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78" r:id="rId2"/>
    <p:sldId id="256" r:id="rId3"/>
    <p:sldId id="266" r:id="rId4"/>
    <p:sldId id="261" r:id="rId5"/>
    <p:sldId id="259" r:id="rId6"/>
    <p:sldId id="260" r:id="rId7"/>
    <p:sldId id="263" r:id="rId8"/>
    <p:sldId id="264" r:id="rId9"/>
    <p:sldId id="269" r:id="rId10"/>
    <p:sldId id="265" r:id="rId11"/>
    <p:sldId id="270" r:id="rId12"/>
    <p:sldId id="267" r:id="rId13"/>
    <p:sldId id="271" r:id="rId14"/>
    <p:sldId id="280" r:id="rId15"/>
    <p:sldId id="273" r:id="rId16"/>
    <p:sldId id="279" r:id="rId17"/>
    <p:sldId id="257" r:id="rId18"/>
    <p:sldId id="258" r:id="rId19"/>
    <p:sldId id="262" r:id="rId20"/>
    <p:sldId id="268" r:id="rId21"/>
    <p:sldId id="281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2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ACBE"/>
    <a:srgbClr val="E87071"/>
    <a:srgbClr val="FFB850"/>
    <a:srgbClr val="A6A6A6"/>
    <a:srgbClr val="01B8CB"/>
    <a:srgbClr val="01C2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60" autoAdjust="0"/>
    <p:restoredTop sz="94660"/>
  </p:normalViewPr>
  <p:slideViewPr>
    <p:cSldViewPr snapToGrid="0" showGuides="1">
      <p:cViewPr varScale="1">
        <p:scale>
          <a:sx n="79" d="100"/>
          <a:sy n="79" d="100"/>
        </p:scale>
        <p:origin x="108" y="282"/>
      </p:cViewPr>
      <p:guideLst>
        <p:guide orient="horz" pos="172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AAB712-9A47-40D1-BCA2-25EC69BED288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D87460-4227-46C5-85B8-EEC4FF47BD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1766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/>
              <a:t>15/2/2022</a:t>
            </a:fld>
            <a:endParaRPr lang="en-JM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32538"/>
            <a:ext cx="3860800" cy="365125"/>
          </a:xfrm>
          <a:prstGeom prst="rect">
            <a:avLst/>
          </a:prstGeom>
        </p:spPr>
        <p:txBody>
          <a:bodyPr/>
          <a:lstStyle/>
          <a:p>
            <a:r>
              <a:rPr lang="en-JM" dirty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</a:p>
        </p:txBody>
      </p:sp>
    </p:spTree>
    <p:extLst>
      <p:ext uri="{BB962C8B-B14F-4D97-AF65-F5344CB8AC3E}">
        <p14:creationId xmlns:p14="http://schemas.microsoft.com/office/powerpoint/2010/main" val="24317926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箭头: 五边形 1">
            <a:extLst>
              <a:ext uri="{FF2B5EF4-FFF2-40B4-BE49-F238E27FC236}">
                <a16:creationId xmlns:a16="http://schemas.microsoft.com/office/drawing/2014/main" id="{60B982F5-FDBA-40FB-B63E-85939FD671D4}"/>
              </a:ext>
            </a:extLst>
          </p:cNvPr>
          <p:cNvSpPr/>
          <p:nvPr userDrawn="1"/>
        </p:nvSpPr>
        <p:spPr>
          <a:xfrm>
            <a:off x="0" y="177800"/>
            <a:ext cx="4120896" cy="575508"/>
          </a:xfrm>
          <a:prstGeom prst="homePlate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/>
              <a:t>15/2/2022</a:t>
            </a:fld>
            <a:endParaRPr lang="en-JM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6779016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hf hd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55600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165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0800" y="17780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/>
              <a:t>15/2/2022</a:t>
            </a:fld>
            <a:endParaRPr lang="en-JM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2884" y="6144296"/>
            <a:ext cx="4800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429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533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867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</p:spPr>
        <p:txBody>
          <a:bodyPr/>
          <a:lstStyle/>
          <a:p>
            <a:r>
              <a:rPr lang="zh-CN" altLang="en-US" dirty="0"/>
              <a:t>灯泡系列循环关系图表</a:t>
            </a:r>
          </a:p>
        </p:txBody>
      </p:sp>
      <p:sp>
        <p:nvSpPr>
          <p:cNvPr id="114" name="任意多边形 113"/>
          <p:cNvSpPr/>
          <p:nvPr/>
        </p:nvSpPr>
        <p:spPr>
          <a:xfrm>
            <a:off x="4081107" y="1966706"/>
            <a:ext cx="1023534" cy="1023534"/>
          </a:xfrm>
          <a:custGeom>
            <a:avLst/>
            <a:gdLst>
              <a:gd name="connsiteX0" fmla="*/ 870381 w 1740762"/>
              <a:gd name="connsiteY0" fmla="*/ 422211 h 1740760"/>
              <a:gd name="connsiteX1" fmla="*/ 422212 w 1740762"/>
              <a:gd name="connsiteY1" fmla="*/ 870380 h 1740760"/>
              <a:gd name="connsiteX2" fmla="*/ 870381 w 1740762"/>
              <a:gd name="connsiteY2" fmla="*/ 1318549 h 1740760"/>
              <a:gd name="connsiteX3" fmla="*/ 1318550 w 1740762"/>
              <a:gd name="connsiteY3" fmla="*/ 870380 h 1740760"/>
              <a:gd name="connsiteX4" fmla="*/ 870381 w 1740762"/>
              <a:gd name="connsiteY4" fmla="*/ 422211 h 1740760"/>
              <a:gd name="connsiteX5" fmla="*/ 785261 w 1740762"/>
              <a:gd name="connsiteY5" fmla="*/ 0 h 1740760"/>
              <a:gd name="connsiteX6" fmla="*/ 955501 w 1740762"/>
              <a:gd name="connsiteY6" fmla="*/ 0 h 1740760"/>
              <a:gd name="connsiteX7" fmla="*/ 955501 w 1740762"/>
              <a:gd name="connsiteY7" fmla="*/ 134329 h 1740760"/>
              <a:gd name="connsiteX8" fmla="*/ 1014988 w 1740762"/>
              <a:gd name="connsiteY8" fmla="*/ 143408 h 1740760"/>
              <a:gd name="connsiteX9" fmla="*/ 1073317 w 1740762"/>
              <a:gd name="connsiteY9" fmla="*/ 158020 h 1740760"/>
              <a:gd name="connsiteX10" fmla="*/ 1124821 w 1740762"/>
              <a:gd name="connsiteY10" fmla="*/ 33680 h 1740760"/>
              <a:gd name="connsiteX11" fmla="*/ 1282102 w 1740762"/>
              <a:gd name="connsiteY11" fmla="*/ 98828 h 1740760"/>
              <a:gd name="connsiteX12" fmla="*/ 1229998 w 1740762"/>
              <a:gd name="connsiteY12" fmla="*/ 224619 h 1740760"/>
              <a:gd name="connsiteX13" fmla="*/ 1250218 w 1740762"/>
              <a:gd name="connsiteY13" fmla="*/ 235760 h 1740760"/>
              <a:gd name="connsiteX14" fmla="*/ 1327066 w 1740762"/>
              <a:gd name="connsiteY14" fmla="*/ 289364 h 1740760"/>
              <a:gd name="connsiteX15" fmla="*/ 1329143 w 1740762"/>
              <a:gd name="connsiteY15" fmla="*/ 291241 h 1740760"/>
              <a:gd name="connsiteX16" fmla="*/ 1425645 w 1740762"/>
              <a:gd name="connsiteY16" fmla="*/ 194739 h 1740760"/>
              <a:gd name="connsiteX17" fmla="*/ 1546022 w 1740762"/>
              <a:gd name="connsiteY17" fmla="*/ 315117 h 1740760"/>
              <a:gd name="connsiteX18" fmla="*/ 1448558 w 1740762"/>
              <a:gd name="connsiteY18" fmla="*/ 412582 h 1740760"/>
              <a:gd name="connsiteX19" fmla="*/ 1457388 w 1740762"/>
              <a:gd name="connsiteY19" fmla="*/ 422838 h 1740760"/>
              <a:gd name="connsiteX20" fmla="*/ 1514167 w 1740762"/>
              <a:gd name="connsiteY20" fmla="*/ 511583 h 1740760"/>
              <a:gd name="connsiteX21" fmla="*/ 1641935 w 1740762"/>
              <a:gd name="connsiteY21" fmla="*/ 458659 h 1740760"/>
              <a:gd name="connsiteX22" fmla="*/ 1707082 w 1740762"/>
              <a:gd name="connsiteY22" fmla="*/ 615941 h 1740760"/>
              <a:gd name="connsiteX23" fmla="*/ 1579247 w 1740762"/>
              <a:gd name="connsiteY23" fmla="*/ 668892 h 1740760"/>
              <a:gd name="connsiteX24" fmla="*/ 1584835 w 1740762"/>
              <a:gd name="connsiteY24" fmla="*/ 687711 h 1740760"/>
              <a:gd name="connsiteX25" fmla="*/ 1601709 w 1740762"/>
              <a:gd name="connsiteY25" fmla="*/ 777321 h 1740760"/>
              <a:gd name="connsiteX26" fmla="*/ 1602202 w 1740762"/>
              <a:gd name="connsiteY26" fmla="*/ 785260 h 1740760"/>
              <a:gd name="connsiteX27" fmla="*/ 1740762 w 1740762"/>
              <a:gd name="connsiteY27" fmla="*/ 785260 h 1740760"/>
              <a:gd name="connsiteX28" fmla="*/ 1740762 w 1740762"/>
              <a:gd name="connsiteY28" fmla="*/ 955500 h 1740760"/>
              <a:gd name="connsiteX29" fmla="*/ 1602244 w 1740762"/>
              <a:gd name="connsiteY29" fmla="*/ 955500 h 1740760"/>
              <a:gd name="connsiteX30" fmla="*/ 1592412 w 1740762"/>
              <a:gd name="connsiteY30" fmla="*/ 1019928 h 1740760"/>
              <a:gd name="connsiteX31" fmla="*/ 1579385 w 1740762"/>
              <a:gd name="connsiteY31" fmla="*/ 1071925 h 1740760"/>
              <a:gd name="connsiteX32" fmla="*/ 1707082 w 1740762"/>
              <a:gd name="connsiteY32" fmla="*/ 1124819 h 1740760"/>
              <a:gd name="connsiteX33" fmla="*/ 1641935 w 1740762"/>
              <a:gd name="connsiteY33" fmla="*/ 1282101 h 1740760"/>
              <a:gd name="connsiteX34" fmla="*/ 1514336 w 1740762"/>
              <a:gd name="connsiteY34" fmla="*/ 1229247 h 1740760"/>
              <a:gd name="connsiteX35" fmla="*/ 1500059 w 1740762"/>
              <a:gd name="connsiteY35" fmla="*/ 1255158 h 1740760"/>
              <a:gd name="connsiteX36" fmla="*/ 1448892 w 1740762"/>
              <a:gd name="connsiteY36" fmla="*/ 1328512 h 1740760"/>
              <a:gd name="connsiteX37" fmla="*/ 1546022 w 1740762"/>
              <a:gd name="connsiteY37" fmla="*/ 1425643 h 1740760"/>
              <a:gd name="connsiteX38" fmla="*/ 1425645 w 1740762"/>
              <a:gd name="connsiteY38" fmla="*/ 1546021 h 1740760"/>
              <a:gd name="connsiteX39" fmla="*/ 1328549 w 1740762"/>
              <a:gd name="connsiteY39" fmla="*/ 1448925 h 1740760"/>
              <a:gd name="connsiteX40" fmla="*/ 1312981 w 1740762"/>
              <a:gd name="connsiteY40" fmla="*/ 1462328 h 1740760"/>
              <a:gd name="connsiteX41" fmla="*/ 1229762 w 1740762"/>
              <a:gd name="connsiteY41" fmla="*/ 1515571 h 1740760"/>
              <a:gd name="connsiteX42" fmla="*/ 1282102 w 1740762"/>
              <a:gd name="connsiteY42" fmla="*/ 1641932 h 1740760"/>
              <a:gd name="connsiteX43" fmla="*/ 1124821 w 1740762"/>
              <a:gd name="connsiteY43" fmla="*/ 1707080 h 1740760"/>
              <a:gd name="connsiteX44" fmla="*/ 1073151 w 1740762"/>
              <a:gd name="connsiteY44" fmla="*/ 1582339 h 1740760"/>
              <a:gd name="connsiteX45" fmla="*/ 1048108 w 1740762"/>
              <a:gd name="connsiteY45" fmla="*/ 1589775 h 1740760"/>
              <a:gd name="connsiteX46" fmla="*/ 958498 w 1740762"/>
              <a:gd name="connsiteY46" fmla="*/ 1606649 h 1740760"/>
              <a:gd name="connsiteX47" fmla="*/ 955501 w 1740762"/>
              <a:gd name="connsiteY47" fmla="*/ 1606835 h 1740760"/>
              <a:gd name="connsiteX48" fmla="*/ 955501 w 1740762"/>
              <a:gd name="connsiteY48" fmla="*/ 1740760 h 1740760"/>
              <a:gd name="connsiteX49" fmla="*/ 785261 w 1740762"/>
              <a:gd name="connsiteY49" fmla="*/ 1740760 h 1740760"/>
              <a:gd name="connsiteX50" fmla="*/ 785261 w 1740762"/>
              <a:gd name="connsiteY50" fmla="*/ 1607939 h 1740760"/>
              <a:gd name="connsiteX51" fmla="*/ 715891 w 1740762"/>
              <a:gd name="connsiteY51" fmla="*/ 1597352 h 1740760"/>
              <a:gd name="connsiteX52" fmla="*/ 666516 w 1740762"/>
              <a:gd name="connsiteY52" fmla="*/ 1584982 h 1740760"/>
              <a:gd name="connsiteX53" fmla="*/ 615942 w 1740762"/>
              <a:gd name="connsiteY53" fmla="*/ 1707080 h 1740760"/>
              <a:gd name="connsiteX54" fmla="*/ 458661 w 1740762"/>
              <a:gd name="connsiteY54" fmla="*/ 1641932 h 1740760"/>
              <a:gd name="connsiteX55" fmla="*/ 508928 w 1740762"/>
              <a:gd name="connsiteY55" fmla="*/ 1520575 h 1740760"/>
              <a:gd name="connsiteX56" fmla="*/ 480660 w 1740762"/>
              <a:gd name="connsiteY56" fmla="*/ 1504999 h 1740760"/>
              <a:gd name="connsiteX57" fmla="*/ 407307 w 1740762"/>
              <a:gd name="connsiteY57" fmla="*/ 1453832 h 1740760"/>
              <a:gd name="connsiteX58" fmla="*/ 315118 w 1740762"/>
              <a:gd name="connsiteY58" fmla="*/ 1546021 h 1740760"/>
              <a:gd name="connsiteX59" fmla="*/ 194740 w 1740762"/>
              <a:gd name="connsiteY59" fmla="*/ 1425643 h 1740760"/>
              <a:gd name="connsiteX60" fmla="*/ 286894 w 1740762"/>
              <a:gd name="connsiteY60" fmla="*/ 1333489 h 1740760"/>
              <a:gd name="connsiteX61" fmla="*/ 273491 w 1740762"/>
              <a:gd name="connsiteY61" fmla="*/ 1317922 h 1740760"/>
              <a:gd name="connsiteX62" fmla="*/ 218783 w 1740762"/>
              <a:gd name="connsiteY62" fmla="*/ 1232414 h 1740760"/>
              <a:gd name="connsiteX63" fmla="*/ 98828 w 1740762"/>
              <a:gd name="connsiteY63" fmla="*/ 1282101 h 1740760"/>
              <a:gd name="connsiteX64" fmla="*/ 33680 w 1740762"/>
              <a:gd name="connsiteY64" fmla="*/ 1124819 h 1740760"/>
              <a:gd name="connsiteX65" fmla="*/ 152714 w 1740762"/>
              <a:gd name="connsiteY65" fmla="*/ 1075514 h 1740760"/>
              <a:gd name="connsiteX66" fmla="*/ 146043 w 1740762"/>
              <a:gd name="connsiteY66" fmla="*/ 1053048 h 1740760"/>
              <a:gd name="connsiteX67" fmla="*/ 129170 w 1740762"/>
              <a:gd name="connsiteY67" fmla="*/ 963438 h 1740760"/>
              <a:gd name="connsiteX68" fmla="*/ 128677 w 1740762"/>
              <a:gd name="connsiteY68" fmla="*/ 955500 h 1740760"/>
              <a:gd name="connsiteX69" fmla="*/ 0 w 1740762"/>
              <a:gd name="connsiteY69" fmla="*/ 955500 h 1740760"/>
              <a:gd name="connsiteX70" fmla="*/ 0 w 1740762"/>
              <a:gd name="connsiteY70" fmla="*/ 785260 h 1740760"/>
              <a:gd name="connsiteX71" fmla="*/ 128814 w 1740762"/>
              <a:gd name="connsiteY71" fmla="*/ 785260 h 1740760"/>
              <a:gd name="connsiteX72" fmla="*/ 134981 w 1740762"/>
              <a:gd name="connsiteY72" fmla="*/ 739025 h 1740760"/>
              <a:gd name="connsiteX73" fmla="*/ 147040 w 1740762"/>
              <a:gd name="connsiteY73" fmla="*/ 683819 h 1740760"/>
              <a:gd name="connsiteX74" fmla="*/ 152622 w 1740762"/>
              <a:gd name="connsiteY74" fmla="*/ 665208 h 1740760"/>
              <a:gd name="connsiteX75" fmla="*/ 33680 w 1740762"/>
              <a:gd name="connsiteY75" fmla="*/ 615940 h 1740760"/>
              <a:gd name="connsiteX76" fmla="*/ 98828 w 1740762"/>
              <a:gd name="connsiteY76" fmla="*/ 458659 h 1740760"/>
              <a:gd name="connsiteX77" fmla="*/ 219054 w 1740762"/>
              <a:gd name="connsiteY77" fmla="*/ 508459 h 1740760"/>
              <a:gd name="connsiteX78" fmla="*/ 264199 w 1740762"/>
              <a:gd name="connsiteY78" fmla="*/ 435381 h 1740760"/>
              <a:gd name="connsiteX79" fmla="*/ 286732 w 1740762"/>
              <a:gd name="connsiteY79" fmla="*/ 407109 h 1740760"/>
              <a:gd name="connsiteX80" fmla="*/ 194740 w 1740762"/>
              <a:gd name="connsiteY80" fmla="*/ 315117 h 1740760"/>
              <a:gd name="connsiteX81" fmla="*/ 315118 w 1740762"/>
              <a:gd name="connsiteY81" fmla="*/ 194739 h 1740760"/>
              <a:gd name="connsiteX82" fmla="*/ 407197 w 1740762"/>
              <a:gd name="connsiteY82" fmla="*/ 286817 h 1740760"/>
              <a:gd name="connsiteX83" fmla="*/ 460791 w 1740762"/>
              <a:gd name="connsiteY83" fmla="*/ 248268 h 1740760"/>
              <a:gd name="connsiteX84" fmla="*/ 508858 w 1740762"/>
              <a:gd name="connsiteY84" fmla="*/ 220014 h 1740760"/>
              <a:gd name="connsiteX85" fmla="*/ 458661 w 1740762"/>
              <a:gd name="connsiteY85" fmla="*/ 98828 h 1740760"/>
              <a:gd name="connsiteX86" fmla="*/ 615942 w 1740762"/>
              <a:gd name="connsiteY86" fmla="*/ 33679 h 1740760"/>
              <a:gd name="connsiteX87" fmla="*/ 666597 w 1740762"/>
              <a:gd name="connsiteY87" fmla="*/ 155970 h 1740760"/>
              <a:gd name="connsiteX88" fmla="*/ 715891 w 1740762"/>
              <a:gd name="connsiteY88" fmla="*/ 143408 h 1740760"/>
              <a:gd name="connsiteX89" fmla="*/ 785261 w 1740762"/>
              <a:gd name="connsiteY89" fmla="*/ 132820 h 174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40762" h="1740760">
                <a:moveTo>
                  <a:pt x="870381" y="422211"/>
                </a:moveTo>
                <a:cubicBezTo>
                  <a:pt x="622864" y="422211"/>
                  <a:pt x="422212" y="622863"/>
                  <a:pt x="422212" y="870380"/>
                </a:cubicBezTo>
                <a:cubicBezTo>
                  <a:pt x="422212" y="1117897"/>
                  <a:pt x="622864" y="1318549"/>
                  <a:pt x="870381" y="1318549"/>
                </a:cubicBezTo>
                <a:cubicBezTo>
                  <a:pt x="1117898" y="1318549"/>
                  <a:pt x="1318550" y="1117897"/>
                  <a:pt x="1318550" y="870380"/>
                </a:cubicBezTo>
                <a:cubicBezTo>
                  <a:pt x="1318550" y="622863"/>
                  <a:pt x="1117898" y="422211"/>
                  <a:pt x="870381" y="422211"/>
                </a:cubicBezTo>
                <a:close/>
                <a:moveTo>
                  <a:pt x="785261" y="0"/>
                </a:moveTo>
                <a:lnTo>
                  <a:pt x="955501" y="0"/>
                </a:lnTo>
                <a:lnTo>
                  <a:pt x="955501" y="134329"/>
                </a:lnTo>
                <a:lnTo>
                  <a:pt x="1014988" y="143408"/>
                </a:lnTo>
                <a:lnTo>
                  <a:pt x="1073317" y="158020"/>
                </a:lnTo>
                <a:lnTo>
                  <a:pt x="1124821" y="33680"/>
                </a:lnTo>
                <a:lnTo>
                  <a:pt x="1282102" y="98828"/>
                </a:lnTo>
                <a:lnTo>
                  <a:pt x="1229998" y="224619"/>
                </a:lnTo>
                <a:lnTo>
                  <a:pt x="1250218" y="235760"/>
                </a:lnTo>
                <a:cubicBezTo>
                  <a:pt x="1276992" y="252029"/>
                  <a:pt x="1302655" y="269943"/>
                  <a:pt x="1327066" y="289364"/>
                </a:cubicBezTo>
                <a:lnTo>
                  <a:pt x="1329143" y="291241"/>
                </a:lnTo>
                <a:lnTo>
                  <a:pt x="1425645" y="194739"/>
                </a:lnTo>
                <a:lnTo>
                  <a:pt x="1546022" y="315117"/>
                </a:lnTo>
                <a:lnTo>
                  <a:pt x="1448558" y="412582"/>
                </a:lnTo>
                <a:lnTo>
                  <a:pt x="1457388" y="422838"/>
                </a:lnTo>
                <a:lnTo>
                  <a:pt x="1514167" y="511583"/>
                </a:lnTo>
                <a:lnTo>
                  <a:pt x="1641935" y="458659"/>
                </a:lnTo>
                <a:lnTo>
                  <a:pt x="1707082" y="615941"/>
                </a:lnTo>
                <a:lnTo>
                  <a:pt x="1579247" y="668892"/>
                </a:lnTo>
                <a:lnTo>
                  <a:pt x="1584835" y="687711"/>
                </a:lnTo>
                <a:cubicBezTo>
                  <a:pt x="1592232" y="716929"/>
                  <a:pt x="1597895" y="746838"/>
                  <a:pt x="1601709" y="777321"/>
                </a:cubicBezTo>
                <a:lnTo>
                  <a:pt x="1602202" y="785260"/>
                </a:lnTo>
                <a:lnTo>
                  <a:pt x="1740762" y="785260"/>
                </a:lnTo>
                <a:lnTo>
                  <a:pt x="1740762" y="955500"/>
                </a:lnTo>
                <a:lnTo>
                  <a:pt x="1602244" y="955500"/>
                </a:lnTo>
                <a:lnTo>
                  <a:pt x="1592412" y="1019928"/>
                </a:lnTo>
                <a:lnTo>
                  <a:pt x="1579385" y="1071925"/>
                </a:lnTo>
                <a:lnTo>
                  <a:pt x="1707082" y="1124819"/>
                </a:lnTo>
                <a:lnTo>
                  <a:pt x="1641935" y="1282101"/>
                </a:lnTo>
                <a:lnTo>
                  <a:pt x="1514336" y="1229247"/>
                </a:lnTo>
                <a:lnTo>
                  <a:pt x="1500059" y="1255158"/>
                </a:lnTo>
                <a:lnTo>
                  <a:pt x="1448892" y="1328512"/>
                </a:lnTo>
                <a:lnTo>
                  <a:pt x="1546022" y="1425643"/>
                </a:lnTo>
                <a:lnTo>
                  <a:pt x="1425645" y="1546021"/>
                </a:lnTo>
                <a:lnTo>
                  <a:pt x="1328549" y="1448925"/>
                </a:lnTo>
                <a:lnTo>
                  <a:pt x="1312981" y="1462328"/>
                </a:lnTo>
                <a:lnTo>
                  <a:pt x="1229762" y="1515571"/>
                </a:lnTo>
                <a:lnTo>
                  <a:pt x="1282102" y="1641932"/>
                </a:lnTo>
                <a:lnTo>
                  <a:pt x="1124821" y="1707080"/>
                </a:lnTo>
                <a:lnTo>
                  <a:pt x="1073151" y="1582339"/>
                </a:lnTo>
                <a:lnTo>
                  <a:pt x="1048108" y="1589775"/>
                </a:lnTo>
                <a:cubicBezTo>
                  <a:pt x="1018890" y="1597172"/>
                  <a:pt x="988981" y="1602835"/>
                  <a:pt x="958498" y="1606649"/>
                </a:cubicBezTo>
                <a:lnTo>
                  <a:pt x="955501" y="1606835"/>
                </a:lnTo>
                <a:lnTo>
                  <a:pt x="955501" y="1740760"/>
                </a:lnTo>
                <a:lnTo>
                  <a:pt x="785261" y="1740760"/>
                </a:lnTo>
                <a:lnTo>
                  <a:pt x="785261" y="1607939"/>
                </a:lnTo>
                <a:lnTo>
                  <a:pt x="715891" y="1597352"/>
                </a:lnTo>
                <a:lnTo>
                  <a:pt x="666516" y="1584982"/>
                </a:lnTo>
                <a:lnTo>
                  <a:pt x="615942" y="1707080"/>
                </a:lnTo>
                <a:lnTo>
                  <a:pt x="458661" y="1641932"/>
                </a:lnTo>
                <a:lnTo>
                  <a:pt x="508928" y="1520575"/>
                </a:lnTo>
                <a:lnTo>
                  <a:pt x="480660" y="1504999"/>
                </a:lnTo>
                <a:lnTo>
                  <a:pt x="407307" y="1453832"/>
                </a:lnTo>
                <a:lnTo>
                  <a:pt x="315118" y="1546021"/>
                </a:lnTo>
                <a:lnTo>
                  <a:pt x="194740" y="1425643"/>
                </a:lnTo>
                <a:lnTo>
                  <a:pt x="286894" y="1333489"/>
                </a:lnTo>
                <a:lnTo>
                  <a:pt x="273491" y="1317922"/>
                </a:lnTo>
                <a:lnTo>
                  <a:pt x="218783" y="1232414"/>
                </a:lnTo>
                <a:lnTo>
                  <a:pt x="98828" y="1282101"/>
                </a:lnTo>
                <a:lnTo>
                  <a:pt x="33680" y="1124819"/>
                </a:lnTo>
                <a:lnTo>
                  <a:pt x="152714" y="1075514"/>
                </a:lnTo>
                <a:lnTo>
                  <a:pt x="146043" y="1053048"/>
                </a:lnTo>
                <a:cubicBezTo>
                  <a:pt x="138647" y="1023830"/>
                  <a:pt x="132984" y="993922"/>
                  <a:pt x="129170" y="963438"/>
                </a:cubicBezTo>
                <a:lnTo>
                  <a:pt x="128677" y="955500"/>
                </a:lnTo>
                <a:lnTo>
                  <a:pt x="0" y="955500"/>
                </a:lnTo>
                <a:lnTo>
                  <a:pt x="0" y="785260"/>
                </a:lnTo>
                <a:lnTo>
                  <a:pt x="128814" y="785260"/>
                </a:lnTo>
                <a:lnTo>
                  <a:pt x="134981" y="739025"/>
                </a:lnTo>
                <a:cubicBezTo>
                  <a:pt x="138313" y="720372"/>
                  <a:pt x="142341" y="701961"/>
                  <a:pt x="147040" y="683819"/>
                </a:cubicBezTo>
                <a:lnTo>
                  <a:pt x="152622" y="665208"/>
                </a:lnTo>
                <a:lnTo>
                  <a:pt x="33680" y="615940"/>
                </a:lnTo>
                <a:lnTo>
                  <a:pt x="98828" y="458659"/>
                </a:lnTo>
                <a:lnTo>
                  <a:pt x="219054" y="508459"/>
                </a:lnTo>
                <a:lnTo>
                  <a:pt x="264199" y="435381"/>
                </a:lnTo>
                <a:lnTo>
                  <a:pt x="286732" y="407109"/>
                </a:lnTo>
                <a:lnTo>
                  <a:pt x="194740" y="315117"/>
                </a:lnTo>
                <a:lnTo>
                  <a:pt x="315118" y="194739"/>
                </a:lnTo>
                <a:lnTo>
                  <a:pt x="407197" y="286817"/>
                </a:lnTo>
                <a:lnTo>
                  <a:pt x="460791" y="248268"/>
                </a:lnTo>
                <a:lnTo>
                  <a:pt x="508858" y="220014"/>
                </a:lnTo>
                <a:lnTo>
                  <a:pt x="458661" y="98828"/>
                </a:lnTo>
                <a:lnTo>
                  <a:pt x="615942" y="33679"/>
                </a:lnTo>
                <a:lnTo>
                  <a:pt x="666597" y="155970"/>
                </a:lnTo>
                <a:lnTo>
                  <a:pt x="715891" y="143408"/>
                </a:lnTo>
                <a:lnTo>
                  <a:pt x="785261" y="132820"/>
                </a:lnTo>
                <a:close/>
              </a:path>
            </a:pathLst>
          </a:custGeom>
          <a:solidFill>
            <a:schemeClr val="bg1">
              <a:lumMod val="75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5" name="任意多边形 114"/>
          <p:cNvSpPr/>
          <p:nvPr/>
        </p:nvSpPr>
        <p:spPr>
          <a:xfrm>
            <a:off x="4364790" y="2804113"/>
            <a:ext cx="1568950" cy="1568951"/>
          </a:xfrm>
          <a:custGeom>
            <a:avLst/>
            <a:gdLst>
              <a:gd name="connsiteX0" fmla="*/ 870381 w 1740762"/>
              <a:gd name="connsiteY0" fmla="*/ 422211 h 1740760"/>
              <a:gd name="connsiteX1" fmla="*/ 422212 w 1740762"/>
              <a:gd name="connsiteY1" fmla="*/ 870380 h 1740760"/>
              <a:gd name="connsiteX2" fmla="*/ 870381 w 1740762"/>
              <a:gd name="connsiteY2" fmla="*/ 1318549 h 1740760"/>
              <a:gd name="connsiteX3" fmla="*/ 1318550 w 1740762"/>
              <a:gd name="connsiteY3" fmla="*/ 870380 h 1740760"/>
              <a:gd name="connsiteX4" fmla="*/ 870381 w 1740762"/>
              <a:gd name="connsiteY4" fmla="*/ 422211 h 1740760"/>
              <a:gd name="connsiteX5" fmla="*/ 785261 w 1740762"/>
              <a:gd name="connsiteY5" fmla="*/ 0 h 1740760"/>
              <a:gd name="connsiteX6" fmla="*/ 955501 w 1740762"/>
              <a:gd name="connsiteY6" fmla="*/ 0 h 1740760"/>
              <a:gd name="connsiteX7" fmla="*/ 955501 w 1740762"/>
              <a:gd name="connsiteY7" fmla="*/ 134329 h 1740760"/>
              <a:gd name="connsiteX8" fmla="*/ 1014988 w 1740762"/>
              <a:gd name="connsiteY8" fmla="*/ 143408 h 1740760"/>
              <a:gd name="connsiteX9" fmla="*/ 1073317 w 1740762"/>
              <a:gd name="connsiteY9" fmla="*/ 158020 h 1740760"/>
              <a:gd name="connsiteX10" fmla="*/ 1124821 w 1740762"/>
              <a:gd name="connsiteY10" fmla="*/ 33680 h 1740760"/>
              <a:gd name="connsiteX11" fmla="*/ 1282102 w 1740762"/>
              <a:gd name="connsiteY11" fmla="*/ 98828 h 1740760"/>
              <a:gd name="connsiteX12" fmla="*/ 1229998 w 1740762"/>
              <a:gd name="connsiteY12" fmla="*/ 224619 h 1740760"/>
              <a:gd name="connsiteX13" fmla="*/ 1250218 w 1740762"/>
              <a:gd name="connsiteY13" fmla="*/ 235760 h 1740760"/>
              <a:gd name="connsiteX14" fmla="*/ 1327066 w 1740762"/>
              <a:gd name="connsiteY14" fmla="*/ 289364 h 1740760"/>
              <a:gd name="connsiteX15" fmla="*/ 1329143 w 1740762"/>
              <a:gd name="connsiteY15" fmla="*/ 291241 h 1740760"/>
              <a:gd name="connsiteX16" fmla="*/ 1425645 w 1740762"/>
              <a:gd name="connsiteY16" fmla="*/ 194739 h 1740760"/>
              <a:gd name="connsiteX17" fmla="*/ 1546022 w 1740762"/>
              <a:gd name="connsiteY17" fmla="*/ 315117 h 1740760"/>
              <a:gd name="connsiteX18" fmla="*/ 1448558 w 1740762"/>
              <a:gd name="connsiteY18" fmla="*/ 412582 h 1740760"/>
              <a:gd name="connsiteX19" fmla="*/ 1457388 w 1740762"/>
              <a:gd name="connsiteY19" fmla="*/ 422838 h 1740760"/>
              <a:gd name="connsiteX20" fmla="*/ 1514167 w 1740762"/>
              <a:gd name="connsiteY20" fmla="*/ 511583 h 1740760"/>
              <a:gd name="connsiteX21" fmla="*/ 1641935 w 1740762"/>
              <a:gd name="connsiteY21" fmla="*/ 458659 h 1740760"/>
              <a:gd name="connsiteX22" fmla="*/ 1707082 w 1740762"/>
              <a:gd name="connsiteY22" fmla="*/ 615941 h 1740760"/>
              <a:gd name="connsiteX23" fmla="*/ 1579247 w 1740762"/>
              <a:gd name="connsiteY23" fmla="*/ 668892 h 1740760"/>
              <a:gd name="connsiteX24" fmla="*/ 1584835 w 1740762"/>
              <a:gd name="connsiteY24" fmla="*/ 687711 h 1740760"/>
              <a:gd name="connsiteX25" fmla="*/ 1601709 w 1740762"/>
              <a:gd name="connsiteY25" fmla="*/ 777321 h 1740760"/>
              <a:gd name="connsiteX26" fmla="*/ 1602202 w 1740762"/>
              <a:gd name="connsiteY26" fmla="*/ 785260 h 1740760"/>
              <a:gd name="connsiteX27" fmla="*/ 1740762 w 1740762"/>
              <a:gd name="connsiteY27" fmla="*/ 785260 h 1740760"/>
              <a:gd name="connsiteX28" fmla="*/ 1740762 w 1740762"/>
              <a:gd name="connsiteY28" fmla="*/ 955500 h 1740760"/>
              <a:gd name="connsiteX29" fmla="*/ 1602244 w 1740762"/>
              <a:gd name="connsiteY29" fmla="*/ 955500 h 1740760"/>
              <a:gd name="connsiteX30" fmla="*/ 1592412 w 1740762"/>
              <a:gd name="connsiteY30" fmla="*/ 1019928 h 1740760"/>
              <a:gd name="connsiteX31" fmla="*/ 1579385 w 1740762"/>
              <a:gd name="connsiteY31" fmla="*/ 1071925 h 1740760"/>
              <a:gd name="connsiteX32" fmla="*/ 1707082 w 1740762"/>
              <a:gd name="connsiteY32" fmla="*/ 1124819 h 1740760"/>
              <a:gd name="connsiteX33" fmla="*/ 1641935 w 1740762"/>
              <a:gd name="connsiteY33" fmla="*/ 1282101 h 1740760"/>
              <a:gd name="connsiteX34" fmla="*/ 1514336 w 1740762"/>
              <a:gd name="connsiteY34" fmla="*/ 1229247 h 1740760"/>
              <a:gd name="connsiteX35" fmla="*/ 1500059 w 1740762"/>
              <a:gd name="connsiteY35" fmla="*/ 1255158 h 1740760"/>
              <a:gd name="connsiteX36" fmla="*/ 1448892 w 1740762"/>
              <a:gd name="connsiteY36" fmla="*/ 1328512 h 1740760"/>
              <a:gd name="connsiteX37" fmla="*/ 1546022 w 1740762"/>
              <a:gd name="connsiteY37" fmla="*/ 1425643 h 1740760"/>
              <a:gd name="connsiteX38" fmla="*/ 1425645 w 1740762"/>
              <a:gd name="connsiteY38" fmla="*/ 1546021 h 1740760"/>
              <a:gd name="connsiteX39" fmla="*/ 1328549 w 1740762"/>
              <a:gd name="connsiteY39" fmla="*/ 1448925 h 1740760"/>
              <a:gd name="connsiteX40" fmla="*/ 1312981 w 1740762"/>
              <a:gd name="connsiteY40" fmla="*/ 1462328 h 1740760"/>
              <a:gd name="connsiteX41" fmla="*/ 1229762 w 1740762"/>
              <a:gd name="connsiteY41" fmla="*/ 1515571 h 1740760"/>
              <a:gd name="connsiteX42" fmla="*/ 1282102 w 1740762"/>
              <a:gd name="connsiteY42" fmla="*/ 1641932 h 1740760"/>
              <a:gd name="connsiteX43" fmla="*/ 1124821 w 1740762"/>
              <a:gd name="connsiteY43" fmla="*/ 1707080 h 1740760"/>
              <a:gd name="connsiteX44" fmla="*/ 1073151 w 1740762"/>
              <a:gd name="connsiteY44" fmla="*/ 1582339 h 1740760"/>
              <a:gd name="connsiteX45" fmla="*/ 1048108 w 1740762"/>
              <a:gd name="connsiteY45" fmla="*/ 1589775 h 1740760"/>
              <a:gd name="connsiteX46" fmla="*/ 958498 w 1740762"/>
              <a:gd name="connsiteY46" fmla="*/ 1606649 h 1740760"/>
              <a:gd name="connsiteX47" fmla="*/ 955501 w 1740762"/>
              <a:gd name="connsiteY47" fmla="*/ 1606835 h 1740760"/>
              <a:gd name="connsiteX48" fmla="*/ 955501 w 1740762"/>
              <a:gd name="connsiteY48" fmla="*/ 1740760 h 1740760"/>
              <a:gd name="connsiteX49" fmla="*/ 785261 w 1740762"/>
              <a:gd name="connsiteY49" fmla="*/ 1740760 h 1740760"/>
              <a:gd name="connsiteX50" fmla="*/ 785261 w 1740762"/>
              <a:gd name="connsiteY50" fmla="*/ 1607939 h 1740760"/>
              <a:gd name="connsiteX51" fmla="*/ 715891 w 1740762"/>
              <a:gd name="connsiteY51" fmla="*/ 1597352 h 1740760"/>
              <a:gd name="connsiteX52" fmla="*/ 666516 w 1740762"/>
              <a:gd name="connsiteY52" fmla="*/ 1584982 h 1740760"/>
              <a:gd name="connsiteX53" fmla="*/ 615942 w 1740762"/>
              <a:gd name="connsiteY53" fmla="*/ 1707080 h 1740760"/>
              <a:gd name="connsiteX54" fmla="*/ 458661 w 1740762"/>
              <a:gd name="connsiteY54" fmla="*/ 1641932 h 1740760"/>
              <a:gd name="connsiteX55" fmla="*/ 508928 w 1740762"/>
              <a:gd name="connsiteY55" fmla="*/ 1520575 h 1740760"/>
              <a:gd name="connsiteX56" fmla="*/ 480660 w 1740762"/>
              <a:gd name="connsiteY56" fmla="*/ 1504999 h 1740760"/>
              <a:gd name="connsiteX57" fmla="*/ 407307 w 1740762"/>
              <a:gd name="connsiteY57" fmla="*/ 1453832 h 1740760"/>
              <a:gd name="connsiteX58" fmla="*/ 315118 w 1740762"/>
              <a:gd name="connsiteY58" fmla="*/ 1546021 h 1740760"/>
              <a:gd name="connsiteX59" fmla="*/ 194740 w 1740762"/>
              <a:gd name="connsiteY59" fmla="*/ 1425643 h 1740760"/>
              <a:gd name="connsiteX60" fmla="*/ 286894 w 1740762"/>
              <a:gd name="connsiteY60" fmla="*/ 1333489 h 1740760"/>
              <a:gd name="connsiteX61" fmla="*/ 273491 w 1740762"/>
              <a:gd name="connsiteY61" fmla="*/ 1317922 h 1740760"/>
              <a:gd name="connsiteX62" fmla="*/ 218783 w 1740762"/>
              <a:gd name="connsiteY62" fmla="*/ 1232414 h 1740760"/>
              <a:gd name="connsiteX63" fmla="*/ 98828 w 1740762"/>
              <a:gd name="connsiteY63" fmla="*/ 1282101 h 1740760"/>
              <a:gd name="connsiteX64" fmla="*/ 33680 w 1740762"/>
              <a:gd name="connsiteY64" fmla="*/ 1124819 h 1740760"/>
              <a:gd name="connsiteX65" fmla="*/ 152714 w 1740762"/>
              <a:gd name="connsiteY65" fmla="*/ 1075514 h 1740760"/>
              <a:gd name="connsiteX66" fmla="*/ 146043 w 1740762"/>
              <a:gd name="connsiteY66" fmla="*/ 1053048 h 1740760"/>
              <a:gd name="connsiteX67" fmla="*/ 129170 w 1740762"/>
              <a:gd name="connsiteY67" fmla="*/ 963438 h 1740760"/>
              <a:gd name="connsiteX68" fmla="*/ 128677 w 1740762"/>
              <a:gd name="connsiteY68" fmla="*/ 955500 h 1740760"/>
              <a:gd name="connsiteX69" fmla="*/ 0 w 1740762"/>
              <a:gd name="connsiteY69" fmla="*/ 955500 h 1740760"/>
              <a:gd name="connsiteX70" fmla="*/ 0 w 1740762"/>
              <a:gd name="connsiteY70" fmla="*/ 785260 h 1740760"/>
              <a:gd name="connsiteX71" fmla="*/ 128814 w 1740762"/>
              <a:gd name="connsiteY71" fmla="*/ 785260 h 1740760"/>
              <a:gd name="connsiteX72" fmla="*/ 134981 w 1740762"/>
              <a:gd name="connsiteY72" fmla="*/ 739025 h 1740760"/>
              <a:gd name="connsiteX73" fmla="*/ 147040 w 1740762"/>
              <a:gd name="connsiteY73" fmla="*/ 683819 h 1740760"/>
              <a:gd name="connsiteX74" fmla="*/ 152622 w 1740762"/>
              <a:gd name="connsiteY74" fmla="*/ 665208 h 1740760"/>
              <a:gd name="connsiteX75" fmla="*/ 33680 w 1740762"/>
              <a:gd name="connsiteY75" fmla="*/ 615940 h 1740760"/>
              <a:gd name="connsiteX76" fmla="*/ 98828 w 1740762"/>
              <a:gd name="connsiteY76" fmla="*/ 458659 h 1740760"/>
              <a:gd name="connsiteX77" fmla="*/ 219054 w 1740762"/>
              <a:gd name="connsiteY77" fmla="*/ 508459 h 1740760"/>
              <a:gd name="connsiteX78" fmla="*/ 264199 w 1740762"/>
              <a:gd name="connsiteY78" fmla="*/ 435381 h 1740760"/>
              <a:gd name="connsiteX79" fmla="*/ 286732 w 1740762"/>
              <a:gd name="connsiteY79" fmla="*/ 407109 h 1740760"/>
              <a:gd name="connsiteX80" fmla="*/ 194740 w 1740762"/>
              <a:gd name="connsiteY80" fmla="*/ 315117 h 1740760"/>
              <a:gd name="connsiteX81" fmla="*/ 315118 w 1740762"/>
              <a:gd name="connsiteY81" fmla="*/ 194739 h 1740760"/>
              <a:gd name="connsiteX82" fmla="*/ 407197 w 1740762"/>
              <a:gd name="connsiteY82" fmla="*/ 286817 h 1740760"/>
              <a:gd name="connsiteX83" fmla="*/ 460791 w 1740762"/>
              <a:gd name="connsiteY83" fmla="*/ 248268 h 1740760"/>
              <a:gd name="connsiteX84" fmla="*/ 508858 w 1740762"/>
              <a:gd name="connsiteY84" fmla="*/ 220014 h 1740760"/>
              <a:gd name="connsiteX85" fmla="*/ 458661 w 1740762"/>
              <a:gd name="connsiteY85" fmla="*/ 98828 h 1740760"/>
              <a:gd name="connsiteX86" fmla="*/ 615942 w 1740762"/>
              <a:gd name="connsiteY86" fmla="*/ 33679 h 1740760"/>
              <a:gd name="connsiteX87" fmla="*/ 666597 w 1740762"/>
              <a:gd name="connsiteY87" fmla="*/ 155970 h 1740760"/>
              <a:gd name="connsiteX88" fmla="*/ 715891 w 1740762"/>
              <a:gd name="connsiteY88" fmla="*/ 143408 h 1740760"/>
              <a:gd name="connsiteX89" fmla="*/ 785261 w 1740762"/>
              <a:gd name="connsiteY89" fmla="*/ 132820 h 174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40762" h="1740760">
                <a:moveTo>
                  <a:pt x="870381" y="422211"/>
                </a:moveTo>
                <a:cubicBezTo>
                  <a:pt x="622864" y="422211"/>
                  <a:pt x="422212" y="622863"/>
                  <a:pt x="422212" y="870380"/>
                </a:cubicBezTo>
                <a:cubicBezTo>
                  <a:pt x="422212" y="1117897"/>
                  <a:pt x="622864" y="1318549"/>
                  <a:pt x="870381" y="1318549"/>
                </a:cubicBezTo>
                <a:cubicBezTo>
                  <a:pt x="1117898" y="1318549"/>
                  <a:pt x="1318550" y="1117897"/>
                  <a:pt x="1318550" y="870380"/>
                </a:cubicBezTo>
                <a:cubicBezTo>
                  <a:pt x="1318550" y="622863"/>
                  <a:pt x="1117898" y="422211"/>
                  <a:pt x="870381" y="422211"/>
                </a:cubicBezTo>
                <a:close/>
                <a:moveTo>
                  <a:pt x="785261" y="0"/>
                </a:moveTo>
                <a:lnTo>
                  <a:pt x="955501" y="0"/>
                </a:lnTo>
                <a:lnTo>
                  <a:pt x="955501" y="134329"/>
                </a:lnTo>
                <a:lnTo>
                  <a:pt x="1014988" y="143408"/>
                </a:lnTo>
                <a:lnTo>
                  <a:pt x="1073317" y="158020"/>
                </a:lnTo>
                <a:lnTo>
                  <a:pt x="1124821" y="33680"/>
                </a:lnTo>
                <a:lnTo>
                  <a:pt x="1282102" y="98828"/>
                </a:lnTo>
                <a:lnTo>
                  <a:pt x="1229998" y="224619"/>
                </a:lnTo>
                <a:lnTo>
                  <a:pt x="1250218" y="235760"/>
                </a:lnTo>
                <a:cubicBezTo>
                  <a:pt x="1276992" y="252029"/>
                  <a:pt x="1302655" y="269943"/>
                  <a:pt x="1327066" y="289364"/>
                </a:cubicBezTo>
                <a:lnTo>
                  <a:pt x="1329143" y="291241"/>
                </a:lnTo>
                <a:lnTo>
                  <a:pt x="1425645" y="194739"/>
                </a:lnTo>
                <a:lnTo>
                  <a:pt x="1546022" y="315117"/>
                </a:lnTo>
                <a:lnTo>
                  <a:pt x="1448558" y="412582"/>
                </a:lnTo>
                <a:lnTo>
                  <a:pt x="1457388" y="422838"/>
                </a:lnTo>
                <a:lnTo>
                  <a:pt x="1514167" y="511583"/>
                </a:lnTo>
                <a:lnTo>
                  <a:pt x="1641935" y="458659"/>
                </a:lnTo>
                <a:lnTo>
                  <a:pt x="1707082" y="615941"/>
                </a:lnTo>
                <a:lnTo>
                  <a:pt x="1579247" y="668892"/>
                </a:lnTo>
                <a:lnTo>
                  <a:pt x="1584835" y="687711"/>
                </a:lnTo>
                <a:cubicBezTo>
                  <a:pt x="1592232" y="716929"/>
                  <a:pt x="1597895" y="746838"/>
                  <a:pt x="1601709" y="777321"/>
                </a:cubicBezTo>
                <a:lnTo>
                  <a:pt x="1602202" y="785260"/>
                </a:lnTo>
                <a:lnTo>
                  <a:pt x="1740762" y="785260"/>
                </a:lnTo>
                <a:lnTo>
                  <a:pt x="1740762" y="955500"/>
                </a:lnTo>
                <a:lnTo>
                  <a:pt x="1602244" y="955500"/>
                </a:lnTo>
                <a:lnTo>
                  <a:pt x="1592412" y="1019928"/>
                </a:lnTo>
                <a:lnTo>
                  <a:pt x="1579385" y="1071925"/>
                </a:lnTo>
                <a:lnTo>
                  <a:pt x="1707082" y="1124819"/>
                </a:lnTo>
                <a:lnTo>
                  <a:pt x="1641935" y="1282101"/>
                </a:lnTo>
                <a:lnTo>
                  <a:pt x="1514336" y="1229247"/>
                </a:lnTo>
                <a:lnTo>
                  <a:pt x="1500059" y="1255158"/>
                </a:lnTo>
                <a:lnTo>
                  <a:pt x="1448892" y="1328512"/>
                </a:lnTo>
                <a:lnTo>
                  <a:pt x="1546022" y="1425643"/>
                </a:lnTo>
                <a:lnTo>
                  <a:pt x="1425645" y="1546021"/>
                </a:lnTo>
                <a:lnTo>
                  <a:pt x="1328549" y="1448925"/>
                </a:lnTo>
                <a:lnTo>
                  <a:pt x="1312981" y="1462328"/>
                </a:lnTo>
                <a:lnTo>
                  <a:pt x="1229762" y="1515571"/>
                </a:lnTo>
                <a:lnTo>
                  <a:pt x="1282102" y="1641932"/>
                </a:lnTo>
                <a:lnTo>
                  <a:pt x="1124821" y="1707080"/>
                </a:lnTo>
                <a:lnTo>
                  <a:pt x="1073151" y="1582339"/>
                </a:lnTo>
                <a:lnTo>
                  <a:pt x="1048108" y="1589775"/>
                </a:lnTo>
                <a:cubicBezTo>
                  <a:pt x="1018890" y="1597172"/>
                  <a:pt x="988981" y="1602835"/>
                  <a:pt x="958498" y="1606649"/>
                </a:cubicBezTo>
                <a:lnTo>
                  <a:pt x="955501" y="1606835"/>
                </a:lnTo>
                <a:lnTo>
                  <a:pt x="955501" y="1740760"/>
                </a:lnTo>
                <a:lnTo>
                  <a:pt x="785261" y="1740760"/>
                </a:lnTo>
                <a:lnTo>
                  <a:pt x="785261" y="1607939"/>
                </a:lnTo>
                <a:lnTo>
                  <a:pt x="715891" y="1597352"/>
                </a:lnTo>
                <a:lnTo>
                  <a:pt x="666516" y="1584982"/>
                </a:lnTo>
                <a:lnTo>
                  <a:pt x="615942" y="1707080"/>
                </a:lnTo>
                <a:lnTo>
                  <a:pt x="458661" y="1641932"/>
                </a:lnTo>
                <a:lnTo>
                  <a:pt x="508928" y="1520575"/>
                </a:lnTo>
                <a:lnTo>
                  <a:pt x="480660" y="1504999"/>
                </a:lnTo>
                <a:lnTo>
                  <a:pt x="407307" y="1453832"/>
                </a:lnTo>
                <a:lnTo>
                  <a:pt x="315118" y="1546021"/>
                </a:lnTo>
                <a:lnTo>
                  <a:pt x="194740" y="1425643"/>
                </a:lnTo>
                <a:lnTo>
                  <a:pt x="286894" y="1333489"/>
                </a:lnTo>
                <a:lnTo>
                  <a:pt x="273491" y="1317922"/>
                </a:lnTo>
                <a:lnTo>
                  <a:pt x="218783" y="1232414"/>
                </a:lnTo>
                <a:lnTo>
                  <a:pt x="98828" y="1282101"/>
                </a:lnTo>
                <a:lnTo>
                  <a:pt x="33680" y="1124819"/>
                </a:lnTo>
                <a:lnTo>
                  <a:pt x="152714" y="1075514"/>
                </a:lnTo>
                <a:lnTo>
                  <a:pt x="146043" y="1053048"/>
                </a:lnTo>
                <a:cubicBezTo>
                  <a:pt x="138647" y="1023830"/>
                  <a:pt x="132984" y="993922"/>
                  <a:pt x="129170" y="963438"/>
                </a:cubicBezTo>
                <a:lnTo>
                  <a:pt x="128677" y="955500"/>
                </a:lnTo>
                <a:lnTo>
                  <a:pt x="0" y="955500"/>
                </a:lnTo>
                <a:lnTo>
                  <a:pt x="0" y="785260"/>
                </a:lnTo>
                <a:lnTo>
                  <a:pt x="128814" y="785260"/>
                </a:lnTo>
                <a:lnTo>
                  <a:pt x="134981" y="739025"/>
                </a:lnTo>
                <a:cubicBezTo>
                  <a:pt x="138313" y="720372"/>
                  <a:pt x="142341" y="701961"/>
                  <a:pt x="147040" y="683819"/>
                </a:cubicBezTo>
                <a:lnTo>
                  <a:pt x="152622" y="665208"/>
                </a:lnTo>
                <a:lnTo>
                  <a:pt x="33680" y="615940"/>
                </a:lnTo>
                <a:lnTo>
                  <a:pt x="98828" y="458659"/>
                </a:lnTo>
                <a:lnTo>
                  <a:pt x="219054" y="508459"/>
                </a:lnTo>
                <a:lnTo>
                  <a:pt x="264199" y="435381"/>
                </a:lnTo>
                <a:lnTo>
                  <a:pt x="286732" y="407109"/>
                </a:lnTo>
                <a:lnTo>
                  <a:pt x="194740" y="315117"/>
                </a:lnTo>
                <a:lnTo>
                  <a:pt x="315118" y="194739"/>
                </a:lnTo>
                <a:lnTo>
                  <a:pt x="407197" y="286817"/>
                </a:lnTo>
                <a:lnTo>
                  <a:pt x="460791" y="248268"/>
                </a:lnTo>
                <a:lnTo>
                  <a:pt x="508858" y="220014"/>
                </a:lnTo>
                <a:lnTo>
                  <a:pt x="458661" y="98828"/>
                </a:lnTo>
                <a:lnTo>
                  <a:pt x="615942" y="33679"/>
                </a:lnTo>
                <a:lnTo>
                  <a:pt x="666597" y="155970"/>
                </a:lnTo>
                <a:lnTo>
                  <a:pt x="715891" y="143408"/>
                </a:lnTo>
                <a:lnTo>
                  <a:pt x="785261" y="132820"/>
                </a:lnTo>
                <a:close/>
              </a:path>
            </a:pathLst>
          </a:custGeom>
          <a:solidFill>
            <a:schemeClr val="bg1">
              <a:lumMod val="75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6" name="任意多边形 115"/>
          <p:cNvSpPr/>
          <p:nvPr/>
        </p:nvSpPr>
        <p:spPr>
          <a:xfrm>
            <a:off x="6329566" y="2849908"/>
            <a:ext cx="2154598" cy="2154598"/>
          </a:xfrm>
          <a:custGeom>
            <a:avLst/>
            <a:gdLst>
              <a:gd name="connsiteX0" fmla="*/ 870381 w 1740762"/>
              <a:gd name="connsiteY0" fmla="*/ 422211 h 1740760"/>
              <a:gd name="connsiteX1" fmla="*/ 422212 w 1740762"/>
              <a:gd name="connsiteY1" fmla="*/ 870380 h 1740760"/>
              <a:gd name="connsiteX2" fmla="*/ 870381 w 1740762"/>
              <a:gd name="connsiteY2" fmla="*/ 1318549 h 1740760"/>
              <a:gd name="connsiteX3" fmla="*/ 1318550 w 1740762"/>
              <a:gd name="connsiteY3" fmla="*/ 870380 h 1740760"/>
              <a:gd name="connsiteX4" fmla="*/ 870381 w 1740762"/>
              <a:gd name="connsiteY4" fmla="*/ 422211 h 1740760"/>
              <a:gd name="connsiteX5" fmla="*/ 785261 w 1740762"/>
              <a:gd name="connsiteY5" fmla="*/ 0 h 1740760"/>
              <a:gd name="connsiteX6" fmla="*/ 955501 w 1740762"/>
              <a:gd name="connsiteY6" fmla="*/ 0 h 1740760"/>
              <a:gd name="connsiteX7" fmla="*/ 955501 w 1740762"/>
              <a:gd name="connsiteY7" fmla="*/ 134329 h 1740760"/>
              <a:gd name="connsiteX8" fmla="*/ 1014988 w 1740762"/>
              <a:gd name="connsiteY8" fmla="*/ 143408 h 1740760"/>
              <a:gd name="connsiteX9" fmla="*/ 1073317 w 1740762"/>
              <a:gd name="connsiteY9" fmla="*/ 158020 h 1740760"/>
              <a:gd name="connsiteX10" fmla="*/ 1124821 w 1740762"/>
              <a:gd name="connsiteY10" fmla="*/ 33680 h 1740760"/>
              <a:gd name="connsiteX11" fmla="*/ 1282102 w 1740762"/>
              <a:gd name="connsiteY11" fmla="*/ 98828 h 1740760"/>
              <a:gd name="connsiteX12" fmla="*/ 1229998 w 1740762"/>
              <a:gd name="connsiteY12" fmla="*/ 224619 h 1740760"/>
              <a:gd name="connsiteX13" fmla="*/ 1250218 w 1740762"/>
              <a:gd name="connsiteY13" fmla="*/ 235760 h 1740760"/>
              <a:gd name="connsiteX14" fmla="*/ 1327066 w 1740762"/>
              <a:gd name="connsiteY14" fmla="*/ 289364 h 1740760"/>
              <a:gd name="connsiteX15" fmla="*/ 1329143 w 1740762"/>
              <a:gd name="connsiteY15" fmla="*/ 291241 h 1740760"/>
              <a:gd name="connsiteX16" fmla="*/ 1425645 w 1740762"/>
              <a:gd name="connsiteY16" fmla="*/ 194739 h 1740760"/>
              <a:gd name="connsiteX17" fmla="*/ 1546022 w 1740762"/>
              <a:gd name="connsiteY17" fmla="*/ 315117 h 1740760"/>
              <a:gd name="connsiteX18" fmla="*/ 1448558 w 1740762"/>
              <a:gd name="connsiteY18" fmla="*/ 412582 h 1740760"/>
              <a:gd name="connsiteX19" fmla="*/ 1457388 w 1740762"/>
              <a:gd name="connsiteY19" fmla="*/ 422838 h 1740760"/>
              <a:gd name="connsiteX20" fmla="*/ 1514167 w 1740762"/>
              <a:gd name="connsiteY20" fmla="*/ 511583 h 1740760"/>
              <a:gd name="connsiteX21" fmla="*/ 1641935 w 1740762"/>
              <a:gd name="connsiteY21" fmla="*/ 458659 h 1740760"/>
              <a:gd name="connsiteX22" fmla="*/ 1707082 w 1740762"/>
              <a:gd name="connsiteY22" fmla="*/ 615941 h 1740760"/>
              <a:gd name="connsiteX23" fmla="*/ 1579247 w 1740762"/>
              <a:gd name="connsiteY23" fmla="*/ 668892 h 1740760"/>
              <a:gd name="connsiteX24" fmla="*/ 1584835 w 1740762"/>
              <a:gd name="connsiteY24" fmla="*/ 687711 h 1740760"/>
              <a:gd name="connsiteX25" fmla="*/ 1601709 w 1740762"/>
              <a:gd name="connsiteY25" fmla="*/ 777321 h 1740760"/>
              <a:gd name="connsiteX26" fmla="*/ 1602202 w 1740762"/>
              <a:gd name="connsiteY26" fmla="*/ 785260 h 1740760"/>
              <a:gd name="connsiteX27" fmla="*/ 1740762 w 1740762"/>
              <a:gd name="connsiteY27" fmla="*/ 785260 h 1740760"/>
              <a:gd name="connsiteX28" fmla="*/ 1740762 w 1740762"/>
              <a:gd name="connsiteY28" fmla="*/ 955500 h 1740760"/>
              <a:gd name="connsiteX29" fmla="*/ 1602244 w 1740762"/>
              <a:gd name="connsiteY29" fmla="*/ 955500 h 1740760"/>
              <a:gd name="connsiteX30" fmla="*/ 1592412 w 1740762"/>
              <a:gd name="connsiteY30" fmla="*/ 1019928 h 1740760"/>
              <a:gd name="connsiteX31" fmla="*/ 1579385 w 1740762"/>
              <a:gd name="connsiteY31" fmla="*/ 1071925 h 1740760"/>
              <a:gd name="connsiteX32" fmla="*/ 1707082 w 1740762"/>
              <a:gd name="connsiteY32" fmla="*/ 1124819 h 1740760"/>
              <a:gd name="connsiteX33" fmla="*/ 1641935 w 1740762"/>
              <a:gd name="connsiteY33" fmla="*/ 1282101 h 1740760"/>
              <a:gd name="connsiteX34" fmla="*/ 1514336 w 1740762"/>
              <a:gd name="connsiteY34" fmla="*/ 1229247 h 1740760"/>
              <a:gd name="connsiteX35" fmla="*/ 1500059 w 1740762"/>
              <a:gd name="connsiteY35" fmla="*/ 1255158 h 1740760"/>
              <a:gd name="connsiteX36" fmla="*/ 1448892 w 1740762"/>
              <a:gd name="connsiteY36" fmla="*/ 1328512 h 1740760"/>
              <a:gd name="connsiteX37" fmla="*/ 1546022 w 1740762"/>
              <a:gd name="connsiteY37" fmla="*/ 1425643 h 1740760"/>
              <a:gd name="connsiteX38" fmla="*/ 1425645 w 1740762"/>
              <a:gd name="connsiteY38" fmla="*/ 1546021 h 1740760"/>
              <a:gd name="connsiteX39" fmla="*/ 1328549 w 1740762"/>
              <a:gd name="connsiteY39" fmla="*/ 1448925 h 1740760"/>
              <a:gd name="connsiteX40" fmla="*/ 1312981 w 1740762"/>
              <a:gd name="connsiteY40" fmla="*/ 1462328 h 1740760"/>
              <a:gd name="connsiteX41" fmla="*/ 1229762 w 1740762"/>
              <a:gd name="connsiteY41" fmla="*/ 1515571 h 1740760"/>
              <a:gd name="connsiteX42" fmla="*/ 1282102 w 1740762"/>
              <a:gd name="connsiteY42" fmla="*/ 1641932 h 1740760"/>
              <a:gd name="connsiteX43" fmla="*/ 1124821 w 1740762"/>
              <a:gd name="connsiteY43" fmla="*/ 1707080 h 1740760"/>
              <a:gd name="connsiteX44" fmla="*/ 1073151 w 1740762"/>
              <a:gd name="connsiteY44" fmla="*/ 1582339 h 1740760"/>
              <a:gd name="connsiteX45" fmla="*/ 1048108 w 1740762"/>
              <a:gd name="connsiteY45" fmla="*/ 1589775 h 1740760"/>
              <a:gd name="connsiteX46" fmla="*/ 958498 w 1740762"/>
              <a:gd name="connsiteY46" fmla="*/ 1606649 h 1740760"/>
              <a:gd name="connsiteX47" fmla="*/ 955501 w 1740762"/>
              <a:gd name="connsiteY47" fmla="*/ 1606835 h 1740760"/>
              <a:gd name="connsiteX48" fmla="*/ 955501 w 1740762"/>
              <a:gd name="connsiteY48" fmla="*/ 1740760 h 1740760"/>
              <a:gd name="connsiteX49" fmla="*/ 785261 w 1740762"/>
              <a:gd name="connsiteY49" fmla="*/ 1740760 h 1740760"/>
              <a:gd name="connsiteX50" fmla="*/ 785261 w 1740762"/>
              <a:gd name="connsiteY50" fmla="*/ 1607939 h 1740760"/>
              <a:gd name="connsiteX51" fmla="*/ 715891 w 1740762"/>
              <a:gd name="connsiteY51" fmla="*/ 1597352 h 1740760"/>
              <a:gd name="connsiteX52" fmla="*/ 666516 w 1740762"/>
              <a:gd name="connsiteY52" fmla="*/ 1584982 h 1740760"/>
              <a:gd name="connsiteX53" fmla="*/ 615942 w 1740762"/>
              <a:gd name="connsiteY53" fmla="*/ 1707080 h 1740760"/>
              <a:gd name="connsiteX54" fmla="*/ 458661 w 1740762"/>
              <a:gd name="connsiteY54" fmla="*/ 1641932 h 1740760"/>
              <a:gd name="connsiteX55" fmla="*/ 508928 w 1740762"/>
              <a:gd name="connsiteY55" fmla="*/ 1520575 h 1740760"/>
              <a:gd name="connsiteX56" fmla="*/ 480660 w 1740762"/>
              <a:gd name="connsiteY56" fmla="*/ 1504999 h 1740760"/>
              <a:gd name="connsiteX57" fmla="*/ 407307 w 1740762"/>
              <a:gd name="connsiteY57" fmla="*/ 1453832 h 1740760"/>
              <a:gd name="connsiteX58" fmla="*/ 315118 w 1740762"/>
              <a:gd name="connsiteY58" fmla="*/ 1546021 h 1740760"/>
              <a:gd name="connsiteX59" fmla="*/ 194740 w 1740762"/>
              <a:gd name="connsiteY59" fmla="*/ 1425643 h 1740760"/>
              <a:gd name="connsiteX60" fmla="*/ 286894 w 1740762"/>
              <a:gd name="connsiteY60" fmla="*/ 1333489 h 1740760"/>
              <a:gd name="connsiteX61" fmla="*/ 273491 w 1740762"/>
              <a:gd name="connsiteY61" fmla="*/ 1317922 h 1740760"/>
              <a:gd name="connsiteX62" fmla="*/ 218783 w 1740762"/>
              <a:gd name="connsiteY62" fmla="*/ 1232414 h 1740760"/>
              <a:gd name="connsiteX63" fmla="*/ 98828 w 1740762"/>
              <a:gd name="connsiteY63" fmla="*/ 1282101 h 1740760"/>
              <a:gd name="connsiteX64" fmla="*/ 33680 w 1740762"/>
              <a:gd name="connsiteY64" fmla="*/ 1124819 h 1740760"/>
              <a:gd name="connsiteX65" fmla="*/ 152714 w 1740762"/>
              <a:gd name="connsiteY65" fmla="*/ 1075514 h 1740760"/>
              <a:gd name="connsiteX66" fmla="*/ 146043 w 1740762"/>
              <a:gd name="connsiteY66" fmla="*/ 1053048 h 1740760"/>
              <a:gd name="connsiteX67" fmla="*/ 129170 w 1740762"/>
              <a:gd name="connsiteY67" fmla="*/ 963438 h 1740760"/>
              <a:gd name="connsiteX68" fmla="*/ 128677 w 1740762"/>
              <a:gd name="connsiteY68" fmla="*/ 955500 h 1740760"/>
              <a:gd name="connsiteX69" fmla="*/ 0 w 1740762"/>
              <a:gd name="connsiteY69" fmla="*/ 955500 h 1740760"/>
              <a:gd name="connsiteX70" fmla="*/ 0 w 1740762"/>
              <a:gd name="connsiteY70" fmla="*/ 785260 h 1740760"/>
              <a:gd name="connsiteX71" fmla="*/ 128814 w 1740762"/>
              <a:gd name="connsiteY71" fmla="*/ 785260 h 1740760"/>
              <a:gd name="connsiteX72" fmla="*/ 134981 w 1740762"/>
              <a:gd name="connsiteY72" fmla="*/ 739025 h 1740760"/>
              <a:gd name="connsiteX73" fmla="*/ 147040 w 1740762"/>
              <a:gd name="connsiteY73" fmla="*/ 683819 h 1740760"/>
              <a:gd name="connsiteX74" fmla="*/ 152622 w 1740762"/>
              <a:gd name="connsiteY74" fmla="*/ 665208 h 1740760"/>
              <a:gd name="connsiteX75" fmla="*/ 33680 w 1740762"/>
              <a:gd name="connsiteY75" fmla="*/ 615940 h 1740760"/>
              <a:gd name="connsiteX76" fmla="*/ 98828 w 1740762"/>
              <a:gd name="connsiteY76" fmla="*/ 458659 h 1740760"/>
              <a:gd name="connsiteX77" fmla="*/ 219054 w 1740762"/>
              <a:gd name="connsiteY77" fmla="*/ 508459 h 1740760"/>
              <a:gd name="connsiteX78" fmla="*/ 264199 w 1740762"/>
              <a:gd name="connsiteY78" fmla="*/ 435381 h 1740760"/>
              <a:gd name="connsiteX79" fmla="*/ 286732 w 1740762"/>
              <a:gd name="connsiteY79" fmla="*/ 407109 h 1740760"/>
              <a:gd name="connsiteX80" fmla="*/ 194740 w 1740762"/>
              <a:gd name="connsiteY80" fmla="*/ 315117 h 1740760"/>
              <a:gd name="connsiteX81" fmla="*/ 315118 w 1740762"/>
              <a:gd name="connsiteY81" fmla="*/ 194739 h 1740760"/>
              <a:gd name="connsiteX82" fmla="*/ 407197 w 1740762"/>
              <a:gd name="connsiteY82" fmla="*/ 286817 h 1740760"/>
              <a:gd name="connsiteX83" fmla="*/ 460791 w 1740762"/>
              <a:gd name="connsiteY83" fmla="*/ 248268 h 1740760"/>
              <a:gd name="connsiteX84" fmla="*/ 508858 w 1740762"/>
              <a:gd name="connsiteY84" fmla="*/ 220014 h 1740760"/>
              <a:gd name="connsiteX85" fmla="*/ 458661 w 1740762"/>
              <a:gd name="connsiteY85" fmla="*/ 98828 h 1740760"/>
              <a:gd name="connsiteX86" fmla="*/ 615942 w 1740762"/>
              <a:gd name="connsiteY86" fmla="*/ 33679 h 1740760"/>
              <a:gd name="connsiteX87" fmla="*/ 666597 w 1740762"/>
              <a:gd name="connsiteY87" fmla="*/ 155970 h 1740760"/>
              <a:gd name="connsiteX88" fmla="*/ 715891 w 1740762"/>
              <a:gd name="connsiteY88" fmla="*/ 143408 h 1740760"/>
              <a:gd name="connsiteX89" fmla="*/ 785261 w 1740762"/>
              <a:gd name="connsiteY89" fmla="*/ 132820 h 174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40762" h="1740760">
                <a:moveTo>
                  <a:pt x="870381" y="422211"/>
                </a:moveTo>
                <a:cubicBezTo>
                  <a:pt x="622864" y="422211"/>
                  <a:pt x="422212" y="622863"/>
                  <a:pt x="422212" y="870380"/>
                </a:cubicBezTo>
                <a:cubicBezTo>
                  <a:pt x="422212" y="1117897"/>
                  <a:pt x="622864" y="1318549"/>
                  <a:pt x="870381" y="1318549"/>
                </a:cubicBezTo>
                <a:cubicBezTo>
                  <a:pt x="1117898" y="1318549"/>
                  <a:pt x="1318550" y="1117897"/>
                  <a:pt x="1318550" y="870380"/>
                </a:cubicBezTo>
                <a:cubicBezTo>
                  <a:pt x="1318550" y="622863"/>
                  <a:pt x="1117898" y="422211"/>
                  <a:pt x="870381" y="422211"/>
                </a:cubicBezTo>
                <a:close/>
                <a:moveTo>
                  <a:pt x="785261" y="0"/>
                </a:moveTo>
                <a:lnTo>
                  <a:pt x="955501" y="0"/>
                </a:lnTo>
                <a:lnTo>
                  <a:pt x="955501" y="134329"/>
                </a:lnTo>
                <a:lnTo>
                  <a:pt x="1014988" y="143408"/>
                </a:lnTo>
                <a:lnTo>
                  <a:pt x="1073317" y="158020"/>
                </a:lnTo>
                <a:lnTo>
                  <a:pt x="1124821" y="33680"/>
                </a:lnTo>
                <a:lnTo>
                  <a:pt x="1282102" y="98828"/>
                </a:lnTo>
                <a:lnTo>
                  <a:pt x="1229998" y="224619"/>
                </a:lnTo>
                <a:lnTo>
                  <a:pt x="1250218" y="235760"/>
                </a:lnTo>
                <a:cubicBezTo>
                  <a:pt x="1276992" y="252029"/>
                  <a:pt x="1302655" y="269943"/>
                  <a:pt x="1327066" y="289364"/>
                </a:cubicBezTo>
                <a:lnTo>
                  <a:pt x="1329143" y="291241"/>
                </a:lnTo>
                <a:lnTo>
                  <a:pt x="1425645" y="194739"/>
                </a:lnTo>
                <a:lnTo>
                  <a:pt x="1546022" y="315117"/>
                </a:lnTo>
                <a:lnTo>
                  <a:pt x="1448558" y="412582"/>
                </a:lnTo>
                <a:lnTo>
                  <a:pt x="1457388" y="422838"/>
                </a:lnTo>
                <a:lnTo>
                  <a:pt x="1514167" y="511583"/>
                </a:lnTo>
                <a:lnTo>
                  <a:pt x="1641935" y="458659"/>
                </a:lnTo>
                <a:lnTo>
                  <a:pt x="1707082" y="615941"/>
                </a:lnTo>
                <a:lnTo>
                  <a:pt x="1579247" y="668892"/>
                </a:lnTo>
                <a:lnTo>
                  <a:pt x="1584835" y="687711"/>
                </a:lnTo>
                <a:cubicBezTo>
                  <a:pt x="1592232" y="716929"/>
                  <a:pt x="1597895" y="746838"/>
                  <a:pt x="1601709" y="777321"/>
                </a:cubicBezTo>
                <a:lnTo>
                  <a:pt x="1602202" y="785260"/>
                </a:lnTo>
                <a:lnTo>
                  <a:pt x="1740762" y="785260"/>
                </a:lnTo>
                <a:lnTo>
                  <a:pt x="1740762" y="955500"/>
                </a:lnTo>
                <a:lnTo>
                  <a:pt x="1602244" y="955500"/>
                </a:lnTo>
                <a:lnTo>
                  <a:pt x="1592412" y="1019928"/>
                </a:lnTo>
                <a:lnTo>
                  <a:pt x="1579385" y="1071925"/>
                </a:lnTo>
                <a:lnTo>
                  <a:pt x="1707082" y="1124819"/>
                </a:lnTo>
                <a:lnTo>
                  <a:pt x="1641935" y="1282101"/>
                </a:lnTo>
                <a:lnTo>
                  <a:pt x="1514336" y="1229247"/>
                </a:lnTo>
                <a:lnTo>
                  <a:pt x="1500059" y="1255158"/>
                </a:lnTo>
                <a:lnTo>
                  <a:pt x="1448892" y="1328512"/>
                </a:lnTo>
                <a:lnTo>
                  <a:pt x="1546022" y="1425643"/>
                </a:lnTo>
                <a:lnTo>
                  <a:pt x="1425645" y="1546021"/>
                </a:lnTo>
                <a:lnTo>
                  <a:pt x="1328549" y="1448925"/>
                </a:lnTo>
                <a:lnTo>
                  <a:pt x="1312981" y="1462328"/>
                </a:lnTo>
                <a:lnTo>
                  <a:pt x="1229762" y="1515571"/>
                </a:lnTo>
                <a:lnTo>
                  <a:pt x="1282102" y="1641932"/>
                </a:lnTo>
                <a:lnTo>
                  <a:pt x="1124821" y="1707080"/>
                </a:lnTo>
                <a:lnTo>
                  <a:pt x="1073151" y="1582339"/>
                </a:lnTo>
                <a:lnTo>
                  <a:pt x="1048108" y="1589775"/>
                </a:lnTo>
                <a:cubicBezTo>
                  <a:pt x="1018890" y="1597172"/>
                  <a:pt x="988981" y="1602835"/>
                  <a:pt x="958498" y="1606649"/>
                </a:cubicBezTo>
                <a:lnTo>
                  <a:pt x="955501" y="1606835"/>
                </a:lnTo>
                <a:lnTo>
                  <a:pt x="955501" y="1740760"/>
                </a:lnTo>
                <a:lnTo>
                  <a:pt x="785261" y="1740760"/>
                </a:lnTo>
                <a:lnTo>
                  <a:pt x="785261" y="1607939"/>
                </a:lnTo>
                <a:lnTo>
                  <a:pt x="715891" y="1597352"/>
                </a:lnTo>
                <a:lnTo>
                  <a:pt x="666516" y="1584982"/>
                </a:lnTo>
                <a:lnTo>
                  <a:pt x="615942" y="1707080"/>
                </a:lnTo>
                <a:lnTo>
                  <a:pt x="458661" y="1641932"/>
                </a:lnTo>
                <a:lnTo>
                  <a:pt x="508928" y="1520575"/>
                </a:lnTo>
                <a:lnTo>
                  <a:pt x="480660" y="1504999"/>
                </a:lnTo>
                <a:lnTo>
                  <a:pt x="407307" y="1453832"/>
                </a:lnTo>
                <a:lnTo>
                  <a:pt x="315118" y="1546021"/>
                </a:lnTo>
                <a:lnTo>
                  <a:pt x="194740" y="1425643"/>
                </a:lnTo>
                <a:lnTo>
                  <a:pt x="286894" y="1333489"/>
                </a:lnTo>
                <a:lnTo>
                  <a:pt x="273491" y="1317922"/>
                </a:lnTo>
                <a:lnTo>
                  <a:pt x="218783" y="1232414"/>
                </a:lnTo>
                <a:lnTo>
                  <a:pt x="98828" y="1282101"/>
                </a:lnTo>
                <a:lnTo>
                  <a:pt x="33680" y="1124819"/>
                </a:lnTo>
                <a:lnTo>
                  <a:pt x="152714" y="1075514"/>
                </a:lnTo>
                <a:lnTo>
                  <a:pt x="146043" y="1053048"/>
                </a:lnTo>
                <a:cubicBezTo>
                  <a:pt x="138647" y="1023830"/>
                  <a:pt x="132984" y="993922"/>
                  <a:pt x="129170" y="963438"/>
                </a:cubicBezTo>
                <a:lnTo>
                  <a:pt x="128677" y="955500"/>
                </a:lnTo>
                <a:lnTo>
                  <a:pt x="0" y="955500"/>
                </a:lnTo>
                <a:lnTo>
                  <a:pt x="0" y="785260"/>
                </a:lnTo>
                <a:lnTo>
                  <a:pt x="128814" y="785260"/>
                </a:lnTo>
                <a:lnTo>
                  <a:pt x="134981" y="739025"/>
                </a:lnTo>
                <a:cubicBezTo>
                  <a:pt x="138313" y="720372"/>
                  <a:pt x="142341" y="701961"/>
                  <a:pt x="147040" y="683819"/>
                </a:cubicBezTo>
                <a:lnTo>
                  <a:pt x="152622" y="665208"/>
                </a:lnTo>
                <a:lnTo>
                  <a:pt x="33680" y="615940"/>
                </a:lnTo>
                <a:lnTo>
                  <a:pt x="98828" y="458659"/>
                </a:lnTo>
                <a:lnTo>
                  <a:pt x="219054" y="508459"/>
                </a:lnTo>
                <a:lnTo>
                  <a:pt x="264199" y="435381"/>
                </a:lnTo>
                <a:lnTo>
                  <a:pt x="286732" y="407109"/>
                </a:lnTo>
                <a:lnTo>
                  <a:pt x="194740" y="315117"/>
                </a:lnTo>
                <a:lnTo>
                  <a:pt x="315118" y="194739"/>
                </a:lnTo>
                <a:lnTo>
                  <a:pt x="407197" y="286817"/>
                </a:lnTo>
                <a:lnTo>
                  <a:pt x="460791" y="248268"/>
                </a:lnTo>
                <a:lnTo>
                  <a:pt x="508858" y="220014"/>
                </a:lnTo>
                <a:lnTo>
                  <a:pt x="458661" y="98828"/>
                </a:lnTo>
                <a:lnTo>
                  <a:pt x="615942" y="33679"/>
                </a:lnTo>
                <a:lnTo>
                  <a:pt x="666597" y="155970"/>
                </a:lnTo>
                <a:lnTo>
                  <a:pt x="715891" y="143408"/>
                </a:lnTo>
                <a:lnTo>
                  <a:pt x="785261" y="132820"/>
                </a:lnTo>
                <a:close/>
              </a:path>
            </a:pathLst>
          </a:custGeom>
          <a:solidFill>
            <a:schemeClr val="bg1">
              <a:lumMod val="75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7" name="任意多边形 116"/>
          <p:cNvSpPr/>
          <p:nvPr/>
        </p:nvSpPr>
        <p:spPr>
          <a:xfrm>
            <a:off x="6273086" y="1130277"/>
            <a:ext cx="1441327" cy="1441327"/>
          </a:xfrm>
          <a:custGeom>
            <a:avLst/>
            <a:gdLst>
              <a:gd name="connsiteX0" fmla="*/ 870381 w 1740762"/>
              <a:gd name="connsiteY0" fmla="*/ 422211 h 1740760"/>
              <a:gd name="connsiteX1" fmla="*/ 422212 w 1740762"/>
              <a:gd name="connsiteY1" fmla="*/ 870380 h 1740760"/>
              <a:gd name="connsiteX2" fmla="*/ 870381 w 1740762"/>
              <a:gd name="connsiteY2" fmla="*/ 1318549 h 1740760"/>
              <a:gd name="connsiteX3" fmla="*/ 1318550 w 1740762"/>
              <a:gd name="connsiteY3" fmla="*/ 870380 h 1740760"/>
              <a:gd name="connsiteX4" fmla="*/ 870381 w 1740762"/>
              <a:gd name="connsiteY4" fmla="*/ 422211 h 1740760"/>
              <a:gd name="connsiteX5" fmla="*/ 785261 w 1740762"/>
              <a:gd name="connsiteY5" fmla="*/ 0 h 1740760"/>
              <a:gd name="connsiteX6" fmla="*/ 955501 w 1740762"/>
              <a:gd name="connsiteY6" fmla="*/ 0 h 1740760"/>
              <a:gd name="connsiteX7" fmla="*/ 955501 w 1740762"/>
              <a:gd name="connsiteY7" fmla="*/ 134329 h 1740760"/>
              <a:gd name="connsiteX8" fmla="*/ 1014988 w 1740762"/>
              <a:gd name="connsiteY8" fmla="*/ 143408 h 1740760"/>
              <a:gd name="connsiteX9" fmla="*/ 1073317 w 1740762"/>
              <a:gd name="connsiteY9" fmla="*/ 158020 h 1740760"/>
              <a:gd name="connsiteX10" fmla="*/ 1124821 w 1740762"/>
              <a:gd name="connsiteY10" fmla="*/ 33680 h 1740760"/>
              <a:gd name="connsiteX11" fmla="*/ 1282102 w 1740762"/>
              <a:gd name="connsiteY11" fmla="*/ 98828 h 1740760"/>
              <a:gd name="connsiteX12" fmla="*/ 1229998 w 1740762"/>
              <a:gd name="connsiteY12" fmla="*/ 224619 h 1740760"/>
              <a:gd name="connsiteX13" fmla="*/ 1250218 w 1740762"/>
              <a:gd name="connsiteY13" fmla="*/ 235760 h 1740760"/>
              <a:gd name="connsiteX14" fmla="*/ 1327066 w 1740762"/>
              <a:gd name="connsiteY14" fmla="*/ 289364 h 1740760"/>
              <a:gd name="connsiteX15" fmla="*/ 1329143 w 1740762"/>
              <a:gd name="connsiteY15" fmla="*/ 291241 h 1740760"/>
              <a:gd name="connsiteX16" fmla="*/ 1425645 w 1740762"/>
              <a:gd name="connsiteY16" fmla="*/ 194739 h 1740760"/>
              <a:gd name="connsiteX17" fmla="*/ 1546022 w 1740762"/>
              <a:gd name="connsiteY17" fmla="*/ 315117 h 1740760"/>
              <a:gd name="connsiteX18" fmla="*/ 1448558 w 1740762"/>
              <a:gd name="connsiteY18" fmla="*/ 412582 h 1740760"/>
              <a:gd name="connsiteX19" fmla="*/ 1457388 w 1740762"/>
              <a:gd name="connsiteY19" fmla="*/ 422838 h 1740760"/>
              <a:gd name="connsiteX20" fmla="*/ 1514167 w 1740762"/>
              <a:gd name="connsiteY20" fmla="*/ 511583 h 1740760"/>
              <a:gd name="connsiteX21" fmla="*/ 1641935 w 1740762"/>
              <a:gd name="connsiteY21" fmla="*/ 458659 h 1740760"/>
              <a:gd name="connsiteX22" fmla="*/ 1707082 w 1740762"/>
              <a:gd name="connsiteY22" fmla="*/ 615941 h 1740760"/>
              <a:gd name="connsiteX23" fmla="*/ 1579247 w 1740762"/>
              <a:gd name="connsiteY23" fmla="*/ 668892 h 1740760"/>
              <a:gd name="connsiteX24" fmla="*/ 1584835 w 1740762"/>
              <a:gd name="connsiteY24" fmla="*/ 687711 h 1740760"/>
              <a:gd name="connsiteX25" fmla="*/ 1601709 w 1740762"/>
              <a:gd name="connsiteY25" fmla="*/ 777321 h 1740760"/>
              <a:gd name="connsiteX26" fmla="*/ 1602202 w 1740762"/>
              <a:gd name="connsiteY26" fmla="*/ 785260 h 1740760"/>
              <a:gd name="connsiteX27" fmla="*/ 1740762 w 1740762"/>
              <a:gd name="connsiteY27" fmla="*/ 785260 h 1740760"/>
              <a:gd name="connsiteX28" fmla="*/ 1740762 w 1740762"/>
              <a:gd name="connsiteY28" fmla="*/ 955500 h 1740760"/>
              <a:gd name="connsiteX29" fmla="*/ 1602244 w 1740762"/>
              <a:gd name="connsiteY29" fmla="*/ 955500 h 1740760"/>
              <a:gd name="connsiteX30" fmla="*/ 1592412 w 1740762"/>
              <a:gd name="connsiteY30" fmla="*/ 1019928 h 1740760"/>
              <a:gd name="connsiteX31" fmla="*/ 1579385 w 1740762"/>
              <a:gd name="connsiteY31" fmla="*/ 1071925 h 1740760"/>
              <a:gd name="connsiteX32" fmla="*/ 1707082 w 1740762"/>
              <a:gd name="connsiteY32" fmla="*/ 1124819 h 1740760"/>
              <a:gd name="connsiteX33" fmla="*/ 1641935 w 1740762"/>
              <a:gd name="connsiteY33" fmla="*/ 1282101 h 1740760"/>
              <a:gd name="connsiteX34" fmla="*/ 1514336 w 1740762"/>
              <a:gd name="connsiteY34" fmla="*/ 1229247 h 1740760"/>
              <a:gd name="connsiteX35" fmla="*/ 1500059 w 1740762"/>
              <a:gd name="connsiteY35" fmla="*/ 1255158 h 1740760"/>
              <a:gd name="connsiteX36" fmla="*/ 1448892 w 1740762"/>
              <a:gd name="connsiteY36" fmla="*/ 1328512 h 1740760"/>
              <a:gd name="connsiteX37" fmla="*/ 1546022 w 1740762"/>
              <a:gd name="connsiteY37" fmla="*/ 1425643 h 1740760"/>
              <a:gd name="connsiteX38" fmla="*/ 1425645 w 1740762"/>
              <a:gd name="connsiteY38" fmla="*/ 1546021 h 1740760"/>
              <a:gd name="connsiteX39" fmla="*/ 1328549 w 1740762"/>
              <a:gd name="connsiteY39" fmla="*/ 1448925 h 1740760"/>
              <a:gd name="connsiteX40" fmla="*/ 1312981 w 1740762"/>
              <a:gd name="connsiteY40" fmla="*/ 1462328 h 1740760"/>
              <a:gd name="connsiteX41" fmla="*/ 1229762 w 1740762"/>
              <a:gd name="connsiteY41" fmla="*/ 1515571 h 1740760"/>
              <a:gd name="connsiteX42" fmla="*/ 1282102 w 1740762"/>
              <a:gd name="connsiteY42" fmla="*/ 1641932 h 1740760"/>
              <a:gd name="connsiteX43" fmla="*/ 1124821 w 1740762"/>
              <a:gd name="connsiteY43" fmla="*/ 1707080 h 1740760"/>
              <a:gd name="connsiteX44" fmla="*/ 1073151 w 1740762"/>
              <a:gd name="connsiteY44" fmla="*/ 1582339 h 1740760"/>
              <a:gd name="connsiteX45" fmla="*/ 1048108 w 1740762"/>
              <a:gd name="connsiteY45" fmla="*/ 1589775 h 1740760"/>
              <a:gd name="connsiteX46" fmla="*/ 958498 w 1740762"/>
              <a:gd name="connsiteY46" fmla="*/ 1606649 h 1740760"/>
              <a:gd name="connsiteX47" fmla="*/ 955501 w 1740762"/>
              <a:gd name="connsiteY47" fmla="*/ 1606835 h 1740760"/>
              <a:gd name="connsiteX48" fmla="*/ 955501 w 1740762"/>
              <a:gd name="connsiteY48" fmla="*/ 1740760 h 1740760"/>
              <a:gd name="connsiteX49" fmla="*/ 785261 w 1740762"/>
              <a:gd name="connsiteY49" fmla="*/ 1740760 h 1740760"/>
              <a:gd name="connsiteX50" fmla="*/ 785261 w 1740762"/>
              <a:gd name="connsiteY50" fmla="*/ 1607939 h 1740760"/>
              <a:gd name="connsiteX51" fmla="*/ 715891 w 1740762"/>
              <a:gd name="connsiteY51" fmla="*/ 1597352 h 1740760"/>
              <a:gd name="connsiteX52" fmla="*/ 666516 w 1740762"/>
              <a:gd name="connsiteY52" fmla="*/ 1584982 h 1740760"/>
              <a:gd name="connsiteX53" fmla="*/ 615942 w 1740762"/>
              <a:gd name="connsiteY53" fmla="*/ 1707080 h 1740760"/>
              <a:gd name="connsiteX54" fmla="*/ 458661 w 1740762"/>
              <a:gd name="connsiteY54" fmla="*/ 1641932 h 1740760"/>
              <a:gd name="connsiteX55" fmla="*/ 508928 w 1740762"/>
              <a:gd name="connsiteY55" fmla="*/ 1520575 h 1740760"/>
              <a:gd name="connsiteX56" fmla="*/ 480660 w 1740762"/>
              <a:gd name="connsiteY56" fmla="*/ 1504999 h 1740760"/>
              <a:gd name="connsiteX57" fmla="*/ 407307 w 1740762"/>
              <a:gd name="connsiteY57" fmla="*/ 1453832 h 1740760"/>
              <a:gd name="connsiteX58" fmla="*/ 315118 w 1740762"/>
              <a:gd name="connsiteY58" fmla="*/ 1546021 h 1740760"/>
              <a:gd name="connsiteX59" fmla="*/ 194740 w 1740762"/>
              <a:gd name="connsiteY59" fmla="*/ 1425643 h 1740760"/>
              <a:gd name="connsiteX60" fmla="*/ 286894 w 1740762"/>
              <a:gd name="connsiteY60" fmla="*/ 1333489 h 1740760"/>
              <a:gd name="connsiteX61" fmla="*/ 273491 w 1740762"/>
              <a:gd name="connsiteY61" fmla="*/ 1317922 h 1740760"/>
              <a:gd name="connsiteX62" fmla="*/ 218783 w 1740762"/>
              <a:gd name="connsiteY62" fmla="*/ 1232414 h 1740760"/>
              <a:gd name="connsiteX63" fmla="*/ 98828 w 1740762"/>
              <a:gd name="connsiteY63" fmla="*/ 1282101 h 1740760"/>
              <a:gd name="connsiteX64" fmla="*/ 33680 w 1740762"/>
              <a:gd name="connsiteY64" fmla="*/ 1124819 h 1740760"/>
              <a:gd name="connsiteX65" fmla="*/ 152714 w 1740762"/>
              <a:gd name="connsiteY65" fmla="*/ 1075514 h 1740760"/>
              <a:gd name="connsiteX66" fmla="*/ 146043 w 1740762"/>
              <a:gd name="connsiteY66" fmla="*/ 1053048 h 1740760"/>
              <a:gd name="connsiteX67" fmla="*/ 129170 w 1740762"/>
              <a:gd name="connsiteY67" fmla="*/ 963438 h 1740760"/>
              <a:gd name="connsiteX68" fmla="*/ 128677 w 1740762"/>
              <a:gd name="connsiteY68" fmla="*/ 955500 h 1740760"/>
              <a:gd name="connsiteX69" fmla="*/ 0 w 1740762"/>
              <a:gd name="connsiteY69" fmla="*/ 955500 h 1740760"/>
              <a:gd name="connsiteX70" fmla="*/ 0 w 1740762"/>
              <a:gd name="connsiteY70" fmla="*/ 785260 h 1740760"/>
              <a:gd name="connsiteX71" fmla="*/ 128814 w 1740762"/>
              <a:gd name="connsiteY71" fmla="*/ 785260 h 1740760"/>
              <a:gd name="connsiteX72" fmla="*/ 134981 w 1740762"/>
              <a:gd name="connsiteY72" fmla="*/ 739025 h 1740760"/>
              <a:gd name="connsiteX73" fmla="*/ 147040 w 1740762"/>
              <a:gd name="connsiteY73" fmla="*/ 683819 h 1740760"/>
              <a:gd name="connsiteX74" fmla="*/ 152622 w 1740762"/>
              <a:gd name="connsiteY74" fmla="*/ 665208 h 1740760"/>
              <a:gd name="connsiteX75" fmla="*/ 33680 w 1740762"/>
              <a:gd name="connsiteY75" fmla="*/ 615940 h 1740760"/>
              <a:gd name="connsiteX76" fmla="*/ 98828 w 1740762"/>
              <a:gd name="connsiteY76" fmla="*/ 458659 h 1740760"/>
              <a:gd name="connsiteX77" fmla="*/ 219054 w 1740762"/>
              <a:gd name="connsiteY77" fmla="*/ 508459 h 1740760"/>
              <a:gd name="connsiteX78" fmla="*/ 264199 w 1740762"/>
              <a:gd name="connsiteY78" fmla="*/ 435381 h 1740760"/>
              <a:gd name="connsiteX79" fmla="*/ 286732 w 1740762"/>
              <a:gd name="connsiteY79" fmla="*/ 407109 h 1740760"/>
              <a:gd name="connsiteX80" fmla="*/ 194740 w 1740762"/>
              <a:gd name="connsiteY80" fmla="*/ 315117 h 1740760"/>
              <a:gd name="connsiteX81" fmla="*/ 315118 w 1740762"/>
              <a:gd name="connsiteY81" fmla="*/ 194739 h 1740760"/>
              <a:gd name="connsiteX82" fmla="*/ 407197 w 1740762"/>
              <a:gd name="connsiteY82" fmla="*/ 286817 h 1740760"/>
              <a:gd name="connsiteX83" fmla="*/ 460791 w 1740762"/>
              <a:gd name="connsiteY83" fmla="*/ 248268 h 1740760"/>
              <a:gd name="connsiteX84" fmla="*/ 508858 w 1740762"/>
              <a:gd name="connsiteY84" fmla="*/ 220014 h 1740760"/>
              <a:gd name="connsiteX85" fmla="*/ 458661 w 1740762"/>
              <a:gd name="connsiteY85" fmla="*/ 98828 h 1740760"/>
              <a:gd name="connsiteX86" fmla="*/ 615942 w 1740762"/>
              <a:gd name="connsiteY86" fmla="*/ 33679 h 1740760"/>
              <a:gd name="connsiteX87" fmla="*/ 666597 w 1740762"/>
              <a:gd name="connsiteY87" fmla="*/ 155970 h 1740760"/>
              <a:gd name="connsiteX88" fmla="*/ 715891 w 1740762"/>
              <a:gd name="connsiteY88" fmla="*/ 143408 h 1740760"/>
              <a:gd name="connsiteX89" fmla="*/ 785261 w 1740762"/>
              <a:gd name="connsiteY89" fmla="*/ 132820 h 174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40762" h="1740760">
                <a:moveTo>
                  <a:pt x="870381" y="422211"/>
                </a:moveTo>
                <a:cubicBezTo>
                  <a:pt x="622864" y="422211"/>
                  <a:pt x="422212" y="622863"/>
                  <a:pt x="422212" y="870380"/>
                </a:cubicBezTo>
                <a:cubicBezTo>
                  <a:pt x="422212" y="1117897"/>
                  <a:pt x="622864" y="1318549"/>
                  <a:pt x="870381" y="1318549"/>
                </a:cubicBezTo>
                <a:cubicBezTo>
                  <a:pt x="1117898" y="1318549"/>
                  <a:pt x="1318550" y="1117897"/>
                  <a:pt x="1318550" y="870380"/>
                </a:cubicBezTo>
                <a:cubicBezTo>
                  <a:pt x="1318550" y="622863"/>
                  <a:pt x="1117898" y="422211"/>
                  <a:pt x="870381" y="422211"/>
                </a:cubicBezTo>
                <a:close/>
                <a:moveTo>
                  <a:pt x="785261" y="0"/>
                </a:moveTo>
                <a:lnTo>
                  <a:pt x="955501" y="0"/>
                </a:lnTo>
                <a:lnTo>
                  <a:pt x="955501" y="134329"/>
                </a:lnTo>
                <a:lnTo>
                  <a:pt x="1014988" y="143408"/>
                </a:lnTo>
                <a:lnTo>
                  <a:pt x="1073317" y="158020"/>
                </a:lnTo>
                <a:lnTo>
                  <a:pt x="1124821" y="33680"/>
                </a:lnTo>
                <a:lnTo>
                  <a:pt x="1282102" y="98828"/>
                </a:lnTo>
                <a:lnTo>
                  <a:pt x="1229998" y="224619"/>
                </a:lnTo>
                <a:lnTo>
                  <a:pt x="1250218" y="235760"/>
                </a:lnTo>
                <a:cubicBezTo>
                  <a:pt x="1276992" y="252029"/>
                  <a:pt x="1302655" y="269943"/>
                  <a:pt x="1327066" y="289364"/>
                </a:cubicBezTo>
                <a:lnTo>
                  <a:pt x="1329143" y="291241"/>
                </a:lnTo>
                <a:lnTo>
                  <a:pt x="1425645" y="194739"/>
                </a:lnTo>
                <a:lnTo>
                  <a:pt x="1546022" y="315117"/>
                </a:lnTo>
                <a:lnTo>
                  <a:pt x="1448558" y="412582"/>
                </a:lnTo>
                <a:lnTo>
                  <a:pt x="1457388" y="422838"/>
                </a:lnTo>
                <a:lnTo>
                  <a:pt x="1514167" y="511583"/>
                </a:lnTo>
                <a:lnTo>
                  <a:pt x="1641935" y="458659"/>
                </a:lnTo>
                <a:lnTo>
                  <a:pt x="1707082" y="615941"/>
                </a:lnTo>
                <a:lnTo>
                  <a:pt x="1579247" y="668892"/>
                </a:lnTo>
                <a:lnTo>
                  <a:pt x="1584835" y="687711"/>
                </a:lnTo>
                <a:cubicBezTo>
                  <a:pt x="1592232" y="716929"/>
                  <a:pt x="1597895" y="746838"/>
                  <a:pt x="1601709" y="777321"/>
                </a:cubicBezTo>
                <a:lnTo>
                  <a:pt x="1602202" y="785260"/>
                </a:lnTo>
                <a:lnTo>
                  <a:pt x="1740762" y="785260"/>
                </a:lnTo>
                <a:lnTo>
                  <a:pt x="1740762" y="955500"/>
                </a:lnTo>
                <a:lnTo>
                  <a:pt x="1602244" y="955500"/>
                </a:lnTo>
                <a:lnTo>
                  <a:pt x="1592412" y="1019928"/>
                </a:lnTo>
                <a:lnTo>
                  <a:pt x="1579385" y="1071925"/>
                </a:lnTo>
                <a:lnTo>
                  <a:pt x="1707082" y="1124819"/>
                </a:lnTo>
                <a:lnTo>
                  <a:pt x="1641935" y="1282101"/>
                </a:lnTo>
                <a:lnTo>
                  <a:pt x="1514336" y="1229247"/>
                </a:lnTo>
                <a:lnTo>
                  <a:pt x="1500059" y="1255158"/>
                </a:lnTo>
                <a:lnTo>
                  <a:pt x="1448892" y="1328512"/>
                </a:lnTo>
                <a:lnTo>
                  <a:pt x="1546022" y="1425643"/>
                </a:lnTo>
                <a:lnTo>
                  <a:pt x="1425645" y="1546021"/>
                </a:lnTo>
                <a:lnTo>
                  <a:pt x="1328549" y="1448925"/>
                </a:lnTo>
                <a:lnTo>
                  <a:pt x="1312981" y="1462328"/>
                </a:lnTo>
                <a:lnTo>
                  <a:pt x="1229762" y="1515571"/>
                </a:lnTo>
                <a:lnTo>
                  <a:pt x="1282102" y="1641932"/>
                </a:lnTo>
                <a:lnTo>
                  <a:pt x="1124821" y="1707080"/>
                </a:lnTo>
                <a:lnTo>
                  <a:pt x="1073151" y="1582339"/>
                </a:lnTo>
                <a:lnTo>
                  <a:pt x="1048108" y="1589775"/>
                </a:lnTo>
                <a:cubicBezTo>
                  <a:pt x="1018890" y="1597172"/>
                  <a:pt x="988981" y="1602835"/>
                  <a:pt x="958498" y="1606649"/>
                </a:cubicBezTo>
                <a:lnTo>
                  <a:pt x="955501" y="1606835"/>
                </a:lnTo>
                <a:lnTo>
                  <a:pt x="955501" y="1740760"/>
                </a:lnTo>
                <a:lnTo>
                  <a:pt x="785261" y="1740760"/>
                </a:lnTo>
                <a:lnTo>
                  <a:pt x="785261" y="1607939"/>
                </a:lnTo>
                <a:lnTo>
                  <a:pt x="715891" y="1597352"/>
                </a:lnTo>
                <a:lnTo>
                  <a:pt x="666516" y="1584982"/>
                </a:lnTo>
                <a:lnTo>
                  <a:pt x="615942" y="1707080"/>
                </a:lnTo>
                <a:lnTo>
                  <a:pt x="458661" y="1641932"/>
                </a:lnTo>
                <a:lnTo>
                  <a:pt x="508928" y="1520575"/>
                </a:lnTo>
                <a:lnTo>
                  <a:pt x="480660" y="1504999"/>
                </a:lnTo>
                <a:lnTo>
                  <a:pt x="407307" y="1453832"/>
                </a:lnTo>
                <a:lnTo>
                  <a:pt x="315118" y="1546021"/>
                </a:lnTo>
                <a:lnTo>
                  <a:pt x="194740" y="1425643"/>
                </a:lnTo>
                <a:lnTo>
                  <a:pt x="286894" y="1333489"/>
                </a:lnTo>
                <a:lnTo>
                  <a:pt x="273491" y="1317922"/>
                </a:lnTo>
                <a:lnTo>
                  <a:pt x="218783" y="1232414"/>
                </a:lnTo>
                <a:lnTo>
                  <a:pt x="98828" y="1282101"/>
                </a:lnTo>
                <a:lnTo>
                  <a:pt x="33680" y="1124819"/>
                </a:lnTo>
                <a:lnTo>
                  <a:pt x="152714" y="1075514"/>
                </a:lnTo>
                <a:lnTo>
                  <a:pt x="146043" y="1053048"/>
                </a:lnTo>
                <a:cubicBezTo>
                  <a:pt x="138647" y="1023830"/>
                  <a:pt x="132984" y="993922"/>
                  <a:pt x="129170" y="963438"/>
                </a:cubicBezTo>
                <a:lnTo>
                  <a:pt x="128677" y="955500"/>
                </a:lnTo>
                <a:lnTo>
                  <a:pt x="0" y="955500"/>
                </a:lnTo>
                <a:lnTo>
                  <a:pt x="0" y="785260"/>
                </a:lnTo>
                <a:lnTo>
                  <a:pt x="128814" y="785260"/>
                </a:lnTo>
                <a:lnTo>
                  <a:pt x="134981" y="739025"/>
                </a:lnTo>
                <a:cubicBezTo>
                  <a:pt x="138313" y="720372"/>
                  <a:pt x="142341" y="701961"/>
                  <a:pt x="147040" y="683819"/>
                </a:cubicBezTo>
                <a:lnTo>
                  <a:pt x="152622" y="665208"/>
                </a:lnTo>
                <a:lnTo>
                  <a:pt x="33680" y="615940"/>
                </a:lnTo>
                <a:lnTo>
                  <a:pt x="98828" y="458659"/>
                </a:lnTo>
                <a:lnTo>
                  <a:pt x="219054" y="508459"/>
                </a:lnTo>
                <a:lnTo>
                  <a:pt x="264199" y="435381"/>
                </a:lnTo>
                <a:lnTo>
                  <a:pt x="286732" y="407109"/>
                </a:lnTo>
                <a:lnTo>
                  <a:pt x="194740" y="315117"/>
                </a:lnTo>
                <a:lnTo>
                  <a:pt x="315118" y="194739"/>
                </a:lnTo>
                <a:lnTo>
                  <a:pt x="407197" y="286817"/>
                </a:lnTo>
                <a:lnTo>
                  <a:pt x="460791" y="248268"/>
                </a:lnTo>
                <a:lnTo>
                  <a:pt x="508858" y="220014"/>
                </a:lnTo>
                <a:lnTo>
                  <a:pt x="458661" y="98828"/>
                </a:lnTo>
                <a:lnTo>
                  <a:pt x="615942" y="33679"/>
                </a:lnTo>
                <a:lnTo>
                  <a:pt x="666597" y="155970"/>
                </a:lnTo>
                <a:lnTo>
                  <a:pt x="715891" y="143408"/>
                </a:lnTo>
                <a:lnTo>
                  <a:pt x="785261" y="132820"/>
                </a:lnTo>
                <a:close/>
              </a:path>
            </a:pathLst>
          </a:custGeom>
          <a:solidFill>
            <a:schemeClr val="bg1">
              <a:lumMod val="75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任意多边形 117"/>
          <p:cNvSpPr/>
          <p:nvPr/>
        </p:nvSpPr>
        <p:spPr>
          <a:xfrm>
            <a:off x="5536795" y="2141875"/>
            <a:ext cx="1248646" cy="1248646"/>
          </a:xfrm>
          <a:custGeom>
            <a:avLst/>
            <a:gdLst>
              <a:gd name="connsiteX0" fmla="*/ 870381 w 1740762"/>
              <a:gd name="connsiteY0" fmla="*/ 422211 h 1740760"/>
              <a:gd name="connsiteX1" fmla="*/ 422212 w 1740762"/>
              <a:gd name="connsiteY1" fmla="*/ 870380 h 1740760"/>
              <a:gd name="connsiteX2" fmla="*/ 870381 w 1740762"/>
              <a:gd name="connsiteY2" fmla="*/ 1318549 h 1740760"/>
              <a:gd name="connsiteX3" fmla="*/ 1318550 w 1740762"/>
              <a:gd name="connsiteY3" fmla="*/ 870380 h 1740760"/>
              <a:gd name="connsiteX4" fmla="*/ 870381 w 1740762"/>
              <a:gd name="connsiteY4" fmla="*/ 422211 h 1740760"/>
              <a:gd name="connsiteX5" fmla="*/ 785261 w 1740762"/>
              <a:gd name="connsiteY5" fmla="*/ 0 h 1740760"/>
              <a:gd name="connsiteX6" fmla="*/ 955501 w 1740762"/>
              <a:gd name="connsiteY6" fmla="*/ 0 h 1740760"/>
              <a:gd name="connsiteX7" fmla="*/ 955501 w 1740762"/>
              <a:gd name="connsiteY7" fmla="*/ 134329 h 1740760"/>
              <a:gd name="connsiteX8" fmla="*/ 1014988 w 1740762"/>
              <a:gd name="connsiteY8" fmla="*/ 143408 h 1740760"/>
              <a:gd name="connsiteX9" fmla="*/ 1073317 w 1740762"/>
              <a:gd name="connsiteY9" fmla="*/ 158020 h 1740760"/>
              <a:gd name="connsiteX10" fmla="*/ 1124821 w 1740762"/>
              <a:gd name="connsiteY10" fmla="*/ 33680 h 1740760"/>
              <a:gd name="connsiteX11" fmla="*/ 1282102 w 1740762"/>
              <a:gd name="connsiteY11" fmla="*/ 98828 h 1740760"/>
              <a:gd name="connsiteX12" fmla="*/ 1229998 w 1740762"/>
              <a:gd name="connsiteY12" fmla="*/ 224619 h 1740760"/>
              <a:gd name="connsiteX13" fmla="*/ 1250218 w 1740762"/>
              <a:gd name="connsiteY13" fmla="*/ 235760 h 1740760"/>
              <a:gd name="connsiteX14" fmla="*/ 1327066 w 1740762"/>
              <a:gd name="connsiteY14" fmla="*/ 289364 h 1740760"/>
              <a:gd name="connsiteX15" fmla="*/ 1329143 w 1740762"/>
              <a:gd name="connsiteY15" fmla="*/ 291241 h 1740760"/>
              <a:gd name="connsiteX16" fmla="*/ 1425645 w 1740762"/>
              <a:gd name="connsiteY16" fmla="*/ 194739 h 1740760"/>
              <a:gd name="connsiteX17" fmla="*/ 1546022 w 1740762"/>
              <a:gd name="connsiteY17" fmla="*/ 315117 h 1740760"/>
              <a:gd name="connsiteX18" fmla="*/ 1448558 w 1740762"/>
              <a:gd name="connsiteY18" fmla="*/ 412582 h 1740760"/>
              <a:gd name="connsiteX19" fmla="*/ 1457388 w 1740762"/>
              <a:gd name="connsiteY19" fmla="*/ 422838 h 1740760"/>
              <a:gd name="connsiteX20" fmla="*/ 1514167 w 1740762"/>
              <a:gd name="connsiteY20" fmla="*/ 511583 h 1740760"/>
              <a:gd name="connsiteX21" fmla="*/ 1641935 w 1740762"/>
              <a:gd name="connsiteY21" fmla="*/ 458659 h 1740760"/>
              <a:gd name="connsiteX22" fmla="*/ 1707082 w 1740762"/>
              <a:gd name="connsiteY22" fmla="*/ 615941 h 1740760"/>
              <a:gd name="connsiteX23" fmla="*/ 1579247 w 1740762"/>
              <a:gd name="connsiteY23" fmla="*/ 668892 h 1740760"/>
              <a:gd name="connsiteX24" fmla="*/ 1584835 w 1740762"/>
              <a:gd name="connsiteY24" fmla="*/ 687711 h 1740760"/>
              <a:gd name="connsiteX25" fmla="*/ 1601709 w 1740762"/>
              <a:gd name="connsiteY25" fmla="*/ 777321 h 1740760"/>
              <a:gd name="connsiteX26" fmla="*/ 1602202 w 1740762"/>
              <a:gd name="connsiteY26" fmla="*/ 785260 h 1740760"/>
              <a:gd name="connsiteX27" fmla="*/ 1740762 w 1740762"/>
              <a:gd name="connsiteY27" fmla="*/ 785260 h 1740760"/>
              <a:gd name="connsiteX28" fmla="*/ 1740762 w 1740762"/>
              <a:gd name="connsiteY28" fmla="*/ 955500 h 1740760"/>
              <a:gd name="connsiteX29" fmla="*/ 1602244 w 1740762"/>
              <a:gd name="connsiteY29" fmla="*/ 955500 h 1740760"/>
              <a:gd name="connsiteX30" fmla="*/ 1592412 w 1740762"/>
              <a:gd name="connsiteY30" fmla="*/ 1019928 h 1740760"/>
              <a:gd name="connsiteX31" fmla="*/ 1579385 w 1740762"/>
              <a:gd name="connsiteY31" fmla="*/ 1071925 h 1740760"/>
              <a:gd name="connsiteX32" fmla="*/ 1707082 w 1740762"/>
              <a:gd name="connsiteY32" fmla="*/ 1124819 h 1740760"/>
              <a:gd name="connsiteX33" fmla="*/ 1641935 w 1740762"/>
              <a:gd name="connsiteY33" fmla="*/ 1282101 h 1740760"/>
              <a:gd name="connsiteX34" fmla="*/ 1514336 w 1740762"/>
              <a:gd name="connsiteY34" fmla="*/ 1229247 h 1740760"/>
              <a:gd name="connsiteX35" fmla="*/ 1500059 w 1740762"/>
              <a:gd name="connsiteY35" fmla="*/ 1255158 h 1740760"/>
              <a:gd name="connsiteX36" fmla="*/ 1448892 w 1740762"/>
              <a:gd name="connsiteY36" fmla="*/ 1328512 h 1740760"/>
              <a:gd name="connsiteX37" fmla="*/ 1546022 w 1740762"/>
              <a:gd name="connsiteY37" fmla="*/ 1425643 h 1740760"/>
              <a:gd name="connsiteX38" fmla="*/ 1425645 w 1740762"/>
              <a:gd name="connsiteY38" fmla="*/ 1546021 h 1740760"/>
              <a:gd name="connsiteX39" fmla="*/ 1328549 w 1740762"/>
              <a:gd name="connsiteY39" fmla="*/ 1448925 h 1740760"/>
              <a:gd name="connsiteX40" fmla="*/ 1312981 w 1740762"/>
              <a:gd name="connsiteY40" fmla="*/ 1462328 h 1740760"/>
              <a:gd name="connsiteX41" fmla="*/ 1229762 w 1740762"/>
              <a:gd name="connsiteY41" fmla="*/ 1515571 h 1740760"/>
              <a:gd name="connsiteX42" fmla="*/ 1282102 w 1740762"/>
              <a:gd name="connsiteY42" fmla="*/ 1641932 h 1740760"/>
              <a:gd name="connsiteX43" fmla="*/ 1124821 w 1740762"/>
              <a:gd name="connsiteY43" fmla="*/ 1707080 h 1740760"/>
              <a:gd name="connsiteX44" fmla="*/ 1073151 w 1740762"/>
              <a:gd name="connsiteY44" fmla="*/ 1582339 h 1740760"/>
              <a:gd name="connsiteX45" fmla="*/ 1048108 w 1740762"/>
              <a:gd name="connsiteY45" fmla="*/ 1589775 h 1740760"/>
              <a:gd name="connsiteX46" fmla="*/ 958498 w 1740762"/>
              <a:gd name="connsiteY46" fmla="*/ 1606649 h 1740760"/>
              <a:gd name="connsiteX47" fmla="*/ 955501 w 1740762"/>
              <a:gd name="connsiteY47" fmla="*/ 1606835 h 1740760"/>
              <a:gd name="connsiteX48" fmla="*/ 955501 w 1740762"/>
              <a:gd name="connsiteY48" fmla="*/ 1740760 h 1740760"/>
              <a:gd name="connsiteX49" fmla="*/ 785261 w 1740762"/>
              <a:gd name="connsiteY49" fmla="*/ 1740760 h 1740760"/>
              <a:gd name="connsiteX50" fmla="*/ 785261 w 1740762"/>
              <a:gd name="connsiteY50" fmla="*/ 1607939 h 1740760"/>
              <a:gd name="connsiteX51" fmla="*/ 715891 w 1740762"/>
              <a:gd name="connsiteY51" fmla="*/ 1597352 h 1740760"/>
              <a:gd name="connsiteX52" fmla="*/ 666516 w 1740762"/>
              <a:gd name="connsiteY52" fmla="*/ 1584982 h 1740760"/>
              <a:gd name="connsiteX53" fmla="*/ 615942 w 1740762"/>
              <a:gd name="connsiteY53" fmla="*/ 1707080 h 1740760"/>
              <a:gd name="connsiteX54" fmla="*/ 458661 w 1740762"/>
              <a:gd name="connsiteY54" fmla="*/ 1641932 h 1740760"/>
              <a:gd name="connsiteX55" fmla="*/ 508928 w 1740762"/>
              <a:gd name="connsiteY55" fmla="*/ 1520575 h 1740760"/>
              <a:gd name="connsiteX56" fmla="*/ 480660 w 1740762"/>
              <a:gd name="connsiteY56" fmla="*/ 1504999 h 1740760"/>
              <a:gd name="connsiteX57" fmla="*/ 407307 w 1740762"/>
              <a:gd name="connsiteY57" fmla="*/ 1453832 h 1740760"/>
              <a:gd name="connsiteX58" fmla="*/ 315118 w 1740762"/>
              <a:gd name="connsiteY58" fmla="*/ 1546021 h 1740760"/>
              <a:gd name="connsiteX59" fmla="*/ 194740 w 1740762"/>
              <a:gd name="connsiteY59" fmla="*/ 1425643 h 1740760"/>
              <a:gd name="connsiteX60" fmla="*/ 286894 w 1740762"/>
              <a:gd name="connsiteY60" fmla="*/ 1333489 h 1740760"/>
              <a:gd name="connsiteX61" fmla="*/ 273491 w 1740762"/>
              <a:gd name="connsiteY61" fmla="*/ 1317922 h 1740760"/>
              <a:gd name="connsiteX62" fmla="*/ 218783 w 1740762"/>
              <a:gd name="connsiteY62" fmla="*/ 1232414 h 1740760"/>
              <a:gd name="connsiteX63" fmla="*/ 98828 w 1740762"/>
              <a:gd name="connsiteY63" fmla="*/ 1282101 h 1740760"/>
              <a:gd name="connsiteX64" fmla="*/ 33680 w 1740762"/>
              <a:gd name="connsiteY64" fmla="*/ 1124819 h 1740760"/>
              <a:gd name="connsiteX65" fmla="*/ 152714 w 1740762"/>
              <a:gd name="connsiteY65" fmla="*/ 1075514 h 1740760"/>
              <a:gd name="connsiteX66" fmla="*/ 146043 w 1740762"/>
              <a:gd name="connsiteY66" fmla="*/ 1053048 h 1740760"/>
              <a:gd name="connsiteX67" fmla="*/ 129170 w 1740762"/>
              <a:gd name="connsiteY67" fmla="*/ 963438 h 1740760"/>
              <a:gd name="connsiteX68" fmla="*/ 128677 w 1740762"/>
              <a:gd name="connsiteY68" fmla="*/ 955500 h 1740760"/>
              <a:gd name="connsiteX69" fmla="*/ 0 w 1740762"/>
              <a:gd name="connsiteY69" fmla="*/ 955500 h 1740760"/>
              <a:gd name="connsiteX70" fmla="*/ 0 w 1740762"/>
              <a:gd name="connsiteY70" fmla="*/ 785260 h 1740760"/>
              <a:gd name="connsiteX71" fmla="*/ 128814 w 1740762"/>
              <a:gd name="connsiteY71" fmla="*/ 785260 h 1740760"/>
              <a:gd name="connsiteX72" fmla="*/ 134981 w 1740762"/>
              <a:gd name="connsiteY72" fmla="*/ 739025 h 1740760"/>
              <a:gd name="connsiteX73" fmla="*/ 147040 w 1740762"/>
              <a:gd name="connsiteY73" fmla="*/ 683819 h 1740760"/>
              <a:gd name="connsiteX74" fmla="*/ 152622 w 1740762"/>
              <a:gd name="connsiteY74" fmla="*/ 665208 h 1740760"/>
              <a:gd name="connsiteX75" fmla="*/ 33680 w 1740762"/>
              <a:gd name="connsiteY75" fmla="*/ 615940 h 1740760"/>
              <a:gd name="connsiteX76" fmla="*/ 98828 w 1740762"/>
              <a:gd name="connsiteY76" fmla="*/ 458659 h 1740760"/>
              <a:gd name="connsiteX77" fmla="*/ 219054 w 1740762"/>
              <a:gd name="connsiteY77" fmla="*/ 508459 h 1740760"/>
              <a:gd name="connsiteX78" fmla="*/ 264199 w 1740762"/>
              <a:gd name="connsiteY78" fmla="*/ 435381 h 1740760"/>
              <a:gd name="connsiteX79" fmla="*/ 286732 w 1740762"/>
              <a:gd name="connsiteY79" fmla="*/ 407109 h 1740760"/>
              <a:gd name="connsiteX80" fmla="*/ 194740 w 1740762"/>
              <a:gd name="connsiteY80" fmla="*/ 315117 h 1740760"/>
              <a:gd name="connsiteX81" fmla="*/ 315118 w 1740762"/>
              <a:gd name="connsiteY81" fmla="*/ 194739 h 1740760"/>
              <a:gd name="connsiteX82" fmla="*/ 407197 w 1740762"/>
              <a:gd name="connsiteY82" fmla="*/ 286817 h 1740760"/>
              <a:gd name="connsiteX83" fmla="*/ 460791 w 1740762"/>
              <a:gd name="connsiteY83" fmla="*/ 248268 h 1740760"/>
              <a:gd name="connsiteX84" fmla="*/ 508858 w 1740762"/>
              <a:gd name="connsiteY84" fmla="*/ 220014 h 1740760"/>
              <a:gd name="connsiteX85" fmla="*/ 458661 w 1740762"/>
              <a:gd name="connsiteY85" fmla="*/ 98828 h 1740760"/>
              <a:gd name="connsiteX86" fmla="*/ 615942 w 1740762"/>
              <a:gd name="connsiteY86" fmla="*/ 33679 h 1740760"/>
              <a:gd name="connsiteX87" fmla="*/ 666597 w 1740762"/>
              <a:gd name="connsiteY87" fmla="*/ 155970 h 1740760"/>
              <a:gd name="connsiteX88" fmla="*/ 715891 w 1740762"/>
              <a:gd name="connsiteY88" fmla="*/ 143408 h 1740760"/>
              <a:gd name="connsiteX89" fmla="*/ 785261 w 1740762"/>
              <a:gd name="connsiteY89" fmla="*/ 132820 h 174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40762" h="1740760">
                <a:moveTo>
                  <a:pt x="870381" y="422211"/>
                </a:moveTo>
                <a:cubicBezTo>
                  <a:pt x="622864" y="422211"/>
                  <a:pt x="422212" y="622863"/>
                  <a:pt x="422212" y="870380"/>
                </a:cubicBezTo>
                <a:cubicBezTo>
                  <a:pt x="422212" y="1117897"/>
                  <a:pt x="622864" y="1318549"/>
                  <a:pt x="870381" y="1318549"/>
                </a:cubicBezTo>
                <a:cubicBezTo>
                  <a:pt x="1117898" y="1318549"/>
                  <a:pt x="1318550" y="1117897"/>
                  <a:pt x="1318550" y="870380"/>
                </a:cubicBezTo>
                <a:cubicBezTo>
                  <a:pt x="1318550" y="622863"/>
                  <a:pt x="1117898" y="422211"/>
                  <a:pt x="870381" y="422211"/>
                </a:cubicBezTo>
                <a:close/>
                <a:moveTo>
                  <a:pt x="785261" y="0"/>
                </a:moveTo>
                <a:lnTo>
                  <a:pt x="955501" y="0"/>
                </a:lnTo>
                <a:lnTo>
                  <a:pt x="955501" y="134329"/>
                </a:lnTo>
                <a:lnTo>
                  <a:pt x="1014988" y="143408"/>
                </a:lnTo>
                <a:lnTo>
                  <a:pt x="1073317" y="158020"/>
                </a:lnTo>
                <a:lnTo>
                  <a:pt x="1124821" y="33680"/>
                </a:lnTo>
                <a:lnTo>
                  <a:pt x="1282102" y="98828"/>
                </a:lnTo>
                <a:lnTo>
                  <a:pt x="1229998" y="224619"/>
                </a:lnTo>
                <a:lnTo>
                  <a:pt x="1250218" y="235760"/>
                </a:lnTo>
                <a:cubicBezTo>
                  <a:pt x="1276992" y="252029"/>
                  <a:pt x="1302655" y="269943"/>
                  <a:pt x="1327066" y="289364"/>
                </a:cubicBezTo>
                <a:lnTo>
                  <a:pt x="1329143" y="291241"/>
                </a:lnTo>
                <a:lnTo>
                  <a:pt x="1425645" y="194739"/>
                </a:lnTo>
                <a:lnTo>
                  <a:pt x="1546022" y="315117"/>
                </a:lnTo>
                <a:lnTo>
                  <a:pt x="1448558" y="412582"/>
                </a:lnTo>
                <a:lnTo>
                  <a:pt x="1457388" y="422838"/>
                </a:lnTo>
                <a:lnTo>
                  <a:pt x="1514167" y="511583"/>
                </a:lnTo>
                <a:lnTo>
                  <a:pt x="1641935" y="458659"/>
                </a:lnTo>
                <a:lnTo>
                  <a:pt x="1707082" y="615941"/>
                </a:lnTo>
                <a:lnTo>
                  <a:pt x="1579247" y="668892"/>
                </a:lnTo>
                <a:lnTo>
                  <a:pt x="1584835" y="687711"/>
                </a:lnTo>
                <a:cubicBezTo>
                  <a:pt x="1592232" y="716929"/>
                  <a:pt x="1597895" y="746838"/>
                  <a:pt x="1601709" y="777321"/>
                </a:cubicBezTo>
                <a:lnTo>
                  <a:pt x="1602202" y="785260"/>
                </a:lnTo>
                <a:lnTo>
                  <a:pt x="1740762" y="785260"/>
                </a:lnTo>
                <a:lnTo>
                  <a:pt x="1740762" y="955500"/>
                </a:lnTo>
                <a:lnTo>
                  <a:pt x="1602244" y="955500"/>
                </a:lnTo>
                <a:lnTo>
                  <a:pt x="1592412" y="1019928"/>
                </a:lnTo>
                <a:lnTo>
                  <a:pt x="1579385" y="1071925"/>
                </a:lnTo>
                <a:lnTo>
                  <a:pt x="1707082" y="1124819"/>
                </a:lnTo>
                <a:lnTo>
                  <a:pt x="1641935" y="1282101"/>
                </a:lnTo>
                <a:lnTo>
                  <a:pt x="1514336" y="1229247"/>
                </a:lnTo>
                <a:lnTo>
                  <a:pt x="1500059" y="1255158"/>
                </a:lnTo>
                <a:lnTo>
                  <a:pt x="1448892" y="1328512"/>
                </a:lnTo>
                <a:lnTo>
                  <a:pt x="1546022" y="1425643"/>
                </a:lnTo>
                <a:lnTo>
                  <a:pt x="1425645" y="1546021"/>
                </a:lnTo>
                <a:lnTo>
                  <a:pt x="1328549" y="1448925"/>
                </a:lnTo>
                <a:lnTo>
                  <a:pt x="1312981" y="1462328"/>
                </a:lnTo>
                <a:lnTo>
                  <a:pt x="1229762" y="1515571"/>
                </a:lnTo>
                <a:lnTo>
                  <a:pt x="1282102" y="1641932"/>
                </a:lnTo>
                <a:lnTo>
                  <a:pt x="1124821" y="1707080"/>
                </a:lnTo>
                <a:lnTo>
                  <a:pt x="1073151" y="1582339"/>
                </a:lnTo>
                <a:lnTo>
                  <a:pt x="1048108" y="1589775"/>
                </a:lnTo>
                <a:cubicBezTo>
                  <a:pt x="1018890" y="1597172"/>
                  <a:pt x="988981" y="1602835"/>
                  <a:pt x="958498" y="1606649"/>
                </a:cubicBezTo>
                <a:lnTo>
                  <a:pt x="955501" y="1606835"/>
                </a:lnTo>
                <a:lnTo>
                  <a:pt x="955501" y="1740760"/>
                </a:lnTo>
                <a:lnTo>
                  <a:pt x="785261" y="1740760"/>
                </a:lnTo>
                <a:lnTo>
                  <a:pt x="785261" y="1607939"/>
                </a:lnTo>
                <a:lnTo>
                  <a:pt x="715891" y="1597352"/>
                </a:lnTo>
                <a:lnTo>
                  <a:pt x="666516" y="1584982"/>
                </a:lnTo>
                <a:lnTo>
                  <a:pt x="615942" y="1707080"/>
                </a:lnTo>
                <a:lnTo>
                  <a:pt x="458661" y="1641932"/>
                </a:lnTo>
                <a:lnTo>
                  <a:pt x="508928" y="1520575"/>
                </a:lnTo>
                <a:lnTo>
                  <a:pt x="480660" y="1504999"/>
                </a:lnTo>
                <a:lnTo>
                  <a:pt x="407307" y="1453832"/>
                </a:lnTo>
                <a:lnTo>
                  <a:pt x="315118" y="1546021"/>
                </a:lnTo>
                <a:lnTo>
                  <a:pt x="194740" y="1425643"/>
                </a:lnTo>
                <a:lnTo>
                  <a:pt x="286894" y="1333489"/>
                </a:lnTo>
                <a:lnTo>
                  <a:pt x="273491" y="1317922"/>
                </a:lnTo>
                <a:lnTo>
                  <a:pt x="218783" y="1232414"/>
                </a:lnTo>
                <a:lnTo>
                  <a:pt x="98828" y="1282101"/>
                </a:lnTo>
                <a:lnTo>
                  <a:pt x="33680" y="1124819"/>
                </a:lnTo>
                <a:lnTo>
                  <a:pt x="152714" y="1075514"/>
                </a:lnTo>
                <a:lnTo>
                  <a:pt x="146043" y="1053048"/>
                </a:lnTo>
                <a:cubicBezTo>
                  <a:pt x="138647" y="1023830"/>
                  <a:pt x="132984" y="993922"/>
                  <a:pt x="129170" y="963438"/>
                </a:cubicBezTo>
                <a:lnTo>
                  <a:pt x="128677" y="955500"/>
                </a:lnTo>
                <a:lnTo>
                  <a:pt x="0" y="955500"/>
                </a:lnTo>
                <a:lnTo>
                  <a:pt x="0" y="785260"/>
                </a:lnTo>
                <a:lnTo>
                  <a:pt x="128814" y="785260"/>
                </a:lnTo>
                <a:lnTo>
                  <a:pt x="134981" y="739025"/>
                </a:lnTo>
                <a:cubicBezTo>
                  <a:pt x="138313" y="720372"/>
                  <a:pt x="142341" y="701961"/>
                  <a:pt x="147040" y="683819"/>
                </a:cubicBezTo>
                <a:lnTo>
                  <a:pt x="152622" y="665208"/>
                </a:lnTo>
                <a:lnTo>
                  <a:pt x="33680" y="615940"/>
                </a:lnTo>
                <a:lnTo>
                  <a:pt x="98828" y="458659"/>
                </a:lnTo>
                <a:lnTo>
                  <a:pt x="219054" y="508459"/>
                </a:lnTo>
                <a:lnTo>
                  <a:pt x="264199" y="435381"/>
                </a:lnTo>
                <a:lnTo>
                  <a:pt x="286732" y="407109"/>
                </a:lnTo>
                <a:lnTo>
                  <a:pt x="194740" y="315117"/>
                </a:lnTo>
                <a:lnTo>
                  <a:pt x="315118" y="194739"/>
                </a:lnTo>
                <a:lnTo>
                  <a:pt x="407197" y="286817"/>
                </a:lnTo>
                <a:lnTo>
                  <a:pt x="460791" y="248268"/>
                </a:lnTo>
                <a:lnTo>
                  <a:pt x="508858" y="220014"/>
                </a:lnTo>
                <a:lnTo>
                  <a:pt x="458661" y="98828"/>
                </a:lnTo>
                <a:lnTo>
                  <a:pt x="615942" y="33679"/>
                </a:lnTo>
                <a:lnTo>
                  <a:pt x="666597" y="155970"/>
                </a:lnTo>
                <a:lnTo>
                  <a:pt x="715891" y="143408"/>
                </a:lnTo>
                <a:lnTo>
                  <a:pt x="785261" y="132820"/>
                </a:lnTo>
                <a:close/>
              </a:path>
            </a:pathLst>
          </a:custGeom>
          <a:solidFill>
            <a:schemeClr val="bg1">
              <a:lumMod val="75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4199873" y="5966450"/>
            <a:ext cx="3899038" cy="425675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100000"/>
                  <a:alpha val="39000"/>
                </a:schemeClr>
              </a:gs>
              <a:gs pos="40000">
                <a:schemeClr val="tx1">
                  <a:alpha val="16000"/>
                </a:schemeClr>
              </a:gs>
              <a:gs pos="100000">
                <a:srgbClr val="D7D7D7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21" name="组合 120"/>
          <p:cNvGrpSpPr/>
          <p:nvPr/>
        </p:nvGrpSpPr>
        <p:grpSpPr>
          <a:xfrm>
            <a:off x="4639034" y="1183990"/>
            <a:ext cx="2938549" cy="4691465"/>
            <a:chOff x="4639034" y="1183990"/>
            <a:chExt cx="2938549" cy="4691465"/>
          </a:xfrm>
        </p:grpSpPr>
        <p:grpSp>
          <p:nvGrpSpPr>
            <p:cNvPr id="8" name="组合 7"/>
            <p:cNvGrpSpPr/>
            <p:nvPr/>
          </p:nvGrpSpPr>
          <p:grpSpPr>
            <a:xfrm>
              <a:off x="4639034" y="1183990"/>
              <a:ext cx="2938549" cy="4691465"/>
              <a:chOff x="2628900" y="0"/>
              <a:chExt cx="3924300" cy="6265240"/>
            </a:xfrm>
          </p:grpSpPr>
          <p:sp>
            <p:nvSpPr>
              <p:cNvPr id="98" name="圆角矩形 97"/>
              <p:cNvSpPr/>
              <p:nvPr/>
            </p:nvSpPr>
            <p:spPr>
              <a:xfrm>
                <a:off x="4210045" y="6028873"/>
                <a:ext cx="762006" cy="217714"/>
              </a:xfrm>
              <a:prstGeom prst="roundRect">
                <a:avLst/>
              </a:prstGeom>
              <a:gradFill>
                <a:gsLst>
                  <a:gs pos="53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9" name="任意多边形 98"/>
              <p:cNvSpPr/>
              <p:nvPr/>
            </p:nvSpPr>
            <p:spPr>
              <a:xfrm rot="18900000">
                <a:off x="3939602" y="4936160"/>
                <a:ext cx="1302892" cy="1329080"/>
              </a:xfrm>
              <a:custGeom>
                <a:avLst/>
                <a:gdLst>
                  <a:gd name="connsiteX0" fmla="*/ 221518 w 1329080"/>
                  <a:gd name="connsiteY0" fmla="*/ 0 h 1329080"/>
                  <a:gd name="connsiteX1" fmla="*/ 1329080 w 1329080"/>
                  <a:gd name="connsiteY1" fmla="*/ 1107563 h 1329080"/>
                  <a:gd name="connsiteX2" fmla="*/ 1107563 w 1329080"/>
                  <a:gd name="connsiteY2" fmla="*/ 1329080 h 1329080"/>
                  <a:gd name="connsiteX3" fmla="*/ 543947 w 1329080"/>
                  <a:gd name="connsiteY3" fmla="*/ 1329080 h 1329080"/>
                  <a:gd name="connsiteX4" fmla="*/ 0 w 1329080"/>
                  <a:gd name="connsiteY4" fmla="*/ 785133 h 1329080"/>
                  <a:gd name="connsiteX5" fmla="*/ 0 w 1329080"/>
                  <a:gd name="connsiteY5" fmla="*/ 221518 h 1329080"/>
                  <a:gd name="connsiteX6" fmla="*/ 221518 w 1329080"/>
                  <a:gd name="connsiteY6" fmla="*/ 0 h 1329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29080" h="1329080">
                    <a:moveTo>
                      <a:pt x="221518" y="0"/>
                    </a:moveTo>
                    <a:lnTo>
                      <a:pt x="1329080" y="1107563"/>
                    </a:lnTo>
                    <a:cubicBezTo>
                      <a:pt x="1329080" y="1229903"/>
                      <a:pt x="1229903" y="1329080"/>
                      <a:pt x="1107563" y="1329080"/>
                    </a:cubicBezTo>
                    <a:lnTo>
                      <a:pt x="543947" y="1329080"/>
                    </a:lnTo>
                    <a:lnTo>
                      <a:pt x="0" y="785133"/>
                    </a:lnTo>
                    <a:lnTo>
                      <a:pt x="0" y="221518"/>
                    </a:lnTo>
                    <a:cubicBezTo>
                      <a:pt x="0" y="99177"/>
                      <a:pt x="99177" y="0"/>
                      <a:pt x="221518" y="0"/>
                    </a:cubicBezTo>
                    <a:close/>
                  </a:path>
                </a:pathLst>
              </a:custGeom>
              <a:gradFill>
                <a:gsLst>
                  <a:gs pos="48000">
                    <a:schemeClr val="bg1">
                      <a:lumMod val="65000"/>
                    </a:schemeClr>
                  </a:gs>
                  <a:gs pos="100000">
                    <a:schemeClr val="bg1">
                      <a:lumMod val="75000"/>
                      <a:alpha val="82000"/>
                    </a:schemeClr>
                  </a:gs>
                  <a:gs pos="300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0" name="任意多边形 99"/>
              <p:cNvSpPr/>
              <p:nvPr/>
            </p:nvSpPr>
            <p:spPr>
              <a:xfrm>
                <a:off x="3748087" y="4667248"/>
                <a:ext cx="1685925" cy="933452"/>
              </a:xfrm>
              <a:custGeom>
                <a:avLst/>
                <a:gdLst>
                  <a:gd name="connsiteX0" fmla="*/ 0 w 1685925"/>
                  <a:gd name="connsiteY0" fmla="*/ 0 h 933452"/>
                  <a:gd name="connsiteX1" fmla="*/ 1685925 w 1685925"/>
                  <a:gd name="connsiteY1" fmla="*/ 0 h 933452"/>
                  <a:gd name="connsiteX2" fmla="*/ 1685925 w 1685925"/>
                  <a:gd name="connsiteY2" fmla="*/ 933452 h 933452"/>
                  <a:gd name="connsiteX3" fmla="*/ 0 w 1685925"/>
                  <a:gd name="connsiteY3" fmla="*/ 933452 h 933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85925" h="933452">
                    <a:moveTo>
                      <a:pt x="0" y="0"/>
                    </a:moveTo>
                    <a:lnTo>
                      <a:pt x="1685925" y="0"/>
                    </a:lnTo>
                    <a:lnTo>
                      <a:pt x="1685925" y="933452"/>
                    </a:lnTo>
                    <a:lnTo>
                      <a:pt x="0" y="933452"/>
                    </a:lnTo>
                    <a:close/>
                  </a:path>
                </a:pathLst>
              </a:custGeom>
              <a:gradFill>
                <a:gsLst>
                  <a:gs pos="88000">
                    <a:schemeClr val="bg1">
                      <a:lumMod val="75000"/>
                    </a:schemeClr>
                  </a:gs>
                  <a:gs pos="51000">
                    <a:schemeClr val="bg1">
                      <a:lumMod val="65000"/>
                    </a:schemeClr>
                  </a:gs>
                  <a:gs pos="64000">
                    <a:schemeClr val="bg1">
                      <a:lumMod val="85000"/>
                    </a:schemeClr>
                  </a:gs>
                  <a:gs pos="76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  <a:gs pos="3000">
                    <a:schemeClr val="bg1">
                      <a:lumMod val="6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1" name="圆角矩形 100"/>
              <p:cNvSpPr/>
              <p:nvPr/>
            </p:nvSpPr>
            <p:spPr>
              <a:xfrm rot="-300000">
                <a:off x="3745777" y="5473848"/>
                <a:ext cx="1674823" cy="82848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2" name="圆角矩形 101"/>
              <p:cNvSpPr/>
              <p:nvPr/>
            </p:nvSpPr>
            <p:spPr>
              <a:xfrm rot="-300000">
                <a:off x="3745777" y="5003011"/>
                <a:ext cx="1674823" cy="78828"/>
              </a:xfrm>
              <a:prstGeom prst="roundRect">
                <a:avLst>
                  <a:gd name="adj" fmla="val 18590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3" name="圆角矩形 102"/>
              <p:cNvSpPr/>
              <p:nvPr/>
            </p:nvSpPr>
            <p:spPr>
              <a:xfrm rot="-300000">
                <a:off x="3745777" y="5169689"/>
                <a:ext cx="1674823" cy="78828"/>
              </a:xfrm>
              <a:prstGeom prst="roundRect">
                <a:avLst>
                  <a:gd name="adj" fmla="val 1062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4" name="圆角矩形 103"/>
              <p:cNvSpPr/>
              <p:nvPr/>
            </p:nvSpPr>
            <p:spPr>
              <a:xfrm rot="-300000">
                <a:off x="3745777" y="5338507"/>
                <a:ext cx="1674823" cy="78828"/>
              </a:xfrm>
              <a:prstGeom prst="roundRect">
                <a:avLst>
                  <a:gd name="adj" fmla="val 14265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5" name="任意多边形 104"/>
              <p:cNvSpPr/>
              <p:nvPr/>
            </p:nvSpPr>
            <p:spPr>
              <a:xfrm>
                <a:off x="2628900" y="0"/>
                <a:ext cx="3924300" cy="4667248"/>
              </a:xfrm>
              <a:custGeom>
                <a:avLst/>
                <a:gdLst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769902 w 3924300"/>
                  <a:gd name="connsiteY3" fmla="*/ 2726328 h 4667248"/>
                  <a:gd name="connsiteX4" fmla="*/ 3802289 w 3924300"/>
                  <a:gd name="connsiteY4" fmla="*/ 2740482 h 4667248"/>
                  <a:gd name="connsiteX5" fmla="*/ 3076575 w 3924300"/>
                  <a:gd name="connsiteY5" fmla="*/ 4362442 h 4667248"/>
                  <a:gd name="connsiteX6" fmla="*/ 2771769 w 3924300"/>
                  <a:gd name="connsiteY6" fmla="*/ 4667248 h 4667248"/>
                  <a:gd name="connsiteX7" fmla="*/ 1152531 w 3924300"/>
                  <a:gd name="connsiteY7" fmla="*/ 4667248 h 4667248"/>
                  <a:gd name="connsiteX8" fmla="*/ 847725 w 3924300"/>
                  <a:gd name="connsiteY8" fmla="*/ 4362442 h 4667248"/>
                  <a:gd name="connsiteX9" fmla="*/ 165554 w 3924300"/>
                  <a:gd name="connsiteY9" fmla="*/ 2765883 h 4667248"/>
                  <a:gd name="connsiteX10" fmla="*/ 172070 w 3924300"/>
                  <a:gd name="connsiteY10" fmla="*/ 2763013 h 4667248"/>
                  <a:gd name="connsiteX11" fmla="*/ 154196 w 3924300"/>
                  <a:gd name="connsiteY11" fmla="*/ 2725908 h 4667248"/>
                  <a:gd name="connsiteX12" fmla="*/ 0 w 3924300"/>
                  <a:gd name="connsiteY12" fmla="*/ 1962150 h 4667248"/>
                  <a:gd name="connsiteX13" fmla="*/ 1962150 w 3924300"/>
                  <a:gd name="connsiteY13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802289 w 3924300"/>
                  <a:gd name="connsiteY3" fmla="*/ 2740482 h 4667248"/>
                  <a:gd name="connsiteX4" fmla="*/ 3076575 w 3924300"/>
                  <a:gd name="connsiteY4" fmla="*/ 4362442 h 4667248"/>
                  <a:gd name="connsiteX5" fmla="*/ 2771769 w 3924300"/>
                  <a:gd name="connsiteY5" fmla="*/ 4667248 h 4667248"/>
                  <a:gd name="connsiteX6" fmla="*/ 1152531 w 3924300"/>
                  <a:gd name="connsiteY6" fmla="*/ 4667248 h 4667248"/>
                  <a:gd name="connsiteX7" fmla="*/ 847725 w 3924300"/>
                  <a:gd name="connsiteY7" fmla="*/ 4362442 h 4667248"/>
                  <a:gd name="connsiteX8" fmla="*/ 165554 w 3924300"/>
                  <a:gd name="connsiteY8" fmla="*/ 2765883 h 4667248"/>
                  <a:gd name="connsiteX9" fmla="*/ 172070 w 3924300"/>
                  <a:gd name="connsiteY9" fmla="*/ 2763013 h 4667248"/>
                  <a:gd name="connsiteX10" fmla="*/ 154196 w 3924300"/>
                  <a:gd name="connsiteY10" fmla="*/ 2725908 h 4667248"/>
                  <a:gd name="connsiteX11" fmla="*/ 0 w 3924300"/>
                  <a:gd name="connsiteY11" fmla="*/ 1962150 h 4667248"/>
                  <a:gd name="connsiteX12" fmla="*/ 1962150 w 3924300"/>
                  <a:gd name="connsiteY12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924300" h="4667248">
                    <a:moveTo>
                      <a:pt x="1962150" y="0"/>
                    </a:moveTo>
                    <a:cubicBezTo>
                      <a:pt x="3045816" y="0"/>
                      <a:pt x="3924300" y="878484"/>
                      <a:pt x="3924300" y="1962150"/>
                    </a:cubicBezTo>
                    <a:cubicBezTo>
                      <a:pt x="3924300" y="2233067"/>
                      <a:pt x="3869395" y="2491159"/>
                      <a:pt x="3770105" y="2725908"/>
                    </a:cubicBezTo>
                    <a:cubicBezTo>
                      <a:pt x="3628818" y="3125957"/>
                      <a:pt x="3071514" y="3695985"/>
                      <a:pt x="3076575" y="4362442"/>
                    </a:cubicBezTo>
                    <a:cubicBezTo>
                      <a:pt x="3076575" y="4530782"/>
                      <a:pt x="2940109" y="4667248"/>
                      <a:pt x="2771769" y="4667248"/>
                    </a:cubicBezTo>
                    <a:lnTo>
                      <a:pt x="1152531" y="4667248"/>
                    </a:lnTo>
                    <a:cubicBezTo>
                      <a:pt x="984191" y="4667248"/>
                      <a:pt x="847725" y="4530782"/>
                      <a:pt x="847725" y="4362442"/>
                    </a:cubicBezTo>
                    <a:cubicBezTo>
                      <a:pt x="870101" y="3728807"/>
                      <a:pt x="388106" y="3288393"/>
                      <a:pt x="165554" y="2765883"/>
                    </a:cubicBezTo>
                    <a:lnTo>
                      <a:pt x="172070" y="2763013"/>
                    </a:lnTo>
                    <a:lnTo>
                      <a:pt x="154196" y="2725908"/>
                    </a:lnTo>
                    <a:cubicBezTo>
                      <a:pt x="54905" y="2491159"/>
                      <a:pt x="0" y="2233067"/>
                      <a:pt x="0" y="1962150"/>
                    </a:cubicBezTo>
                    <a:cubicBezTo>
                      <a:pt x="0" y="878484"/>
                      <a:pt x="878484" y="0"/>
                      <a:pt x="1962150" y="0"/>
                    </a:cubicBezTo>
                    <a:close/>
                  </a:path>
                </a:pathLst>
              </a:custGeom>
              <a:gradFill flip="none" rotWithShape="1">
                <a:gsLst>
                  <a:gs pos="94000">
                    <a:schemeClr val="bg1"/>
                  </a:gs>
                  <a:gs pos="84000">
                    <a:schemeClr val="bg1"/>
                  </a:gs>
                  <a:gs pos="0">
                    <a:srgbClr val="DADADA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6" name="圆角矩形 105"/>
              <p:cNvSpPr/>
              <p:nvPr/>
            </p:nvSpPr>
            <p:spPr>
              <a:xfrm>
                <a:off x="3710114" y="4705817"/>
                <a:ext cx="1788889" cy="3266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1500">
                    <a:schemeClr val="bg1">
                      <a:lumMod val="85000"/>
                    </a:schemeClr>
                  </a:gs>
                  <a:gs pos="300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7" name="圆角矩形 106"/>
              <p:cNvSpPr/>
              <p:nvPr/>
            </p:nvSpPr>
            <p:spPr>
              <a:xfrm rot="-300000">
                <a:off x="3667323" y="4909975"/>
                <a:ext cx="1831730" cy="788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8" name="圆角矩形 107"/>
              <p:cNvSpPr/>
              <p:nvPr/>
            </p:nvSpPr>
            <p:spPr>
              <a:xfrm rot="-300000">
                <a:off x="3667323" y="5070121"/>
                <a:ext cx="1831730" cy="788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9" name="圆角矩形 108"/>
              <p:cNvSpPr/>
              <p:nvPr/>
            </p:nvSpPr>
            <p:spPr>
              <a:xfrm rot="-300000">
                <a:off x="3667323" y="5236799"/>
                <a:ext cx="1831730" cy="788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0" name="圆角矩形 109"/>
              <p:cNvSpPr/>
              <p:nvPr/>
            </p:nvSpPr>
            <p:spPr>
              <a:xfrm rot="-300000">
                <a:off x="3667323" y="5405617"/>
                <a:ext cx="1831730" cy="788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1" name="圆角矩形 110"/>
              <p:cNvSpPr/>
              <p:nvPr/>
            </p:nvSpPr>
            <p:spPr>
              <a:xfrm rot="-300000">
                <a:off x="3667323" y="5540958"/>
                <a:ext cx="1831730" cy="8284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2" name="圆角矩形 111"/>
              <p:cNvSpPr/>
              <p:nvPr/>
            </p:nvSpPr>
            <p:spPr>
              <a:xfrm>
                <a:off x="4009769" y="5933116"/>
                <a:ext cx="1178588" cy="35135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3" name="圆角矩形 112"/>
              <p:cNvSpPr/>
              <p:nvPr/>
            </p:nvSpPr>
            <p:spPr>
              <a:xfrm>
                <a:off x="4201536" y="6135966"/>
                <a:ext cx="776005" cy="16227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任意多边形 8"/>
            <p:cNvSpPr/>
            <p:nvPr/>
          </p:nvSpPr>
          <p:spPr>
            <a:xfrm>
              <a:off x="5432610" y="3116595"/>
              <a:ext cx="950667" cy="950667"/>
            </a:xfrm>
            <a:custGeom>
              <a:avLst/>
              <a:gdLst>
                <a:gd name="connsiteX0" fmla="*/ 870381 w 1740762"/>
                <a:gd name="connsiteY0" fmla="*/ 422211 h 1740760"/>
                <a:gd name="connsiteX1" fmla="*/ 422212 w 1740762"/>
                <a:gd name="connsiteY1" fmla="*/ 870380 h 1740760"/>
                <a:gd name="connsiteX2" fmla="*/ 870381 w 1740762"/>
                <a:gd name="connsiteY2" fmla="*/ 1318549 h 1740760"/>
                <a:gd name="connsiteX3" fmla="*/ 1318550 w 1740762"/>
                <a:gd name="connsiteY3" fmla="*/ 870380 h 1740760"/>
                <a:gd name="connsiteX4" fmla="*/ 870381 w 1740762"/>
                <a:gd name="connsiteY4" fmla="*/ 422211 h 1740760"/>
                <a:gd name="connsiteX5" fmla="*/ 785261 w 1740762"/>
                <a:gd name="connsiteY5" fmla="*/ 0 h 1740760"/>
                <a:gd name="connsiteX6" fmla="*/ 955501 w 1740762"/>
                <a:gd name="connsiteY6" fmla="*/ 0 h 1740760"/>
                <a:gd name="connsiteX7" fmla="*/ 955501 w 1740762"/>
                <a:gd name="connsiteY7" fmla="*/ 134329 h 1740760"/>
                <a:gd name="connsiteX8" fmla="*/ 1014988 w 1740762"/>
                <a:gd name="connsiteY8" fmla="*/ 143408 h 1740760"/>
                <a:gd name="connsiteX9" fmla="*/ 1073317 w 1740762"/>
                <a:gd name="connsiteY9" fmla="*/ 158020 h 1740760"/>
                <a:gd name="connsiteX10" fmla="*/ 1124821 w 1740762"/>
                <a:gd name="connsiteY10" fmla="*/ 33680 h 1740760"/>
                <a:gd name="connsiteX11" fmla="*/ 1282102 w 1740762"/>
                <a:gd name="connsiteY11" fmla="*/ 98828 h 1740760"/>
                <a:gd name="connsiteX12" fmla="*/ 1229998 w 1740762"/>
                <a:gd name="connsiteY12" fmla="*/ 224619 h 1740760"/>
                <a:gd name="connsiteX13" fmla="*/ 1250218 w 1740762"/>
                <a:gd name="connsiteY13" fmla="*/ 235760 h 1740760"/>
                <a:gd name="connsiteX14" fmla="*/ 1327066 w 1740762"/>
                <a:gd name="connsiteY14" fmla="*/ 289364 h 1740760"/>
                <a:gd name="connsiteX15" fmla="*/ 1329143 w 1740762"/>
                <a:gd name="connsiteY15" fmla="*/ 291241 h 1740760"/>
                <a:gd name="connsiteX16" fmla="*/ 1425645 w 1740762"/>
                <a:gd name="connsiteY16" fmla="*/ 194739 h 1740760"/>
                <a:gd name="connsiteX17" fmla="*/ 1546022 w 1740762"/>
                <a:gd name="connsiteY17" fmla="*/ 315117 h 1740760"/>
                <a:gd name="connsiteX18" fmla="*/ 1448558 w 1740762"/>
                <a:gd name="connsiteY18" fmla="*/ 412582 h 1740760"/>
                <a:gd name="connsiteX19" fmla="*/ 1457388 w 1740762"/>
                <a:gd name="connsiteY19" fmla="*/ 422838 h 1740760"/>
                <a:gd name="connsiteX20" fmla="*/ 1514167 w 1740762"/>
                <a:gd name="connsiteY20" fmla="*/ 511583 h 1740760"/>
                <a:gd name="connsiteX21" fmla="*/ 1641935 w 1740762"/>
                <a:gd name="connsiteY21" fmla="*/ 458659 h 1740760"/>
                <a:gd name="connsiteX22" fmla="*/ 1707082 w 1740762"/>
                <a:gd name="connsiteY22" fmla="*/ 615941 h 1740760"/>
                <a:gd name="connsiteX23" fmla="*/ 1579247 w 1740762"/>
                <a:gd name="connsiteY23" fmla="*/ 668892 h 1740760"/>
                <a:gd name="connsiteX24" fmla="*/ 1584835 w 1740762"/>
                <a:gd name="connsiteY24" fmla="*/ 687711 h 1740760"/>
                <a:gd name="connsiteX25" fmla="*/ 1601709 w 1740762"/>
                <a:gd name="connsiteY25" fmla="*/ 777321 h 1740760"/>
                <a:gd name="connsiteX26" fmla="*/ 1602202 w 1740762"/>
                <a:gd name="connsiteY26" fmla="*/ 785260 h 1740760"/>
                <a:gd name="connsiteX27" fmla="*/ 1740762 w 1740762"/>
                <a:gd name="connsiteY27" fmla="*/ 785260 h 1740760"/>
                <a:gd name="connsiteX28" fmla="*/ 1740762 w 1740762"/>
                <a:gd name="connsiteY28" fmla="*/ 955500 h 1740760"/>
                <a:gd name="connsiteX29" fmla="*/ 1602244 w 1740762"/>
                <a:gd name="connsiteY29" fmla="*/ 955500 h 1740760"/>
                <a:gd name="connsiteX30" fmla="*/ 1592412 w 1740762"/>
                <a:gd name="connsiteY30" fmla="*/ 1019928 h 1740760"/>
                <a:gd name="connsiteX31" fmla="*/ 1579385 w 1740762"/>
                <a:gd name="connsiteY31" fmla="*/ 1071925 h 1740760"/>
                <a:gd name="connsiteX32" fmla="*/ 1707082 w 1740762"/>
                <a:gd name="connsiteY32" fmla="*/ 1124819 h 1740760"/>
                <a:gd name="connsiteX33" fmla="*/ 1641935 w 1740762"/>
                <a:gd name="connsiteY33" fmla="*/ 1282101 h 1740760"/>
                <a:gd name="connsiteX34" fmla="*/ 1514336 w 1740762"/>
                <a:gd name="connsiteY34" fmla="*/ 1229247 h 1740760"/>
                <a:gd name="connsiteX35" fmla="*/ 1500059 w 1740762"/>
                <a:gd name="connsiteY35" fmla="*/ 1255158 h 1740760"/>
                <a:gd name="connsiteX36" fmla="*/ 1448892 w 1740762"/>
                <a:gd name="connsiteY36" fmla="*/ 1328512 h 1740760"/>
                <a:gd name="connsiteX37" fmla="*/ 1546022 w 1740762"/>
                <a:gd name="connsiteY37" fmla="*/ 1425643 h 1740760"/>
                <a:gd name="connsiteX38" fmla="*/ 1425645 w 1740762"/>
                <a:gd name="connsiteY38" fmla="*/ 1546021 h 1740760"/>
                <a:gd name="connsiteX39" fmla="*/ 1328549 w 1740762"/>
                <a:gd name="connsiteY39" fmla="*/ 1448925 h 1740760"/>
                <a:gd name="connsiteX40" fmla="*/ 1312981 w 1740762"/>
                <a:gd name="connsiteY40" fmla="*/ 1462328 h 1740760"/>
                <a:gd name="connsiteX41" fmla="*/ 1229762 w 1740762"/>
                <a:gd name="connsiteY41" fmla="*/ 1515571 h 1740760"/>
                <a:gd name="connsiteX42" fmla="*/ 1282102 w 1740762"/>
                <a:gd name="connsiteY42" fmla="*/ 1641932 h 1740760"/>
                <a:gd name="connsiteX43" fmla="*/ 1124821 w 1740762"/>
                <a:gd name="connsiteY43" fmla="*/ 1707080 h 1740760"/>
                <a:gd name="connsiteX44" fmla="*/ 1073151 w 1740762"/>
                <a:gd name="connsiteY44" fmla="*/ 1582339 h 1740760"/>
                <a:gd name="connsiteX45" fmla="*/ 1048108 w 1740762"/>
                <a:gd name="connsiteY45" fmla="*/ 1589775 h 1740760"/>
                <a:gd name="connsiteX46" fmla="*/ 958498 w 1740762"/>
                <a:gd name="connsiteY46" fmla="*/ 1606649 h 1740760"/>
                <a:gd name="connsiteX47" fmla="*/ 955501 w 1740762"/>
                <a:gd name="connsiteY47" fmla="*/ 1606835 h 1740760"/>
                <a:gd name="connsiteX48" fmla="*/ 955501 w 1740762"/>
                <a:gd name="connsiteY48" fmla="*/ 1740760 h 1740760"/>
                <a:gd name="connsiteX49" fmla="*/ 785261 w 1740762"/>
                <a:gd name="connsiteY49" fmla="*/ 1740760 h 1740760"/>
                <a:gd name="connsiteX50" fmla="*/ 785261 w 1740762"/>
                <a:gd name="connsiteY50" fmla="*/ 1607939 h 1740760"/>
                <a:gd name="connsiteX51" fmla="*/ 715891 w 1740762"/>
                <a:gd name="connsiteY51" fmla="*/ 1597352 h 1740760"/>
                <a:gd name="connsiteX52" fmla="*/ 666516 w 1740762"/>
                <a:gd name="connsiteY52" fmla="*/ 1584982 h 1740760"/>
                <a:gd name="connsiteX53" fmla="*/ 615942 w 1740762"/>
                <a:gd name="connsiteY53" fmla="*/ 1707080 h 1740760"/>
                <a:gd name="connsiteX54" fmla="*/ 458661 w 1740762"/>
                <a:gd name="connsiteY54" fmla="*/ 1641932 h 1740760"/>
                <a:gd name="connsiteX55" fmla="*/ 508928 w 1740762"/>
                <a:gd name="connsiteY55" fmla="*/ 1520575 h 1740760"/>
                <a:gd name="connsiteX56" fmla="*/ 480660 w 1740762"/>
                <a:gd name="connsiteY56" fmla="*/ 1504999 h 1740760"/>
                <a:gd name="connsiteX57" fmla="*/ 407307 w 1740762"/>
                <a:gd name="connsiteY57" fmla="*/ 1453832 h 1740760"/>
                <a:gd name="connsiteX58" fmla="*/ 315118 w 1740762"/>
                <a:gd name="connsiteY58" fmla="*/ 1546021 h 1740760"/>
                <a:gd name="connsiteX59" fmla="*/ 194740 w 1740762"/>
                <a:gd name="connsiteY59" fmla="*/ 1425643 h 1740760"/>
                <a:gd name="connsiteX60" fmla="*/ 286894 w 1740762"/>
                <a:gd name="connsiteY60" fmla="*/ 1333489 h 1740760"/>
                <a:gd name="connsiteX61" fmla="*/ 273491 w 1740762"/>
                <a:gd name="connsiteY61" fmla="*/ 1317922 h 1740760"/>
                <a:gd name="connsiteX62" fmla="*/ 218783 w 1740762"/>
                <a:gd name="connsiteY62" fmla="*/ 1232414 h 1740760"/>
                <a:gd name="connsiteX63" fmla="*/ 98828 w 1740762"/>
                <a:gd name="connsiteY63" fmla="*/ 1282101 h 1740760"/>
                <a:gd name="connsiteX64" fmla="*/ 33680 w 1740762"/>
                <a:gd name="connsiteY64" fmla="*/ 1124819 h 1740760"/>
                <a:gd name="connsiteX65" fmla="*/ 152714 w 1740762"/>
                <a:gd name="connsiteY65" fmla="*/ 1075514 h 1740760"/>
                <a:gd name="connsiteX66" fmla="*/ 146043 w 1740762"/>
                <a:gd name="connsiteY66" fmla="*/ 1053048 h 1740760"/>
                <a:gd name="connsiteX67" fmla="*/ 129170 w 1740762"/>
                <a:gd name="connsiteY67" fmla="*/ 963438 h 1740760"/>
                <a:gd name="connsiteX68" fmla="*/ 128677 w 1740762"/>
                <a:gd name="connsiteY68" fmla="*/ 955500 h 1740760"/>
                <a:gd name="connsiteX69" fmla="*/ 0 w 1740762"/>
                <a:gd name="connsiteY69" fmla="*/ 955500 h 1740760"/>
                <a:gd name="connsiteX70" fmla="*/ 0 w 1740762"/>
                <a:gd name="connsiteY70" fmla="*/ 785260 h 1740760"/>
                <a:gd name="connsiteX71" fmla="*/ 128814 w 1740762"/>
                <a:gd name="connsiteY71" fmla="*/ 785260 h 1740760"/>
                <a:gd name="connsiteX72" fmla="*/ 134981 w 1740762"/>
                <a:gd name="connsiteY72" fmla="*/ 739025 h 1740760"/>
                <a:gd name="connsiteX73" fmla="*/ 147040 w 1740762"/>
                <a:gd name="connsiteY73" fmla="*/ 683819 h 1740760"/>
                <a:gd name="connsiteX74" fmla="*/ 152622 w 1740762"/>
                <a:gd name="connsiteY74" fmla="*/ 665208 h 1740760"/>
                <a:gd name="connsiteX75" fmla="*/ 33680 w 1740762"/>
                <a:gd name="connsiteY75" fmla="*/ 615940 h 1740760"/>
                <a:gd name="connsiteX76" fmla="*/ 98828 w 1740762"/>
                <a:gd name="connsiteY76" fmla="*/ 458659 h 1740760"/>
                <a:gd name="connsiteX77" fmla="*/ 219054 w 1740762"/>
                <a:gd name="connsiteY77" fmla="*/ 508459 h 1740760"/>
                <a:gd name="connsiteX78" fmla="*/ 264199 w 1740762"/>
                <a:gd name="connsiteY78" fmla="*/ 435381 h 1740760"/>
                <a:gd name="connsiteX79" fmla="*/ 286732 w 1740762"/>
                <a:gd name="connsiteY79" fmla="*/ 407109 h 1740760"/>
                <a:gd name="connsiteX80" fmla="*/ 194740 w 1740762"/>
                <a:gd name="connsiteY80" fmla="*/ 315117 h 1740760"/>
                <a:gd name="connsiteX81" fmla="*/ 315118 w 1740762"/>
                <a:gd name="connsiteY81" fmla="*/ 194739 h 1740760"/>
                <a:gd name="connsiteX82" fmla="*/ 407197 w 1740762"/>
                <a:gd name="connsiteY82" fmla="*/ 286817 h 1740760"/>
                <a:gd name="connsiteX83" fmla="*/ 460791 w 1740762"/>
                <a:gd name="connsiteY83" fmla="*/ 248268 h 1740760"/>
                <a:gd name="connsiteX84" fmla="*/ 508858 w 1740762"/>
                <a:gd name="connsiteY84" fmla="*/ 220014 h 1740760"/>
                <a:gd name="connsiteX85" fmla="*/ 458661 w 1740762"/>
                <a:gd name="connsiteY85" fmla="*/ 98828 h 1740760"/>
                <a:gd name="connsiteX86" fmla="*/ 615942 w 1740762"/>
                <a:gd name="connsiteY86" fmla="*/ 33679 h 1740760"/>
                <a:gd name="connsiteX87" fmla="*/ 666597 w 1740762"/>
                <a:gd name="connsiteY87" fmla="*/ 155970 h 1740760"/>
                <a:gd name="connsiteX88" fmla="*/ 715891 w 1740762"/>
                <a:gd name="connsiteY88" fmla="*/ 143408 h 1740760"/>
                <a:gd name="connsiteX89" fmla="*/ 785261 w 1740762"/>
                <a:gd name="connsiteY89" fmla="*/ 132820 h 174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740762" h="1740760">
                  <a:moveTo>
                    <a:pt x="870381" y="422211"/>
                  </a:moveTo>
                  <a:cubicBezTo>
                    <a:pt x="622864" y="422211"/>
                    <a:pt x="422212" y="622863"/>
                    <a:pt x="422212" y="870380"/>
                  </a:cubicBezTo>
                  <a:cubicBezTo>
                    <a:pt x="422212" y="1117897"/>
                    <a:pt x="622864" y="1318549"/>
                    <a:pt x="870381" y="1318549"/>
                  </a:cubicBezTo>
                  <a:cubicBezTo>
                    <a:pt x="1117898" y="1318549"/>
                    <a:pt x="1318550" y="1117897"/>
                    <a:pt x="1318550" y="870380"/>
                  </a:cubicBezTo>
                  <a:cubicBezTo>
                    <a:pt x="1318550" y="622863"/>
                    <a:pt x="1117898" y="422211"/>
                    <a:pt x="870381" y="422211"/>
                  </a:cubicBezTo>
                  <a:close/>
                  <a:moveTo>
                    <a:pt x="785261" y="0"/>
                  </a:moveTo>
                  <a:lnTo>
                    <a:pt x="955501" y="0"/>
                  </a:lnTo>
                  <a:lnTo>
                    <a:pt x="955501" y="134329"/>
                  </a:lnTo>
                  <a:lnTo>
                    <a:pt x="1014988" y="143408"/>
                  </a:lnTo>
                  <a:lnTo>
                    <a:pt x="1073317" y="158020"/>
                  </a:lnTo>
                  <a:lnTo>
                    <a:pt x="1124821" y="33680"/>
                  </a:lnTo>
                  <a:lnTo>
                    <a:pt x="1282102" y="98828"/>
                  </a:lnTo>
                  <a:lnTo>
                    <a:pt x="1229998" y="224619"/>
                  </a:lnTo>
                  <a:lnTo>
                    <a:pt x="1250218" y="235760"/>
                  </a:lnTo>
                  <a:cubicBezTo>
                    <a:pt x="1276992" y="252029"/>
                    <a:pt x="1302655" y="269943"/>
                    <a:pt x="1327066" y="289364"/>
                  </a:cubicBezTo>
                  <a:lnTo>
                    <a:pt x="1329143" y="291241"/>
                  </a:lnTo>
                  <a:lnTo>
                    <a:pt x="1425645" y="194739"/>
                  </a:lnTo>
                  <a:lnTo>
                    <a:pt x="1546022" y="315117"/>
                  </a:lnTo>
                  <a:lnTo>
                    <a:pt x="1448558" y="412582"/>
                  </a:lnTo>
                  <a:lnTo>
                    <a:pt x="1457388" y="422838"/>
                  </a:lnTo>
                  <a:lnTo>
                    <a:pt x="1514167" y="511583"/>
                  </a:lnTo>
                  <a:lnTo>
                    <a:pt x="1641935" y="458659"/>
                  </a:lnTo>
                  <a:lnTo>
                    <a:pt x="1707082" y="615941"/>
                  </a:lnTo>
                  <a:lnTo>
                    <a:pt x="1579247" y="668892"/>
                  </a:lnTo>
                  <a:lnTo>
                    <a:pt x="1584835" y="687711"/>
                  </a:lnTo>
                  <a:cubicBezTo>
                    <a:pt x="1592232" y="716929"/>
                    <a:pt x="1597895" y="746838"/>
                    <a:pt x="1601709" y="777321"/>
                  </a:cubicBezTo>
                  <a:lnTo>
                    <a:pt x="1602202" y="785260"/>
                  </a:lnTo>
                  <a:lnTo>
                    <a:pt x="1740762" y="785260"/>
                  </a:lnTo>
                  <a:lnTo>
                    <a:pt x="1740762" y="955500"/>
                  </a:lnTo>
                  <a:lnTo>
                    <a:pt x="1602244" y="955500"/>
                  </a:lnTo>
                  <a:lnTo>
                    <a:pt x="1592412" y="1019928"/>
                  </a:lnTo>
                  <a:lnTo>
                    <a:pt x="1579385" y="1071925"/>
                  </a:lnTo>
                  <a:lnTo>
                    <a:pt x="1707082" y="1124819"/>
                  </a:lnTo>
                  <a:lnTo>
                    <a:pt x="1641935" y="1282101"/>
                  </a:lnTo>
                  <a:lnTo>
                    <a:pt x="1514336" y="1229247"/>
                  </a:lnTo>
                  <a:lnTo>
                    <a:pt x="1500059" y="1255158"/>
                  </a:lnTo>
                  <a:lnTo>
                    <a:pt x="1448892" y="1328512"/>
                  </a:lnTo>
                  <a:lnTo>
                    <a:pt x="1546022" y="1425643"/>
                  </a:lnTo>
                  <a:lnTo>
                    <a:pt x="1425645" y="1546021"/>
                  </a:lnTo>
                  <a:lnTo>
                    <a:pt x="1328549" y="1448925"/>
                  </a:lnTo>
                  <a:lnTo>
                    <a:pt x="1312981" y="1462328"/>
                  </a:lnTo>
                  <a:lnTo>
                    <a:pt x="1229762" y="1515571"/>
                  </a:lnTo>
                  <a:lnTo>
                    <a:pt x="1282102" y="1641932"/>
                  </a:lnTo>
                  <a:lnTo>
                    <a:pt x="1124821" y="1707080"/>
                  </a:lnTo>
                  <a:lnTo>
                    <a:pt x="1073151" y="1582339"/>
                  </a:lnTo>
                  <a:lnTo>
                    <a:pt x="1048108" y="1589775"/>
                  </a:lnTo>
                  <a:cubicBezTo>
                    <a:pt x="1018890" y="1597172"/>
                    <a:pt x="988981" y="1602835"/>
                    <a:pt x="958498" y="1606649"/>
                  </a:cubicBezTo>
                  <a:lnTo>
                    <a:pt x="955501" y="1606835"/>
                  </a:lnTo>
                  <a:lnTo>
                    <a:pt x="955501" y="1740760"/>
                  </a:lnTo>
                  <a:lnTo>
                    <a:pt x="785261" y="1740760"/>
                  </a:lnTo>
                  <a:lnTo>
                    <a:pt x="785261" y="1607939"/>
                  </a:lnTo>
                  <a:lnTo>
                    <a:pt x="715891" y="1597352"/>
                  </a:lnTo>
                  <a:lnTo>
                    <a:pt x="666516" y="1584982"/>
                  </a:lnTo>
                  <a:lnTo>
                    <a:pt x="615942" y="1707080"/>
                  </a:lnTo>
                  <a:lnTo>
                    <a:pt x="458661" y="1641932"/>
                  </a:lnTo>
                  <a:lnTo>
                    <a:pt x="508928" y="1520575"/>
                  </a:lnTo>
                  <a:lnTo>
                    <a:pt x="480660" y="1504999"/>
                  </a:lnTo>
                  <a:lnTo>
                    <a:pt x="407307" y="1453832"/>
                  </a:lnTo>
                  <a:lnTo>
                    <a:pt x="315118" y="1546021"/>
                  </a:lnTo>
                  <a:lnTo>
                    <a:pt x="194740" y="1425643"/>
                  </a:lnTo>
                  <a:lnTo>
                    <a:pt x="286894" y="1333489"/>
                  </a:lnTo>
                  <a:lnTo>
                    <a:pt x="273491" y="1317922"/>
                  </a:lnTo>
                  <a:lnTo>
                    <a:pt x="218783" y="1232414"/>
                  </a:lnTo>
                  <a:lnTo>
                    <a:pt x="98828" y="1282101"/>
                  </a:lnTo>
                  <a:lnTo>
                    <a:pt x="33680" y="1124819"/>
                  </a:lnTo>
                  <a:lnTo>
                    <a:pt x="152714" y="1075514"/>
                  </a:lnTo>
                  <a:lnTo>
                    <a:pt x="146043" y="1053048"/>
                  </a:lnTo>
                  <a:cubicBezTo>
                    <a:pt x="138647" y="1023830"/>
                    <a:pt x="132984" y="993922"/>
                    <a:pt x="129170" y="963438"/>
                  </a:cubicBezTo>
                  <a:lnTo>
                    <a:pt x="128677" y="955500"/>
                  </a:lnTo>
                  <a:lnTo>
                    <a:pt x="0" y="955500"/>
                  </a:lnTo>
                  <a:lnTo>
                    <a:pt x="0" y="785260"/>
                  </a:lnTo>
                  <a:lnTo>
                    <a:pt x="128814" y="785260"/>
                  </a:lnTo>
                  <a:lnTo>
                    <a:pt x="134981" y="739025"/>
                  </a:lnTo>
                  <a:cubicBezTo>
                    <a:pt x="138313" y="720372"/>
                    <a:pt x="142341" y="701961"/>
                    <a:pt x="147040" y="683819"/>
                  </a:cubicBezTo>
                  <a:lnTo>
                    <a:pt x="152622" y="665208"/>
                  </a:lnTo>
                  <a:lnTo>
                    <a:pt x="33680" y="615940"/>
                  </a:lnTo>
                  <a:lnTo>
                    <a:pt x="98828" y="458659"/>
                  </a:lnTo>
                  <a:lnTo>
                    <a:pt x="219054" y="508459"/>
                  </a:lnTo>
                  <a:lnTo>
                    <a:pt x="264199" y="435381"/>
                  </a:lnTo>
                  <a:lnTo>
                    <a:pt x="286732" y="407109"/>
                  </a:lnTo>
                  <a:lnTo>
                    <a:pt x="194740" y="315117"/>
                  </a:lnTo>
                  <a:lnTo>
                    <a:pt x="315118" y="194739"/>
                  </a:lnTo>
                  <a:lnTo>
                    <a:pt x="407197" y="286817"/>
                  </a:lnTo>
                  <a:lnTo>
                    <a:pt x="460791" y="248268"/>
                  </a:lnTo>
                  <a:lnTo>
                    <a:pt x="508858" y="220014"/>
                  </a:lnTo>
                  <a:lnTo>
                    <a:pt x="458661" y="98828"/>
                  </a:lnTo>
                  <a:lnTo>
                    <a:pt x="615942" y="33679"/>
                  </a:lnTo>
                  <a:lnTo>
                    <a:pt x="666597" y="155970"/>
                  </a:lnTo>
                  <a:lnTo>
                    <a:pt x="715891" y="143408"/>
                  </a:lnTo>
                  <a:lnTo>
                    <a:pt x="785261" y="132820"/>
                  </a:ln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6277449" y="2867808"/>
              <a:ext cx="710889" cy="710889"/>
            </a:xfrm>
            <a:custGeom>
              <a:avLst/>
              <a:gdLst>
                <a:gd name="connsiteX0" fmla="*/ 870381 w 1740762"/>
                <a:gd name="connsiteY0" fmla="*/ 422211 h 1740760"/>
                <a:gd name="connsiteX1" fmla="*/ 422212 w 1740762"/>
                <a:gd name="connsiteY1" fmla="*/ 870380 h 1740760"/>
                <a:gd name="connsiteX2" fmla="*/ 870381 w 1740762"/>
                <a:gd name="connsiteY2" fmla="*/ 1318549 h 1740760"/>
                <a:gd name="connsiteX3" fmla="*/ 1318550 w 1740762"/>
                <a:gd name="connsiteY3" fmla="*/ 870380 h 1740760"/>
                <a:gd name="connsiteX4" fmla="*/ 870381 w 1740762"/>
                <a:gd name="connsiteY4" fmla="*/ 422211 h 1740760"/>
                <a:gd name="connsiteX5" fmla="*/ 785261 w 1740762"/>
                <a:gd name="connsiteY5" fmla="*/ 0 h 1740760"/>
                <a:gd name="connsiteX6" fmla="*/ 955501 w 1740762"/>
                <a:gd name="connsiteY6" fmla="*/ 0 h 1740760"/>
                <a:gd name="connsiteX7" fmla="*/ 955501 w 1740762"/>
                <a:gd name="connsiteY7" fmla="*/ 134329 h 1740760"/>
                <a:gd name="connsiteX8" fmla="*/ 1014988 w 1740762"/>
                <a:gd name="connsiteY8" fmla="*/ 143408 h 1740760"/>
                <a:gd name="connsiteX9" fmla="*/ 1073317 w 1740762"/>
                <a:gd name="connsiteY9" fmla="*/ 158020 h 1740760"/>
                <a:gd name="connsiteX10" fmla="*/ 1124821 w 1740762"/>
                <a:gd name="connsiteY10" fmla="*/ 33680 h 1740760"/>
                <a:gd name="connsiteX11" fmla="*/ 1282102 w 1740762"/>
                <a:gd name="connsiteY11" fmla="*/ 98828 h 1740760"/>
                <a:gd name="connsiteX12" fmla="*/ 1229998 w 1740762"/>
                <a:gd name="connsiteY12" fmla="*/ 224619 h 1740760"/>
                <a:gd name="connsiteX13" fmla="*/ 1250218 w 1740762"/>
                <a:gd name="connsiteY13" fmla="*/ 235760 h 1740760"/>
                <a:gd name="connsiteX14" fmla="*/ 1327066 w 1740762"/>
                <a:gd name="connsiteY14" fmla="*/ 289364 h 1740760"/>
                <a:gd name="connsiteX15" fmla="*/ 1329143 w 1740762"/>
                <a:gd name="connsiteY15" fmla="*/ 291241 h 1740760"/>
                <a:gd name="connsiteX16" fmla="*/ 1425645 w 1740762"/>
                <a:gd name="connsiteY16" fmla="*/ 194739 h 1740760"/>
                <a:gd name="connsiteX17" fmla="*/ 1546022 w 1740762"/>
                <a:gd name="connsiteY17" fmla="*/ 315117 h 1740760"/>
                <a:gd name="connsiteX18" fmla="*/ 1448558 w 1740762"/>
                <a:gd name="connsiteY18" fmla="*/ 412582 h 1740760"/>
                <a:gd name="connsiteX19" fmla="*/ 1457388 w 1740762"/>
                <a:gd name="connsiteY19" fmla="*/ 422838 h 1740760"/>
                <a:gd name="connsiteX20" fmla="*/ 1514167 w 1740762"/>
                <a:gd name="connsiteY20" fmla="*/ 511583 h 1740760"/>
                <a:gd name="connsiteX21" fmla="*/ 1641935 w 1740762"/>
                <a:gd name="connsiteY21" fmla="*/ 458659 h 1740760"/>
                <a:gd name="connsiteX22" fmla="*/ 1707082 w 1740762"/>
                <a:gd name="connsiteY22" fmla="*/ 615941 h 1740760"/>
                <a:gd name="connsiteX23" fmla="*/ 1579247 w 1740762"/>
                <a:gd name="connsiteY23" fmla="*/ 668892 h 1740760"/>
                <a:gd name="connsiteX24" fmla="*/ 1584835 w 1740762"/>
                <a:gd name="connsiteY24" fmla="*/ 687711 h 1740760"/>
                <a:gd name="connsiteX25" fmla="*/ 1601709 w 1740762"/>
                <a:gd name="connsiteY25" fmla="*/ 777321 h 1740760"/>
                <a:gd name="connsiteX26" fmla="*/ 1602202 w 1740762"/>
                <a:gd name="connsiteY26" fmla="*/ 785260 h 1740760"/>
                <a:gd name="connsiteX27" fmla="*/ 1740762 w 1740762"/>
                <a:gd name="connsiteY27" fmla="*/ 785260 h 1740760"/>
                <a:gd name="connsiteX28" fmla="*/ 1740762 w 1740762"/>
                <a:gd name="connsiteY28" fmla="*/ 955500 h 1740760"/>
                <a:gd name="connsiteX29" fmla="*/ 1602244 w 1740762"/>
                <a:gd name="connsiteY29" fmla="*/ 955500 h 1740760"/>
                <a:gd name="connsiteX30" fmla="*/ 1592412 w 1740762"/>
                <a:gd name="connsiteY30" fmla="*/ 1019928 h 1740760"/>
                <a:gd name="connsiteX31" fmla="*/ 1579385 w 1740762"/>
                <a:gd name="connsiteY31" fmla="*/ 1071925 h 1740760"/>
                <a:gd name="connsiteX32" fmla="*/ 1707082 w 1740762"/>
                <a:gd name="connsiteY32" fmla="*/ 1124819 h 1740760"/>
                <a:gd name="connsiteX33" fmla="*/ 1641935 w 1740762"/>
                <a:gd name="connsiteY33" fmla="*/ 1282101 h 1740760"/>
                <a:gd name="connsiteX34" fmla="*/ 1514336 w 1740762"/>
                <a:gd name="connsiteY34" fmla="*/ 1229247 h 1740760"/>
                <a:gd name="connsiteX35" fmla="*/ 1500059 w 1740762"/>
                <a:gd name="connsiteY35" fmla="*/ 1255158 h 1740760"/>
                <a:gd name="connsiteX36" fmla="*/ 1448892 w 1740762"/>
                <a:gd name="connsiteY36" fmla="*/ 1328512 h 1740760"/>
                <a:gd name="connsiteX37" fmla="*/ 1546022 w 1740762"/>
                <a:gd name="connsiteY37" fmla="*/ 1425643 h 1740760"/>
                <a:gd name="connsiteX38" fmla="*/ 1425645 w 1740762"/>
                <a:gd name="connsiteY38" fmla="*/ 1546021 h 1740760"/>
                <a:gd name="connsiteX39" fmla="*/ 1328549 w 1740762"/>
                <a:gd name="connsiteY39" fmla="*/ 1448925 h 1740760"/>
                <a:gd name="connsiteX40" fmla="*/ 1312981 w 1740762"/>
                <a:gd name="connsiteY40" fmla="*/ 1462328 h 1740760"/>
                <a:gd name="connsiteX41" fmla="*/ 1229762 w 1740762"/>
                <a:gd name="connsiteY41" fmla="*/ 1515571 h 1740760"/>
                <a:gd name="connsiteX42" fmla="*/ 1282102 w 1740762"/>
                <a:gd name="connsiteY42" fmla="*/ 1641932 h 1740760"/>
                <a:gd name="connsiteX43" fmla="*/ 1124821 w 1740762"/>
                <a:gd name="connsiteY43" fmla="*/ 1707080 h 1740760"/>
                <a:gd name="connsiteX44" fmla="*/ 1073151 w 1740762"/>
                <a:gd name="connsiteY44" fmla="*/ 1582339 h 1740760"/>
                <a:gd name="connsiteX45" fmla="*/ 1048108 w 1740762"/>
                <a:gd name="connsiteY45" fmla="*/ 1589775 h 1740760"/>
                <a:gd name="connsiteX46" fmla="*/ 958498 w 1740762"/>
                <a:gd name="connsiteY46" fmla="*/ 1606649 h 1740760"/>
                <a:gd name="connsiteX47" fmla="*/ 955501 w 1740762"/>
                <a:gd name="connsiteY47" fmla="*/ 1606835 h 1740760"/>
                <a:gd name="connsiteX48" fmla="*/ 955501 w 1740762"/>
                <a:gd name="connsiteY48" fmla="*/ 1740760 h 1740760"/>
                <a:gd name="connsiteX49" fmla="*/ 785261 w 1740762"/>
                <a:gd name="connsiteY49" fmla="*/ 1740760 h 1740760"/>
                <a:gd name="connsiteX50" fmla="*/ 785261 w 1740762"/>
                <a:gd name="connsiteY50" fmla="*/ 1607939 h 1740760"/>
                <a:gd name="connsiteX51" fmla="*/ 715891 w 1740762"/>
                <a:gd name="connsiteY51" fmla="*/ 1597352 h 1740760"/>
                <a:gd name="connsiteX52" fmla="*/ 666516 w 1740762"/>
                <a:gd name="connsiteY52" fmla="*/ 1584982 h 1740760"/>
                <a:gd name="connsiteX53" fmla="*/ 615942 w 1740762"/>
                <a:gd name="connsiteY53" fmla="*/ 1707080 h 1740760"/>
                <a:gd name="connsiteX54" fmla="*/ 458661 w 1740762"/>
                <a:gd name="connsiteY54" fmla="*/ 1641932 h 1740760"/>
                <a:gd name="connsiteX55" fmla="*/ 508928 w 1740762"/>
                <a:gd name="connsiteY55" fmla="*/ 1520575 h 1740760"/>
                <a:gd name="connsiteX56" fmla="*/ 480660 w 1740762"/>
                <a:gd name="connsiteY56" fmla="*/ 1504999 h 1740760"/>
                <a:gd name="connsiteX57" fmla="*/ 407307 w 1740762"/>
                <a:gd name="connsiteY57" fmla="*/ 1453832 h 1740760"/>
                <a:gd name="connsiteX58" fmla="*/ 315118 w 1740762"/>
                <a:gd name="connsiteY58" fmla="*/ 1546021 h 1740760"/>
                <a:gd name="connsiteX59" fmla="*/ 194740 w 1740762"/>
                <a:gd name="connsiteY59" fmla="*/ 1425643 h 1740760"/>
                <a:gd name="connsiteX60" fmla="*/ 286894 w 1740762"/>
                <a:gd name="connsiteY60" fmla="*/ 1333489 h 1740760"/>
                <a:gd name="connsiteX61" fmla="*/ 273491 w 1740762"/>
                <a:gd name="connsiteY61" fmla="*/ 1317922 h 1740760"/>
                <a:gd name="connsiteX62" fmla="*/ 218783 w 1740762"/>
                <a:gd name="connsiteY62" fmla="*/ 1232414 h 1740760"/>
                <a:gd name="connsiteX63" fmla="*/ 98828 w 1740762"/>
                <a:gd name="connsiteY63" fmla="*/ 1282101 h 1740760"/>
                <a:gd name="connsiteX64" fmla="*/ 33680 w 1740762"/>
                <a:gd name="connsiteY64" fmla="*/ 1124819 h 1740760"/>
                <a:gd name="connsiteX65" fmla="*/ 152714 w 1740762"/>
                <a:gd name="connsiteY65" fmla="*/ 1075514 h 1740760"/>
                <a:gd name="connsiteX66" fmla="*/ 146043 w 1740762"/>
                <a:gd name="connsiteY66" fmla="*/ 1053048 h 1740760"/>
                <a:gd name="connsiteX67" fmla="*/ 129170 w 1740762"/>
                <a:gd name="connsiteY67" fmla="*/ 963438 h 1740760"/>
                <a:gd name="connsiteX68" fmla="*/ 128677 w 1740762"/>
                <a:gd name="connsiteY68" fmla="*/ 955500 h 1740760"/>
                <a:gd name="connsiteX69" fmla="*/ 0 w 1740762"/>
                <a:gd name="connsiteY69" fmla="*/ 955500 h 1740760"/>
                <a:gd name="connsiteX70" fmla="*/ 0 w 1740762"/>
                <a:gd name="connsiteY70" fmla="*/ 785260 h 1740760"/>
                <a:gd name="connsiteX71" fmla="*/ 128814 w 1740762"/>
                <a:gd name="connsiteY71" fmla="*/ 785260 h 1740760"/>
                <a:gd name="connsiteX72" fmla="*/ 134981 w 1740762"/>
                <a:gd name="connsiteY72" fmla="*/ 739025 h 1740760"/>
                <a:gd name="connsiteX73" fmla="*/ 147040 w 1740762"/>
                <a:gd name="connsiteY73" fmla="*/ 683819 h 1740760"/>
                <a:gd name="connsiteX74" fmla="*/ 152622 w 1740762"/>
                <a:gd name="connsiteY74" fmla="*/ 665208 h 1740760"/>
                <a:gd name="connsiteX75" fmla="*/ 33680 w 1740762"/>
                <a:gd name="connsiteY75" fmla="*/ 615940 h 1740760"/>
                <a:gd name="connsiteX76" fmla="*/ 98828 w 1740762"/>
                <a:gd name="connsiteY76" fmla="*/ 458659 h 1740760"/>
                <a:gd name="connsiteX77" fmla="*/ 219054 w 1740762"/>
                <a:gd name="connsiteY77" fmla="*/ 508459 h 1740760"/>
                <a:gd name="connsiteX78" fmla="*/ 264199 w 1740762"/>
                <a:gd name="connsiteY78" fmla="*/ 435381 h 1740760"/>
                <a:gd name="connsiteX79" fmla="*/ 286732 w 1740762"/>
                <a:gd name="connsiteY79" fmla="*/ 407109 h 1740760"/>
                <a:gd name="connsiteX80" fmla="*/ 194740 w 1740762"/>
                <a:gd name="connsiteY80" fmla="*/ 315117 h 1740760"/>
                <a:gd name="connsiteX81" fmla="*/ 315118 w 1740762"/>
                <a:gd name="connsiteY81" fmla="*/ 194739 h 1740760"/>
                <a:gd name="connsiteX82" fmla="*/ 407197 w 1740762"/>
                <a:gd name="connsiteY82" fmla="*/ 286817 h 1740760"/>
                <a:gd name="connsiteX83" fmla="*/ 460791 w 1740762"/>
                <a:gd name="connsiteY83" fmla="*/ 248268 h 1740760"/>
                <a:gd name="connsiteX84" fmla="*/ 508858 w 1740762"/>
                <a:gd name="connsiteY84" fmla="*/ 220014 h 1740760"/>
                <a:gd name="connsiteX85" fmla="*/ 458661 w 1740762"/>
                <a:gd name="connsiteY85" fmla="*/ 98828 h 1740760"/>
                <a:gd name="connsiteX86" fmla="*/ 615942 w 1740762"/>
                <a:gd name="connsiteY86" fmla="*/ 33679 h 1740760"/>
                <a:gd name="connsiteX87" fmla="*/ 666597 w 1740762"/>
                <a:gd name="connsiteY87" fmla="*/ 155970 h 1740760"/>
                <a:gd name="connsiteX88" fmla="*/ 715891 w 1740762"/>
                <a:gd name="connsiteY88" fmla="*/ 143408 h 1740760"/>
                <a:gd name="connsiteX89" fmla="*/ 785261 w 1740762"/>
                <a:gd name="connsiteY89" fmla="*/ 132820 h 174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740762" h="1740760">
                  <a:moveTo>
                    <a:pt x="870381" y="422211"/>
                  </a:moveTo>
                  <a:cubicBezTo>
                    <a:pt x="622864" y="422211"/>
                    <a:pt x="422212" y="622863"/>
                    <a:pt x="422212" y="870380"/>
                  </a:cubicBezTo>
                  <a:cubicBezTo>
                    <a:pt x="422212" y="1117897"/>
                    <a:pt x="622864" y="1318549"/>
                    <a:pt x="870381" y="1318549"/>
                  </a:cubicBezTo>
                  <a:cubicBezTo>
                    <a:pt x="1117898" y="1318549"/>
                    <a:pt x="1318550" y="1117897"/>
                    <a:pt x="1318550" y="870380"/>
                  </a:cubicBezTo>
                  <a:cubicBezTo>
                    <a:pt x="1318550" y="622863"/>
                    <a:pt x="1117898" y="422211"/>
                    <a:pt x="870381" y="422211"/>
                  </a:cubicBezTo>
                  <a:close/>
                  <a:moveTo>
                    <a:pt x="785261" y="0"/>
                  </a:moveTo>
                  <a:lnTo>
                    <a:pt x="955501" y="0"/>
                  </a:lnTo>
                  <a:lnTo>
                    <a:pt x="955501" y="134329"/>
                  </a:lnTo>
                  <a:lnTo>
                    <a:pt x="1014988" y="143408"/>
                  </a:lnTo>
                  <a:lnTo>
                    <a:pt x="1073317" y="158020"/>
                  </a:lnTo>
                  <a:lnTo>
                    <a:pt x="1124821" y="33680"/>
                  </a:lnTo>
                  <a:lnTo>
                    <a:pt x="1282102" y="98828"/>
                  </a:lnTo>
                  <a:lnTo>
                    <a:pt x="1229998" y="224619"/>
                  </a:lnTo>
                  <a:lnTo>
                    <a:pt x="1250218" y="235760"/>
                  </a:lnTo>
                  <a:cubicBezTo>
                    <a:pt x="1276992" y="252029"/>
                    <a:pt x="1302655" y="269943"/>
                    <a:pt x="1327066" y="289364"/>
                  </a:cubicBezTo>
                  <a:lnTo>
                    <a:pt x="1329143" y="291241"/>
                  </a:lnTo>
                  <a:lnTo>
                    <a:pt x="1425645" y="194739"/>
                  </a:lnTo>
                  <a:lnTo>
                    <a:pt x="1546022" y="315117"/>
                  </a:lnTo>
                  <a:lnTo>
                    <a:pt x="1448558" y="412582"/>
                  </a:lnTo>
                  <a:lnTo>
                    <a:pt x="1457388" y="422838"/>
                  </a:lnTo>
                  <a:lnTo>
                    <a:pt x="1514167" y="511583"/>
                  </a:lnTo>
                  <a:lnTo>
                    <a:pt x="1641935" y="458659"/>
                  </a:lnTo>
                  <a:lnTo>
                    <a:pt x="1707082" y="615941"/>
                  </a:lnTo>
                  <a:lnTo>
                    <a:pt x="1579247" y="668892"/>
                  </a:lnTo>
                  <a:lnTo>
                    <a:pt x="1584835" y="687711"/>
                  </a:lnTo>
                  <a:cubicBezTo>
                    <a:pt x="1592232" y="716929"/>
                    <a:pt x="1597895" y="746838"/>
                    <a:pt x="1601709" y="777321"/>
                  </a:cubicBezTo>
                  <a:lnTo>
                    <a:pt x="1602202" y="785260"/>
                  </a:lnTo>
                  <a:lnTo>
                    <a:pt x="1740762" y="785260"/>
                  </a:lnTo>
                  <a:lnTo>
                    <a:pt x="1740762" y="955500"/>
                  </a:lnTo>
                  <a:lnTo>
                    <a:pt x="1602244" y="955500"/>
                  </a:lnTo>
                  <a:lnTo>
                    <a:pt x="1592412" y="1019928"/>
                  </a:lnTo>
                  <a:lnTo>
                    <a:pt x="1579385" y="1071925"/>
                  </a:lnTo>
                  <a:lnTo>
                    <a:pt x="1707082" y="1124819"/>
                  </a:lnTo>
                  <a:lnTo>
                    <a:pt x="1641935" y="1282101"/>
                  </a:lnTo>
                  <a:lnTo>
                    <a:pt x="1514336" y="1229247"/>
                  </a:lnTo>
                  <a:lnTo>
                    <a:pt x="1500059" y="1255158"/>
                  </a:lnTo>
                  <a:lnTo>
                    <a:pt x="1448892" y="1328512"/>
                  </a:lnTo>
                  <a:lnTo>
                    <a:pt x="1546022" y="1425643"/>
                  </a:lnTo>
                  <a:lnTo>
                    <a:pt x="1425645" y="1546021"/>
                  </a:lnTo>
                  <a:lnTo>
                    <a:pt x="1328549" y="1448925"/>
                  </a:lnTo>
                  <a:lnTo>
                    <a:pt x="1312981" y="1462328"/>
                  </a:lnTo>
                  <a:lnTo>
                    <a:pt x="1229762" y="1515571"/>
                  </a:lnTo>
                  <a:lnTo>
                    <a:pt x="1282102" y="1641932"/>
                  </a:lnTo>
                  <a:lnTo>
                    <a:pt x="1124821" y="1707080"/>
                  </a:lnTo>
                  <a:lnTo>
                    <a:pt x="1073151" y="1582339"/>
                  </a:lnTo>
                  <a:lnTo>
                    <a:pt x="1048108" y="1589775"/>
                  </a:lnTo>
                  <a:cubicBezTo>
                    <a:pt x="1018890" y="1597172"/>
                    <a:pt x="988981" y="1602835"/>
                    <a:pt x="958498" y="1606649"/>
                  </a:cubicBezTo>
                  <a:lnTo>
                    <a:pt x="955501" y="1606835"/>
                  </a:lnTo>
                  <a:lnTo>
                    <a:pt x="955501" y="1740760"/>
                  </a:lnTo>
                  <a:lnTo>
                    <a:pt x="785261" y="1740760"/>
                  </a:lnTo>
                  <a:lnTo>
                    <a:pt x="785261" y="1607939"/>
                  </a:lnTo>
                  <a:lnTo>
                    <a:pt x="715891" y="1597352"/>
                  </a:lnTo>
                  <a:lnTo>
                    <a:pt x="666516" y="1584982"/>
                  </a:lnTo>
                  <a:lnTo>
                    <a:pt x="615942" y="1707080"/>
                  </a:lnTo>
                  <a:lnTo>
                    <a:pt x="458661" y="1641932"/>
                  </a:lnTo>
                  <a:lnTo>
                    <a:pt x="508928" y="1520575"/>
                  </a:lnTo>
                  <a:lnTo>
                    <a:pt x="480660" y="1504999"/>
                  </a:lnTo>
                  <a:lnTo>
                    <a:pt x="407307" y="1453832"/>
                  </a:lnTo>
                  <a:lnTo>
                    <a:pt x="315118" y="1546021"/>
                  </a:lnTo>
                  <a:lnTo>
                    <a:pt x="194740" y="1425643"/>
                  </a:lnTo>
                  <a:lnTo>
                    <a:pt x="286894" y="1333489"/>
                  </a:lnTo>
                  <a:lnTo>
                    <a:pt x="273491" y="1317922"/>
                  </a:lnTo>
                  <a:lnTo>
                    <a:pt x="218783" y="1232414"/>
                  </a:lnTo>
                  <a:lnTo>
                    <a:pt x="98828" y="1282101"/>
                  </a:lnTo>
                  <a:lnTo>
                    <a:pt x="33680" y="1124819"/>
                  </a:lnTo>
                  <a:lnTo>
                    <a:pt x="152714" y="1075514"/>
                  </a:lnTo>
                  <a:lnTo>
                    <a:pt x="146043" y="1053048"/>
                  </a:lnTo>
                  <a:cubicBezTo>
                    <a:pt x="138647" y="1023830"/>
                    <a:pt x="132984" y="993922"/>
                    <a:pt x="129170" y="963438"/>
                  </a:cubicBezTo>
                  <a:lnTo>
                    <a:pt x="128677" y="955500"/>
                  </a:lnTo>
                  <a:lnTo>
                    <a:pt x="0" y="955500"/>
                  </a:lnTo>
                  <a:lnTo>
                    <a:pt x="0" y="785260"/>
                  </a:lnTo>
                  <a:lnTo>
                    <a:pt x="128814" y="785260"/>
                  </a:lnTo>
                  <a:lnTo>
                    <a:pt x="134981" y="739025"/>
                  </a:lnTo>
                  <a:cubicBezTo>
                    <a:pt x="138313" y="720372"/>
                    <a:pt x="142341" y="701961"/>
                    <a:pt x="147040" y="683819"/>
                  </a:cubicBezTo>
                  <a:lnTo>
                    <a:pt x="152622" y="665208"/>
                  </a:lnTo>
                  <a:lnTo>
                    <a:pt x="33680" y="615940"/>
                  </a:lnTo>
                  <a:lnTo>
                    <a:pt x="98828" y="458659"/>
                  </a:lnTo>
                  <a:lnTo>
                    <a:pt x="219054" y="508459"/>
                  </a:lnTo>
                  <a:lnTo>
                    <a:pt x="264199" y="435381"/>
                  </a:lnTo>
                  <a:lnTo>
                    <a:pt x="286732" y="407109"/>
                  </a:lnTo>
                  <a:lnTo>
                    <a:pt x="194740" y="315117"/>
                  </a:lnTo>
                  <a:lnTo>
                    <a:pt x="315118" y="194739"/>
                  </a:lnTo>
                  <a:lnTo>
                    <a:pt x="407197" y="286817"/>
                  </a:lnTo>
                  <a:lnTo>
                    <a:pt x="460791" y="248268"/>
                  </a:lnTo>
                  <a:lnTo>
                    <a:pt x="508858" y="220014"/>
                  </a:lnTo>
                  <a:lnTo>
                    <a:pt x="458661" y="98828"/>
                  </a:lnTo>
                  <a:lnTo>
                    <a:pt x="615942" y="33679"/>
                  </a:lnTo>
                  <a:lnTo>
                    <a:pt x="666597" y="155970"/>
                  </a:lnTo>
                  <a:lnTo>
                    <a:pt x="715891" y="143408"/>
                  </a:lnTo>
                  <a:lnTo>
                    <a:pt x="785261" y="132820"/>
                  </a:ln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242691" y="1641683"/>
              <a:ext cx="1523130" cy="1523130"/>
              <a:chOff x="1325410" y="1372731"/>
              <a:chExt cx="1251559" cy="1251560"/>
            </a:xfrm>
            <a:effectLst>
              <a:outerShdw blurRad="762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94" name="任意多边形 93"/>
              <p:cNvSpPr/>
              <p:nvPr/>
            </p:nvSpPr>
            <p:spPr>
              <a:xfrm>
                <a:off x="1325410" y="1372731"/>
                <a:ext cx="625779" cy="625780"/>
              </a:xfrm>
              <a:custGeom>
                <a:avLst/>
                <a:gdLst>
                  <a:gd name="connsiteX0" fmla="*/ 564580 w 625779"/>
                  <a:gd name="connsiteY0" fmla="*/ 0 h 625780"/>
                  <a:gd name="connsiteX1" fmla="*/ 625779 w 625779"/>
                  <a:gd name="connsiteY1" fmla="*/ 0 h 625780"/>
                  <a:gd name="connsiteX2" fmla="*/ 625779 w 625779"/>
                  <a:gd name="connsiteY2" fmla="*/ 303558 h 625780"/>
                  <a:gd name="connsiteX3" fmla="*/ 303558 w 625779"/>
                  <a:gd name="connsiteY3" fmla="*/ 625779 h 625780"/>
                  <a:gd name="connsiteX4" fmla="*/ 303559 w 625779"/>
                  <a:gd name="connsiteY4" fmla="*/ 625780 h 625780"/>
                  <a:gd name="connsiteX5" fmla="*/ 0 w 625779"/>
                  <a:gd name="connsiteY5" fmla="*/ 625780 h 625780"/>
                  <a:gd name="connsiteX6" fmla="*/ 0 w 625779"/>
                  <a:gd name="connsiteY6" fmla="*/ 564580 h 625780"/>
                  <a:gd name="connsiteX7" fmla="*/ 92614 w 625779"/>
                  <a:gd name="connsiteY7" fmla="*/ 564580 h 625780"/>
                  <a:gd name="connsiteX8" fmla="*/ 97048 w 625779"/>
                  <a:gd name="connsiteY8" fmla="*/ 531339 h 625780"/>
                  <a:gd name="connsiteX9" fmla="*/ 105718 w 625779"/>
                  <a:gd name="connsiteY9" fmla="*/ 491647 h 625780"/>
                  <a:gd name="connsiteX10" fmla="*/ 109731 w 625779"/>
                  <a:gd name="connsiteY10" fmla="*/ 478266 h 625780"/>
                  <a:gd name="connsiteX11" fmla="*/ 24215 w 625779"/>
                  <a:gd name="connsiteY11" fmla="*/ 442844 h 625780"/>
                  <a:gd name="connsiteX12" fmla="*/ 71055 w 625779"/>
                  <a:gd name="connsiteY12" fmla="*/ 329763 h 625780"/>
                  <a:gd name="connsiteX13" fmla="*/ 157494 w 625779"/>
                  <a:gd name="connsiteY13" fmla="*/ 365568 h 625780"/>
                  <a:gd name="connsiteX14" fmla="*/ 189952 w 625779"/>
                  <a:gd name="connsiteY14" fmla="*/ 313027 h 625780"/>
                  <a:gd name="connsiteX15" fmla="*/ 206152 w 625779"/>
                  <a:gd name="connsiteY15" fmla="*/ 292700 h 625780"/>
                  <a:gd name="connsiteX16" fmla="*/ 140013 w 625779"/>
                  <a:gd name="connsiteY16" fmla="*/ 226560 h 625780"/>
                  <a:gd name="connsiteX17" fmla="*/ 226561 w 625779"/>
                  <a:gd name="connsiteY17" fmla="*/ 140012 h 625780"/>
                  <a:gd name="connsiteX18" fmla="*/ 292763 w 625779"/>
                  <a:gd name="connsiteY18" fmla="*/ 206214 h 625780"/>
                  <a:gd name="connsiteX19" fmla="*/ 331296 w 625779"/>
                  <a:gd name="connsiteY19" fmla="*/ 178498 h 625780"/>
                  <a:gd name="connsiteX20" fmla="*/ 365854 w 625779"/>
                  <a:gd name="connsiteY20" fmla="*/ 158184 h 625780"/>
                  <a:gd name="connsiteX21" fmla="*/ 329764 w 625779"/>
                  <a:gd name="connsiteY21" fmla="*/ 71055 h 625780"/>
                  <a:gd name="connsiteX22" fmla="*/ 442845 w 625779"/>
                  <a:gd name="connsiteY22" fmla="*/ 24214 h 625780"/>
                  <a:gd name="connsiteX23" fmla="*/ 479264 w 625779"/>
                  <a:gd name="connsiteY23" fmla="*/ 112138 h 625780"/>
                  <a:gd name="connsiteX24" fmla="*/ 514705 w 625779"/>
                  <a:gd name="connsiteY24" fmla="*/ 103106 h 625780"/>
                  <a:gd name="connsiteX25" fmla="*/ 564580 w 625779"/>
                  <a:gd name="connsiteY25" fmla="*/ 95494 h 625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25779" h="625780">
                    <a:moveTo>
                      <a:pt x="564580" y="0"/>
                    </a:moveTo>
                    <a:lnTo>
                      <a:pt x="625779" y="0"/>
                    </a:lnTo>
                    <a:lnTo>
                      <a:pt x="625779" y="303558"/>
                    </a:lnTo>
                    <a:cubicBezTo>
                      <a:pt x="447821" y="303558"/>
                      <a:pt x="303558" y="447821"/>
                      <a:pt x="303558" y="625779"/>
                    </a:cubicBezTo>
                    <a:lnTo>
                      <a:pt x="303559" y="625780"/>
                    </a:lnTo>
                    <a:lnTo>
                      <a:pt x="0" y="625780"/>
                    </a:lnTo>
                    <a:lnTo>
                      <a:pt x="0" y="564580"/>
                    </a:lnTo>
                    <a:lnTo>
                      <a:pt x="92614" y="564580"/>
                    </a:lnTo>
                    <a:lnTo>
                      <a:pt x="97048" y="531339"/>
                    </a:lnTo>
                    <a:cubicBezTo>
                      <a:pt x="99443" y="517928"/>
                      <a:pt x="102339" y="504691"/>
                      <a:pt x="105718" y="491647"/>
                    </a:cubicBezTo>
                    <a:lnTo>
                      <a:pt x="109731" y="478266"/>
                    </a:lnTo>
                    <a:lnTo>
                      <a:pt x="24215" y="442844"/>
                    </a:lnTo>
                    <a:lnTo>
                      <a:pt x="71055" y="329763"/>
                    </a:lnTo>
                    <a:lnTo>
                      <a:pt x="157494" y="365568"/>
                    </a:lnTo>
                    <a:lnTo>
                      <a:pt x="189952" y="313027"/>
                    </a:lnTo>
                    <a:lnTo>
                      <a:pt x="206152" y="292700"/>
                    </a:lnTo>
                    <a:lnTo>
                      <a:pt x="140013" y="226560"/>
                    </a:lnTo>
                    <a:lnTo>
                      <a:pt x="226561" y="140012"/>
                    </a:lnTo>
                    <a:lnTo>
                      <a:pt x="292763" y="206214"/>
                    </a:lnTo>
                    <a:lnTo>
                      <a:pt x="331296" y="178498"/>
                    </a:lnTo>
                    <a:lnTo>
                      <a:pt x="365854" y="158184"/>
                    </a:lnTo>
                    <a:lnTo>
                      <a:pt x="329764" y="71055"/>
                    </a:lnTo>
                    <a:lnTo>
                      <a:pt x="442845" y="24214"/>
                    </a:lnTo>
                    <a:lnTo>
                      <a:pt x="479264" y="112138"/>
                    </a:lnTo>
                    <a:lnTo>
                      <a:pt x="514705" y="103106"/>
                    </a:lnTo>
                    <a:lnTo>
                      <a:pt x="564580" y="95494"/>
                    </a:lnTo>
                    <a:close/>
                  </a:path>
                </a:pathLst>
              </a:custGeom>
              <a:solidFill>
                <a:srgbClr val="E870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5" name="任意多边形 94"/>
              <p:cNvSpPr/>
              <p:nvPr/>
            </p:nvSpPr>
            <p:spPr>
              <a:xfrm rot="5400000">
                <a:off x="1951189" y="1372732"/>
                <a:ext cx="625779" cy="625780"/>
              </a:xfrm>
              <a:custGeom>
                <a:avLst/>
                <a:gdLst>
                  <a:gd name="connsiteX0" fmla="*/ 564580 w 625779"/>
                  <a:gd name="connsiteY0" fmla="*/ 0 h 625780"/>
                  <a:gd name="connsiteX1" fmla="*/ 625779 w 625779"/>
                  <a:gd name="connsiteY1" fmla="*/ 0 h 625780"/>
                  <a:gd name="connsiteX2" fmla="*/ 625779 w 625779"/>
                  <a:gd name="connsiteY2" fmla="*/ 303558 h 625780"/>
                  <a:gd name="connsiteX3" fmla="*/ 303558 w 625779"/>
                  <a:gd name="connsiteY3" fmla="*/ 625779 h 625780"/>
                  <a:gd name="connsiteX4" fmla="*/ 303559 w 625779"/>
                  <a:gd name="connsiteY4" fmla="*/ 625780 h 625780"/>
                  <a:gd name="connsiteX5" fmla="*/ 0 w 625779"/>
                  <a:gd name="connsiteY5" fmla="*/ 625780 h 625780"/>
                  <a:gd name="connsiteX6" fmla="*/ 0 w 625779"/>
                  <a:gd name="connsiteY6" fmla="*/ 564580 h 625780"/>
                  <a:gd name="connsiteX7" fmla="*/ 92614 w 625779"/>
                  <a:gd name="connsiteY7" fmla="*/ 564580 h 625780"/>
                  <a:gd name="connsiteX8" fmla="*/ 97048 w 625779"/>
                  <a:gd name="connsiteY8" fmla="*/ 531339 h 625780"/>
                  <a:gd name="connsiteX9" fmla="*/ 105718 w 625779"/>
                  <a:gd name="connsiteY9" fmla="*/ 491647 h 625780"/>
                  <a:gd name="connsiteX10" fmla="*/ 109731 w 625779"/>
                  <a:gd name="connsiteY10" fmla="*/ 478266 h 625780"/>
                  <a:gd name="connsiteX11" fmla="*/ 24215 w 625779"/>
                  <a:gd name="connsiteY11" fmla="*/ 442844 h 625780"/>
                  <a:gd name="connsiteX12" fmla="*/ 71055 w 625779"/>
                  <a:gd name="connsiteY12" fmla="*/ 329763 h 625780"/>
                  <a:gd name="connsiteX13" fmla="*/ 157494 w 625779"/>
                  <a:gd name="connsiteY13" fmla="*/ 365568 h 625780"/>
                  <a:gd name="connsiteX14" fmla="*/ 189952 w 625779"/>
                  <a:gd name="connsiteY14" fmla="*/ 313027 h 625780"/>
                  <a:gd name="connsiteX15" fmla="*/ 206152 w 625779"/>
                  <a:gd name="connsiteY15" fmla="*/ 292700 h 625780"/>
                  <a:gd name="connsiteX16" fmla="*/ 140013 w 625779"/>
                  <a:gd name="connsiteY16" fmla="*/ 226560 h 625780"/>
                  <a:gd name="connsiteX17" fmla="*/ 226561 w 625779"/>
                  <a:gd name="connsiteY17" fmla="*/ 140012 h 625780"/>
                  <a:gd name="connsiteX18" fmla="*/ 292763 w 625779"/>
                  <a:gd name="connsiteY18" fmla="*/ 206214 h 625780"/>
                  <a:gd name="connsiteX19" fmla="*/ 331296 w 625779"/>
                  <a:gd name="connsiteY19" fmla="*/ 178498 h 625780"/>
                  <a:gd name="connsiteX20" fmla="*/ 365854 w 625779"/>
                  <a:gd name="connsiteY20" fmla="*/ 158184 h 625780"/>
                  <a:gd name="connsiteX21" fmla="*/ 329764 w 625779"/>
                  <a:gd name="connsiteY21" fmla="*/ 71055 h 625780"/>
                  <a:gd name="connsiteX22" fmla="*/ 442845 w 625779"/>
                  <a:gd name="connsiteY22" fmla="*/ 24214 h 625780"/>
                  <a:gd name="connsiteX23" fmla="*/ 479264 w 625779"/>
                  <a:gd name="connsiteY23" fmla="*/ 112138 h 625780"/>
                  <a:gd name="connsiteX24" fmla="*/ 514705 w 625779"/>
                  <a:gd name="connsiteY24" fmla="*/ 103106 h 625780"/>
                  <a:gd name="connsiteX25" fmla="*/ 564580 w 625779"/>
                  <a:gd name="connsiteY25" fmla="*/ 95494 h 625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25779" h="625780">
                    <a:moveTo>
                      <a:pt x="564580" y="0"/>
                    </a:moveTo>
                    <a:lnTo>
                      <a:pt x="625779" y="0"/>
                    </a:lnTo>
                    <a:lnTo>
                      <a:pt x="625779" y="303558"/>
                    </a:lnTo>
                    <a:cubicBezTo>
                      <a:pt x="447821" y="303558"/>
                      <a:pt x="303558" y="447821"/>
                      <a:pt x="303558" y="625779"/>
                    </a:cubicBezTo>
                    <a:lnTo>
                      <a:pt x="303559" y="625780"/>
                    </a:lnTo>
                    <a:lnTo>
                      <a:pt x="0" y="625780"/>
                    </a:lnTo>
                    <a:lnTo>
                      <a:pt x="0" y="564580"/>
                    </a:lnTo>
                    <a:lnTo>
                      <a:pt x="92614" y="564580"/>
                    </a:lnTo>
                    <a:lnTo>
                      <a:pt x="97048" y="531339"/>
                    </a:lnTo>
                    <a:cubicBezTo>
                      <a:pt x="99443" y="517928"/>
                      <a:pt x="102339" y="504691"/>
                      <a:pt x="105718" y="491647"/>
                    </a:cubicBezTo>
                    <a:lnTo>
                      <a:pt x="109731" y="478266"/>
                    </a:lnTo>
                    <a:lnTo>
                      <a:pt x="24215" y="442844"/>
                    </a:lnTo>
                    <a:lnTo>
                      <a:pt x="71055" y="329763"/>
                    </a:lnTo>
                    <a:lnTo>
                      <a:pt x="157494" y="365568"/>
                    </a:lnTo>
                    <a:lnTo>
                      <a:pt x="189952" y="313027"/>
                    </a:lnTo>
                    <a:lnTo>
                      <a:pt x="206152" y="292700"/>
                    </a:lnTo>
                    <a:lnTo>
                      <a:pt x="140013" y="226560"/>
                    </a:lnTo>
                    <a:lnTo>
                      <a:pt x="226561" y="140012"/>
                    </a:lnTo>
                    <a:lnTo>
                      <a:pt x="292763" y="206214"/>
                    </a:lnTo>
                    <a:lnTo>
                      <a:pt x="331296" y="178498"/>
                    </a:lnTo>
                    <a:lnTo>
                      <a:pt x="365854" y="158184"/>
                    </a:lnTo>
                    <a:lnTo>
                      <a:pt x="329764" y="71055"/>
                    </a:lnTo>
                    <a:lnTo>
                      <a:pt x="442845" y="24214"/>
                    </a:lnTo>
                    <a:lnTo>
                      <a:pt x="479264" y="112138"/>
                    </a:lnTo>
                    <a:lnTo>
                      <a:pt x="514705" y="103106"/>
                    </a:lnTo>
                    <a:lnTo>
                      <a:pt x="564580" y="95494"/>
                    </a:lnTo>
                    <a:close/>
                  </a:path>
                </a:pathLst>
              </a:custGeom>
              <a:solidFill>
                <a:srgbClr val="663A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6" name="任意多边形 95"/>
              <p:cNvSpPr/>
              <p:nvPr/>
            </p:nvSpPr>
            <p:spPr>
              <a:xfrm rot="10800000">
                <a:off x="1951187" y="1998511"/>
                <a:ext cx="625779" cy="625780"/>
              </a:xfrm>
              <a:custGeom>
                <a:avLst/>
                <a:gdLst>
                  <a:gd name="connsiteX0" fmla="*/ 564580 w 625779"/>
                  <a:gd name="connsiteY0" fmla="*/ 0 h 625780"/>
                  <a:gd name="connsiteX1" fmla="*/ 625779 w 625779"/>
                  <a:gd name="connsiteY1" fmla="*/ 0 h 625780"/>
                  <a:gd name="connsiteX2" fmla="*/ 625779 w 625779"/>
                  <a:gd name="connsiteY2" fmla="*/ 303558 h 625780"/>
                  <a:gd name="connsiteX3" fmla="*/ 303558 w 625779"/>
                  <a:gd name="connsiteY3" fmla="*/ 625779 h 625780"/>
                  <a:gd name="connsiteX4" fmla="*/ 303559 w 625779"/>
                  <a:gd name="connsiteY4" fmla="*/ 625780 h 625780"/>
                  <a:gd name="connsiteX5" fmla="*/ 0 w 625779"/>
                  <a:gd name="connsiteY5" fmla="*/ 625780 h 625780"/>
                  <a:gd name="connsiteX6" fmla="*/ 0 w 625779"/>
                  <a:gd name="connsiteY6" fmla="*/ 564580 h 625780"/>
                  <a:gd name="connsiteX7" fmla="*/ 92614 w 625779"/>
                  <a:gd name="connsiteY7" fmla="*/ 564580 h 625780"/>
                  <a:gd name="connsiteX8" fmla="*/ 97048 w 625779"/>
                  <a:gd name="connsiteY8" fmla="*/ 531339 h 625780"/>
                  <a:gd name="connsiteX9" fmla="*/ 105718 w 625779"/>
                  <a:gd name="connsiteY9" fmla="*/ 491647 h 625780"/>
                  <a:gd name="connsiteX10" fmla="*/ 109731 w 625779"/>
                  <a:gd name="connsiteY10" fmla="*/ 478266 h 625780"/>
                  <a:gd name="connsiteX11" fmla="*/ 24215 w 625779"/>
                  <a:gd name="connsiteY11" fmla="*/ 442844 h 625780"/>
                  <a:gd name="connsiteX12" fmla="*/ 71055 w 625779"/>
                  <a:gd name="connsiteY12" fmla="*/ 329763 h 625780"/>
                  <a:gd name="connsiteX13" fmla="*/ 157494 w 625779"/>
                  <a:gd name="connsiteY13" fmla="*/ 365568 h 625780"/>
                  <a:gd name="connsiteX14" fmla="*/ 189952 w 625779"/>
                  <a:gd name="connsiteY14" fmla="*/ 313027 h 625780"/>
                  <a:gd name="connsiteX15" fmla="*/ 206152 w 625779"/>
                  <a:gd name="connsiteY15" fmla="*/ 292700 h 625780"/>
                  <a:gd name="connsiteX16" fmla="*/ 140013 w 625779"/>
                  <a:gd name="connsiteY16" fmla="*/ 226560 h 625780"/>
                  <a:gd name="connsiteX17" fmla="*/ 226561 w 625779"/>
                  <a:gd name="connsiteY17" fmla="*/ 140012 h 625780"/>
                  <a:gd name="connsiteX18" fmla="*/ 292763 w 625779"/>
                  <a:gd name="connsiteY18" fmla="*/ 206214 h 625780"/>
                  <a:gd name="connsiteX19" fmla="*/ 331296 w 625779"/>
                  <a:gd name="connsiteY19" fmla="*/ 178498 h 625780"/>
                  <a:gd name="connsiteX20" fmla="*/ 365854 w 625779"/>
                  <a:gd name="connsiteY20" fmla="*/ 158184 h 625780"/>
                  <a:gd name="connsiteX21" fmla="*/ 329764 w 625779"/>
                  <a:gd name="connsiteY21" fmla="*/ 71055 h 625780"/>
                  <a:gd name="connsiteX22" fmla="*/ 442845 w 625779"/>
                  <a:gd name="connsiteY22" fmla="*/ 24214 h 625780"/>
                  <a:gd name="connsiteX23" fmla="*/ 479264 w 625779"/>
                  <a:gd name="connsiteY23" fmla="*/ 112138 h 625780"/>
                  <a:gd name="connsiteX24" fmla="*/ 514705 w 625779"/>
                  <a:gd name="connsiteY24" fmla="*/ 103106 h 625780"/>
                  <a:gd name="connsiteX25" fmla="*/ 564580 w 625779"/>
                  <a:gd name="connsiteY25" fmla="*/ 95494 h 625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25779" h="625780">
                    <a:moveTo>
                      <a:pt x="564580" y="0"/>
                    </a:moveTo>
                    <a:lnTo>
                      <a:pt x="625779" y="0"/>
                    </a:lnTo>
                    <a:lnTo>
                      <a:pt x="625779" y="303558"/>
                    </a:lnTo>
                    <a:cubicBezTo>
                      <a:pt x="447821" y="303558"/>
                      <a:pt x="303558" y="447821"/>
                      <a:pt x="303558" y="625779"/>
                    </a:cubicBezTo>
                    <a:lnTo>
                      <a:pt x="303559" y="625780"/>
                    </a:lnTo>
                    <a:lnTo>
                      <a:pt x="0" y="625780"/>
                    </a:lnTo>
                    <a:lnTo>
                      <a:pt x="0" y="564580"/>
                    </a:lnTo>
                    <a:lnTo>
                      <a:pt x="92614" y="564580"/>
                    </a:lnTo>
                    <a:lnTo>
                      <a:pt x="97048" y="531339"/>
                    </a:lnTo>
                    <a:cubicBezTo>
                      <a:pt x="99443" y="517928"/>
                      <a:pt x="102339" y="504691"/>
                      <a:pt x="105718" y="491647"/>
                    </a:cubicBezTo>
                    <a:lnTo>
                      <a:pt x="109731" y="478266"/>
                    </a:lnTo>
                    <a:lnTo>
                      <a:pt x="24215" y="442844"/>
                    </a:lnTo>
                    <a:lnTo>
                      <a:pt x="71055" y="329763"/>
                    </a:lnTo>
                    <a:lnTo>
                      <a:pt x="157494" y="365568"/>
                    </a:lnTo>
                    <a:lnTo>
                      <a:pt x="189952" y="313027"/>
                    </a:lnTo>
                    <a:lnTo>
                      <a:pt x="206152" y="292700"/>
                    </a:lnTo>
                    <a:lnTo>
                      <a:pt x="140013" y="226560"/>
                    </a:lnTo>
                    <a:lnTo>
                      <a:pt x="226561" y="140012"/>
                    </a:lnTo>
                    <a:lnTo>
                      <a:pt x="292763" y="206214"/>
                    </a:lnTo>
                    <a:lnTo>
                      <a:pt x="331296" y="178498"/>
                    </a:lnTo>
                    <a:lnTo>
                      <a:pt x="365854" y="158184"/>
                    </a:lnTo>
                    <a:lnTo>
                      <a:pt x="329764" y="71055"/>
                    </a:lnTo>
                    <a:lnTo>
                      <a:pt x="442845" y="24214"/>
                    </a:lnTo>
                    <a:lnTo>
                      <a:pt x="479264" y="112138"/>
                    </a:lnTo>
                    <a:lnTo>
                      <a:pt x="514705" y="103106"/>
                    </a:lnTo>
                    <a:lnTo>
                      <a:pt x="564580" y="95494"/>
                    </a:lnTo>
                    <a:close/>
                  </a:path>
                </a:pathLst>
              </a:custGeom>
              <a:solidFill>
                <a:srgbClr val="FFB8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7" name="任意多边形 96"/>
              <p:cNvSpPr/>
              <p:nvPr/>
            </p:nvSpPr>
            <p:spPr>
              <a:xfrm rot="16200000">
                <a:off x="1325411" y="1998511"/>
                <a:ext cx="625779" cy="625780"/>
              </a:xfrm>
              <a:custGeom>
                <a:avLst/>
                <a:gdLst>
                  <a:gd name="connsiteX0" fmla="*/ 564580 w 625779"/>
                  <a:gd name="connsiteY0" fmla="*/ 0 h 625780"/>
                  <a:gd name="connsiteX1" fmla="*/ 625779 w 625779"/>
                  <a:gd name="connsiteY1" fmla="*/ 0 h 625780"/>
                  <a:gd name="connsiteX2" fmla="*/ 625779 w 625779"/>
                  <a:gd name="connsiteY2" fmla="*/ 303558 h 625780"/>
                  <a:gd name="connsiteX3" fmla="*/ 303558 w 625779"/>
                  <a:gd name="connsiteY3" fmla="*/ 625779 h 625780"/>
                  <a:gd name="connsiteX4" fmla="*/ 303559 w 625779"/>
                  <a:gd name="connsiteY4" fmla="*/ 625780 h 625780"/>
                  <a:gd name="connsiteX5" fmla="*/ 0 w 625779"/>
                  <a:gd name="connsiteY5" fmla="*/ 625780 h 625780"/>
                  <a:gd name="connsiteX6" fmla="*/ 0 w 625779"/>
                  <a:gd name="connsiteY6" fmla="*/ 564580 h 625780"/>
                  <a:gd name="connsiteX7" fmla="*/ 92614 w 625779"/>
                  <a:gd name="connsiteY7" fmla="*/ 564580 h 625780"/>
                  <a:gd name="connsiteX8" fmla="*/ 97048 w 625779"/>
                  <a:gd name="connsiteY8" fmla="*/ 531339 h 625780"/>
                  <a:gd name="connsiteX9" fmla="*/ 105718 w 625779"/>
                  <a:gd name="connsiteY9" fmla="*/ 491647 h 625780"/>
                  <a:gd name="connsiteX10" fmla="*/ 109731 w 625779"/>
                  <a:gd name="connsiteY10" fmla="*/ 478266 h 625780"/>
                  <a:gd name="connsiteX11" fmla="*/ 24215 w 625779"/>
                  <a:gd name="connsiteY11" fmla="*/ 442844 h 625780"/>
                  <a:gd name="connsiteX12" fmla="*/ 71055 w 625779"/>
                  <a:gd name="connsiteY12" fmla="*/ 329763 h 625780"/>
                  <a:gd name="connsiteX13" fmla="*/ 157494 w 625779"/>
                  <a:gd name="connsiteY13" fmla="*/ 365568 h 625780"/>
                  <a:gd name="connsiteX14" fmla="*/ 189952 w 625779"/>
                  <a:gd name="connsiteY14" fmla="*/ 313027 h 625780"/>
                  <a:gd name="connsiteX15" fmla="*/ 206152 w 625779"/>
                  <a:gd name="connsiteY15" fmla="*/ 292700 h 625780"/>
                  <a:gd name="connsiteX16" fmla="*/ 140013 w 625779"/>
                  <a:gd name="connsiteY16" fmla="*/ 226560 h 625780"/>
                  <a:gd name="connsiteX17" fmla="*/ 226561 w 625779"/>
                  <a:gd name="connsiteY17" fmla="*/ 140012 h 625780"/>
                  <a:gd name="connsiteX18" fmla="*/ 292763 w 625779"/>
                  <a:gd name="connsiteY18" fmla="*/ 206214 h 625780"/>
                  <a:gd name="connsiteX19" fmla="*/ 331296 w 625779"/>
                  <a:gd name="connsiteY19" fmla="*/ 178498 h 625780"/>
                  <a:gd name="connsiteX20" fmla="*/ 365854 w 625779"/>
                  <a:gd name="connsiteY20" fmla="*/ 158184 h 625780"/>
                  <a:gd name="connsiteX21" fmla="*/ 329764 w 625779"/>
                  <a:gd name="connsiteY21" fmla="*/ 71055 h 625780"/>
                  <a:gd name="connsiteX22" fmla="*/ 442845 w 625779"/>
                  <a:gd name="connsiteY22" fmla="*/ 24214 h 625780"/>
                  <a:gd name="connsiteX23" fmla="*/ 479264 w 625779"/>
                  <a:gd name="connsiteY23" fmla="*/ 112138 h 625780"/>
                  <a:gd name="connsiteX24" fmla="*/ 514705 w 625779"/>
                  <a:gd name="connsiteY24" fmla="*/ 103106 h 625780"/>
                  <a:gd name="connsiteX25" fmla="*/ 564580 w 625779"/>
                  <a:gd name="connsiteY25" fmla="*/ 95494 h 625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25779" h="625780">
                    <a:moveTo>
                      <a:pt x="564580" y="0"/>
                    </a:moveTo>
                    <a:lnTo>
                      <a:pt x="625779" y="0"/>
                    </a:lnTo>
                    <a:lnTo>
                      <a:pt x="625779" y="303558"/>
                    </a:lnTo>
                    <a:cubicBezTo>
                      <a:pt x="447821" y="303558"/>
                      <a:pt x="303558" y="447821"/>
                      <a:pt x="303558" y="625779"/>
                    </a:cubicBezTo>
                    <a:lnTo>
                      <a:pt x="303559" y="625780"/>
                    </a:lnTo>
                    <a:lnTo>
                      <a:pt x="0" y="625780"/>
                    </a:lnTo>
                    <a:lnTo>
                      <a:pt x="0" y="564580"/>
                    </a:lnTo>
                    <a:lnTo>
                      <a:pt x="92614" y="564580"/>
                    </a:lnTo>
                    <a:lnTo>
                      <a:pt x="97048" y="531339"/>
                    </a:lnTo>
                    <a:cubicBezTo>
                      <a:pt x="99443" y="517928"/>
                      <a:pt x="102339" y="504691"/>
                      <a:pt x="105718" y="491647"/>
                    </a:cubicBezTo>
                    <a:lnTo>
                      <a:pt x="109731" y="478266"/>
                    </a:lnTo>
                    <a:lnTo>
                      <a:pt x="24215" y="442844"/>
                    </a:lnTo>
                    <a:lnTo>
                      <a:pt x="71055" y="329763"/>
                    </a:lnTo>
                    <a:lnTo>
                      <a:pt x="157494" y="365568"/>
                    </a:lnTo>
                    <a:lnTo>
                      <a:pt x="189952" y="313027"/>
                    </a:lnTo>
                    <a:lnTo>
                      <a:pt x="206152" y="292700"/>
                    </a:lnTo>
                    <a:lnTo>
                      <a:pt x="140013" y="226560"/>
                    </a:lnTo>
                    <a:lnTo>
                      <a:pt x="226561" y="140012"/>
                    </a:lnTo>
                    <a:lnTo>
                      <a:pt x="292763" y="206214"/>
                    </a:lnTo>
                    <a:lnTo>
                      <a:pt x="331296" y="178498"/>
                    </a:lnTo>
                    <a:lnTo>
                      <a:pt x="365854" y="158184"/>
                    </a:lnTo>
                    <a:lnTo>
                      <a:pt x="329764" y="71055"/>
                    </a:lnTo>
                    <a:lnTo>
                      <a:pt x="442845" y="24214"/>
                    </a:lnTo>
                    <a:lnTo>
                      <a:pt x="479264" y="112138"/>
                    </a:lnTo>
                    <a:lnTo>
                      <a:pt x="514705" y="103106"/>
                    </a:lnTo>
                    <a:lnTo>
                      <a:pt x="564580" y="95494"/>
                    </a:lnTo>
                    <a:close/>
                  </a:path>
                </a:pathLst>
              </a:custGeom>
              <a:solidFill>
                <a:srgbClr val="01AC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2" name="Group 4"/>
          <p:cNvGrpSpPr>
            <a:grpSpLocks noChangeAspect="1"/>
          </p:cNvGrpSpPr>
          <p:nvPr/>
        </p:nvGrpSpPr>
        <p:grpSpPr bwMode="auto">
          <a:xfrm>
            <a:off x="3703731" y="1905440"/>
            <a:ext cx="386174" cy="452553"/>
            <a:chOff x="1776" y="1776"/>
            <a:chExt cx="64" cy="75"/>
          </a:xfrm>
          <a:solidFill>
            <a:srgbClr val="01ACBE"/>
          </a:solidFill>
        </p:grpSpPr>
        <p:sp>
          <p:nvSpPr>
            <p:cNvPr id="90" name="Freeform 5"/>
            <p:cNvSpPr>
              <a:spLocks/>
            </p:cNvSpPr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6"/>
            <p:cNvSpPr>
              <a:spLocks/>
            </p:cNvSpPr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7"/>
            <p:cNvSpPr>
              <a:spLocks/>
            </p:cNvSpPr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8"/>
            <p:cNvSpPr>
              <a:spLocks/>
            </p:cNvSpPr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" name="Group 18"/>
          <p:cNvGrpSpPr>
            <a:grpSpLocks noChangeAspect="1"/>
          </p:cNvGrpSpPr>
          <p:nvPr/>
        </p:nvGrpSpPr>
        <p:grpSpPr bwMode="auto">
          <a:xfrm>
            <a:off x="7445395" y="4197900"/>
            <a:ext cx="392193" cy="365451"/>
            <a:chOff x="3802" y="2858"/>
            <a:chExt cx="616" cy="574"/>
          </a:xfrm>
          <a:solidFill>
            <a:srgbClr val="7B4690"/>
          </a:solidFill>
        </p:grpSpPr>
        <p:sp>
          <p:nvSpPr>
            <p:cNvPr id="85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23"/>
            <p:cNvSpPr>
              <a:spLocks/>
            </p:cNvSpPr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" name="Group 13"/>
          <p:cNvGrpSpPr>
            <a:grpSpLocks noChangeAspect="1"/>
          </p:cNvGrpSpPr>
          <p:nvPr/>
        </p:nvGrpSpPr>
        <p:grpSpPr bwMode="auto">
          <a:xfrm>
            <a:off x="8034144" y="1876848"/>
            <a:ext cx="470928" cy="478869"/>
            <a:chOff x="2426" y="2745"/>
            <a:chExt cx="593" cy="603"/>
          </a:xfrm>
          <a:solidFill>
            <a:srgbClr val="FFB850"/>
          </a:solidFill>
        </p:grpSpPr>
        <p:sp>
          <p:nvSpPr>
            <p:cNvPr id="83" name="Freeform 14"/>
            <p:cNvSpPr>
              <a:spLocks/>
            </p:cNvSpPr>
            <p:nvPr/>
          </p:nvSpPr>
          <p:spPr bwMode="auto">
            <a:xfrm>
              <a:off x="2442" y="2772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15"/>
            <p:cNvSpPr>
              <a:spLocks noEditPoints="1"/>
            </p:cNvSpPr>
            <p:nvPr/>
          </p:nvSpPr>
          <p:spPr bwMode="auto">
            <a:xfrm>
              <a:off x="2426" y="2745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325440" y="4123023"/>
            <a:ext cx="404690" cy="440397"/>
            <a:chOff x="4873626" y="1965325"/>
            <a:chExt cx="269876" cy="293688"/>
          </a:xfrm>
          <a:solidFill>
            <a:srgbClr val="E87071"/>
          </a:solidFill>
        </p:grpSpPr>
        <p:sp>
          <p:nvSpPr>
            <p:cNvPr id="79" name="Freeform 502"/>
            <p:cNvSpPr>
              <a:spLocks/>
            </p:cNvSpPr>
            <p:nvPr/>
          </p:nvSpPr>
          <p:spPr bwMode="auto">
            <a:xfrm>
              <a:off x="4873626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503"/>
            <p:cNvSpPr>
              <a:spLocks/>
            </p:cNvSpPr>
            <p:nvPr/>
          </p:nvSpPr>
          <p:spPr bwMode="auto">
            <a:xfrm>
              <a:off x="4884739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504"/>
            <p:cNvSpPr>
              <a:spLocks/>
            </p:cNvSpPr>
            <p:nvPr/>
          </p:nvSpPr>
          <p:spPr bwMode="auto">
            <a:xfrm>
              <a:off x="4940301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505"/>
            <p:cNvSpPr>
              <a:spLocks/>
            </p:cNvSpPr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2744183" y="2347518"/>
            <a:ext cx="1765777" cy="3391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1ACB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78" name="文本框 77"/>
          <p:cNvSpPr txBox="1"/>
          <p:nvPr/>
        </p:nvSpPr>
        <p:spPr>
          <a:xfrm>
            <a:off x="2749620" y="2609549"/>
            <a:ext cx="156081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3432549" y="4563420"/>
            <a:ext cx="1765777" cy="3391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E8707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76" name="文本框 75"/>
          <p:cNvSpPr txBox="1"/>
          <p:nvPr/>
        </p:nvSpPr>
        <p:spPr>
          <a:xfrm>
            <a:off x="3437985" y="4825451"/>
            <a:ext cx="153709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7327086" y="4577116"/>
            <a:ext cx="1765777" cy="3391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663A7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7332522" y="4839147"/>
            <a:ext cx="154746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7948741" y="2356014"/>
            <a:ext cx="1765777" cy="3391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B8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7954178" y="2618045"/>
            <a:ext cx="15517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190656" y="658010"/>
            <a:ext cx="3863711" cy="1172062"/>
            <a:chOff x="4190656" y="658010"/>
            <a:chExt cx="3863711" cy="1172062"/>
          </a:xfrm>
        </p:grpSpPr>
        <p:sp>
          <p:nvSpPr>
            <p:cNvPr id="21" name="椭圆 20"/>
            <p:cNvSpPr/>
            <p:nvPr/>
          </p:nvSpPr>
          <p:spPr>
            <a:xfrm>
              <a:off x="4190656" y="1788093"/>
              <a:ext cx="41979" cy="419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4260389" y="1670181"/>
              <a:ext cx="41979" cy="419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4337387" y="1556882"/>
              <a:ext cx="41979" cy="419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4421349" y="1448640"/>
              <a:ext cx="41979" cy="419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4511940" y="1345883"/>
              <a:ext cx="41979" cy="419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4608806" y="1249019"/>
              <a:ext cx="41979" cy="419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4711562" y="1158426"/>
              <a:ext cx="41979" cy="419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4819804" y="1074466"/>
              <a:ext cx="41979" cy="419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4933104" y="997467"/>
              <a:ext cx="41979" cy="419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5051015" y="927734"/>
              <a:ext cx="41979" cy="419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5173071" y="865543"/>
              <a:ext cx="41979" cy="419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5298793" y="811139"/>
              <a:ext cx="41979" cy="419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5427682" y="764736"/>
              <a:ext cx="41979" cy="419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5559231" y="726517"/>
              <a:ext cx="41979" cy="419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5692920" y="696634"/>
              <a:ext cx="41979" cy="419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5828222" y="675205"/>
              <a:ext cx="41979" cy="419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5964601" y="662313"/>
              <a:ext cx="41979" cy="419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6101522" y="658010"/>
              <a:ext cx="41979" cy="419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6238442" y="662313"/>
              <a:ext cx="41979" cy="419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6374823" y="675205"/>
              <a:ext cx="41979" cy="419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6510124" y="696634"/>
              <a:ext cx="41979" cy="419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6643812" y="726517"/>
              <a:ext cx="41979" cy="419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6775361" y="764736"/>
              <a:ext cx="41979" cy="419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6904251" y="811139"/>
              <a:ext cx="41979" cy="419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7029972" y="865543"/>
              <a:ext cx="41979" cy="419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7152030" y="927734"/>
              <a:ext cx="41979" cy="419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7269940" y="997467"/>
              <a:ext cx="41979" cy="419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7383241" y="1074466"/>
              <a:ext cx="41979" cy="419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7491482" y="1158426"/>
              <a:ext cx="41979" cy="419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7594239" y="1249018"/>
              <a:ext cx="41979" cy="419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7691103" y="1345883"/>
              <a:ext cx="41979" cy="419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7781696" y="1448640"/>
              <a:ext cx="41979" cy="419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7865656" y="1556882"/>
              <a:ext cx="41979" cy="419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7942655" y="1670181"/>
              <a:ext cx="41979" cy="419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8012388" y="1788093"/>
              <a:ext cx="41979" cy="419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7942655" y="3247202"/>
            <a:ext cx="342812" cy="801795"/>
            <a:chOff x="7942655" y="3247202"/>
            <a:chExt cx="342812" cy="801795"/>
          </a:xfrm>
        </p:grpSpPr>
        <p:sp>
          <p:nvSpPr>
            <p:cNvPr id="56" name="椭圆 55"/>
            <p:cNvSpPr/>
            <p:nvPr/>
          </p:nvSpPr>
          <p:spPr>
            <a:xfrm>
              <a:off x="8243488" y="3247202"/>
              <a:ext cx="41979" cy="419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8213605" y="3380891"/>
              <a:ext cx="41979" cy="419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8175386" y="3512440"/>
              <a:ext cx="41979" cy="419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8128983" y="3641329"/>
              <a:ext cx="41979" cy="419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8074579" y="3767050"/>
              <a:ext cx="41979" cy="419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8012388" y="3889106"/>
              <a:ext cx="41979" cy="419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7942655" y="4007018"/>
              <a:ext cx="41979" cy="419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938127" y="3111901"/>
            <a:ext cx="364241" cy="937096"/>
            <a:chOff x="3938127" y="3111901"/>
            <a:chExt cx="364241" cy="937096"/>
          </a:xfrm>
        </p:grpSpPr>
        <p:sp>
          <p:nvSpPr>
            <p:cNvPr id="63" name="椭圆 62"/>
            <p:cNvSpPr/>
            <p:nvPr/>
          </p:nvSpPr>
          <p:spPr>
            <a:xfrm>
              <a:off x="4260389" y="4007018"/>
              <a:ext cx="41979" cy="419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4190657" y="3889107"/>
              <a:ext cx="41979" cy="419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4128465" y="3767051"/>
              <a:ext cx="41979" cy="419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4074061" y="3641329"/>
              <a:ext cx="41979" cy="419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4027658" y="3512440"/>
              <a:ext cx="41979" cy="419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3989440" y="3380892"/>
              <a:ext cx="41979" cy="419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3959556" y="3247203"/>
              <a:ext cx="41979" cy="419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3938127" y="3111901"/>
              <a:ext cx="41979" cy="419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35961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</p:spPr>
        <p:txBody>
          <a:bodyPr/>
          <a:lstStyle/>
          <a:p>
            <a:r>
              <a:rPr lang="zh-CN" altLang="en-US" dirty="0"/>
              <a:t>灯泡系列递进关系图表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4657263" y="840197"/>
            <a:ext cx="2843986" cy="5315249"/>
            <a:chOff x="4904055" y="1002656"/>
            <a:chExt cx="2350402" cy="4525873"/>
          </a:xfrm>
        </p:grpSpPr>
        <p:grpSp>
          <p:nvGrpSpPr>
            <p:cNvPr id="50" name="组合 49"/>
            <p:cNvGrpSpPr/>
            <p:nvPr/>
          </p:nvGrpSpPr>
          <p:grpSpPr>
            <a:xfrm>
              <a:off x="5938009" y="1952953"/>
              <a:ext cx="314592" cy="513128"/>
              <a:chOff x="5938009" y="1952953"/>
              <a:chExt cx="314592" cy="513128"/>
            </a:xfrm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2" name="圆角矩形 41"/>
              <p:cNvSpPr/>
              <p:nvPr/>
            </p:nvSpPr>
            <p:spPr>
              <a:xfrm rot="5400000" flipV="1">
                <a:off x="5968344" y="2294572"/>
                <a:ext cx="253923" cy="89095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3" name="圆角矩形 42"/>
              <p:cNvSpPr/>
              <p:nvPr/>
            </p:nvSpPr>
            <p:spPr>
              <a:xfrm rot="5400000" flipV="1">
                <a:off x="6023639" y="2157637"/>
                <a:ext cx="143333" cy="2838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等腰三角形 43"/>
              <p:cNvSpPr/>
              <p:nvPr/>
            </p:nvSpPr>
            <p:spPr>
              <a:xfrm flipV="1">
                <a:off x="5938009" y="1970891"/>
                <a:ext cx="314592" cy="301560"/>
              </a:xfrm>
              <a:custGeom>
                <a:avLst/>
                <a:gdLst>
                  <a:gd name="connsiteX0" fmla="*/ 0 w 314592"/>
                  <a:gd name="connsiteY0" fmla="*/ 271200 h 271200"/>
                  <a:gd name="connsiteX1" fmla="*/ 157296 w 314592"/>
                  <a:gd name="connsiteY1" fmla="*/ 0 h 271200"/>
                  <a:gd name="connsiteX2" fmla="*/ 314592 w 314592"/>
                  <a:gd name="connsiteY2" fmla="*/ 271200 h 271200"/>
                  <a:gd name="connsiteX3" fmla="*/ 0 w 314592"/>
                  <a:gd name="connsiteY3" fmla="*/ 271200 h 271200"/>
                  <a:gd name="connsiteX0" fmla="*/ 0 w 314592"/>
                  <a:gd name="connsiteY0" fmla="*/ 271200 h 289191"/>
                  <a:gd name="connsiteX1" fmla="*/ 157296 w 314592"/>
                  <a:gd name="connsiteY1" fmla="*/ 0 h 289191"/>
                  <a:gd name="connsiteX2" fmla="*/ 314592 w 314592"/>
                  <a:gd name="connsiteY2" fmla="*/ 271200 h 289191"/>
                  <a:gd name="connsiteX3" fmla="*/ 0 w 314592"/>
                  <a:gd name="connsiteY3" fmla="*/ 271200 h 289191"/>
                  <a:gd name="connsiteX0" fmla="*/ 0 w 314592"/>
                  <a:gd name="connsiteY0" fmla="*/ 271200 h 301560"/>
                  <a:gd name="connsiteX1" fmla="*/ 157296 w 314592"/>
                  <a:gd name="connsiteY1" fmla="*/ 0 h 301560"/>
                  <a:gd name="connsiteX2" fmla="*/ 314592 w 314592"/>
                  <a:gd name="connsiteY2" fmla="*/ 271200 h 301560"/>
                  <a:gd name="connsiteX3" fmla="*/ 0 w 314592"/>
                  <a:gd name="connsiteY3" fmla="*/ 271200 h 301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4592" h="301560">
                    <a:moveTo>
                      <a:pt x="0" y="271200"/>
                    </a:moveTo>
                    <a:lnTo>
                      <a:pt x="157296" y="0"/>
                    </a:lnTo>
                    <a:lnTo>
                      <a:pt x="314592" y="271200"/>
                    </a:lnTo>
                    <a:cubicBezTo>
                      <a:pt x="202584" y="311681"/>
                      <a:pt x="112008" y="311681"/>
                      <a:pt x="0" y="271200"/>
                    </a:cubicBezTo>
                    <a:close/>
                  </a:path>
                </a:pathLst>
              </a:custGeom>
              <a:noFill/>
              <a:ln w="158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46" name="直接连接符 45"/>
              <p:cNvCxnSpPr/>
              <p:nvPr/>
            </p:nvCxnSpPr>
            <p:spPr>
              <a:xfrm flipH="1" flipV="1">
                <a:off x="5976397" y="1952953"/>
                <a:ext cx="117145" cy="218879"/>
              </a:xfrm>
              <a:prstGeom prst="line">
                <a:avLst/>
              </a:prstGeom>
              <a:ln w="15875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 flipV="1">
                <a:off x="6097632" y="1960522"/>
                <a:ext cx="113094" cy="211310"/>
              </a:xfrm>
              <a:prstGeom prst="line">
                <a:avLst/>
              </a:prstGeom>
              <a:ln w="15875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任意多边形 32"/>
            <p:cNvSpPr/>
            <p:nvPr/>
          </p:nvSpPr>
          <p:spPr>
            <a:xfrm>
              <a:off x="4904055" y="2882901"/>
              <a:ext cx="2350402" cy="2023745"/>
            </a:xfrm>
            <a:custGeom>
              <a:avLst/>
              <a:gdLst>
                <a:gd name="connsiteX0" fmla="*/ 1184325 w 2350402"/>
                <a:gd name="connsiteY0" fmla="*/ 0 h 1341120"/>
                <a:gd name="connsiteX1" fmla="*/ 1321485 w 2350402"/>
                <a:gd name="connsiteY1" fmla="*/ 160020 h 1341120"/>
                <a:gd name="connsiteX2" fmla="*/ 1565325 w 2350402"/>
                <a:gd name="connsiteY2" fmla="*/ 205740 h 1341120"/>
                <a:gd name="connsiteX3" fmla="*/ 2220645 w 2350402"/>
                <a:gd name="connsiteY3" fmla="*/ 213360 h 1341120"/>
                <a:gd name="connsiteX4" fmla="*/ 2350185 w 2350402"/>
                <a:gd name="connsiteY4" fmla="*/ 312420 h 1341120"/>
                <a:gd name="connsiteX5" fmla="*/ 2213025 w 2350402"/>
                <a:gd name="connsiteY5" fmla="*/ 411480 h 1341120"/>
                <a:gd name="connsiteX6" fmla="*/ 1489125 w 2350402"/>
                <a:gd name="connsiteY6" fmla="*/ 434340 h 1341120"/>
                <a:gd name="connsiteX7" fmla="*/ 178485 w 2350402"/>
                <a:gd name="connsiteY7" fmla="*/ 434340 h 1341120"/>
                <a:gd name="connsiteX8" fmla="*/ 79425 w 2350402"/>
                <a:gd name="connsiteY8" fmla="*/ 609600 h 1341120"/>
                <a:gd name="connsiteX9" fmla="*/ 810945 w 2350402"/>
                <a:gd name="connsiteY9" fmla="*/ 647700 h 1341120"/>
                <a:gd name="connsiteX10" fmla="*/ 1938705 w 2350402"/>
                <a:gd name="connsiteY10" fmla="*/ 670560 h 1341120"/>
                <a:gd name="connsiteX11" fmla="*/ 1953945 w 2350402"/>
                <a:gd name="connsiteY11" fmla="*/ 853440 h 1341120"/>
                <a:gd name="connsiteX12" fmla="*/ 1191945 w 2350402"/>
                <a:gd name="connsiteY12" fmla="*/ 876300 h 1341120"/>
                <a:gd name="connsiteX13" fmla="*/ 452805 w 2350402"/>
                <a:gd name="connsiteY13" fmla="*/ 883920 h 1341120"/>
                <a:gd name="connsiteX14" fmla="*/ 338505 w 2350402"/>
                <a:gd name="connsiteY14" fmla="*/ 1021080 h 1341120"/>
                <a:gd name="connsiteX15" fmla="*/ 727125 w 2350402"/>
                <a:gd name="connsiteY15" fmla="*/ 1089660 h 1341120"/>
                <a:gd name="connsiteX16" fmla="*/ 1694865 w 2350402"/>
                <a:gd name="connsiteY16" fmla="*/ 1112520 h 1341120"/>
                <a:gd name="connsiteX17" fmla="*/ 1710105 w 2350402"/>
                <a:gd name="connsiteY17" fmla="*/ 1310640 h 1341120"/>
                <a:gd name="connsiteX18" fmla="*/ 1176705 w 2350402"/>
                <a:gd name="connsiteY18" fmla="*/ 1333500 h 1341120"/>
                <a:gd name="connsiteX19" fmla="*/ 689025 w 2350402"/>
                <a:gd name="connsiteY19" fmla="*/ 1341120 h 1341120"/>
                <a:gd name="connsiteX0" fmla="*/ 1184325 w 2350402"/>
                <a:gd name="connsiteY0" fmla="*/ 0 h 1356995"/>
                <a:gd name="connsiteX1" fmla="*/ 1321485 w 2350402"/>
                <a:gd name="connsiteY1" fmla="*/ 160020 h 1356995"/>
                <a:gd name="connsiteX2" fmla="*/ 1565325 w 2350402"/>
                <a:gd name="connsiteY2" fmla="*/ 205740 h 1356995"/>
                <a:gd name="connsiteX3" fmla="*/ 2220645 w 2350402"/>
                <a:gd name="connsiteY3" fmla="*/ 213360 h 1356995"/>
                <a:gd name="connsiteX4" fmla="*/ 2350185 w 2350402"/>
                <a:gd name="connsiteY4" fmla="*/ 312420 h 1356995"/>
                <a:gd name="connsiteX5" fmla="*/ 2213025 w 2350402"/>
                <a:gd name="connsiteY5" fmla="*/ 411480 h 1356995"/>
                <a:gd name="connsiteX6" fmla="*/ 1489125 w 2350402"/>
                <a:gd name="connsiteY6" fmla="*/ 434340 h 1356995"/>
                <a:gd name="connsiteX7" fmla="*/ 178485 w 2350402"/>
                <a:gd name="connsiteY7" fmla="*/ 434340 h 1356995"/>
                <a:gd name="connsiteX8" fmla="*/ 79425 w 2350402"/>
                <a:gd name="connsiteY8" fmla="*/ 609600 h 1356995"/>
                <a:gd name="connsiteX9" fmla="*/ 810945 w 2350402"/>
                <a:gd name="connsiteY9" fmla="*/ 647700 h 1356995"/>
                <a:gd name="connsiteX10" fmla="*/ 1938705 w 2350402"/>
                <a:gd name="connsiteY10" fmla="*/ 670560 h 1356995"/>
                <a:gd name="connsiteX11" fmla="*/ 1953945 w 2350402"/>
                <a:gd name="connsiteY11" fmla="*/ 853440 h 1356995"/>
                <a:gd name="connsiteX12" fmla="*/ 1191945 w 2350402"/>
                <a:gd name="connsiteY12" fmla="*/ 876300 h 1356995"/>
                <a:gd name="connsiteX13" fmla="*/ 452805 w 2350402"/>
                <a:gd name="connsiteY13" fmla="*/ 883920 h 1356995"/>
                <a:gd name="connsiteX14" fmla="*/ 338505 w 2350402"/>
                <a:gd name="connsiteY14" fmla="*/ 1021080 h 1356995"/>
                <a:gd name="connsiteX15" fmla="*/ 727125 w 2350402"/>
                <a:gd name="connsiteY15" fmla="*/ 1089660 h 1356995"/>
                <a:gd name="connsiteX16" fmla="*/ 1694865 w 2350402"/>
                <a:gd name="connsiteY16" fmla="*/ 1112520 h 1356995"/>
                <a:gd name="connsiteX17" fmla="*/ 1710105 w 2350402"/>
                <a:gd name="connsiteY17" fmla="*/ 1310640 h 1356995"/>
                <a:gd name="connsiteX18" fmla="*/ 1176705 w 2350402"/>
                <a:gd name="connsiteY18" fmla="*/ 1333500 h 1356995"/>
                <a:gd name="connsiteX19" fmla="*/ 631875 w 2350402"/>
                <a:gd name="connsiteY19" fmla="*/ 1356995 h 1356995"/>
                <a:gd name="connsiteX0" fmla="*/ 1184325 w 2350402"/>
                <a:gd name="connsiteY0" fmla="*/ 0 h 1356995"/>
                <a:gd name="connsiteX1" fmla="*/ 1321485 w 2350402"/>
                <a:gd name="connsiteY1" fmla="*/ 160020 h 1356995"/>
                <a:gd name="connsiteX2" fmla="*/ 1565325 w 2350402"/>
                <a:gd name="connsiteY2" fmla="*/ 205740 h 1356995"/>
                <a:gd name="connsiteX3" fmla="*/ 2220645 w 2350402"/>
                <a:gd name="connsiteY3" fmla="*/ 213360 h 1356995"/>
                <a:gd name="connsiteX4" fmla="*/ 2350185 w 2350402"/>
                <a:gd name="connsiteY4" fmla="*/ 312420 h 1356995"/>
                <a:gd name="connsiteX5" fmla="*/ 2213025 w 2350402"/>
                <a:gd name="connsiteY5" fmla="*/ 411480 h 1356995"/>
                <a:gd name="connsiteX6" fmla="*/ 1489125 w 2350402"/>
                <a:gd name="connsiteY6" fmla="*/ 434340 h 1356995"/>
                <a:gd name="connsiteX7" fmla="*/ 178485 w 2350402"/>
                <a:gd name="connsiteY7" fmla="*/ 434340 h 1356995"/>
                <a:gd name="connsiteX8" fmla="*/ 79425 w 2350402"/>
                <a:gd name="connsiteY8" fmla="*/ 609600 h 1356995"/>
                <a:gd name="connsiteX9" fmla="*/ 810945 w 2350402"/>
                <a:gd name="connsiteY9" fmla="*/ 647700 h 1356995"/>
                <a:gd name="connsiteX10" fmla="*/ 1938705 w 2350402"/>
                <a:gd name="connsiteY10" fmla="*/ 670560 h 1356995"/>
                <a:gd name="connsiteX11" fmla="*/ 1953945 w 2350402"/>
                <a:gd name="connsiteY11" fmla="*/ 853440 h 1356995"/>
                <a:gd name="connsiteX12" fmla="*/ 1191945 w 2350402"/>
                <a:gd name="connsiteY12" fmla="*/ 876300 h 1356995"/>
                <a:gd name="connsiteX13" fmla="*/ 452805 w 2350402"/>
                <a:gd name="connsiteY13" fmla="*/ 883920 h 1356995"/>
                <a:gd name="connsiteX14" fmla="*/ 338505 w 2350402"/>
                <a:gd name="connsiteY14" fmla="*/ 1021080 h 1356995"/>
                <a:gd name="connsiteX15" fmla="*/ 727125 w 2350402"/>
                <a:gd name="connsiteY15" fmla="*/ 1089660 h 1356995"/>
                <a:gd name="connsiteX16" fmla="*/ 1694865 w 2350402"/>
                <a:gd name="connsiteY16" fmla="*/ 1112520 h 1356995"/>
                <a:gd name="connsiteX17" fmla="*/ 1710105 w 2350402"/>
                <a:gd name="connsiteY17" fmla="*/ 1310640 h 1356995"/>
                <a:gd name="connsiteX18" fmla="*/ 1176705 w 2350402"/>
                <a:gd name="connsiteY18" fmla="*/ 1333500 h 1356995"/>
                <a:gd name="connsiteX19" fmla="*/ 683945 w 2350402"/>
                <a:gd name="connsiteY19" fmla="*/ 1343025 h 1356995"/>
                <a:gd name="connsiteX20" fmla="*/ 631875 w 2350402"/>
                <a:gd name="connsiteY20" fmla="*/ 1356995 h 1356995"/>
                <a:gd name="connsiteX0" fmla="*/ 1184325 w 2350402"/>
                <a:gd name="connsiteY0" fmla="*/ 0 h 1455420"/>
                <a:gd name="connsiteX1" fmla="*/ 1321485 w 2350402"/>
                <a:gd name="connsiteY1" fmla="*/ 160020 h 1455420"/>
                <a:gd name="connsiteX2" fmla="*/ 1565325 w 2350402"/>
                <a:gd name="connsiteY2" fmla="*/ 205740 h 1455420"/>
                <a:gd name="connsiteX3" fmla="*/ 2220645 w 2350402"/>
                <a:gd name="connsiteY3" fmla="*/ 213360 h 1455420"/>
                <a:gd name="connsiteX4" fmla="*/ 2350185 w 2350402"/>
                <a:gd name="connsiteY4" fmla="*/ 312420 h 1455420"/>
                <a:gd name="connsiteX5" fmla="*/ 2213025 w 2350402"/>
                <a:gd name="connsiteY5" fmla="*/ 411480 h 1455420"/>
                <a:gd name="connsiteX6" fmla="*/ 1489125 w 2350402"/>
                <a:gd name="connsiteY6" fmla="*/ 434340 h 1455420"/>
                <a:gd name="connsiteX7" fmla="*/ 178485 w 2350402"/>
                <a:gd name="connsiteY7" fmla="*/ 434340 h 1455420"/>
                <a:gd name="connsiteX8" fmla="*/ 79425 w 2350402"/>
                <a:gd name="connsiteY8" fmla="*/ 609600 h 1455420"/>
                <a:gd name="connsiteX9" fmla="*/ 810945 w 2350402"/>
                <a:gd name="connsiteY9" fmla="*/ 647700 h 1455420"/>
                <a:gd name="connsiteX10" fmla="*/ 1938705 w 2350402"/>
                <a:gd name="connsiteY10" fmla="*/ 670560 h 1455420"/>
                <a:gd name="connsiteX11" fmla="*/ 1953945 w 2350402"/>
                <a:gd name="connsiteY11" fmla="*/ 853440 h 1455420"/>
                <a:gd name="connsiteX12" fmla="*/ 1191945 w 2350402"/>
                <a:gd name="connsiteY12" fmla="*/ 876300 h 1455420"/>
                <a:gd name="connsiteX13" fmla="*/ 452805 w 2350402"/>
                <a:gd name="connsiteY13" fmla="*/ 883920 h 1455420"/>
                <a:gd name="connsiteX14" fmla="*/ 338505 w 2350402"/>
                <a:gd name="connsiteY14" fmla="*/ 1021080 h 1455420"/>
                <a:gd name="connsiteX15" fmla="*/ 727125 w 2350402"/>
                <a:gd name="connsiteY15" fmla="*/ 1089660 h 1455420"/>
                <a:gd name="connsiteX16" fmla="*/ 1694865 w 2350402"/>
                <a:gd name="connsiteY16" fmla="*/ 1112520 h 1455420"/>
                <a:gd name="connsiteX17" fmla="*/ 1710105 w 2350402"/>
                <a:gd name="connsiteY17" fmla="*/ 1310640 h 1455420"/>
                <a:gd name="connsiteX18" fmla="*/ 1176705 w 2350402"/>
                <a:gd name="connsiteY18" fmla="*/ 1333500 h 1455420"/>
                <a:gd name="connsiteX19" fmla="*/ 683945 w 2350402"/>
                <a:gd name="connsiteY19" fmla="*/ 1343025 h 1455420"/>
                <a:gd name="connsiteX20" fmla="*/ 590600 w 2350402"/>
                <a:gd name="connsiteY20" fmla="*/ 1455420 h 1455420"/>
                <a:gd name="connsiteX0" fmla="*/ 1184325 w 2350402"/>
                <a:gd name="connsiteY0" fmla="*/ 0 h 1455420"/>
                <a:gd name="connsiteX1" fmla="*/ 1321485 w 2350402"/>
                <a:gd name="connsiteY1" fmla="*/ 160020 h 1455420"/>
                <a:gd name="connsiteX2" fmla="*/ 1565325 w 2350402"/>
                <a:gd name="connsiteY2" fmla="*/ 205740 h 1455420"/>
                <a:gd name="connsiteX3" fmla="*/ 2220645 w 2350402"/>
                <a:gd name="connsiteY3" fmla="*/ 213360 h 1455420"/>
                <a:gd name="connsiteX4" fmla="*/ 2350185 w 2350402"/>
                <a:gd name="connsiteY4" fmla="*/ 312420 h 1455420"/>
                <a:gd name="connsiteX5" fmla="*/ 2213025 w 2350402"/>
                <a:gd name="connsiteY5" fmla="*/ 411480 h 1455420"/>
                <a:gd name="connsiteX6" fmla="*/ 1489125 w 2350402"/>
                <a:gd name="connsiteY6" fmla="*/ 434340 h 1455420"/>
                <a:gd name="connsiteX7" fmla="*/ 178485 w 2350402"/>
                <a:gd name="connsiteY7" fmla="*/ 434340 h 1455420"/>
                <a:gd name="connsiteX8" fmla="*/ 79425 w 2350402"/>
                <a:gd name="connsiteY8" fmla="*/ 609600 h 1455420"/>
                <a:gd name="connsiteX9" fmla="*/ 810945 w 2350402"/>
                <a:gd name="connsiteY9" fmla="*/ 647700 h 1455420"/>
                <a:gd name="connsiteX10" fmla="*/ 1938705 w 2350402"/>
                <a:gd name="connsiteY10" fmla="*/ 670560 h 1455420"/>
                <a:gd name="connsiteX11" fmla="*/ 1953945 w 2350402"/>
                <a:gd name="connsiteY11" fmla="*/ 853440 h 1455420"/>
                <a:gd name="connsiteX12" fmla="*/ 1191945 w 2350402"/>
                <a:gd name="connsiteY12" fmla="*/ 876300 h 1455420"/>
                <a:gd name="connsiteX13" fmla="*/ 452805 w 2350402"/>
                <a:gd name="connsiteY13" fmla="*/ 883920 h 1455420"/>
                <a:gd name="connsiteX14" fmla="*/ 338505 w 2350402"/>
                <a:gd name="connsiteY14" fmla="*/ 1021080 h 1455420"/>
                <a:gd name="connsiteX15" fmla="*/ 727125 w 2350402"/>
                <a:gd name="connsiteY15" fmla="*/ 1089660 h 1455420"/>
                <a:gd name="connsiteX16" fmla="*/ 1694865 w 2350402"/>
                <a:gd name="connsiteY16" fmla="*/ 1112520 h 1455420"/>
                <a:gd name="connsiteX17" fmla="*/ 1710105 w 2350402"/>
                <a:gd name="connsiteY17" fmla="*/ 1310640 h 1455420"/>
                <a:gd name="connsiteX18" fmla="*/ 1176705 w 2350402"/>
                <a:gd name="connsiteY18" fmla="*/ 1333500 h 1455420"/>
                <a:gd name="connsiteX19" fmla="*/ 683945 w 2350402"/>
                <a:gd name="connsiteY19" fmla="*/ 1343025 h 1455420"/>
                <a:gd name="connsiteX20" fmla="*/ 595045 w 2350402"/>
                <a:gd name="connsiteY20" fmla="*/ 1428749 h 1455420"/>
                <a:gd name="connsiteX21" fmla="*/ 590600 w 2350402"/>
                <a:gd name="connsiteY21" fmla="*/ 1455420 h 1455420"/>
                <a:gd name="connsiteX0" fmla="*/ 1184325 w 2350402"/>
                <a:gd name="connsiteY0" fmla="*/ 0 h 1550670"/>
                <a:gd name="connsiteX1" fmla="*/ 1321485 w 2350402"/>
                <a:gd name="connsiteY1" fmla="*/ 160020 h 1550670"/>
                <a:gd name="connsiteX2" fmla="*/ 1565325 w 2350402"/>
                <a:gd name="connsiteY2" fmla="*/ 205740 h 1550670"/>
                <a:gd name="connsiteX3" fmla="*/ 2220645 w 2350402"/>
                <a:gd name="connsiteY3" fmla="*/ 213360 h 1550670"/>
                <a:gd name="connsiteX4" fmla="*/ 2350185 w 2350402"/>
                <a:gd name="connsiteY4" fmla="*/ 312420 h 1550670"/>
                <a:gd name="connsiteX5" fmla="*/ 2213025 w 2350402"/>
                <a:gd name="connsiteY5" fmla="*/ 411480 h 1550670"/>
                <a:gd name="connsiteX6" fmla="*/ 1489125 w 2350402"/>
                <a:gd name="connsiteY6" fmla="*/ 434340 h 1550670"/>
                <a:gd name="connsiteX7" fmla="*/ 178485 w 2350402"/>
                <a:gd name="connsiteY7" fmla="*/ 434340 h 1550670"/>
                <a:gd name="connsiteX8" fmla="*/ 79425 w 2350402"/>
                <a:gd name="connsiteY8" fmla="*/ 609600 h 1550670"/>
                <a:gd name="connsiteX9" fmla="*/ 810945 w 2350402"/>
                <a:gd name="connsiteY9" fmla="*/ 647700 h 1550670"/>
                <a:gd name="connsiteX10" fmla="*/ 1938705 w 2350402"/>
                <a:gd name="connsiteY10" fmla="*/ 670560 h 1550670"/>
                <a:gd name="connsiteX11" fmla="*/ 1953945 w 2350402"/>
                <a:gd name="connsiteY11" fmla="*/ 853440 h 1550670"/>
                <a:gd name="connsiteX12" fmla="*/ 1191945 w 2350402"/>
                <a:gd name="connsiteY12" fmla="*/ 876300 h 1550670"/>
                <a:gd name="connsiteX13" fmla="*/ 452805 w 2350402"/>
                <a:gd name="connsiteY13" fmla="*/ 883920 h 1550670"/>
                <a:gd name="connsiteX14" fmla="*/ 338505 w 2350402"/>
                <a:gd name="connsiteY14" fmla="*/ 1021080 h 1550670"/>
                <a:gd name="connsiteX15" fmla="*/ 727125 w 2350402"/>
                <a:gd name="connsiteY15" fmla="*/ 1089660 h 1550670"/>
                <a:gd name="connsiteX16" fmla="*/ 1694865 w 2350402"/>
                <a:gd name="connsiteY16" fmla="*/ 1112520 h 1550670"/>
                <a:gd name="connsiteX17" fmla="*/ 1710105 w 2350402"/>
                <a:gd name="connsiteY17" fmla="*/ 1310640 h 1550670"/>
                <a:gd name="connsiteX18" fmla="*/ 1176705 w 2350402"/>
                <a:gd name="connsiteY18" fmla="*/ 1333500 h 1550670"/>
                <a:gd name="connsiteX19" fmla="*/ 683945 w 2350402"/>
                <a:gd name="connsiteY19" fmla="*/ 1343025 h 1550670"/>
                <a:gd name="connsiteX20" fmla="*/ 595045 w 2350402"/>
                <a:gd name="connsiteY20" fmla="*/ 1428749 h 1550670"/>
                <a:gd name="connsiteX21" fmla="*/ 800150 w 2350402"/>
                <a:gd name="connsiteY21" fmla="*/ 1550670 h 1550670"/>
                <a:gd name="connsiteX0" fmla="*/ 1184325 w 2350402"/>
                <a:gd name="connsiteY0" fmla="*/ 0 h 1553845"/>
                <a:gd name="connsiteX1" fmla="*/ 1321485 w 2350402"/>
                <a:gd name="connsiteY1" fmla="*/ 160020 h 1553845"/>
                <a:gd name="connsiteX2" fmla="*/ 1565325 w 2350402"/>
                <a:gd name="connsiteY2" fmla="*/ 205740 h 1553845"/>
                <a:gd name="connsiteX3" fmla="*/ 2220645 w 2350402"/>
                <a:gd name="connsiteY3" fmla="*/ 213360 h 1553845"/>
                <a:gd name="connsiteX4" fmla="*/ 2350185 w 2350402"/>
                <a:gd name="connsiteY4" fmla="*/ 312420 h 1553845"/>
                <a:gd name="connsiteX5" fmla="*/ 2213025 w 2350402"/>
                <a:gd name="connsiteY5" fmla="*/ 411480 h 1553845"/>
                <a:gd name="connsiteX6" fmla="*/ 1489125 w 2350402"/>
                <a:gd name="connsiteY6" fmla="*/ 434340 h 1553845"/>
                <a:gd name="connsiteX7" fmla="*/ 178485 w 2350402"/>
                <a:gd name="connsiteY7" fmla="*/ 434340 h 1553845"/>
                <a:gd name="connsiteX8" fmla="*/ 79425 w 2350402"/>
                <a:gd name="connsiteY8" fmla="*/ 609600 h 1553845"/>
                <a:gd name="connsiteX9" fmla="*/ 810945 w 2350402"/>
                <a:gd name="connsiteY9" fmla="*/ 647700 h 1553845"/>
                <a:gd name="connsiteX10" fmla="*/ 1938705 w 2350402"/>
                <a:gd name="connsiteY10" fmla="*/ 670560 h 1553845"/>
                <a:gd name="connsiteX11" fmla="*/ 1953945 w 2350402"/>
                <a:gd name="connsiteY11" fmla="*/ 853440 h 1553845"/>
                <a:gd name="connsiteX12" fmla="*/ 1191945 w 2350402"/>
                <a:gd name="connsiteY12" fmla="*/ 876300 h 1553845"/>
                <a:gd name="connsiteX13" fmla="*/ 452805 w 2350402"/>
                <a:gd name="connsiteY13" fmla="*/ 883920 h 1553845"/>
                <a:gd name="connsiteX14" fmla="*/ 338505 w 2350402"/>
                <a:gd name="connsiteY14" fmla="*/ 1021080 h 1553845"/>
                <a:gd name="connsiteX15" fmla="*/ 727125 w 2350402"/>
                <a:gd name="connsiteY15" fmla="*/ 1089660 h 1553845"/>
                <a:gd name="connsiteX16" fmla="*/ 1694865 w 2350402"/>
                <a:gd name="connsiteY16" fmla="*/ 1112520 h 1553845"/>
                <a:gd name="connsiteX17" fmla="*/ 1710105 w 2350402"/>
                <a:gd name="connsiteY17" fmla="*/ 1310640 h 1553845"/>
                <a:gd name="connsiteX18" fmla="*/ 1176705 w 2350402"/>
                <a:gd name="connsiteY18" fmla="*/ 1333500 h 1553845"/>
                <a:gd name="connsiteX19" fmla="*/ 683945 w 2350402"/>
                <a:gd name="connsiteY19" fmla="*/ 1343025 h 1553845"/>
                <a:gd name="connsiteX20" fmla="*/ 595045 w 2350402"/>
                <a:gd name="connsiteY20" fmla="*/ 1428749 h 1553845"/>
                <a:gd name="connsiteX21" fmla="*/ 977950 w 2350402"/>
                <a:gd name="connsiteY21" fmla="*/ 1553845 h 1553845"/>
                <a:gd name="connsiteX0" fmla="*/ 1184325 w 2350402"/>
                <a:gd name="connsiteY0" fmla="*/ 0 h 1553845"/>
                <a:gd name="connsiteX1" fmla="*/ 1321485 w 2350402"/>
                <a:gd name="connsiteY1" fmla="*/ 160020 h 1553845"/>
                <a:gd name="connsiteX2" fmla="*/ 1565325 w 2350402"/>
                <a:gd name="connsiteY2" fmla="*/ 205740 h 1553845"/>
                <a:gd name="connsiteX3" fmla="*/ 2220645 w 2350402"/>
                <a:gd name="connsiteY3" fmla="*/ 213360 h 1553845"/>
                <a:gd name="connsiteX4" fmla="*/ 2350185 w 2350402"/>
                <a:gd name="connsiteY4" fmla="*/ 312420 h 1553845"/>
                <a:gd name="connsiteX5" fmla="*/ 2213025 w 2350402"/>
                <a:gd name="connsiteY5" fmla="*/ 411480 h 1553845"/>
                <a:gd name="connsiteX6" fmla="*/ 1489125 w 2350402"/>
                <a:gd name="connsiteY6" fmla="*/ 434340 h 1553845"/>
                <a:gd name="connsiteX7" fmla="*/ 178485 w 2350402"/>
                <a:gd name="connsiteY7" fmla="*/ 434340 h 1553845"/>
                <a:gd name="connsiteX8" fmla="*/ 79425 w 2350402"/>
                <a:gd name="connsiteY8" fmla="*/ 609600 h 1553845"/>
                <a:gd name="connsiteX9" fmla="*/ 810945 w 2350402"/>
                <a:gd name="connsiteY9" fmla="*/ 647700 h 1553845"/>
                <a:gd name="connsiteX10" fmla="*/ 1938705 w 2350402"/>
                <a:gd name="connsiteY10" fmla="*/ 670560 h 1553845"/>
                <a:gd name="connsiteX11" fmla="*/ 1953945 w 2350402"/>
                <a:gd name="connsiteY11" fmla="*/ 853440 h 1553845"/>
                <a:gd name="connsiteX12" fmla="*/ 1191945 w 2350402"/>
                <a:gd name="connsiteY12" fmla="*/ 876300 h 1553845"/>
                <a:gd name="connsiteX13" fmla="*/ 452805 w 2350402"/>
                <a:gd name="connsiteY13" fmla="*/ 883920 h 1553845"/>
                <a:gd name="connsiteX14" fmla="*/ 338505 w 2350402"/>
                <a:gd name="connsiteY14" fmla="*/ 1021080 h 1553845"/>
                <a:gd name="connsiteX15" fmla="*/ 727125 w 2350402"/>
                <a:gd name="connsiteY15" fmla="*/ 1089660 h 1553845"/>
                <a:gd name="connsiteX16" fmla="*/ 1694865 w 2350402"/>
                <a:gd name="connsiteY16" fmla="*/ 1112520 h 1553845"/>
                <a:gd name="connsiteX17" fmla="*/ 1710105 w 2350402"/>
                <a:gd name="connsiteY17" fmla="*/ 1310640 h 1553845"/>
                <a:gd name="connsiteX18" fmla="*/ 1176705 w 2350402"/>
                <a:gd name="connsiteY18" fmla="*/ 1333500 h 1553845"/>
                <a:gd name="connsiteX19" fmla="*/ 683945 w 2350402"/>
                <a:gd name="connsiteY19" fmla="*/ 1343025 h 1553845"/>
                <a:gd name="connsiteX20" fmla="*/ 598220 w 2350402"/>
                <a:gd name="connsiteY20" fmla="*/ 1441449 h 1553845"/>
                <a:gd name="connsiteX21" fmla="*/ 977950 w 2350402"/>
                <a:gd name="connsiteY21" fmla="*/ 1553845 h 1553845"/>
                <a:gd name="connsiteX0" fmla="*/ 1184325 w 2350402"/>
                <a:gd name="connsiteY0" fmla="*/ 0 h 1553845"/>
                <a:gd name="connsiteX1" fmla="*/ 1321485 w 2350402"/>
                <a:gd name="connsiteY1" fmla="*/ 160020 h 1553845"/>
                <a:gd name="connsiteX2" fmla="*/ 1565325 w 2350402"/>
                <a:gd name="connsiteY2" fmla="*/ 205740 h 1553845"/>
                <a:gd name="connsiteX3" fmla="*/ 2220645 w 2350402"/>
                <a:gd name="connsiteY3" fmla="*/ 213360 h 1553845"/>
                <a:gd name="connsiteX4" fmla="*/ 2350185 w 2350402"/>
                <a:gd name="connsiteY4" fmla="*/ 312420 h 1553845"/>
                <a:gd name="connsiteX5" fmla="*/ 2213025 w 2350402"/>
                <a:gd name="connsiteY5" fmla="*/ 411480 h 1553845"/>
                <a:gd name="connsiteX6" fmla="*/ 1489125 w 2350402"/>
                <a:gd name="connsiteY6" fmla="*/ 434340 h 1553845"/>
                <a:gd name="connsiteX7" fmla="*/ 178485 w 2350402"/>
                <a:gd name="connsiteY7" fmla="*/ 434340 h 1553845"/>
                <a:gd name="connsiteX8" fmla="*/ 79425 w 2350402"/>
                <a:gd name="connsiteY8" fmla="*/ 609600 h 1553845"/>
                <a:gd name="connsiteX9" fmla="*/ 810945 w 2350402"/>
                <a:gd name="connsiteY9" fmla="*/ 647700 h 1553845"/>
                <a:gd name="connsiteX10" fmla="*/ 1938705 w 2350402"/>
                <a:gd name="connsiteY10" fmla="*/ 670560 h 1553845"/>
                <a:gd name="connsiteX11" fmla="*/ 1953945 w 2350402"/>
                <a:gd name="connsiteY11" fmla="*/ 853440 h 1553845"/>
                <a:gd name="connsiteX12" fmla="*/ 1191945 w 2350402"/>
                <a:gd name="connsiteY12" fmla="*/ 876300 h 1553845"/>
                <a:gd name="connsiteX13" fmla="*/ 452805 w 2350402"/>
                <a:gd name="connsiteY13" fmla="*/ 883920 h 1553845"/>
                <a:gd name="connsiteX14" fmla="*/ 338505 w 2350402"/>
                <a:gd name="connsiteY14" fmla="*/ 1021080 h 1553845"/>
                <a:gd name="connsiteX15" fmla="*/ 727125 w 2350402"/>
                <a:gd name="connsiteY15" fmla="*/ 1089660 h 1553845"/>
                <a:gd name="connsiteX16" fmla="*/ 1694865 w 2350402"/>
                <a:gd name="connsiteY16" fmla="*/ 1112520 h 1553845"/>
                <a:gd name="connsiteX17" fmla="*/ 1710105 w 2350402"/>
                <a:gd name="connsiteY17" fmla="*/ 1310640 h 1553845"/>
                <a:gd name="connsiteX18" fmla="*/ 1176705 w 2350402"/>
                <a:gd name="connsiteY18" fmla="*/ 1333500 h 1553845"/>
                <a:gd name="connsiteX19" fmla="*/ 683945 w 2350402"/>
                <a:gd name="connsiteY19" fmla="*/ 1343025 h 1553845"/>
                <a:gd name="connsiteX20" fmla="*/ 598220 w 2350402"/>
                <a:gd name="connsiteY20" fmla="*/ 1441449 h 1553845"/>
                <a:gd name="connsiteX21" fmla="*/ 737920 w 2350402"/>
                <a:gd name="connsiteY21" fmla="*/ 1495424 h 1553845"/>
                <a:gd name="connsiteX22" fmla="*/ 977950 w 2350402"/>
                <a:gd name="connsiteY22" fmla="*/ 1553845 h 1553845"/>
                <a:gd name="connsiteX0" fmla="*/ 1184325 w 2350402"/>
                <a:gd name="connsiteY0" fmla="*/ 0 h 1553845"/>
                <a:gd name="connsiteX1" fmla="*/ 1321485 w 2350402"/>
                <a:gd name="connsiteY1" fmla="*/ 160020 h 1553845"/>
                <a:gd name="connsiteX2" fmla="*/ 1565325 w 2350402"/>
                <a:gd name="connsiteY2" fmla="*/ 205740 h 1553845"/>
                <a:gd name="connsiteX3" fmla="*/ 2220645 w 2350402"/>
                <a:gd name="connsiteY3" fmla="*/ 213360 h 1553845"/>
                <a:gd name="connsiteX4" fmla="*/ 2350185 w 2350402"/>
                <a:gd name="connsiteY4" fmla="*/ 312420 h 1553845"/>
                <a:gd name="connsiteX5" fmla="*/ 2213025 w 2350402"/>
                <a:gd name="connsiteY5" fmla="*/ 411480 h 1553845"/>
                <a:gd name="connsiteX6" fmla="*/ 1489125 w 2350402"/>
                <a:gd name="connsiteY6" fmla="*/ 434340 h 1553845"/>
                <a:gd name="connsiteX7" fmla="*/ 178485 w 2350402"/>
                <a:gd name="connsiteY7" fmla="*/ 434340 h 1553845"/>
                <a:gd name="connsiteX8" fmla="*/ 79425 w 2350402"/>
                <a:gd name="connsiteY8" fmla="*/ 609600 h 1553845"/>
                <a:gd name="connsiteX9" fmla="*/ 810945 w 2350402"/>
                <a:gd name="connsiteY9" fmla="*/ 647700 h 1553845"/>
                <a:gd name="connsiteX10" fmla="*/ 1938705 w 2350402"/>
                <a:gd name="connsiteY10" fmla="*/ 670560 h 1553845"/>
                <a:gd name="connsiteX11" fmla="*/ 1953945 w 2350402"/>
                <a:gd name="connsiteY11" fmla="*/ 853440 h 1553845"/>
                <a:gd name="connsiteX12" fmla="*/ 1191945 w 2350402"/>
                <a:gd name="connsiteY12" fmla="*/ 876300 h 1553845"/>
                <a:gd name="connsiteX13" fmla="*/ 452805 w 2350402"/>
                <a:gd name="connsiteY13" fmla="*/ 883920 h 1553845"/>
                <a:gd name="connsiteX14" fmla="*/ 338505 w 2350402"/>
                <a:gd name="connsiteY14" fmla="*/ 1021080 h 1553845"/>
                <a:gd name="connsiteX15" fmla="*/ 727125 w 2350402"/>
                <a:gd name="connsiteY15" fmla="*/ 1089660 h 1553845"/>
                <a:gd name="connsiteX16" fmla="*/ 1694865 w 2350402"/>
                <a:gd name="connsiteY16" fmla="*/ 1112520 h 1553845"/>
                <a:gd name="connsiteX17" fmla="*/ 1710105 w 2350402"/>
                <a:gd name="connsiteY17" fmla="*/ 1310640 h 1553845"/>
                <a:gd name="connsiteX18" fmla="*/ 1176705 w 2350402"/>
                <a:gd name="connsiteY18" fmla="*/ 1333500 h 1553845"/>
                <a:gd name="connsiteX19" fmla="*/ 683945 w 2350402"/>
                <a:gd name="connsiteY19" fmla="*/ 1343025 h 1553845"/>
                <a:gd name="connsiteX20" fmla="*/ 598220 w 2350402"/>
                <a:gd name="connsiteY20" fmla="*/ 1441449 h 1553845"/>
                <a:gd name="connsiteX21" fmla="*/ 744270 w 2350402"/>
                <a:gd name="connsiteY21" fmla="*/ 1539874 h 1553845"/>
                <a:gd name="connsiteX22" fmla="*/ 977950 w 2350402"/>
                <a:gd name="connsiteY22" fmla="*/ 1553845 h 1553845"/>
                <a:gd name="connsiteX0" fmla="*/ 1184325 w 2350402"/>
                <a:gd name="connsiteY0" fmla="*/ 0 h 1553845"/>
                <a:gd name="connsiteX1" fmla="*/ 1321485 w 2350402"/>
                <a:gd name="connsiteY1" fmla="*/ 160020 h 1553845"/>
                <a:gd name="connsiteX2" fmla="*/ 1565325 w 2350402"/>
                <a:gd name="connsiteY2" fmla="*/ 205740 h 1553845"/>
                <a:gd name="connsiteX3" fmla="*/ 2220645 w 2350402"/>
                <a:gd name="connsiteY3" fmla="*/ 213360 h 1553845"/>
                <a:gd name="connsiteX4" fmla="*/ 2350185 w 2350402"/>
                <a:gd name="connsiteY4" fmla="*/ 312420 h 1553845"/>
                <a:gd name="connsiteX5" fmla="*/ 2213025 w 2350402"/>
                <a:gd name="connsiteY5" fmla="*/ 411480 h 1553845"/>
                <a:gd name="connsiteX6" fmla="*/ 1489125 w 2350402"/>
                <a:gd name="connsiteY6" fmla="*/ 434340 h 1553845"/>
                <a:gd name="connsiteX7" fmla="*/ 178485 w 2350402"/>
                <a:gd name="connsiteY7" fmla="*/ 434340 h 1553845"/>
                <a:gd name="connsiteX8" fmla="*/ 79425 w 2350402"/>
                <a:gd name="connsiteY8" fmla="*/ 609600 h 1553845"/>
                <a:gd name="connsiteX9" fmla="*/ 810945 w 2350402"/>
                <a:gd name="connsiteY9" fmla="*/ 647700 h 1553845"/>
                <a:gd name="connsiteX10" fmla="*/ 1938705 w 2350402"/>
                <a:gd name="connsiteY10" fmla="*/ 670560 h 1553845"/>
                <a:gd name="connsiteX11" fmla="*/ 1953945 w 2350402"/>
                <a:gd name="connsiteY11" fmla="*/ 853440 h 1553845"/>
                <a:gd name="connsiteX12" fmla="*/ 1191945 w 2350402"/>
                <a:gd name="connsiteY12" fmla="*/ 876300 h 1553845"/>
                <a:gd name="connsiteX13" fmla="*/ 452805 w 2350402"/>
                <a:gd name="connsiteY13" fmla="*/ 883920 h 1553845"/>
                <a:gd name="connsiteX14" fmla="*/ 338505 w 2350402"/>
                <a:gd name="connsiteY14" fmla="*/ 1021080 h 1553845"/>
                <a:gd name="connsiteX15" fmla="*/ 727125 w 2350402"/>
                <a:gd name="connsiteY15" fmla="*/ 1089660 h 1553845"/>
                <a:gd name="connsiteX16" fmla="*/ 1694865 w 2350402"/>
                <a:gd name="connsiteY16" fmla="*/ 1112520 h 1553845"/>
                <a:gd name="connsiteX17" fmla="*/ 1710105 w 2350402"/>
                <a:gd name="connsiteY17" fmla="*/ 1310640 h 1553845"/>
                <a:gd name="connsiteX18" fmla="*/ 1176705 w 2350402"/>
                <a:gd name="connsiteY18" fmla="*/ 1333500 h 1553845"/>
                <a:gd name="connsiteX19" fmla="*/ 683945 w 2350402"/>
                <a:gd name="connsiteY19" fmla="*/ 1343025 h 1553845"/>
                <a:gd name="connsiteX20" fmla="*/ 598220 w 2350402"/>
                <a:gd name="connsiteY20" fmla="*/ 1416049 h 1553845"/>
                <a:gd name="connsiteX21" fmla="*/ 744270 w 2350402"/>
                <a:gd name="connsiteY21" fmla="*/ 1539874 h 1553845"/>
                <a:gd name="connsiteX22" fmla="*/ 977950 w 2350402"/>
                <a:gd name="connsiteY22" fmla="*/ 1553845 h 1553845"/>
                <a:gd name="connsiteX0" fmla="*/ 1184325 w 2350402"/>
                <a:gd name="connsiteY0" fmla="*/ 0 h 1553845"/>
                <a:gd name="connsiteX1" fmla="*/ 1321485 w 2350402"/>
                <a:gd name="connsiteY1" fmla="*/ 160020 h 1553845"/>
                <a:gd name="connsiteX2" fmla="*/ 1565325 w 2350402"/>
                <a:gd name="connsiteY2" fmla="*/ 205740 h 1553845"/>
                <a:gd name="connsiteX3" fmla="*/ 2220645 w 2350402"/>
                <a:gd name="connsiteY3" fmla="*/ 213360 h 1553845"/>
                <a:gd name="connsiteX4" fmla="*/ 2350185 w 2350402"/>
                <a:gd name="connsiteY4" fmla="*/ 312420 h 1553845"/>
                <a:gd name="connsiteX5" fmla="*/ 2213025 w 2350402"/>
                <a:gd name="connsiteY5" fmla="*/ 411480 h 1553845"/>
                <a:gd name="connsiteX6" fmla="*/ 1489125 w 2350402"/>
                <a:gd name="connsiteY6" fmla="*/ 434340 h 1553845"/>
                <a:gd name="connsiteX7" fmla="*/ 178485 w 2350402"/>
                <a:gd name="connsiteY7" fmla="*/ 434340 h 1553845"/>
                <a:gd name="connsiteX8" fmla="*/ 79425 w 2350402"/>
                <a:gd name="connsiteY8" fmla="*/ 609600 h 1553845"/>
                <a:gd name="connsiteX9" fmla="*/ 810945 w 2350402"/>
                <a:gd name="connsiteY9" fmla="*/ 647700 h 1553845"/>
                <a:gd name="connsiteX10" fmla="*/ 1938705 w 2350402"/>
                <a:gd name="connsiteY10" fmla="*/ 670560 h 1553845"/>
                <a:gd name="connsiteX11" fmla="*/ 1953945 w 2350402"/>
                <a:gd name="connsiteY11" fmla="*/ 853440 h 1553845"/>
                <a:gd name="connsiteX12" fmla="*/ 1191945 w 2350402"/>
                <a:gd name="connsiteY12" fmla="*/ 876300 h 1553845"/>
                <a:gd name="connsiteX13" fmla="*/ 452805 w 2350402"/>
                <a:gd name="connsiteY13" fmla="*/ 883920 h 1553845"/>
                <a:gd name="connsiteX14" fmla="*/ 338505 w 2350402"/>
                <a:gd name="connsiteY14" fmla="*/ 1021080 h 1553845"/>
                <a:gd name="connsiteX15" fmla="*/ 727125 w 2350402"/>
                <a:gd name="connsiteY15" fmla="*/ 1089660 h 1553845"/>
                <a:gd name="connsiteX16" fmla="*/ 1694865 w 2350402"/>
                <a:gd name="connsiteY16" fmla="*/ 1112520 h 1553845"/>
                <a:gd name="connsiteX17" fmla="*/ 1710105 w 2350402"/>
                <a:gd name="connsiteY17" fmla="*/ 1310640 h 1553845"/>
                <a:gd name="connsiteX18" fmla="*/ 1176705 w 2350402"/>
                <a:gd name="connsiteY18" fmla="*/ 1333500 h 1553845"/>
                <a:gd name="connsiteX19" fmla="*/ 683945 w 2350402"/>
                <a:gd name="connsiteY19" fmla="*/ 1343025 h 1553845"/>
                <a:gd name="connsiteX20" fmla="*/ 598220 w 2350402"/>
                <a:gd name="connsiteY20" fmla="*/ 1450974 h 1553845"/>
                <a:gd name="connsiteX21" fmla="*/ 744270 w 2350402"/>
                <a:gd name="connsiteY21" fmla="*/ 1539874 h 1553845"/>
                <a:gd name="connsiteX22" fmla="*/ 977950 w 2350402"/>
                <a:gd name="connsiteY22" fmla="*/ 1553845 h 1553845"/>
                <a:gd name="connsiteX0" fmla="*/ 1184325 w 2350402"/>
                <a:gd name="connsiteY0" fmla="*/ 0 h 1553845"/>
                <a:gd name="connsiteX1" fmla="*/ 1321485 w 2350402"/>
                <a:gd name="connsiteY1" fmla="*/ 160020 h 1553845"/>
                <a:gd name="connsiteX2" fmla="*/ 1565325 w 2350402"/>
                <a:gd name="connsiteY2" fmla="*/ 205740 h 1553845"/>
                <a:gd name="connsiteX3" fmla="*/ 2220645 w 2350402"/>
                <a:gd name="connsiteY3" fmla="*/ 213360 h 1553845"/>
                <a:gd name="connsiteX4" fmla="*/ 2350185 w 2350402"/>
                <a:gd name="connsiteY4" fmla="*/ 312420 h 1553845"/>
                <a:gd name="connsiteX5" fmla="*/ 2213025 w 2350402"/>
                <a:gd name="connsiteY5" fmla="*/ 411480 h 1553845"/>
                <a:gd name="connsiteX6" fmla="*/ 1489125 w 2350402"/>
                <a:gd name="connsiteY6" fmla="*/ 434340 h 1553845"/>
                <a:gd name="connsiteX7" fmla="*/ 178485 w 2350402"/>
                <a:gd name="connsiteY7" fmla="*/ 434340 h 1553845"/>
                <a:gd name="connsiteX8" fmla="*/ 79425 w 2350402"/>
                <a:gd name="connsiteY8" fmla="*/ 609600 h 1553845"/>
                <a:gd name="connsiteX9" fmla="*/ 810945 w 2350402"/>
                <a:gd name="connsiteY9" fmla="*/ 647700 h 1553845"/>
                <a:gd name="connsiteX10" fmla="*/ 1938705 w 2350402"/>
                <a:gd name="connsiteY10" fmla="*/ 670560 h 1553845"/>
                <a:gd name="connsiteX11" fmla="*/ 1953945 w 2350402"/>
                <a:gd name="connsiteY11" fmla="*/ 853440 h 1553845"/>
                <a:gd name="connsiteX12" fmla="*/ 1191945 w 2350402"/>
                <a:gd name="connsiteY12" fmla="*/ 876300 h 1553845"/>
                <a:gd name="connsiteX13" fmla="*/ 452805 w 2350402"/>
                <a:gd name="connsiteY13" fmla="*/ 883920 h 1553845"/>
                <a:gd name="connsiteX14" fmla="*/ 338505 w 2350402"/>
                <a:gd name="connsiteY14" fmla="*/ 1021080 h 1553845"/>
                <a:gd name="connsiteX15" fmla="*/ 727125 w 2350402"/>
                <a:gd name="connsiteY15" fmla="*/ 1089660 h 1553845"/>
                <a:gd name="connsiteX16" fmla="*/ 1694865 w 2350402"/>
                <a:gd name="connsiteY16" fmla="*/ 1112520 h 1553845"/>
                <a:gd name="connsiteX17" fmla="*/ 1710105 w 2350402"/>
                <a:gd name="connsiteY17" fmla="*/ 1310640 h 1553845"/>
                <a:gd name="connsiteX18" fmla="*/ 1176705 w 2350402"/>
                <a:gd name="connsiteY18" fmla="*/ 1333500 h 1553845"/>
                <a:gd name="connsiteX19" fmla="*/ 683945 w 2350402"/>
                <a:gd name="connsiteY19" fmla="*/ 1343025 h 1553845"/>
                <a:gd name="connsiteX20" fmla="*/ 598220 w 2350402"/>
                <a:gd name="connsiteY20" fmla="*/ 1450974 h 1553845"/>
                <a:gd name="connsiteX21" fmla="*/ 744270 w 2350402"/>
                <a:gd name="connsiteY21" fmla="*/ 1539874 h 1553845"/>
                <a:gd name="connsiteX22" fmla="*/ 977950 w 2350402"/>
                <a:gd name="connsiteY22" fmla="*/ 1553845 h 1553845"/>
                <a:gd name="connsiteX0" fmla="*/ 1184325 w 2350402"/>
                <a:gd name="connsiteY0" fmla="*/ 0 h 1553845"/>
                <a:gd name="connsiteX1" fmla="*/ 1321485 w 2350402"/>
                <a:gd name="connsiteY1" fmla="*/ 160020 h 1553845"/>
                <a:gd name="connsiteX2" fmla="*/ 1565325 w 2350402"/>
                <a:gd name="connsiteY2" fmla="*/ 205740 h 1553845"/>
                <a:gd name="connsiteX3" fmla="*/ 2220645 w 2350402"/>
                <a:gd name="connsiteY3" fmla="*/ 213360 h 1553845"/>
                <a:gd name="connsiteX4" fmla="*/ 2350185 w 2350402"/>
                <a:gd name="connsiteY4" fmla="*/ 312420 h 1553845"/>
                <a:gd name="connsiteX5" fmla="*/ 2213025 w 2350402"/>
                <a:gd name="connsiteY5" fmla="*/ 411480 h 1553845"/>
                <a:gd name="connsiteX6" fmla="*/ 1489125 w 2350402"/>
                <a:gd name="connsiteY6" fmla="*/ 434340 h 1553845"/>
                <a:gd name="connsiteX7" fmla="*/ 178485 w 2350402"/>
                <a:gd name="connsiteY7" fmla="*/ 434340 h 1553845"/>
                <a:gd name="connsiteX8" fmla="*/ 79425 w 2350402"/>
                <a:gd name="connsiteY8" fmla="*/ 609600 h 1553845"/>
                <a:gd name="connsiteX9" fmla="*/ 810945 w 2350402"/>
                <a:gd name="connsiteY9" fmla="*/ 647700 h 1553845"/>
                <a:gd name="connsiteX10" fmla="*/ 1938705 w 2350402"/>
                <a:gd name="connsiteY10" fmla="*/ 670560 h 1553845"/>
                <a:gd name="connsiteX11" fmla="*/ 1953945 w 2350402"/>
                <a:gd name="connsiteY11" fmla="*/ 853440 h 1553845"/>
                <a:gd name="connsiteX12" fmla="*/ 1191945 w 2350402"/>
                <a:gd name="connsiteY12" fmla="*/ 876300 h 1553845"/>
                <a:gd name="connsiteX13" fmla="*/ 452805 w 2350402"/>
                <a:gd name="connsiteY13" fmla="*/ 883920 h 1553845"/>
                <a:gd name="connsiteX14" fmla="*/ 338505 w 2350402"/>
                <a:gd name="connsiteY14" fmla="*/ 1021080 h 1553845"/>
                <a:gd name="connsiteX15" fmla="*/ 727125 w 2350402"/>
                <a:gd name="connsiteY15" fmla="*/ 1089660 h 1553845"/>
                <a:gd name="connsiteX16" fmla="*/ 1694865 w 2350402"/>
                <a:gd name="connsiteY16" fmla="*/ 1112520 h 1553845"/>
                <a:gd name="connsiteX17" fmla="*/ 1710105 w 2350402"/>
                <a:gd name="connsiteY17" fmla="*/ 1310640 h 1553845"/>
                <a:gd name="connsiteX18" fmla="*/ 1176705 w 2350402"/>
                <a:gd name="connsiteY18" fmla="*/ 1333500 h 1553845"/>
                <a:gd name="connsiteX19" fmla="*/ 683945 w 2350402"/>
                <a:gd name="connsiteY19" fmla="*/ 1343025 h 1553845"/>
                <a:gd name="connsiteX20" fmla="*/ 598220 w 2350402"/>
                <a:gd name="connsiteY20" fmla="*/ 1450974 h 1553845"/>
                <a:gd name="connsiteX21" fmla="*/ 744270 w 2350402"/>
                <a:gd name="connsiteY21" fmla="*/ 1539874 h 1553845"/>
                <a:gd name="connsiteX22" fmla="*/ 977950 w 2350402"/>
                <a:gd name="connsiteY22" fmla="*/ 1553845 h 1553845"/>
                <a:gd name="connsiteX0" fmla="*/ 1184325 w 2350402"/>
                <a:gd name="connsiteY0" fmla="*/ 0 h 1553845"/>
                <a:gd name="connsiteX1" fmla="*/ 1321485 w 2350402"/>
                <a:gd name="connsiteY1" fmla="*/ 160020 h 1553845"/>
                <a:gd name="connsiteX2" fmla="*/ 1565325 w 2350402"/>
                <a:gd name="connsiteY2" fmla="*/ 205740 h 1553845"/>
                <a:gd name="connsiteX3" fmla="*/ 2220645 w 2350402"/>
                <a:gd name="connsiteY3" fmla="*/ 213360 h 1553845"/>
                <a:gd name="connsiteX4" fmla="*/ 2350185 w 2350402"/>
                <a:gd name="connsiteY4" fmla="*/ 312420 h 1553845"/>
                <a:gd name="connsiteX5" fmla="*/ 2213025 w 2350402"/>
                <a:gd name="connsiteY5" fmla="*/ 411480 h 1553845"/>
                <a:gd name="connsiteX6" fmla="*/ 1489125 w 2350402"/>
                <a:gd name="connsiteY6" fmla="*/ 434340 h 1553845"/>
                <a:gd name="connsiteX7" fmla="*/ 178485 w 2350402"/>
                <a:gd name="connsiteY7" fmla="*/ 434340 h 1553845"/>
                <a:gd name="connsiteX8" fmla="*/ 79425 w 2350402"/>
                <a:gd name="connsiteY8" fmla="*/ 609600 h 1553845"/>
                <a:gd name="connsiteX9" fmla="*/ 810945 w 2350402"/>
                <a:gd name="connsiteY9" fmla="*/ 647700 h 1553845"/>
                <a:gd name="connsiteX10" fmla="*/ 1938705 w 2350402"/>
                <a:gd name="connsiteY10" fmla="*/ 670560 h 1553845"/>
                <a:gd name="connsiteX11" fmla="*/ 1953945 w 2350402"/>
                <a:gd name="connsiteY11" fmla="*/ 853440 h 1553845"/>
                <a:gd name="connsiteX12" fmla="*/ 1191945 w 2350402"/>
                <a:gd name="connsiteY12" fmla="*/ 876300 h 1553845"/>
                <a:gd name="connsiteX13" fmla="*/ 452805 w 2350402"/>
                <a:gd name="connsiteY13" fmla="*/ 883920 h 1553845"/>
                <a:gd name="connsiteX14" fmla="*/ 338505 w 2350402"/>
                <a:gd name="connsiteY14" fmla="*/ 1021080 h 1553845"/>
                <a:gd name="connsiteX15" fmla="*/ 727125 w 2350402"/>
                <a:gd name="connsiteY15" fmla="*/ 1089660 h 1553845"/>
                <a:gd name="connsiteX16" fmla="*/ 1694865 w 2350402"/>
                <a:gd name="connsiteY16" fmla="*/ 1112520 h 1553845"/>
                <a:gd name="connsiteX17" fmla="*/ 1710105 w 2350402"/>
                <a:gd name="connsiteY17" fmla="*/ 1310640 h 1553845"/>
                <a:gd name="connsiteX18" fmla="*/ 1176705 w 2350402"/>
                <a:gd name="connsiteY18" fmla="*/ 1333500 h 1553845"/>
                <a:gd name="connsiteX19" fmla="*/ 683945 w 2350402"/>
                <a:gd name="connsiteY19" fmla="*/ 1343025 h 1553845"/>
                <a:gd name="connsiteX20" fmla="*/ 598220 w 2350402"/>
                <a:gd name="connsiteY20" fmla="*/ 1450974 h 1553845"/>
                <a:gd name="connsiteX21" fmla="*/ 744270 w 2350402"/>
                <a:gd name="connsiteY21" fmla="*/ 1539874 h 1553845"/>
                <a:gd name="connsiteX22" fmla="*/ 977950 w 2350402"/>
                <a:gd name="connsiteY22" fmla="*/ 1553845 h 1553845"/>
                <a:gd name="connsiteX0" fmla="*/ 1184325 w 2350402"/>
                <a:gd name="connsiteY0" fmla="*/ 0 h 1553845"/>
                <a:gd name="connsiteX1" fmla="*/ 1321485 w 2350402"/>
                <a:gd name="connsiteY1" fmla="*/ 160020 h 1553845"/>
                <a:gd name="connsiteX2" fmla="*/ 1565325 w 2350402"/>
                <a:gd name="connsiteY2" fmla="*/ 205740 h 1553845"/>
                <a:gd name="connsiteX3" fmla="*/ 2220645 w 2350402"/>
                <a:gd name="connsiteY3" fmla="*/ 213360 h 1553845"/>
                <a:gd name="connsiteX4" fmla="*/ 2350185 w 2350402"/>
                <a:gd name="connsiteY4" fmla="*/ 312420 h 1553845"/>
                <a:gd name="connsiteX5" fmla="*/ 2213025 w 2350402"/>
                <a:gd name="connsiteY5" fmla="*/ 411480 h 1553845"/>
                <a:gd name="connsiteX6" fmla="*/ 1489125 w 2350402"/>
                <a:gd name="connsiteY6" fmla="*/ 434340 h 1553845"/>
                <a:gd name="connsiteX7" fmla="*/ 178485 w 2350402"/>
                <a:gd name="connsiteY7" fmla="*/ 434340 h 1553845"/>
                <a:gd name="connsiteX8" fmla="*/ 79425 w 2350402"/>
                <a:gd name="connsiteY8" fmla="*/ 609600 h 1553845"/>
                <a:gd name="connsiteX9" fmla="*/ 810945 w 2350402"/>
                <a:gd name="connsiteY9" fmla="*/ 647700 h 1553845"/>
                <a:gd name="connsiteX10" fmla="*/ 1938705 w 2350402"/>
                <a:gd name="connsiteY10" fmla="*/ 670560 h 1553845"/>
                <a:gd name="connsiteX11" fmla="*/ 1953945 w 2350402"/>
                <a:gd name="connsiteY11" fmla="*/ 853440 h 1553845"/>
                <a:gd name="connsiteX12" fmla="*/ 1191945 w 2350402"/>
                <a:gd name="connsiteY12" fmla="*/ 876300 h 1553845"/>
                <a:gd name="connsiteX13" fmla="*/ 452805 w 2350402"/>
                <a:gd name="connsiteY13" fmla="*/ 883920 h 1553845"/>
                <a:gd name="connsiteX14" fmla="*/ 338505 w 2350402"/>
                <a:gd name="connsiteY14" fmla="*/ 1021080 h 1553845"/>
                <a:gd name="connsiteX15" fmla="*/ 727125 w 2350402"/>
                <a:gd name="connsiteY15" fmla="*/ 1089660 h 1553845"/>
                <a:gd name="connsiteX16" fmla="*/ 1694865 w 2350402"/>
                <a:gd name="connsiteY16" fmla="*/ 1112520 h 1553845"/>
                <a:gd name="connsiteX17" fmla="*/ 1710105 w 2350402"/>
                <a:gd name="connsiteY17" fmla="*/ 1310640 h 1553845"/>
                <a:gd name="connsiteX18" fmla="*/ 1176705 w 2350402"/>
                <a:gd name="connsiteY18" fmla="*/ 1333500 h 1553845"/>
                <a:gd name="connsiteX19" fmla="*/ 683945 w 2350402"/>
                <a:gd name="connsiteY19" fmla="*/ 1343025 h 1553845"/>
                <a:gd name="connsiteX20" fmla="*/ 588695 w 2350402"/>
                <a:gd name="connsiteY20" fmla="*/ 1422399 h 1553845"/>
                <a:gd name="connsiteX21" fmla="*/ 744270 w 2350402"/>
                <a:gd name="connsiteY21" fmla="*/ 1539874 h 1553845"/>
                <a:gd name="connsiteX22" fmla="*/ 977950 w 2350402"/>
                <a:gd name="connsiteY22" fmla="*/ 1553845 h 1553845"/>
                <a:gd name="connsiteX0" fmla="*/ 1184325 w 2350402"/>
                <a:gd name="connsiteY0" fmla="*/ 0 h 1553845"/>
                <a:gd name="connsiteX1" fmla="*/ 1321485 w 2350402"/>
                <a:gd name="connsiteY1" fmla="*/ 160020 h 1553845"/>
                <a:gd name="connsiteX2" fmla="*/ 1565325 w 2350402"/>
                <a:gd name="connsiteY2" fmla="*/ 205740 h 1553845"/>
                <a:gd name="connsiteX3" fmla="*/ 2220645 w 2350402"/>
                <a:gd name="connsiteY3" fmla="*/ 213360 h 1553845"/>
                <a:gd name="connsiteX4" fmla="*/ 2350185 w 2350402"/>
                <a:gd name="connsiteY4" fmla="*/ 312420 h 1553845"/>
                <a:gd name="connsiteX5" fmla="*/ 2213025 w 2350402"/>
                <a:gd name="connsiteY5" fmla="*/ 411480 h 1553845"/>
                <a:gd name="connsiteX6" fmla="*/ 1489125 w 2350402"/>
                <a:gd name="connsiteY6" fmla="*/ 434340 h 1553845"/>
                <a:gd name="connsiteX7" fmla="*/ 178485 w 2350402"/>
                <a:gd name="connsiteY7" fmla="*/ 434340 h 1553845"/>
                <a:gd name="connsiteX8" fmla="*/ 79425 w 2350402"/>
                <a:gd name="connsiteY8" fmla="*/ 609600 h 1553845"/>
                <a:gd name="connsiteX9" fmla="*/ 810945 w 2350402"/>
                <a:gd name="connsiteY9" fmla="*/ 647700 h 1553845"/>
                <a:gd name="connsiteX10" fmla="*/ 1938705 w 2350402"/>
                <a:gd name="connsiteY10" fmla="*/ 670560 h 1553845"/>
                <a:gd name="connsiteX11" fmla="*/ 1953945 w 2350402"/>
                <a:gd name="connsiteY11" fmla="*/ 853440 h 1553845"/>
                <a:gd name="connsiteX12" fmla="*/ 1191945 w 2350402"/>
                <a:gd name="connsiteY12" fmla="*/ 876300 h 1553845"/>
                <a:gd name="connsiteX13" fmla="*/ 452805 w 2350402"/>
                <a:gd name="connsiteY13" fmla="*/ 883920 h 1553845"/>
                <a:gd name="connsiteX14" fmla="*/ 338505 w 2350402"/>
                <a:gd name="connsiteY14" fmla="*/ 1021080 h 1553845"/>
                <a:gd name="connsiteX15" fmla="*/ 727125 w 2350402"/>
                <a:gd name="connsiteY15" fmla="*/ 1089660 h 1553845"/>
                <a:gd name="connsiteX16" fmla="*/ 1694865 w 2350402"/>
                <a:gd name="connsiteY16" fmla="*/ 1112520 h 1553845"/>
                <a:gd name="connsiteX17" fmla="*/ 1710105 w 2350402"/>
                <a:gd name="connsiteY17" fmla="*/ 1310640 h 1553845"/>
                <a:gd name="connsiteX18" fmla="*/ 1176705 w 2350402"/>
                <a:gd name="connsiteY18" fmla="*/ 1333500 h 1553845"/>
                <a:gd name="connsiteX19" fmla="*/ 683945 w 2350402"/>
                <a:gd name="connsiteY19" fmla="*/ 1343025 h 1553845"/>
                <a:gd name="connsiteX20" fmla="*/ 588695 w 2350402"/>
                <a:gd name="connsiteY20" fmla="*/ 1422399 h 1553845"/>
                <a:gd name="connsiteX21" fmla="*/ 677595 w 2350402"/>
                <a:gd name="connsiteY21" fmla="*/ 1536699 h 1553845"/>
                <a:gd name="connsiteX22" fmla="*/ 977950 w 2350402"/>
                <a:gd name="connsiteY22" fmla="*/ 1553845 h 1553845"/>
                <a:gd name="connsiteX0" fmla="*/ 1184325 w 2350402"/>
                <a:gd name="connsiteY0" fmla="*/ 0 h 1560195"/>
                <a:gd name="connsiteX1" fmla="*/ 1321485 w 2350402"/>
                <a:gd name="connsiteY1" fmla="*/ 160020 h 1560195"/>
                <a:gd name="connsiteX2" fmla="*/ 1565325 w 2350402"/>
                <a:gd name="connsiteY2" fmla="*/ 205740 h 1560195"/>
                <a:gd name="connsiteX3" fmla="*/ 2220645 w 2350402"/>
                <a:gd name="connsiteY3" fmla="*/ 213360 h 1560195"/>
                <a:gd name="connsiteX4" fmla="*/ 2350185 w 2350402"/>
                <a:gd name="connsiteY4" fmla="*/ 312420 h 1560195"/>
                <a:gd name="connsiteX5" fmla="*/ 2213025 w 2350402"/>
                <a:gd name="connsiteY5" fmla="*/ 411480 h 1560195"/>
                <a:gd name="connsiteX6" fmla="*/ 1489125 w 2350402"/>
                <a:gd name="connsiteY6" fmla="*/ 434340 h 1560195"/>
                <a:gd name="connsiteX7" fmla="*/ 178485 w 2350402"/>
                <a:gd name="connsiteY7" fmla="*/ 434340 h 1560195"/>
                <a:gd name="connsiteX8" fmla="*/ 79425 w 2350402"/>
                <a:gd name="connsiteY8" fmla="*/ 609600 h 1560195"/>
                <a:gd name="connsiteX9" fmla="*/ 810945 w 2350402"/>
                <a:gd name="connsiteY9" fmla="*/ 647700 h 1560195"/>
                <a:gd name="connsiteX10" fmla="*/ 1938705 w 2350402"/>
                <a:gd name="connsiteY10" fmla="*/ 670560 h 1560195"/>
                <a:gd name="connsiteX11" fmla="*/ 1953945 w 2350402"/>
                <a:gd name="connsiteY11" fmla="*/ 853440 h 1560195"/>
                <a:gd name="connsiteX12" fmla="*/ 1191945 w 2350402"/>
                <a:gd name="connsiteY12" fmla="*/ 876300 h 1560195"/>
                <a:gd name="connsiteX13" fmla="*/ 452805 w 2350402"/>
                <a:gd name="connsiteY13" fmla="*/ 883920 h 1560195"/>
                <a:gd name="connsiteX14" fmla="*/ 338505 w 2350402"/>
                <a:gd name="connsiteY14" fmla="*/ 1021080 h 1560195"/>
                <a:gd name="connsiteX15" fmla="*/ 727125 w 2350402"/>
                <a:gd name="connsiteY15" fmla="*/ 1089660 h 1560195"/>
                <a:gd name="connsiteX16" fmla="*/ 1694865 w 2350402"/>
                <a:gd name="connsiteY16" fmla="*/ 1112520 h 1560195"/>
                <a:gd name="connsiteX17" fmla="*/ 1710105 w 2350402"/>
                <a:gd name="connsiteY17" fmla="*/ 1310640 h 1560195"/>
                <a:gd name="connsiteX18" fmla="*/ 1176705 w 2350402"/>
                <a:gd name="connsiteY18" fmla="*/ 1333500 h 1560195"/>
                <a:gd name="connsiteX19" fmla="*/ 683945 w 2350402"/>
                <a:gd name="connsiteY19" fmla="*/ 1343025 h 1560195"/>
                <a:gd name="connsiteX20" fmla="*/ 588695 w 2350402"/>
                <a:gd name="connsiteY20" fmla="*/ 1422399 h 1560195"/>
                <a:gd name="connsiteX21" fmla="*/ 677595 w 2350402"/>
                <a:gd name="connsiteY21" fmla="*/ 1536699 h 1560195"/>
                <a:gd name="connsiteX22" fmla="*/ 1511350 w 2350402"/>
                <a:gd name="connsiteY22" fmla="*/ 1560195 h 1560195"/>
                <a:gd name="connsiteX0" fmla="*/ 1184325 w 2350402"/>
                <a:gd name="connsiteY0" fmla="*/ 0 h 1560195"/>
                <a:gd name="connsiteX1" fmla="*/ 1321485 w 2350402"/>
                <a:gd name="connsiteY1" fmla="*/ 160020 h 1560195"/>
                <a:gd name="connsiteX2" fmla="*/ 1565325 w 2350402"/>
                <a:gd name="connsiteY2" fmla="*/ 205740 h 1560195"/>
                <a:gd name="connsiteX3" fmla="*/ 2220645 w 2350402"/>
                <a:gd name="connsiteY3" fmla="*/ 213360 h 1560195"/>
                <a:gd name="connsiteX4" fmla="*/ 2350185 w 2350402"/>
                <a:gd name="connsiteY4" fmla="*/ 312420 h 1560195"/>
                <a:gd name="connsiteX5" fmla="*/ 2213025 w 2350402"/>
                <a:gd name="connsiteY5" fmla="*/ 411480 h 1560195"/>
                <a:gd name="connsiteX6" fmla="*/ 1489125 w 2350402"/>
                <a:gd name="connsiteY6" fmla="*/ 434340 h 1560195"/>
                <a:gd name="connsiteX7" fmla="*/ 178485 w 2350402"/>
                <a:gd name="connsiteY7" fmla="*/ 434340 h 1560195"/>
                <a:gd name="connsiteX8" fmla="*/ 79425 w 2350402"/>
                <a:gd name="connsiteY8" fmla="*/ 609600 h 1560195"/>
                <a:gd name="connsiteX9" fmla="*/ 810945 w 2350402"/>
                <a:gd name="connsiteY9" fmla="*/ 647700 h 1560195"/>
                <a:gd name="connsiteX10" fmla="*/ 1938705 w 2350402"/>
                <a:gd name="connsiteY10" fmla="*/ 670560 h 1560195"/>
                <a:gd name="connsiteX11" fmla="*/ 1953945 w 2350402"/>
                <a:gd name="connsiteY11" fmla="*/ 853440 h 1560195"/>
                <a:gd name="connsiteX12" fmla="*/ 1191945 w 2350402"/>
                <a:gd name="connsiteY12" fmla="*/ 876300 h 1560195"/>
                <a:gd name="connsiteX13" fmla="*/ 452805 w 2350402"/>
                <a:gd name="connsiteY13" fmla="*/ 883920 h 1560195"/>
                <a:gd name="connsiteX14" fmla="*/ 338505 w 2350402"/>
                <a:gd name="connsiteY14" fmla="*/ 1021080 h 1560195"/>
                <a:gd name="connsiteX15" fmla="*/ 727125 w 2350402"/>
                <a:gd name="connsiteY15" fmla="*/ 1089660 h 1560195"/>
                <a:gd name="connsiteX16" fmla="*/ 1694865 w 2350402"/>
                <a:gd name="connsiteY16" fmla="*/ 1112520 h 1560195"/>
                <a:gd name="connsiteX17" fmla="*/ 1710105 w 2350402"/>
                <a:gd name="connsiteY17" fmla="*/ 1310640 h 1560195"/>
                <a:gd name="connsiteX18" fmla="*/ 1176705 w 2350402"/>
                <a:gd name="connsiteY18" fmla="*/ 1333500 h 1560195"/>
                <a:gd name="connsiteX19" fmla="*/ 683945 w 2350402"/>
                <a:gd name="connsiteY19" fmla="*/ 1343025 h 1560195"/>
                <a:gd name="connsiteX20" fmla="*/ 588695 w 2350402"/>
                <a:gd name="connsiteY20" fmla="*/ 1422399 h 1560195"/>
                <a:gd name="connsiteX21" fmla="*/ 677595 w 2350402"/>
                <a:gd name="connsiteY21" fmla="*/ 1536699 h 1560195"/>
                <a:gd name="connsiteX22" fmla="*/ 1439595 w 2350402"/>
                <a:gd name="connsiteY22" fmla="*/ 1552574 h 1560195"/>
                <a:gd name="connsiteX23" fmla="*/ 1511350 w 2350402"/>
                <a:gd name="connsiteY23" fmla="*/ 1560195 h 1560195"/>
                <a:gd name="connsiteX0" fmla="*/ 1184325 w 2350402"/>
                <a:gd name="connsiteY0" fmla="*/ 0 h 1674495"/>
                <a:gd name="connsiteX1" fmla="*/ 1321485 w 2350402"/>
                <a:gd name="connsiteY1" fmla="*/ 160020 h 1674495"/>
                <a:gd name="connsiteX2" fmla="*/ 1565325 w 2350402"/>
                <a:gd name="connsiteY2" fmla="*/ 205740 h 1674495"/>
                <a:gd name="connsiteX3" fmla="*/ 2220645 w 2350402"/>
                <a:gd name="connsiteY3" fmla="*/ 213360 h 1674495"/>
                <a:gd name="connsiteX4" fmla="*/ 2350185 w 2350402"/>
                <a:gd name="connsiteY4" fmla="*/ 312420 h 1674495"/>
                <a:gd name="connsiteX5" fmla="*/ 2213025 w 2350402"/>
                <a:gd name="connsiteY5" fmla="*/ 411480 h 1674495"/>
                <a:gd name="connsiteX6" fmla="*/ 1489125 w 2350402"/>
                <a:gd name="connsiteY6" fmla="*/ 434340 h 1674495"/>
                <a:gd name="connsiteX7" fmla="*/ 178485 w 2350402"/>
                <a:gd name="connsiteY7" fmla="*/ 434340 h 1674495"/>
                <a:gd name="connsiteX8" fmla="*/ 79425 w 2350402"/>
                <a:gd name="connsiteY8" fmla="*/ 609600 h 1674495"/>
                <a:gd name="connsiteX9" fmla="*/ 810945 w 2350402"/>
                <a:gd name="connsiteY9" fmla="*/ 647700 h 1674495"/>
                <a:gd name="connsiteX10" fmla="*/ 1938705 w 2350402"/>
                <a:gd name="connsiteY10" fmla="*/ 670560 h 1674495"/>
                <a:gd name="connsiteX11" fmla="*/ 1953945 w 2350402"/>
                <a:gd name="connsiteY11" fmla="*/ 853440 h 1674495"/>
                <a:gd name="connsiteX12" fmla="*/ 1191945 w 2350402"/>
                <a:gd name="connsiteY12" fmla="*/ 876300 h 1674495"/>
                <a:gd name="connsiteX13" fmla="*/ 452805 w 2350402"/>
                <a:gd name="connsiteY13" fmla="*/ 883920 h 1674495"/>
                <a:gd name="connsiteX14" fmla="*/ 338505 w 2350402"/>
                <a:gd name="connsiteY14" fmla="*/ 1021080 h 1674495"/>
                <a:gd name="connsiteX15" fmla="*/ 727125 w 2350402"/>
                <a:gd name="connsiteY15" fmla="*/ 1089660 h 1674495"/>
                <a:gd name="connsiteX16" fmla="*/ 1694865 w 2350402"/>
                <a:gd name="connsiteY16" fmla="*/ 1112520 h 1674495"/>
                <a:gd name="connsiteX17" fmla="*/ 1710105 w 2350402"/>
                <a:gd name="connsiteY17" fmla="*/ 1310640 h 1674495"/>
                <a:gd name="connsiteX18" fmla="*/ 1176705 w 2350402"/>
                <a:gd name="connsiteY18" fmla="*/ 1333500 h 1674495"/>
                <a:gd name="connsiteX19" fmla="*/ 683945 w 2350402"/>
                <a:gd name="connsiteY19" fmla="*/ 1343025 h 1674495"/>
                <a:gd name="connsiteX20" fmla="*/ 588695 w 2350402"/>
                <a:gd name="connsiteY20" fmla="*/ 1422399 h 1674495"/>
                <a:gd name="connsiteX21" fmla="*/ 677595 w 2350402"/>
                <a:gd name="connsiteY21" fmla="*/ 1536699 h 1674495"/>
                <a:gd name="connsiteX22" fmla="*/ 1439595 w 2350402"/>
                <a:gd name="connsiteY22" fmla="*/ 1552574 h 1674495"/>
                <a:gd name="connsiteX23" fmla="*/ 1565325 w 2350402"/>
                <a:gd name="connsiteY23" fmla="*/ 1674495 h 1674495"/>
                <a:gd name="connsiteX0" fmla="*/ 1184325 w 2350402"/>
                <a:gd name="connsiteY0" fmla="*/ 0 h 1674495"/>
                <a:gd name="connsiteX1" fmla="*/ 1321485 w 2350402"/>
                <a:gd name="connsiteY1" fmla="*/ 160020 h 1674495"/>
                <a:gd name="connsiteX2" fmla="*/ 1565325 w 2350402"/>
                <a:gd name="connsiteY2" fmla="*/ 205740 h 1674495"/>
                <a:gd name="connsiteX3" fmla="*/ 2220645 w 2350402"/>
                <a:gd name="connsiteY3" fmla="*/ 213360 h 1674495"/>
                <a:gd name="connsiteX4" fmla="*/ 2350185 w 2350402"/>
                <a:gd name="connsiteY4" fmla="*/ 312420 h 1674495"/>
                <a:gd name="connsiteX5" fmla="*/ 2213025 w 2350402"/>
                <a:gd name="connsiteY5" fmla="*/ 411480 h 1674495"/>
                <a:gd name="connsiteX6" fmla="*/ 1489125 w 2350402"/>
                <a:gd name="connsiteY6" fmla="*/ 434340 h 1674495"/>
                <a:gd name="connsiteX7" fmla="*/ 178485 w 2350402"/>
                <a:gd name="connsiteY7" fmla="*/ 434340 h 1674495"/>
                <a:gd name="connsiteX8" fmla="*/ 79425 w 2350402"/>
                <a:gd name="connsiteY8" fmla="*/ 609600 h 1674495"/>
                <a:gd name="connsiteX9" fmla="*/ 810945 w 2350402"/>
                <a:gd name="connsiteY9" fmla="*/ 647700 h 1674495"/>
                <a:gd name="connsiteX10" fmla="*/ 1938705 w 2350402"/>
                <a:gd name="connsiteY10" fmla="*/ 670560 h 1674495"/>
                <a:gd name="connsiteX11" fmla="*/ 1953945 w 2350402"/>
                <a:gd name="connsiteY11" fmla="*/ 853440 h 1674495"/>
                <a:gd name="connsiteX12" fmla="*/ 1191945 w 2350402"/>
                <a:gd name="connsiteY12" fmla="*/ 876300 h 1674495"/>
                <a:gd name="connsiteX13" fmla="*/ 452805 w 2350402"/>
                <a:gd name="connsiteY13" fmla="*/ 883920 h 1674495"/>
                <a:gd name="connsiteX14" fmla="*/ 338505 w 2350402"/>
                <a:gd name="connsiteY14" fmla="*/ 1021080 h 1674495"/>
                <a:gd name="connsiteX15" fmla="*/ 727125 w 2350402"/>
                <a:gd name="connsiteY15" fmla="*/ 1089660 h 1674495"/>
                <a:gd name="connsiteX16" fmla="*/ 1694865 w 2350402"/>
                <a:gd name="connsiteY16" fmla="*/ 1112520 h 1674495"/>
                <a:gd name="connsiteX17" fmla="*/ 1710105 w 2350402"/>
                <a:gd name="connsiteY17" fmla="*/ 1310640 h 1674495"/>
                <a:gd name="connsiteX18" fmla="*/ 1176705 w 2350402"/>
                <a:gd name="connsiteY18" fmla="*/ 1333500 h 1674495"/>
                <a:gd name="connsiteX19" fmla="*/ 683945 w 2350402"/>
                <a:gd name="connsiteY19" fmla="*/ 1343025 h 1674495"/>
                <a:gd name="connsiteX20" fmla="*/ 588695 w 2350402"/>
                <a:gd name="connsiteY20" fmla="*/ 1422399 h 1674495"/>
                <a:gd name="connsiteX21" fmla="*/ 677595 w 2350402"/>
                <a:gd name="connsiteY21" fmla="*/ 1536699 h 1674495"/>
                <a:gd name="connsiteX22" fmla="*/ 1439595 w 2350402"/>
                <a:gd name="connsiteY22" fmla="*/ 1552574 h 1674495"/>
                <a:gd name="connsiteX23" fmla="*/ 1557070 w 2350402"/>
                <a:gd name="connsiteY23" fmla="*/ 1644649 h 1674495"/>
                <a:gd name="connsiteX24" fmla="*/ 1565325 w 2350402"/>
                <a:gd name="connsiteY24" fmla="*/ 1674495 h 1674495"/>
                <a:gd name="connsiteX0" fmla="*/ 1184325 w 2350402"/>
                <a:gd name="connsiteY0" fmla="*/ 0 h 1779270"/>
                <a:gd name="connsiteX1" fmla="*/ 1321485 w 2350402"/>
                <a:gd name="connsiteY1" fmla="*/ 160020 h 1779270"/>
                <a:gd name="connsiteX2" fmla="*/ 1565325 w 2350402"/>
                <a:gd name="connsiteY2" fmla="*/ 205740 h 1779270"/>
                <a:gd name="connsiteX3" fmla="*/ 2220645 w 2350402"/>
                <a:gd name="connsiteY3" fmla="*/ 213360 h 1779270"/>
                <a:gd name="connsiteX4" fmla="*/ 2350185 w 2350402"/>
                <a:gd name="connsiteY4" fmla="*/ 312420 h 1779270"/>
                <a:gd name="connsiteX5" fmla="*/ 2213025 w 2350402"/>
                <a:gd name="connsiteY5" fmla="*/ 411480 h 1779270"/>
                <a:gd name="connsiteX6" fmla="*/ 1489125 w 2350402"/>
                <a:gd name="connsiteY6" fmla="*/ 434340 h 1779270"/>
                <a:gd name="connsiteX7" fmla="*/ 178485 w 2350402"/>
                <a:gd name="connsiteY7" fmla="*/ 434340 h 1779270"/>
                <a:gd name="connsiteX8" fmla="*/ 79425 w 2350402"/>
                <a:gd name="connsiteY8" fmla="*/ 609600 h 1779270"/>
                <a:gd name="connsiteX9" fmla="*/ 810945 w 2350402"/>
                <a:gd name="connsiteY9" fmla="*/ 647700 h 1779270"/>
                <a:gd name="connsiteX10" fmla="*/ 1938705 w 2350402"/>
                <a:gd name="connsiteY10" fmla="*/ 670560 h 1779270"/>
                <a:gd name="connsiteX11" fmla="*/ 1953945 w 2350402"/>
                <a:gd name="connsiteY11" fmla="*/ 853440 h 1779270"/>
                <a:gd name="connsiteX12" fmla="*/ 1191945 w 2350402"/>
                <a:gd name="connsiteY12" fmla="*/ 876300 h 1779270"/>
                <a:gd name="connsiteX13" fmla="*/ 452805 w 2350402"/>
                <a:gd name="connsiteY13" fmla="*/ 883920 h 1779270"/>
                <a:gd name="connsiteX14" fmla="*/ 338505 w 2350402"/>
                <a:gd name="connsiteY14" fmla="*/ 1021080 h 1779270"/>
                <a:gd name="connsiteX15" fmla="*/ 727125 w 2350402"/>
                <a:gd name="connsiteY15" fmla="*/ 1089660 h 1779270"/>
                <a:gd name="connsiteX16" fmla="*/ 1694865 w 2350402"/>
                <a:gd name="connsiteY16" fmla="*/ 1112520 h 1779270"/>
                <a:gd name="connsiteX17" fmla="*/ 1710105 w 2350402"/>
                <a:gd name="connsiteY17" fmla="*/ 1310640 h 1779270"/>
                <a:gd name="connsiteX18" fmla="*/ 1176705 w 2350402"/>
                <a:gd name="connsiteY18" fmla="*/ 1333500 h 1779270"/>
                <a:gd name="connsiteX19" fmla="*/ 683945 w 2350402"/>
                <a:gd name="connsiteY19" fmla="*/ 1343025 h 1779270"/>
                <a:gd name="connsiteX20" fmla="*/ 588695 w 2350402"/>
                <a:gd name="connsiteY20" fmla="*/ 1422399 h 1779270"/>
                <a:gd name="connsiteX21" fmla="*/ 677595 w 2350402"/>
                <a:gd name="connsiteY21" fmla="*/ 1536699 h 1779270"/>
                <a:gd name="connsiteX22" fmla="*/ 1439595 w 2350402"/>
                <a:gd name="connsiteY22" fmla="*/ 1552574 h 1779270"/>
                <a:gd name="connsiteX23" fmla="*/ 1557070 w 2350402"/>
                <a:gd name="connsiteY23" fmla="*/ 1644649 h 1779270"/>
                <a:gd name="connsiteX24" fmla="*/ 1425625 w 2350402"/>
                <a:gd name="connsiteY24" fmla="*/ 1779270 h 1779270"/>
                <a:gd name="connsiteX0" fmla="*/ 1184325 w 2350402"/>
                <a:gd name="connsiteY0" fmla="*/ 0 h 1779270"/>
                <a:gd name="connsiteX1" fmla="*/ 1321485 w 2350402"/>
                <a:gd name="connsiteY1" fmla="*/ 160020 h 1779270"/>
                <a:gd name="connsiteX2" fmla="*/ 1565325 w 2350402"/>
                <a:gd name="connsiteY2" fmla="*/ 205740 h 1779270"/>
                <a:gd name="connsiteX3" fmla="*/ 2220645 w 2350402"/>
                <a:gd name="connsiteY3" fmla="*/ 213360 h 1779270"/>
                <a:gd name="connsiteX4" fmla="*/ 2350185 w 2350402"/>
                <a:gd name="connsiteY4" fmla="*/ 312420 h 1779270"/>
                <a:gd name="connsiteX5" fmla="*/ 2213025 w 2350402"/>
                <a:gd name="connsiteY5" fmla="*/ 411480 h 1779270"/>
                <a:gd name="connsiteX6" fmla="*/ 1489125 w 2350402"/>
                <a:gd name="connsiteY6" fmla="*/ 434340 h 1779270"/>
                <a:gd name="connsiteX7" fmla="*/ 178485 w 2350402"/>
                <a:gd name="connsiteY7" fmla="*/ 434340 h 1779270"/>
                <a:gd name="connsiteX8" fmla="*/ 79425 w 2350402"/>
                <a:gd name="connsiteY8" fmla="*/ 609600 h 1779270"/>
                <a:gd name="connsiteX9" fmla="*/ 810945 w 2350402"/>
                <a:gd name="connsiteY9" fmla="*/ 647700 h 1779270"/>
                <a:gd name="connsiteX10" fmla="*/ 1938705 w 2350402"/>
                <a:gd name="connsiteY10" fmla="*/ 670560 h 1779270"/>
                <a:gd name="connsiteX11" fmla="*/ 1953945 w 2350402"/>
                <a:gd name="connsiteY11" fmla="*/ 853440 h 1779270"/>
                <a:gd name="connsiteX12" fmla="*/ 1191945 w 2350402"/>
                <a:gd name="connsiteY12" fmla="*/ 876300 h 1779270"/>
                <a:gd name="connsiteX13" fmla="*/ 452805 w 2350402"/>
                <a:gd name="connsiteY13" fmla="*/ 883920 h 1779270"/>
                <a:gd name="connsiteX14" fmla="*/ 338505 w 2350402"/>
                <a:gd name="connsiteY14" fmla="*/ 1021080 h 1779270"/>
                <a:gd name="connsiteX15" fmla="*/ 727125 w 2350402"/>
                <a:gd name="connsiteY15" fmla="*/ 1089660 h 1779270"/>
                <a:gd name="connsiteX16" fmla="*/ 1694865 w 2350402"/>
                <a:gd name="connsiteY16" fmla="*/ 1112520 h 1779270"/>
                <a:gd name="connsiteX17" fmla="*/ 1710105 w 2350402"/>
                <a:gd name="connsiteY17" fmla="*/ 1310640 h 1779270"/>
                <a:gd name="connsiteX18" fmla="*/ 1176705 w 2350402"/>
                <a:gd name="connsiteY18" fmla="*/ 1333500 h 1779270"/>
                <a:gd name="connsiteX19" fmla="*/ 683945 w 2350402"/>
                <a:gd name="connsiteY19" fmla="*/ 1343025 h 1779270"/>
                <a:gd name="connsiteX20" fmla="*/ 588695 w 2350402"/>
                <a:gd name="connsiteY20" fmla="*/ 1422399 h 1779270"/>
                <a:gd name="connsiteX21" fmla="*/ 677595 w 2350402"/>
                <a:gd name="connsiteY21" fmla="*/ 1536699 h 1779270"/>
                <a:gd name="connsiteX22" fmla="*/ 1439595 w 2350402"/>
                <a:gd name="connsiteY22" fmla="*/ 1552574 h 1779270"/>
                <a:gd name="connsiteX23" fmla="*/ 1557070 w 2350402"/>
                <a:gd name="connsiteY23" fmla="*/ 1644649 h 1779270"/>
                <a:gd name="connsiteX24" fmla="*/ 1461820 w 2350402"/>
                <a:gd name="connsiteY24" fmla="*/ 1739898 h 1779270"/>
                <a:gd name="connsiteX25" fmla="*/ 1425625 w 2350402"/>
                <a:gd name="connsiteY25" fmla="*/ 1779270 h 1779270"/>
                <a:gd name="connsiteX0" fmla="*/ 1184325 w 2350402"/>
                <a:gd name="connsiteY0" fmla="*/ 0 h 1779270"/>
                <a:gd name="connsiteX1" fmla="*/ 1321485 w 2350402"/>
                <a:gd name="connsiteY1" fmla="*/ 160020 h 1779270"/>
                <a:gd name="connsiteX2" fmla="*/ 1565325 w 2350402"/>
                <a:gd name="connsiteY2" fmla="*/ 205740 h 1779270"/>
                <a:gd name="connsiteX3" fmla="*/ 2220645 w 2350402"/>
                <a:gd name="connsiteY3" fmla="*/ 213360 h 1779270"/>
                <a:gd name="connsiteX4" fmla="*/ 2350185 w 2350402"/>
                <a:gd name="connsiteY4" fmla="*/ 312420 h 1779270"/>
                <a:gd name="connsiteX5" fmla="*/ 2213025 w 2350402"/>
                <a:gd name="connsiteY5" fmla="*/ 411480 h 1779270"/>
                <a:gd name="connsiteX6" fmla="*/ 1489125 w 2350402"/>
                <a:gd name="connsiteY6" fmla="*/ 434340 h 1779270"/>
                <a:gd name="connsiteX7" fmla="*/ 178485 w 2350402"/>
                <a:gd name="connsiteY7" fmla="*/ 434340 h 1779270"/>
                <a:gd name="connsiteX8" fmla="*/ 79425 w 2350402"/>
                <a:gd name="connsiteY8" fmla="*/ 609600 h 1779270"/>
                <a:gd name="connsiteX9" fmla="*/ 810945 w 2350402"/>
                <a:gd name="connsiteY9" fmla="*/ 647700 h 1779270"/>
                <a:gd name="connsiteX10" fmla="*/ 1938705 w 2350402"/>
                <a:gd name="connsiteY10" fmla="*/ 670560 h 1779270"/>
                <a:gd name="connsiteX11" fmla="*/ 1953945 w 2350402"/>
                <a:gd name="connsiteY11" fmla="*/ 853440 h 1779270"/>
                <a:gd name="connsiteX12" fmla="*/ 1191945 w 2350402"/>
                <a:gd name="connsiteY12" fmla="*/ 876300 h 1779270"/>
                <a:gd name="connsiteX13" fmla="*/ 452805 w 2350402"/>
                <a:gd name="connsiteY13" fmla="*/ 883920 h 1779270"/>
                <a:gd name="connsiteX14" fmla="*/ 338505 w 2350402"/>
                <a:gd name="connsiteY14" fmla="*/ 1021080 h 1779270"/>
                <a:gd name="connsiteX15" fmla="*/ 727125 w 2350402"/>
                <a:gd name="connsiteY15" fmla="*/ 1089660 h 1779270"/>
                <a:gd name="connsiteX16" fmla="*/ 1694865 w 2350402"/>
                <a:gd name="connsiteY16" fmla="*/ 1112520 h 1779270"/>
                <a:gd name="connsiteX17" fmla="*/ 1710105 w 2350402"/>
                <a:gd name="connsiteY17" fmla="*/ 1310640 h 1779270"/>
                <a:gd name="connsiteX18" fmla="*/ 1176705 w 2350402"/>
                <a:gd name="connsiteY18" fmla="*/ 1333500 h 1779270"/>
                <a:gd name="connsiteX19" fmla="*/ 683945 w 2350402"/>
                <a:gd name="connsiteY19" fmla="*/ 1343025 h 1779270"/>
                <a:gd name="connsiteX20" fmla="*/ 588695 w 2350402"/>
                <a:gd name="connsiteY20" fmla="*/ 1422399 h 1779270"/>
                <a:gd name="connsiteX21" fmla="*/ 677595 w 2350402"/>
                <a:gd name="connsiteY21" fmla="*/ 1536699 h 1779270"/>
                <a:gd name="connsiteX22" fmla="*/ 1439595 w 2350402"/>
                <a:gd name="connsiteY22" fmla="*/ 1552574 h 1779270"/>
                <a:gd name="connsiteX23" fmla="*/ 1557070 w 2350402"/>
                <a:gd name="connsiteY23" fmla="*/ 1644649 h 1779270"/>
                <a:gd name="connsiteX24" fmla="*/ 1461820 w 2350402"/>
                <a:gd name="connsiteY24" fmla="*/ 1739898 h 1779270"/>
                <a:gd name="connsiteX25" fmla="*/ 1425625 w 2350402"/>
                <a:gd name="connsiteY25" fmla="*/ 1779270 h 1779270"/>
                <a:gd name="connsiteX0" fmla="*/ 1184325 w 2350402"/>
                <a:gd name="connsiteY0" fmla="*/ 0 h 1780084"/>
                <a:gd name="connsiteX1" fmla="*/ 1321485 w 2350402"/>
                <a:gd name="connsiteY1" fmla="*/ 160020 h 1780084"/>
                <a:gd name="connsiteX2" fmla="*/ 1565325 w 2350402"/>
                <a:gd name="connsiteY2" fmla="*/ 205740 h 1780084"/>
                <a:gd name="connsiteX3" fmla="*/ 2220645 w 2350402"/>
                <a:gd name="connsiteY3" fmla="*/ 213360 h 1780084"/>
                <a:gd name="connsiteX4" fmla="*/ 2350185 w 2350402"/>
                <a:gd name="connsiteY4" fmla="*/ 312420 h 1780084"/>
                <a:gd name="connsiteX5" fmla="*/ 2213025 w 2350402"/>
                <a:gd name="connsiteY5" fmla="*/ 411480 h 1780084"/>
                <a:gd name="connsiteX6" fmla="*/ 1489125 w 2350402"/>
                <a:gd name="connsiteY6" fmla="*/ 434340 h 1780084"/>
                <a:gd name="connsiteX7" fmla="*/ 178485 w 2350402"/>
                <a:gd name="connsiteY7" fmla="*/ 434340 h 1780084"/>
                <a:gd name="connsiteX8" fmla="*/ 79425 w 2350402"/>
                <a:gd name="connsiteY8" fmla="*/ 609600 h 1780084"/>
                <a:gd name="connsiteX9" fmla="*/ 810945 w 2350402"/>
                <a:gd name="connsiteY9" fmla="*/ 647700 h 1780084"/>
                <a:gd name="connsiteX10" fmla="*/ 1938705 w 2350402"/>
                <a:gd name="connsiteY10" fmla="*/ 670560 h 1780084"/>
                <a:gd name="connsiteX11" fmla="*/ 1953945 w 2350402"/>
                <a:gd name="connsiteY11" fmla="*/ 853440 h 1780084"/>
                <a:gd name="connsiteX12" fmla="*/ 1191945 w 2350402"/>
                <a:gd name="connsiteY12" fmla="*/ 876300 h 1780084"/>
                <a:gd name="connsiteX13" fmla="*/ 452805 w 2350402"/>
                <a:gd name="connsiteY13" fmla="*/ 883920 h 1780084"/>
                <a:gd name="connsiteX14" fmla="*/ 338505 w 2350402"/>
                <a:gd name="connsiteY14" fmla="*/ 1021080 h 1780084"/>
                <a:gd name="connsiteX15" fmla="*/ 727125 w 2350402"/>
                <a:gd name="connsiteY15" fmla="*/ 1089660 h 1780084"/>
                <a:gd name="connsiteX16" fmla="*/ 1694865 w 2350402"/>
                <a:gd name="connsiteY16" fmla="*/ 1112520 h 1780084"/>
                <a:gd name="connsiteX17" fmla="*/ 1710105 w 2350402"/>
                <a:gd name="connsiteY17" fmla="*/ 1310640 h 1780084"/>
                <a:gd name="connsiteX18" fmla="*/ 1176705 w 2350402"/>
                <a:gd name="connsiteY18" fmla="*/ 1333500 h 1780084"/>
                <a:gd name="connsiteX19" fmla="*/ 683945 w 2350402"/>
                <a:gd name="connsiteY19" fmla="*/ 1343025 h 1780084"/>
                <a:gd name="connsiteX20" fmla="*/ 588695 w 2350402"/>
                <a:gd name="connsiteY20" fmla="*/ 1422399 h 1780084"/>
                <a:gd name="connsiteX21" fmla="*/ 677595 w 2350402"/>
                <a:gd name="connsiteY21" fmla="*/ 1536699 h 1780084"/>
                <a:gd name="connsiteX22" fmla="*/ 1439595 w 2350402"/>
                <a:gd name="connsiteY22" fmla="*/ 1552574 h 1780084"/>
                <a:gd name="connsiteX23" fmla="*/ 1557070 w 2350402"/>
                <a:gd name="connsiteY23" fmla="*/ 1644649 h 1780084"/>
                <a:gd name="connsiteX24" fmla="*/ 1474520 w 2350402"/>
                <a:gd name="connsiteY24" fmla="*/ 1768473 h 1780084"/>
                <a:gd name="connsiteX25" fmla="*/ 1425625 w 2350402"/>
                <a:gd name="connsiteY25" fmla="*/ 1779270 h 1780084"/>
                <a:gd name="connsiteX0" fmla="*/ 1184325 w 2350402"/>
                <a:gd name="connsiteY0" fmla="*/ 0 h 1779019"/>
                <a:gd name="connsiteX1" fmla="*/ 1321485 w 2350402"/>
                <a:gd name="connsiteY1" fmla="*/ 160020 h 1779019"/>
                <a:gd name="connsiteX2" fmla="*/ 1565325 w 2350402"/>
                <a:gd name="connsiteY2" fmla="*/ 205740 h 1779019"/>
                <a:gd name="connsiteX3" fmla="*/ 2220645 w 2350402"/>
                <a:gd name="connsiteY3" fmla="*/ 213360 h 1779019"/>
                <a:gd name="connsiteX4" fmla="*/ 2350185 w 2350402"/>
                <a:gd name="connsiteY4" fmla="*/ 312420 h 1779019"/>
                <a:gd name="connsiteX5" fmla="*/ 2213025 w 2350402"/>
                <a:gd name="connsiteY5" fmla="*/ 411480 h 1779019"/>
                <a:gd name="connsiteX6" fmla="*/ 1489125 w 2350402"/>
                <a:gd name="connsiteY6" fmla="*/ 434340 h 1779019"/>
                <a:gd name="connsiteX7" fmla="*/ 178485 w 2350402"/>
                <a:gd name="connsiteY7" fmla="*/ 434340 h 1779019"/>
                <a:gd name="connsiteX8" fmla="*/ 79425 w 2350402"/>
                <a:gd name="connsiteY8" fmla="*/ 609600 h 1779019"/>
                <a:gd name="connsiteX9" fmla="*/ 810945 w 2350402"/>
                <a:gd name="connsiteY9" fmla="*/ 647700 h 1779019"/>
                <a:gd name="connsiteX10" fmla="*/ 1938705 w 2350402"/>
                <a:gd name="connsiteY10" fmla="*/ 670560 h 1779019"/>
                <a:gd name="connsiteX11" fmla="*/ 1953945 w 2350402"/>
                <a:gd name="connsiteY11" fmla="*/ 853440 h 1779019"/>
                <a:gd name="connsiteX12" fmla="*/ 1191945 w 2350402"/>
                <a:gd name="connsiteY12" fmla="*/ 876300 h 1779019"/>
                <a:gd name="connsiteX13" fmla="*/ 452805 w 2350402"/>
                <a:gd name="connsiteY13" fmla="*/ 883920 h 1779019"/>
                <a:gd name="connsiteX14" fmla="*/ 338505 w 2350402"/>
                <a:gd name="connsiteY14" fmla="*/ 1021080 h 1779019"/>
                <a:gd name="connsiteX15" fmla="*/ 727125 w 2350402"/>
                <a:gd name="connsiteY15" fmla="*/ 1089660 h 1779019"/>
                <a:gd name="connsiteX16" fmla="*/ 1694865 w 2350402"/>
                <a:gd name="connsiteY16" fmla="*/ 1112520 h 1779019"/>
                <a:gd name="connsiteX17" fmla="*/ 1710105 w 2350402"/>
                <a:gd name="connsiteY17" fmla="*/ 1310640 h 1779019"/>
                <a:gd name="connsiteX18" fmla="*/ 1176705 w 2350402"/>
                <a:gd name="connsiteY18" fmla="*/ 1333500 h 1779019"/>
                <a:gd name="connsiteX19" fmla="*/ 683945 w 2350402"/>
                <a:gd name="connsiteY19" fmla="*/ 1343025 h 1779019"/>
                <a:gd name="connsiteX20" fmla="*/ 588695 w 2350402"/>
                <a:gd name="connsiteY20" fmla="*/ 1422399 h 1779019"/>
                <a:gd name="connsiteX21" fmla="*/ 677595 w 2350402"/>
                <a:gd name="connsiteY21" fmla="*/ 1536699 h 1779019"/>
                <a:gd name="connsiteX22" fmla="*/ 1439595 w 2350402"/>
                <a:gd name="connsiteY22" fmla="*/ 1552574 h 1779019"/>
                <a:gd name="connsiteX23" fmla="*/ 1557070 w 2350402"/>
                <a:gd name="connsiteY23" fmla="*/ 1644649 h 1779019"/>
                <a:gd name="connsiteX24" fmla="*/ 1474520 w 2350402"/>
                <a:gd name="connsiteY24" fmla="*/ 1768473 h 1779019"/>
                <a:gd name="connsiteX25" fmla="*/ 1266875 w 2350402"/>
                <a:gd name="connsiteY25" fmla="*/ 1776095 h 1779019"/>
                <a:gd name="connsiteX0" fmla="*/ 1184325 w 2350402"/>
                <a:gd name="connsiteY0" fmla="*/ 0 h 1776095"/>
                <a:gd name="connsiteX1" fmla="*/ 1321485 w 2350402"/>
                <a:gd name="connsiteY1" fmla="*/ 160020 h 1776095"/>
                <a:gd name="connsiteX2" fmla="*/ 1565325 w 2350402"/>
                <a:gd name="connsiteY2" fmla="*/ 205740 h 1776095"/>
                <a:gd name="connsiteX3" fmla="*/ 2220645 w 2350402"/>
                <a:gd name="connsiteY3" fmla="*/ 213360 h 1776095"/>
                <a:gd name="connsiteX4" fmla="*/ 2350185 w 2350402"/>
                <a:gd name="connsiteY4" fmla="*/ 312420 h 1776095"/>
                <a:gd name="connsiteX5" fmla="*/ 2213025 w 2350402"/>
                <a:gd name="connsiteY5" fmla="*/ 411480 h 1776095"/>
                <a:gd name="connsiteX6" fmla="*/ 1489125 w 2350402"/>
                <a:gd name="connsiteY6" fmla="*/ 434340 h 1776095"/>
                <a:gd name="connsiteX7" fmla="*/ 178485 w 2350402"/>
                <a:gd name="connsiteY7" fmla="*/ 434340 h 1776095"/>
                <a:gd name="connsiteX8" fmla="*/ 79425 w 2350402"/>
                <a:gd name="connsiteY8" fmla="*/ 609600 h 1776095"/>
                <a:gd name="connsiteX9" fmla="*/ 810945 w 2350402"/>
                <a:gd name="connsiteY9" fmla="*/ 647700 h 1776095"/>
                <a:gd name="connsiteX10" fmla="*/ 1938705 w 2350402"/>
                <a:gd name="connsiteY10" fmla="*/ 670560 h 1776095"/>
                <a:gd name="connsiteX11" fmla="*/ 1953945 w 2350402"/>
                <a:gd name="connsiteY11" fmla="*/ 853440 h 1776095"/>
                <a:gd name="connsiteX12" fmla="*/ 1191945 w 2350402"/>
                <a:gd name="connsiteY12" fmla="*/ 876300 h 1776095"/>
                <a:gd name="connsiteX13" fmla="*/ 452805 w 2350402"/>
                <a:gd name="connsiteY13" fmla="*/ 883920 h 1776095"/>
                <a:gd name="connsiteX14" fmla="*/ 338505 w 2350402"/>
                <a:gd name="connsiteY14" fmla="*/ 1021080 h 1776095"/>
                <a:gd name="connsiteX15" fmla="*/ 727125 w 2350402"/>
                <a:gd name="connsiteY15" fmla="*/ 1089660 h 1776095"/>
                <a:gd name="connsiteX16" fmla="*/ 1694865 w 2350402"/>
                <a:gd name="connsiteY16" fmla="*/ 1112520 h 1776095"/>
                <a:gd name="connsiteX17" fmla="*/ 1710105 w 2350402"/>
                <a:gd name="connsiteY17" fmla="*/ 1310640 h 1776095"/>
                <a:gd name="connsiteX18" fmla="*/ 1176705 w 2350402"/>
                <a:gd name="connsiteY18" fmla="*/ 1333500 h 1776095"/>
                <a:gd name="connsiteX19" fmla="*/ 683945 w 2350402"/>
                <a:gd name="connsiteY19" fmla="*/ 1343025 h 1776095"/>
                <a:gd name="connsiteX20" fmla="*/ 588695 w 2350402"/>
                <a:gd name="connsiteY20" fmla="*/ 1422399 h 1776095"/>
                <a:gd name="connsiteX21" fmla="*/ 677595 w 2350402"/>
                <a:gd name="connsiteY21" fmla="*/ 1536699 h 1776095"/>
                <a:gd name="connsiteX22" fmla="*/ 1439595 w 2350402"/>
                <a:gd name="connsiteY22" fmla="*/ 1552574 h 1776095"/>
                <a:gd name="connsiteX23" fmla="*/ 1557070 w 2350402"/>
                <a:gd name="connsiteY23" fmla="*/ 1644649 h 1776095"/>
                <a:gd name="connsiteX24" fmla="*/ 1464995 w 2350402"/>
                <a:gd name="connsiteY24" fmla="*/ 1755773 h 1776095"/>
                <a:gd name="connsiteX25" fmla="*/ 1266875 w 2350402"/>
                <a:gd name="connsiteY25" fmla="*/ 1776095 h 1776095"/>
                <a:gd name="connsiteX0" fmla="*/ 1184325 w 2350402"/>
                <a:gd name="connsiteY0" fmla="*/ 0 h 1776095"/>
                <a:gd name="connsiteX1" fmla="*/ 1321485 w 2350402"/>
                <a:gd name="connsiteY1" fmla="*/ 160020 h 1776095"/>
                <a:gd name="connsiteX2" fmla="*/ 1565325 w 2350402"/>
                <a:gd name="connsiteY2" fmla="*/ 205740 h 1776095"/>
                <a:gd name="connsiteX3" fmla="*/ 2220645 w 2350402"/>
                <a:gd name="connsiteY3" fmla="*/ 213360 h 1776095"/>
                <a:gd name="connsiteX4" fmla="*/ 2350185 w 2350402"/>
                <a:gd name="connsiteY4" fmla="*/ 312420 h 1776095"/>
                <a:gd name="connsiteX5" fmla="*/ 2213025 w 2350402"/>
                <a:gd name="connsiteY5" fmla="*/ 411480 h 1776095"/>
                <a:gd name="connsiteX6" fmla="*/ 1489125 w 2350402"/>
                <a:gd name="connsiteY6" fmla="*/ 434340 h 1776095"/>
                <a:gd name="connsiteX7" fmla="*/ 178485 w 2350402"/>
                <a:gd name="connsiteY7" fmla="*/ 434340 h 1776095"/>
                <a:gd name="connsiteX8" fmla="*/ 79425 w 2350402"/>
                <a:gd name="connsiteY8" fmla="*/ 609600 h 1776095"/>
                <a:gd name="connsiteX9" fmla="*/ 810945 w 2350402"/>
                <a:gd name="connsiteY9" fmla="*/ 647700 h 1776095"/>
                <a:gd name="connsiteX10" fmla="*/ 1938705 w 2350402"/>
                <a:gd name="connsiteY10" fmla="*/ 670560 h 1776095"/>
                <a:gd name="connsiteX11" fmla="*/ 1953945 w 2350402"/>
                <a:gd name="connsiteY11" fmla="*/ 853440 h 1776095"/>
                <a:gd name="connsiteX12" fmla="*/ 1191945 w 2350402"/>
                <a:gd name="connsiteY12" fmla="*/ 876300 h 1776095"/>
                <a:gd name="connsiteX13" fmla="*/ 452805 w 2350402"/>
                <a:gd name="connsiteY13" fmla="*/ 883920 h 1776095"/>
                <a:gd name="connsiteX14" fmla="*/ 338505 w 2350402"/>
                <a:gd name="connsiteY14" fmla="*/ 1021080 h 1776095"/>
                <a:gd name="connsiteX15" fmla="*/ 727125 w 2350402"/>
                <a:gd name="connsiteY15" fmla="*/ 1089660 h 1776095"/>
                <a:gd name="connsiteX16" fmla="*/ 1694865 w 2350402"/>
                <a:gd name="connsiteY16" fmla="*/ 1112520 h 1776095"/>
                <a:gd name="connsiteX17" fmla="*/ 1710105 w 2350402"/>
                <a:gd name="connsiteY17" fmla="*/ 1310640 h 1776095"/>
                <a:gd name="connsiteX18" fmla="*/ 1176705 w 2350402"/>
                <a:gd name="connsiteY18" fmla="*/ 1333500 h 1776095"/>
                <a:gd name="connsiteX19" fmla="*/ 683945 w 2350402"/>
                <a:gd name="connsiteY19" fmla="*/ 1343025 h 1776095"/>
                <a:gd name="connsiteX20" fmla="*/ 588695 w 2350402"/>
                <a:gd name="connsiteY20" fmla="*/ 1422399 h 1776095"/>
                <a:gd name="connsiteX21" fmla="*/ 677595 w 2350402"/>
                <a:gd name="connsiteY21" fmla="*/ 1536699 h 1776095"/>
                <a:gd name="connsiteX22" fmla="*/ 1439595 w 2350402"/>
                <a:gd name="connsiteY22" fmla="*/ 1552574 h 1776095"/>
                <a:gd name="connsiteX23" fmla="*/ 1557070 w 2350402"/>
                <a:gd name="connsiteY23" fmla="*/ 1644649 h 1776095"/>
                <a:gd name="connsiteX24" fmla="*/ 1464995 w 2350402"/>
                <a:gd name="connsiteY24" fmla="*/ 1755773 h 1776095"/>
                <a:gd name="connsiteX25" fmla="*/ 1266875 w 2350402"/>
                <a:gd name="connsiteY25" fmla="*/ 1776095 h 1776095"/>
                <a:gd name="connsiteX0" fmla="*/ 1184325 w 2350402"/>
                <a:gd name="connsiteY0" fmla="*/ 0 h 1767384"/>
                <a:gd name="connsiteX1" fmla="*/ 1321485 w 2350402"/>
                <a:gd name="connsiteY1" fmla="*/ 160020 h 1767384"/>
                <a:gd name="connsiteX2" fmla="*/ 1565325 w 2350402"/>
                <a:gd name="connsiteY2" fmla="*/ 205740 h 1767384"/>
                <a:gd name="connsiteX3" fmla="*/ 2220645 w 2350402"/>
                <a:gd name="connsiteY3" fmla="*/ 213360 h 1767384"/>
                <a:gd name="connsiteX4" fmla="*/ 2350185 w 2350402"/>
                <a:gd name="connsiteY4" fmla="*/ 312420 h 1767384"/>
                <a:gd name="connsiteX5" fmla="*/ 2213025 w 2350402"/>
                <a:gd name="connsiteY5" fmla="*/ 411480 h 1767384"/>
                <a:gd name="connsiteX6" fmla="*/ 1489125 w 2350402"/>
                <a:gd name="connsiteY6" fmla="*/ 434340 h 1767384"/>
                <a:gd name="connsiteX7" fmla="*/ 178485 w 2350402"/>
                <a:gd name="connsiteY7" fmla="*/ 434340 h 1767384"/>
                <a:gd name="connsiteX8" fmla="*/ 79425 w 2350402"/>
                <a:gd name="connsiteY8" fmla="*/ 609600 h 1767384"/>
                <a:gd name="connsiteX9" fmla="*/ 810945 w 2350402"/>
                <a:gd name="connsiteY9" fmla="*/ 647700 h 1767384"/>
                <a:gd name="connsiteX10" fmla="*/ 1938705 w 2350402"/>
                <a:gd name="connsiteY10" fmla="*/ 670560 h 1767384"/>
                <a:gd name="connsiteX11" fmla="*/ 1953945 w 2350402"/>
                <a:gd name="connsiteY11" fmla="*/ 853440 h 1767384"/>
                <a:gd name="connsiteX12" fmla="*/ 1191945 w 2350402"/>
                <a:gd name="connsiteY12" fmla="*/ 876300 h 1767384"/>
                <a:gd name="connsiteX13" fmla="*/ 452805 w 2350402"/>
                <a:gd name="connsiteY13" fmla="*/ 883920 h 1767384"/>
                <a:gd name="connsiteX14" fmla="*/ 338505 w 2350402"/>
                <a:gd name="connsiteY14" fmla="*/ 1021080 h 1767384"/>
                <a:gd name="connsiteX15" fmla="*/ 727125 w 2350402"/>
                <a:gd name="connsiteY15" fmla="*/ 1089660 h 1767384"/>
                <a:gd name="connsiteX16" fmla="*/ 1694865 w 2350402"/>
                <a:gd name="connsiteY16" fmla="*/ 1112520 h 1767384"/>
                <a:gd name="connsiteX17" fmla="*/ 1710105 w 2350402"/>
                <a:gd name="connsiteY17" fmla="*/ 1310640 h 1767384"/>
                <a:gd name="connsiteX18" fmla="*/ 1176705 w 2350402"/>
                <a:gd name="connsiteY18" fmla="*/ 1333500 h 1767384"/>
                <a:gd name="connsiteX19" fmla="*/ 683945 w 2350402"/>
                <a:gd name="connsiteY19" fmla="*/ 1343025 h 1767384"/>
                <a:gd name="connsiteX20" fmla="*/ 588695 w 2350402"/>
                <a:gd name="connsiteY20" fmla="*/ 1422399 h 1767384"/>
                <a:gd name="connsiteX21" fmla="*/ 677595 w 2350402"/>
                <a:gd name="connsiteY21" fmla="*/ 1536699 h 1767384"/>
                <a:gd name="connsiteX22" fmla="*/ 1439595 w 2350402"/>
                <a:gd name="connsiteY22" fmla="*/ 1552574 h 1767384"/>
                <a:gd name="connsiteX23" fmla="*/ 1557070 w 2350402"/>
                <a:gd name="connsiteY23" fmla="*/ 1644649 h 1767384"/>
                <a:gd name="connsiteX24" fmla="*/ 1464995 w 2350402"/>
                <a:gd name="connsiteY24" fmla="*/ 1755773 h 1767384"/>
                <a:gd name="connsiteX25" fmla="*/ 1260525 w 2350402"/>
                <a:gd name="connsiteY25" fmla="*/ 1766570 h 1767384"/>
                <a:gd name="connsiteX0" fmla="*/ 1184325 w 2350402"/>
                <a:gd name="connsiteY0" fmla="*/ 0 h 1769234"/>
                <a:gd name="connsiteX1" fmla="*/ 1321485 w 2350402"/>
                <a:gd name="connsiteY1" fmla="*/ 160020 h 1769234"/>
                <a:gd name="connsiteX2" fmla="*/ 1565325 w 2350402"/>
                <a:gd name="connsiteY2" fmla="*/ 205740 h 1769234"/>
                <a:gd name="connsiteX3" fmla="*/ 2220645 w 2350402"/>
                <a:gd name="connsiteY3" fmla="*/ 213360 h 1769234"/>
                <a:gd name="connsiteX4" fmla="*/ 2350185 w 2350402"/>
                <a:gd name="connsiteY4" fmla="*/ 312420 h 1769234"/>
                <a:gd name="connsiteX5" fmla="*/ 2213025 w 2350402"/>
                <a:gd name="connsiteY5" fmla="*/ 411480 h 1769234"/>
                <a:gd name="connsiteX6" fmla="*/ 1489125 w 2350402"/>
                <a:gd name="connsiteY6" fmla="*/ 434340 h 1769234"/>
                <a:gd name="connsiteX7" fmla="*/ 178485 w 2350402"/>
                <a:gd name="connsiteY7" fmla="*/ 434340 h 1769234"/>
                <a:gd name="connsiteX8" fmla="*/ 79425 w 2350402"/>
                <a:gd name="connsiteY8" fmla="*/ 609600 h 1769234"/>
                <a:gd name="connsiteX9" fmla="*/ 810945 w 2350402"/>
                <a:gd name="connsiteY9" fmla="*/ 647700 h 1769234"/>
                <a:gd name="connsiteX10" fmla="*/ 1938705 w 2350402"/>
                <a:gd name="connsiteY10" fmla="*/ 670560 h 1769234"/>
                <a:gd name="connsiteX11" fmla="*/ 1953945 w 2350402"/>
                <a:gd name="connsiteY11" fmla="*/ 853440 h 1769234"/>
                <a:gd name="connsiteX12" fmla="*/ 1191945 w 2350402"/>
                <a:gd name="connsiteY12" fmla="*/ 876300 h 1769234"/>
                <a:gd name="connsiteX13" fmla="*/ 452805 w 2350402"/>
                <a:gd name="connsiteY13" fmla="*/ 883920 h 1769234"/>
                <a:gd name="connsiteX14" fmla="*/ 338505 w 2350402"/>
                <a:gd name="connsiteY14" fmla="*/ 1021080 h 1769234"/>
                <a:gd name="connsiteX15" fmla="*/ 727125 w 2350402"/>
                <a:gd name="connsiteY15" fmla="*/ 1089660 h 1769234"/>
                <a:gd name="connsiteX16" fmla="*/ 1694865 w 2350402"/>
                <a:gd name="connsiteY16" fmla="*/ 1112520 h 1769234"/>
                <a:gd name="connsiteX17" fmla="*/ 1710105 w 2350402"/>
                <a:gd name="connsiteY17" fmla="*/ 1310640 h 1769234"/>
                <a:gd name="connsiteX18" fmla="*/ 1176705 w 2350402"/>
                <a:gd name="connsiteY18" fmla="*/ 1333500 h 1769234"/>
                <a:gd name="connsiteX19" fmla="*/ 683945 w 2350402"/>
                <a:gd name="connsiteY19" fmla="*/ 1343025 h 1769234"/>
                <a:gd name="connsiteX20" fmla="*/ 588695 w 2350402"/>
                <a:gd name="connsiteY20" fmla="*/ 1422399 h 1769234"/>
                <a:gd name="connsiteX21" fmla="*/ 677595 w 2350402"/>
                <a:gd name="connsiteY21" fmla="*/ 1536699 h 1769234"/>
                <a:gd name="connsiteX22" fmla="*/ 1439595 w 2350402"/>
                <a:gd name="connsiteY22" fmla="*/ 1552574 h 1769234"/>
                <a:gd name="connsiteX23" fmla="*/ 1557070 w 2350402"/>
                <a:gd name="connsiteY23" fmla="*/ 1644649 h 1769234"/>
                <a:gd name="connsiteX24" fmla="*/ 1464995 w 2350402"/>
                <a:gd name="connsiteY24" fmla="*/ 1755773 h 1769234"/>
                <a:gd name="connsiteX25" fmla="*/ 1296720 w 2350402"/>
                <a:gd name="connsiteY25" fmla="*/ 1768474 h 1769234"/>
                <a:gd name="connsiteX26" fmla="*/ 1260525 w 2350402"/>
                <a:gd name="connsiteY26" fmla="*/ 1766570 h 1769234"/>
                <a:gd name="connsiteX0" fmla="*/ 1184325 w 2350402"/>
                <a:gd name="connsiteY0" fmla="*/ 0 h 2023745"/>
                <a:gd name="connsiteX1" fmla="*/ 1321485 w 2350402"/>
                <a:gd name="connsiteY1" fmla="*/ 160020 h 2023745"/>
                <a:gd name="connsiteX2" fmla="*/ 1565325 w 2350402"/>
                <a:gd name="connsiteY2" fmla="*/ 205740 h 2023745"/>
                <a:gd name="connsiteX3" fmla="*/ 2220645 w 2350402"/>
                <a:gd name="connsiteY3" fmla="*/ 213360 h 2023745"/>
                <a:gd name="connsiteX4" fmla="*/ 2350185 w 2350402"/>
                <a:gd name="connsiteY4" fmla="*/ 312420 h 2023745"/>
                <a:gd name="connsiteX5" fmla="*/ 2213025 w 2350402"/>
                <a:gd name="connsiteY5" fmla="*/ 411480 h 2023745"/>
                <a:gd name="connsiteX6" fmla="*/ 1489125 w 2350402"/>
                <a:gd name="connsiteY6" fmla="*/ 434340 h 2023745"/>
                <a:gd name="connsiteX7" fmla="*/ 178485 w 2350402"/>
                <a:gd name="connsiteY7" fmla="*/ 434340 h 2023745"/>
                <a:gd name="connsiteX8" fmla="*/ 79425 w 2350402"/>
                <a:gd name="connsiteY8" fmla="*/ 609600 h 2023745"/>
                <a:gd name="connsiteX9" fmla="*/ 810945 w 2350402"/>
                <a:gd name="connsiteY9" fmla="*/ 647700 h 2023745"/>
                <a:gd name="connsiteX10" fmla="*/ 1938705 w 2350402"/>
                <a:gd name="connsiteY10" fmla="*/ 670560 h 2023745"/>
                <a:gd name="connsiteX11" fmla="*/ 1953945 w 2350402"/>
                <a:gd name="connsiteY11" fmla="*/ 853440 h 2023745"/>
                <a:gd name="connsiteX12" fmla="*/ 1191945 w 2350402"/>
                <a:gd name="connsiteY12" fmla="*/ 876300 h 2023745"/>
                <a:gd name="connsiteX13" fmla="*/ 452805 w 2350402"/>
                <a:gd name="connsiteY13" fmla="*/ 883920 h 2023745"/>
                <a:gd name="connsiteX14" fmla="*/ 338505 w 2350402"/>
                <a:gd name="connsiteY14" fmla="*/ 1021080 h 2023745"/>
                <a:gd name="connsiteX15" fmla="*/ 727125 w 2350402"/>
                <a:gd name="connsiteY15" fmla="*/ 1089660 h 2023745"/>
                <a:gd name="connsiteX16" fmla="*/ 1694865 w 2350402"/>
                <a:gd name="connsiteY16" fmla="*/ 1112520 h 2023745"/>
                <a:gd name="connsiteX17" fmla="*/ 1710105 w 2350402"/>
                <a:gd name="connsiteY17" fmla="*/ 1310640 h 2023745"/>
                <a:gd name="connsiteX18" fmla="*/ 1176705 w 2350402"/>
                <a:gd name="connsiteY18" fmla="*/ 1333500 h 2023745"/>
                <a:gd name="connsiteX19" fmla="*/ 683945 w 2350402"/>
                <a:gd name="connsiteY19" fmla="*/ 1343025 h 2023745"/>
                <a:gd name="connsiteX20" fmla="*/ 588695 w 2350402"/>
                <a:gd name="connsiteY20" fmla="*/ 1422399 h 2023745"/>
                <a:gd name="connsiteX21" fmla="*/ 677595 w 2350402"/>
                <a:gd name="connsiteY21" fmla="*/ 1536699 h 2023745"/>
                <a:gd name="connsiteX22" fmla="*/ 1439595 w 2350402"/>
                <a:gd name="connsiteY22" fmla="*/ 1552574 h 2023745"/>
                <a:gd name="connsiteX23" fmla="*/ 1557070 w 2350402"/>
                <a:gd name="connsiteY23" fmla="*/ 1644649 h 2023745"/>
                <a:gd name="connsiteX24" fmla="*/ 1464995 w 2350402"/>
                <a:gd name="connsiteY24" fmla="*/ 1755773 h 2023745"/>
                <a:gd name="connsiteX25" fmla="*/ 1296720 w 2350402"/>
                <a:gd name="connsiteY25" fmla="*/ 1768474 h 2023745"/>
                <a:gd name="connsiteX26" fmla="*/ 1177975 w 2350402"/>
                <a:gd name="connsiteY26" fmla="*/ 2023745 h 2023745"/>
                <a:gd name="connsiteX0" fmla="*/ 1184325 w 2350402"/>
                <a:gd name="connsiteY0" fmla="*/ 0 h 2023745"/>
                <a:gd name="connsiteX1" fmla="*/ 1321485 w 2350402"/>
                <a:gd name="connsiteY1" fmla="*/ 160020 h 2023745"/>
                <a:gd name="connsiteX2" fmla="*/ 1565325 w 2350402"/>
                <a:gd name="connsiteY2" fmla="*/ 205740 h 2023745"/>
                <a:gd name="connsiteX3" fmla="*/ 2220645 w 2350402"/>
                <a:gd name="connsiteY3" fmla="*/ 213360 h 2023745"/>
                <a:gd name="connsiteX4" fmla="*/ 2350185 w 2350402"/>
                <a:gd name="connsiteY4" fmla="*/ 312420 h 2023745"/>
                <a:gd name="connsiteX5" fmla="*/ 2213025 w 2350402"/>
                <a:gd name="connsiteY5" fmla="*/ 411480 h 2023745"/>
                <a:gd name="connsiteX6" fmla="*/ 1489125 w 2350402"/>
                <a:gd name="connsiteY6" fmla="*/ 434340 h 2023745"/>
                <a:gd name="connsiteX7" fmla="*/ 178485 w 2350402"/>
                <a:gd name="connsiteY7" fmla="*/ 434340 h 2023745"/>
                <a:gd name="connsiteX8" fmla="*/ 79425 w 2350402"/>
                <a:gd name="connsiteY8" fmla="*/ 609600 h 2023745"/>
                <a:gd name="connsiteX9" fmla="*/ 810945 w 2350402"/>
                <a:gd name="connsiteY9" fmla="*/ 647700 h 2023745"/>
                <a:gd name="connsiteX10" fmla="*/ 1938705 w 2350402"/>
                <a:gd name="connsiteY10" fmla="*/ 670560 h 2023745"/>
                <a:gd name="connsiteX11" fmla="*/ 1953945 w 2350402"/>
                <a:gd name="connsiteY11" fmla="*/ 853440 h 2023745"/>
                <a:gd name="connsiteX12" fmla="*/ 1191945 w 2350402"/>
                <a:gd name="connsiteY12" fmla="*/ 876300 h 2023745"/>
                <a:gd name="connsiteX13" fmla="*/ 452805 w 2350402"/>
                <a:gd name="connsiteY13" fmla="*/ 883920 h 2023745"/>
                <a:gd name="connsiteX14" fmla="*/ 338505 w 2350402"/>
                <a:gd name="connsiteY14" fmla="*/ 1021080 h 2023745"/>
                <a:gd name="connsiteX15" fmla="*/ 727125 w 2350402"/>
                <a:gd name="connsiteY15" fmla="*/ 1089660 h 2023745"/>
                <a:gd name="connsiteX16" fmla="*/ 1694865 w 2350402"/>
                <a:gd name="connsiteY16" fmla="*/ 1112520 h 2023745"/>
                <a:gd name="connsiteX17" fmla="*/ 1710105 w 2350402"/>
                <a:gd name="connsiteY17" fmla="*/ 1310640 h 2023745"/>
                <a:gd name="connsiteX18" fmla="*/ 1176705 w 2350402"/>
                <a:gd name="connsiteY18" fmla="*/ 1333500 h 2023745"/>
                <a:gd name="connsiteX19" fmla="*/ 683945 w 2350402"/>
                <a:gd name="connsiteY19" fmla="*/ 1343025 h 2023745"/>
                <a:gd name="connsiteX20" fmla="*/ 588695 w 2350402"/>
                <a:gd name="connsiteY20" fmla="*/ 1422399 h 2023745"/>
                <a:gd name="connsiteX21" fmla="*/ 677595 w 2350402"/>
                <a:gd name="connsiteY21" fmla="*/ 1536699 h 2023745"/>
                <a:gd name="connsiteX22" fmla="*/ 1439595 w 2350402"/>
                <a:gd name="connsiteY22" fmla="*/ 1552574 h 2023745"/>
                <a:gd name="connsiteX23" fmla="*/ 1557070 w 2350402"/>
                <a:gd name="connsiteY23" fmla="*/ 1644649 h 2023745"/>
                <a:gd name="connsiteX24" fmla="*/ 1464995 w 2350402"/>
                <a:gd name="connsiteY24" fmla="*/ 1755773 h 2023745"/>
                <a:gd name="connsiteX25" fmla="*/ 1296720 w 2350402"/>
                <a:gd name="connsiteY25" fmla="*/ 1768474 h 2023745"/>
                <a:gd name="connsiteX26" fmla="*/ 1177975 w 2350402"/>
                <a:gd name="connsiteY26" fmla="*/ 2023745 h 2023745"/>
                <a:gd name="connsiteX0" fmla="*/ 1184325 w 2350402"/>
                <a:gd name="connsiteY0" fmla="*/ 0 h 2023745"/>
                <a:gd name="connsiteX1" fmla="*/ 1321485 w 2350402"/>
                <a:gd name="connsiteY1" fmla="*/ 160020 h 2023745"/>
                <a:gd name="connsiteX2" fmla="*/ 1565325 w 2350402"/>
                <a:gd name="connsiteY2" fmla="*/ 205740 h 2023745"/>
                <a:gd name="connsiteX3" fmla="*/ 2220645 w 2350402"/>
                <a:gd name="connsiteY3" fmla="*/ 213360 h 2023745"/>
                <a:gd name="connsiteX4" fmla="*/ 2350185 w 2350402"/>
                <a:gd name="connsiteY4" fmla="*/ 312420 h 2023745"/>
                <a:gd name="connsiteX5" fmla="*/ 2213025 w 2350402"/>
                <a:gd name="connsiteY5" fmla="*/ 411480 h 2023745"/>
                <a:gd name="connsiteX6" fmla="*/ 1489125 w 2350402"/>
                <a:gd name="connsiteY6" fmla="*/ 434340 h 2023745"/>
                <a:gd name="connsiteX7" fmla="*/ 178485 w 2350402"/>
                <a:gd name="connsiteY7" fmla="*/ 434340 h 2023745"/>
                <a:gd name="connsiteX8" fmla="*/ 79425 w 2350402"/>
                <a:gd name="connsiteY8" fmla="*/ 609600 h 2023745"/>
                <a:gd name="connsiteX9" fmla="*/ 810945 w 2350402"/>
                <a:gd name="connsiteY9" fmla="*/ 647700 h 2023745"/>
                <a:gd name="connsiteX10" fmla="*/ 1938705 w 2350402"/>
                <a:gd name="connsiteY10" fmla="*/ 670560 h 2023745"/>
                <a:gd name="connsiteX11" fmla="*/ 1953945 w 2350402"/>
                <a:gd name="connsiteY11" fmla="*/ 853440 h 2023745"/>
                <a:gd name="connsiteX12" fmla="*/ 1191945 w 2350402"/>
                <a:gd name="connsiteY12" fmla="*/ 876300 h 2023745"/>
                <a:gd name="connsiteX13" fmla="*/ 452805 w 2350402"/>
                <a:gd name="connsiteY13" fmla="*/ 883920 h 2023745"/>
                <a:gd name="connsiteX14" fmla="*/ 338505 w 2350402"/>
                <a:gd name="connsiteY14" fmla="*/ 1021080 h 2023745"/>
                <a:gd name="connsiteX15" fmla="*/ 727125 w 2350402"/>
                <a:gd name="connsiteY15" fmla="*/ 1089660 h 2023745"/>
                <a:gd name="connsiteX16" fmla="*/ 1694865 w 2350402"/>
                <a:gd name="connsiteY16" fmla="*/ 1112520 h 2023745"/>
                <a:gd name="connsiteX17" fmla="*/ 1710105 w 2350402"/>
                <a:gd name="connsiteY17" fmla="*/ 1310640 h 2023745"/>
                <a:gd name="connsiteX18" fmla="*/ 1176705 w 2350402"/>
                <a:gd name="connsiteY18" fmla="*/ 1333500 h 2023745"/>
                <a:gd name="connsiteX19" fmla="*/ 683945 w 2350402"/>
                <a:gd name="connsiteY19" fmla="*/ 1343025 h 2023745"/>
                <a:gd name="connsiteX20" fmla="*/ 588695 w 2350402"/>
                <a:gd name="connsiteY20" fmla="*/ 1422399 h 2023745"/>
                <a:gd name="connsiteX21" fmla="*/ 677595 w 2350402"/>
                <a:gd name="connsiteY21" fmla="*/ 1536699 h 2023745"/>
                <a:gd name="connsiteX22" fmla="*/ 1439595 w 2350402"/>
                <a:gd name="connsiteY22" fmla="*/ 1552574 h 2023745"/>
                <a:gd name="connsiteX23" fmla="*/ 1557070 w 2350402"/>
                <a:gd name="connsiteY23" fmla="*/ 1644649 h 2023745"/>
                <a:gd name="connsiteX24" fmla="*/ 1464995 w 2350402"/>
                <a:gd name="connsiteY24" fmla="*/ 1755773 h 2023745"/>
                <a:gd name="connsiteX25" fmla="*/ 1296720 w 2350402"/>
                <a:gd name="connsiteY25" fmla="*/ 1768474 h 2023745"/>
                <a:gd name="connsiteX26" fmla="*/ 1177975 w 2350402"/>
                <a:gd name="connsiteY26" fmla="*/ 2023745 h 2023745"/>
                <a:gd name="connsiteX0" fmla="*/ 1184325 w 2350402"/>
                <a:gd name="connsiteY0" fmla="*/ 0 h 2023745"/>
                <a:gd name="connsiteX1" fmla="*/ 1321485 w 2350402"/>
                <a:gd name="connsiteY1" fmla="*/ 160020 h 2023745"/>
                <a:gd name="connsiteX2" fmla="*/ 1565325 w 2350402"/>
                <a:gd name="connsiteY2" fmla="*/ 205740 h 2023745"/>
                <a:gd name="connsiteX3" fmla="*/ 2220645 w 2350402"/>
                <a:gd name="connsiteY3" fmla="*/ 213360 h 2023745"/>
                <a:gd name="connsiteX4" fmla="*/ 2350185 w 2350402"/>
                <a:gd name="connsiteY4" fmla="*/ 312420 h 2023745"/>
                <a:gd name="connsiteX5" fmla="*/ 2213025 w 2350402"/>
                <a:gd name="connsiteY5" fmla="*/ 411480 h 2023745"/>
                <a:gd name="connsiteX6" fmla="*/ 1489125 w 2350402"/>
                <a:gd name="connsiteY6" fmla="*/ 434340 h 2023745"/>
                <a:gd name="connsiteX7" fmla="*/ 178485 w 2350402"/>
                <a:gd name="connsiteY7" fmla="*/ 434340 h 2023745"/>
                <a:gd name="connsiteX8" fmla="*/ 79425 w 2350402"/>
                <a:gd name="connsiteY8" fmla="*/ 609600 h 2023745"/>
                <a:gd name="connsiteX9" fmla="*/ 810945 w 2350402"/>
                <a:gd name="connsiteY9" fmla="*/ 647700 h 2023745"/>
                <a:gd name="connsiteX10" fmla="*/ 1938705 w 2350402"/>
                <a:gd name="connsiteY10" fmla="*/ 670560 h 2023745"/>
                <a:gd name="connsiteX11" fmla="*/ 1953945 w 2350402"/>
                <a:gd name="connsiteY11" fmla="*/ 853440 h 2023745"/>
                <a:gd name="connsiteX12" fmla="*/ 1191945 w 2350402"/>
                <a:gd name="connsiteY12" fmla="*/ 876300 h 2023745"/>
                <a:gd name="connsiteX13" fmla="*/ 452805 w 2350402"/>
                <a:gd name="connsiteY13" fmla="*/ 883920 h 2023745"/>
                <a:gd name="connsiteX14" fmla="*/ 338505 w 2350402"/>
                <a:gd name="connsiteY14" fmla="*/ 1021080 h 2023745"/>
                <a:gd name="connsiteX15" fmla="*/ 727125 w 2350402"/>
                <a:gd name="connsiteY15" fmla="*/ 1089660 h 2023745"/>
                <a:gd name="connsiteX16" fmla="*/ 1694865 w 2350402"/>
                <a:gd name="connsiteY16" fmla="*/ 1112520 h 2023745"/>
                <a:gd name="connsiteX17" fmla="*/ 1710105 w 2350402"/>
                <a:gd name="connsiteY17" fmla="*/ 1310640 h 2023745"/>
                <a:gd name="connsiteX18" fmla="*/ 1176705 w 2350402"/>
                <a:gd name="connsiteY18" fmla="*/ 1333500 h 2023745"/>
                <a:gd name="connsiteX19" fmla="*/ 683945 w 2350402"/>
                <a:gd name="connsiteY19" fmla="*/ 1343025 h 2023745"/>
                <a:gd name="connsiteX20" fmla="*/ 588695 w 2350402"/>
                <a:gd name="connsiteY20" fmla="*/ 1422399 h 2023745"/>
                <a:gd name="connsiteX21" fmla="*/ 677595 w 2350402"/>
                <a:gd name="connsiteY21" fmla="*/ 1536699 h 2023745"/>
                <a:gd name="connsiteX22" fmla="*/ 1439595 w 2350402"/>
                <a:gd name="connsiteY22" fmla="*/ 1552574 h 2023745"/>
                <a:gd name="connsiteX23" fmla="*/ 1557070 w 2350402"/>
                <a:gd name="connsiteY23" fmla="*/ 1644649 h 2023745"/>
                <a:gd name="connsiteX24" fmla="*/ 1464995 w 2350402"/>
                <a:gd name="connsiteY24" fmla="*/ 1755773 h 2023745"/>
                <a:gd name="connsiteX25" fmla="*/ 1296720 w 2350402"/>
                <a:gd name="connsiteY25" fmla="*/ 1768474 h 2023745"/>
                <a:gd name="connsiteX26" fmla="*/ 1177975 w 2350402"/>
                <a:gd name="connsiteY26" fmla="*/ 2023745 h 2023745"/>
                <a:gd name="connsiteX0" fmla="*/ 1184325 w 2350402"/>
                <a:gd name="connsiteY0" fmla="*/ 0 h 2023745"/>
                <a:gd name="connsiteX1" fmla="*/ 1321485 w 2350402"/>
                <a:gd name="connsiteY1" fmla="*/ 160020 h 2023745"/>
                <a:gd name="connsiteX2" fmla="*/ 1565325 w 2350402"/>
                <a:gd name="connsiteY2" fmla="*/ 205740 h 2023745"/>
                <a:gd name="connsiteX3" fmla="*/ 2220645 w 2350402"/>
                <a:gd name="connsiteY3" fmla="*/ 213360 h 2023745"/>
                <a:gd name="connsiteX4" fmla="*/ 2350185 w 2350402"/>
                <a:gd name="connsiteY4" fmla="*/ 312420 h 2023745"/>
                <a:gd name="connsiteX5" fmla="*/ 2213025 w 2350402"/>
                <a:gd name="connsiteY5" fmla="*/ 411480 h 2023745"/>
                <a:gd name="connsiteX6" fmla="*/ 1489125 w 2350402"/>
                <a:gd name="connsiteY6" fmla="*/ 434340 h 2023745"/>
                <a:gd name="connsiteX7" fmla="*/ 178485 w 2350402"/>
                <a:gd name="connsiteY7" fmla="*/ 434340 h 2023745"/>
                <a:gd name="connsiteX8" fmla="*/ 79425 w 2350402"/>
                <a:gd name="connsiteY8" fmla="*/ 609600 h 2023745"/>
                <a:gd name="connsiteX9" fmla="*/ 810945 w 2350402"/>
                <a:gd name="connsiteY9" fmla="*/ 647700 h 2023745"/>
                <a:gd name="connsiteX10" fmla="*/ 1938705 w 2350402"/>
                <a:gd name="connsiteY10" fmla="*/ 670560 h 2023745"/>
                <a:gd name="connsiteX11" fmla="*/ 1953945 w 2350402"/>
                <a:gd name="connsiteY11" fmla="*/ 853440 h 2023745"/>
                <a:gd name="connsiteX12" fmla="*/ 1191945 w 2350402"/>
                <a:gd name="connsiteY12" fmla="*/ 876300 h 2023745"/>
                <a:gd name="connsiteX13" fmla="*/ 452805 w 2350402"/>
                <a:gd name="connsiteY13" fmla="*/ 883920 h 2023745"/>
                <a:gd name="connsiteX14" fmla="*/ 338505 w 2350402"/>
                <a:gd name="connsiteY14" fmla="*/ 1021080 h 2023745"/>
                <a:gd name="connsiteX15" fmla="*/ 727125 w 2350402"/>
                <a:gd name="connsiteY15" fmla="*/ 1089660 h 2023745"/>
                <a:gd name="connsiteX16" fmla="*/ 1694865 w 2350402"/>
                <a:gd name="connsiteY16" fmla="*/ 1112520 h 2023745"/>
                <a:gd name="connsiteX17" fmla="*/ 1710105 w 2350402"/>
                <a:gd name="connsiteY17" fmla="*/ 1310640 h 2023745"/>
                <a:gd name="connsiteX18" fmla="*/ 1176705 w 2350402"/>
                <a:gd name="connsiteY18" fmla="*/ 1333500 h 2023745"/>
                <a:gd name="connsiteX19" fmla="*/ 683945 w 2350402"/>
                <a:gd name="connsiteY19" fmla="*/ 1343025 h 2023745"/>
                <a:gd name="connsiteX20" fmla="*/ 588695 w 2350402"/>
                <a:gd name="connsiteY20" fmla="*/ 1422399 h 2023745"/>
                <a:gd name="connsiteX21" fmla="*/ 677595 w 2350402"/>
                <a:gd name="connsiteY21" fmla="*/ 1536699 h 2023745"/>
                <a:gd name="connsiteX22" fmla="*/ 1439595 w 2350402"/>
                <a:gd name="connsiteY22" fmla="*/ 1552574 h 2023745"/>
                <a:gd name="connsiteX23" fmla="*/ 1557070 w 2350402"/>
                <a:gd name="connsiteY23" fmla="*/ 1644649 h 2023745"/>
                <a:gd name="connsiteX24" fmla="*/ 1464995 w 2350402"/>
                <a:gd name="connsiteY24" fmla="*/ 1755773 h 2023745"/>
                <a:gd name="connsiteX25" fmla="*/ 1296720 w 2350402"/>
                <a:gd name="connsiteY25" fmla="*/ 1768474 h 2023745"/>
                <a:gd name="connsiteX26" fmla="*/ 1190675 w 2350402"/>
                <a:gd name="connsiteY26" fmla="*/ 2023745 h 2023745"/>
                <a:gd name="connsiteX0" fmla="*/ 1184325 w 2350402"/>
                <a:gd name="connsiteY0" fmla="*/ 0 h 2023745"/>
                <a:gd name="connsiteX1" fmla="*/ 1321485 w 2350402"/>
                <a:gd name="connsiteY1" fmla="*/ 160020 h 2023745"/>
                <a:gd name="connsiteX2" fmla="*/ 1565325 w 2350402"/>
                <a:gd name="connsiteY2" fmla="*/ 205740 h 2023745"/>
                <a:gd name="connsiteX3" fmla="*/ 2220645 w 2350402"/>
                <a:gd name="connsiteY3" fmla="*/ 213360 h 2023745"/>
                <a:gd name="connsiteX4" fmla="*/ 2350185 w 2350402"/>
                <a:gd name="connsiteY4" fmla="*/ 312420 h 2023745"/>
                <a:gd name="connsiteX5" fmla="*/ 2213025 w 2350402"/>
                <a:gd name="connsiteY5" fmla="*/ 411480 h 2023745"/>
                <a:gd name="connsiteX6" fmla="*/ 1489125 w 2350402"/>
                <a:gd name="connsiteY6" fmla="*/ 434340 h 2023745"/>
                <a:gd name="connsiteX7" fmla="*/ 178485 w 2350402"/>
                <a:gd name="connsiteY7" fmla="*/ 434340 h 2023745"/>
                <a:gd name="connsiteX8" fmla="*/ 79425 w 2350402"/>
                <a:gd name="connsiteY8" fmla="*/ 609600 h 2023745"/>
                <a:gd name="connsiteX9" fmla="*/ 810945 w 2350402"/>
                <a:gd name="connsiteY9" fmla="*/ 647700 h 2023745"/>
                <a:gd name="connsiteX10" fmla="*/ 1938705 w 2350402"/>
                <a:gd name="connsiteY10" fmla="*/ 670560 h 2023745"/>
                <a:gd name="connsiteX11" fmla="*/ 1953945 w 2350402"/>
                <a:gd name="connsiteY11" fmla="*/ 853440 h 2023745"/>
                <a:gd name="connsiteX12" fmla="*/ 1191945 w 2350402"/>
                <a:gd name="connsiteY12" fmla="*/ 876300 h 2023745"/>
                <a:gd name="connsiteX13" fmla="*/ 452805 w 2350402"/>
                <a:gd name="connsiteY13" fmla="*/ 883920 h 2023745"/>
                <a:gd name="connsiteX14" fmla="*/ 338505 w 2350402"/>
                <a:gd name="connsiteY14" fmla="*/ 1021080 h 2023745"/>
                <a:gd name="connsiteX15" fmla="*/ 727125 w 2350402"/>
                <a:gd name="connsiteY15" fmla="*/ 1089660 h 2023745"/>
                <a:gd name="connsiteX16" fmla="*/ 1694865 w 2350402"/>
                <a:gd name="connsiteY16" fmla="*/ 1112520 h 2023745"/>
                <a:gd name="connsiteX17" fmla="*/ 1710105 w 2350402"/>
                <a:gd name="connsiteY17" fmla="*/ 1310640 h 2023745"/>
                <a:gd name="connsiteX18" fmla="*/ 1176705 w 2350402"/>
                <a:gd name="connsiteY18" fmla="*/ 1333500 h 2023745"/>
                <a:gd name="connsiteX19" fmla="*/ 683945 w 2350402"/>
                <a:gd name="connsiteY19" fmla="*/ 1343025 h 2023745"/>
                <a:gd name="connsiteX20" fmla="*/ 572951 w 2350402"/>
                <a:gd name="connsiteY20" fmla="*/ 1427806 h 2023745"/>
                <a:gd name="connsiteX21" fmla="*/ 677595 w 2350402"/>
                <a:gd name="connsiteY21" fmla="*/ 1536699 h 2023745"/>
                <a:gd name="connsiteX22" fmla="*/ 1439595 w 2350402"/>
                <a:gd name="connsiteY22" fmla="*/ 1552574 h 2023745"/>
                <a:gd name="connsiteX23" fmla="*/ 1557070 w 2350402"/>
                <a:gd name="connsiteY23" fmla="*/ 1644649 h 2023745"/>
                <a:gd name="connsiteX24" fmla="*/ 1464995 w 2350402"/>
                <a:gd name="connsiteY24" fmla="*/ 1755773 h 2023745"/>
                <a:gd name="connsiteX25" fmla="*/ 1296720 w 2350402"/>
                <a:gd name="connsiteY25" fmla="*/ 1768474 h 2023745"/>
                <a:gd name="connsiteX26" fmla="*/ 1190675 w 2350402"/>
                <a:gd name="connsiteY26" fmla="*/ 2023745 h 2023745"/>
                <a:gd name="connsiteX0" fmla="*/ 1184325 w 2350402"/>
                <a:gd name="connsiteY0" fmla="*/ 0 h 2023745"/>
                <a:gd name="connsiteX1" fmla="*/ 1321485 w 2350402"/>
                <a:gd name="connsiteY1" fmla="*/ 160020 h 2023745"/>
                <a:gd name="connsiteX2" fmla="*/ 1565325 w 2350402"/>
                <a:gd name="connsiteY2" fmla="*/ 205740 h 2023745"/>
                <a:gd name="connsiteX3" fmla="*/ 2220645 w 2350402"/>
                <a:gd name="connsiteY3" fmla="*/ 213360 h 2023745"/>
                <a:gd name="connsiteX4" fmla="*/ 2350185 w 2350402"/>
                <a:gd name="connsiteY4" fmla="*/ 312420 h 2023745"/>
                <a:gd name="connsiteX5" fmla="*/ 2213025 w 2350402"/>
                <a:gd name="connsiteY5" fmla="*/ 411480 h 2023745"/>
                <a:gd name="connsiteX6" fmla="*/ 1489125 w 2350402"/>
                <a:gd name="connsiteY6" fmla="*/ 434340 h 2023745"/>
                <a:gd name="connsiteX7" fmla="*/ 178485 w 2350402"/>
                <a:gd name="connsiteY7" fmla="*/ 434340 h 2023745"/>
                <a:gd name="connsiteX8" fmla="*/ 79425 w 2350402"/>
                <a:gd name="connsiteY8" fmla="*/ 609600 h 2023745"/>
                <a:gd name="connsiteX9" fmla="*/ 810945 w 2350402"/>
                <a:gd name="connsiteY9" fmla="*/ 647700 h 2023745"/>
                <a:gd name="connsiteX10" fmla="*/ 1938705 w 2350402"/>
                <a:gd name="connsiteY10" fmla="*/ 670560 h 2023745"/>
                <a:gd name="connsiteX11" fmla="*/ 1953945 w 2350402"/>
                <a:gd name="connsiteY11" fmla="*/ 853440 h 2023745"/>
                <a:gd name="connsiteX12" fmla="*/ 1191945 w 2350402"/>
                <a:gd name="connsiteY12" fmla="*/ 876300 h 2023745"/>
                <a:gd name="connsiteX13" fmla="*/ 452805 w 2350402"/>
                <a:gd name="connsiteY13" fmla="*/ 883920 h 2023745"/>
                <a:gd name="connsiteX14" fmla="*/ 338505 w 2350402"/>
                <a:gd name="connsiteY14" fmla="*/ 1021080 h 2023745"/>
                <a:gd name="connsiteX15" fmla="*/ 727125 w 2350402"/>
                <a:gd name="connsiteY15" fmla="*/ 1089660 h 2023745"/>
                <a:gd name="connsiteX16" fmla="*/ 1694865 w 2350402"/>
                <a:gd name="connsiteY16" fmla="*/ 1112520 h 2023745"/>
                <a:gd name="connsiteX17" fmla="*/ 1710105 w 2350402"/>
                <a:gd name="connsiteY17" fmla="*/ 1310640 h 2023745"/>
                <a:gd name="connsiteX18" fmla="*/ 1176705 w 2350402"/>
                <a:gd name="connsiteY18" fmla="*/ 1333500 h 2023745"/>
                <a:gd name="connsiteX19" fmla="*/ 683945 w 2350402"/>
                <a:gd name="connsiteY19" fmla="*/ 1343025 h 2023745"/>
                <a:gd name="connsiteX20" fmla="*/ 572951 w 2350402"/>
                <a:gd name="connsiteY20" fmla="*/ 1427806 h 2023745"/>
                <a:gd name="connsiteX21" fmla="*/ 677595 w 2350402"/>
                <a:gd name="connsiteY21" fmla="*/ 1536699 h 2023745"/>
                <a:gd name="connsiteX22" fmla="*/ 1439595 w 2350402"/>
                <a:gd name="connsiteY22" fmla="*/ 1552574 h 2023745"/>
                <a:gd name="connsiteX23" fmla="*/ 1557070 w 2350402"/>
                <a:gd name="connsiteY23" fmla="*/ 1644649 h 2023745"/>
                <a:gd name="connsiteX24" fmla="*/ 1464995 w 2350402"/>
                <a:gd name="connsiteY24" fmla="*/ 1755773 h 2023745"/>
                <a:gd name="connsiteX25" fmla="*/ 1296720 w 2350402"/>
                <a:gd name="connsiteY25" fmla="*/ 1768474 h 2023745"/>
                <a:gd name="connsiteX26" fmla="*/ 1190675 w 2350402"/>
                <a:gd name="connsiteY26" fmla="*/ 2023745 h 2023745"/>
                <a:gd name="connsiteX0" fmla="*/ 1184325 w 2350402"/>
                <a:gd name="connsiteY0" fmla="*/ 0 h 2023745"/>
                <a:gd name="connsiteX1" fmla="*/ 1321485 w 2350402"/>
                <a:gd name="connsiteY1" fmla="*/ 160020 h 2023745"/>
                <a:gd name="connsiteX2" fmla="*/ 1565325 w 2350402"/>
                <a:gd name="connsiteY2" fmla="*/ 205740 h 2023745"/>
                <a:gd name="connsiteX3" fmla="*/ 2220645 w 2350402"/>
                <a:gd name="connsiteY3" fmla="*/ 213360 h 2023745"/>
                <a:gd name="connsiteX4" fmla="*/ 2350185 w 2350402"/>
                <a:gd name="connsiteY4" fmla="*/ 312420 h 2023745"/>
                <a:gd name="connsiteX5" fmla="*/ 2213025 w 2350402"/>
                <a:gd name="connsiteY5" fmla="*/ 411480 h 2023745"/>
                <a:gd name="connsiteX6" fmla="*/ 1489125 w 2350402"/>
                <a:gd name="connsiteY6" fmla="*/ 434340 h 2023745"/>
                <a:gd name="connsiteX7" fmla="*/ 178485 w 2350402"/>
                <a:gd name="connsiteY7" fmla="*/ 434340 h 2023745"/>
                <a:gd name="connsiteX8" fmla="*/ 79425 w 2350402"/>
                <a:gd name="connsiteY8" fmla="*/ 609600 h 2023745"/>
                <a:gd name="connsiteX9" fmla="*/ 810945 w 2350402"/>
                <a:gd name="connsiteY9" fmla="*/ 647700 h 2023745"/>
                <a:gd name="connsiteX10" fmla="*/ 1938705 w 2350402"/>
                <a:gd name="connsiteY10" fmla="*/ 670560 h 2023745"/>
                <a:gd name="connsiteX11" fmla="*/ 1953945 w 2350402"/>
                <a:gd name="connsiteY11" fmla="*/ 853440 h 2023745"/>
                <a:gd name="connsiteX12" fmla="*/ 1191945 w 2350402"/>
                <a:gd name="connsiteY12" fmla="*/ 876300 h 2023745"/>
                <a:gd name="connsiteX13" fmla="*/ 452805 w 2350402"/>
                <a:gd name="connsiteY13" fmla="*/ 883920 h 2023745"/>
                <a:gd name="connsiteX14" fmla="*/ 338505 w 2350402"/>
                <a:gd name="connsiteY14" fmla="*/ 1021080 h 2023745"/>
                <a:gd name="connsiteX15" fmla="*/ 727125 w 2350402"/>
                <a:gd name="connsiteY15" fmla="*/ 1089660 h 2023745"/>
                <a:gd name="connsiteX16" fmla="*/ 1694865 w 2350402"/>
                <a:gd name="connsiteY16" fmla="*/ 1112520 h 2023745"/>
                <a:gd name="connsiteX17" fmla="*/ 1710105 w 2350402"/>
                <a:gd name="connsiteY17" fmla="*/ 1310640 h 2023745"/>
                <a:gd name="connsiteX18" fmla="*/ 1176705 w 2350402"/>
                <a:gd name="connsiteY18" fmla="*/ 1333500 h 2023745"/>
                <a:gd name="connsiteX19" fmla="*/ 683945 w 2350402"/>
                <a:gd name="connsiteY19" fmla="*/ 1343025 h 2023745"/>
                <a:gd name="connsiteX20" fmla="*/ 572951 w 2350402"/>
                <a:gd name="connsiteY20" fmla="*/ 1427806 h 2023745"/>
                <a:gd name="connsiteX21" fmla="*/ 677595 w 2350402"/>
                <a:gd name="connsiteY21" fmla="*/ 1536699 h 2023745"/>
                <a:gd name="connsiteX22" fmla="*/ 1439595 w 2350402"/>
                <a:gd name="connsiteY22" fmla="*/ 1552574 h 2023745"/>
                <a:gd name="connsiteX23" fmla="*/ 1557070 w 2350402"/>
                <a:gd name="connsiteY23" fmla="*/ 1644649 h 2023745"/>
                <a:gd name="connsiteX24" fmla="*/ 1464995 w 2350402"/>
                <a:gd name="connsiteY24" fmla="*/ 1755773 h 2023745"/>
                <a:gd name="connsiteX25" fmla="*/ 1296720 w 2350402"/>
                <a:gd name="connsiteY25" fmla="*/ 1768474 h 2023745"/>
                <a:gd name="connsiteX26" fmla="*/ 1190675 w 2350402"/>
                <a:gd name="connsiteY26" fmla="*/ 2023745 h 2023745"/>
                <a:gd name="connsiteX0" fmla="*/ 1184325 w 2350402"/>
                <a:gd name="connsiteY0" fmla="*/ 0 h 2023745"/>
                <a:gd name="connsiteX1" fmla="*/ 1321485 w 2350402"/>
                <a:gd name="connsiteY1" fmla="*/ 160020 h 2023745"/>
                <a:gd name="connsiteX2" fmla="*/ 1565325 w 2350402"/>
                <a:gd name="connsiteY2" fmla="*/ 205740 h 2023745"/>
                <a:gd name="connsiteX3" fmla="*/ 2220645 w 2350402"/>
                <a:gd name="connsiteY3" fmla="*/ 213360 h 2023745"/>
                <a:gd name="connsiteX4" fmla="*/ 2350185 w 2350402"/>
                <a:gd name="connsiteY4" fmla="*/ 312420 h 2023745"/>
                <a:gd name="connsiteX5" fmla="*/ 2213025 w 2350402"/>
                <a:gd name="connsiteY5" fmla="*/ 411480 h 2023745"/>
                <a:gd name="connsiteX6" fmla="*/ 1489125 w 2350402"/>
                <a:gd name="connsiteY6" fmla="*/ 434340 h 2023745"/>
                <a:gd name="connsiteX7" fmla="*/ 178485 w 2350402"/>
                <a:gd name="connsiteY7" fmla="*/ 434340 h 2023745"/>
                <a:gd name="connsiteX8" fmla="*/ 79425 w 2350402"/>
                <a:gd name="connsiteY8" fmla="*/ 609600 h 2023745"/>
                <a:gd name="connsiteX9" fmla="*/ 810945 w 2350402"/>
                <a:gd name="connsiteY9" fmla="*/ 647700 h 2023745"/>
                <a:gd name="connsiteX10" fmla="*/ 1938705 w 2350402"/>
                <a:gd name="connsiteY10" fmla="*/ 670560 h 2023745"/>
                <a:gd name="connsiteX11" fmla="*/ 1953945 w 2350402"/>
                <a:gd name="connsiteY11" fmla="*/ 853440 h 2023745"/>
                <a:gd name="connsiteX12" fmla="*/ 1191945 w 2350402"/>
                <a:gd name="connsiteY12" fmla="*/ 876300 h 2023745"/>
                <a:gd name="connsiteX13" fmla="*/ 452805 w 2350402"/>
                <a:gd name="connsiteY13" fmla="*/ 883920 h 2023745"/>
                <a:gd name="connsiteX14" fmla="*/ 338505 w 2350402"/>
                <a:gd name="connsiteY14" fmla="*/ 1021080 h 2023745"/>
                <a:gd name="connsiteX15" fmla="*/ 727125 w 2350402"/>
                <a:gd name="connsiteY15" fmla="*/ 1089660 h 2023745"/>
                <a:gd name="connsiteX16" fmla="*/ 1694865 w 2350402"/>
                <a:gd name="connsiteY16" fmla="*/ 1112520 h 2023745"/>
                <a:gd name="connsiteX17" fmla="*/ 1710105 w 2350402"/>
                <a:gd name="connsiteY17" fmla="*/ 1310640 h 2023745"/>
                <a:gd name="connsiteX18" fmla="*/ 1176705 w 2350402"/>
                <a:gd name="connsiteY18" fmla="*/ 1333500 h 2023745"/>
                <a:gd name="connsiteX19" fmla="*/ 683945 w 2350402"/>
                <a:gd name="connsiteY19" fmla="*/ 1343025 h 2023745"/>
                <a:gd name="connsiteX20" fmla="*/ 572951 w 2350402"/>
                <a:gd name="connsiteY20" fmla="*/ 1427806 h 2023745"/>
                <a:gd name="connsiteX21" fmla="*/ 677595 w 2350402"/>
                <a:gd name="connsiteY21" fmla="*/ 1536699 h 2023745"/>
                <a:gd name="connsiteX22" fmla="*/ 1439595 w 2350402"/>
                <a:gd name="connsiteY22" fmla="*/ 1552574 h 2023745"/>
                <a:gd name="connsiteX23" fmla="*/ 1557070 w 2350402"/>
                <a:gd name="connsiteY23" fmla="*/ 1644649 h 2023745"/>
                <a:gd name="connsiteX24" fmla="*/ 1464995 w 2350402"/>
                <a:gd name="connsiteY24" fmla="*/ 1755773 h 2023745"/>
                <a:gd name="connsiteX25" fmla="*/ 1296720 w 2350402"/>
                <a:gd name="connsiteY25" fmla="*/ 1768474 h 2023745"/>
                <a:gd name="connsiteX26" fmla="*/ 1190675 w 2350402"/>
                <a:gd name="connsiteY26" fmla="*/ 2023745 h 2023745"/>
                <a:gd name="connsiteX0" fmla="*/ 1184325 w 2350402"/>
                <a:gd name="connsiteY0" fmla="*/ 0 h 2023745"/>
                <a:gd name="connsiteX1" fmla="*/ 1321485 w 2350402"/>
                <a:gd name="connsiteY1" fmla="*/ 160020 h 2023745"/>
                <a:gd name="connsiteX2" fmla="*/ 1565325 w 2350402"/>
                <a:gd name="connsiteY2" fmla="*/ 205740 h 2023745"/>
                <a:gd name="connsiteX3" fmla="*/ 2220645 w 2350402"/>
                <a:gd name="connsiteY3" fmla="*/ 213360 h 2023745"/>
                <a:gd name="connsiteX4" fmla="*/ 2350185 w 2350402"/>
                <a:gd name="connsiteY4" fmla="*/ 312420 h 2023745"/>
                <a:gd name="connsiteX5" fmla="*/ 2213025 w 2350402"/>
                <a:gd name="connsiteY5" fmla="*/ 411480 h 2023745"/>
                <a:gd name="connsiteX6" fmla="*/ 1489125 w 2350402"/>
                <a:gd name="connsiteY6" fmla="*/ 434340 h 2023745"/>
                <a:gd name="connsiteX7" fmla="*/ 178485 w 2350402"/>
                <a:gd name="connsiteY7" fmla="*/ 434340 h 2023745"/>
                <a:gd name="connsiteX8" fmla="*/ 79425 w 2350402"/>
                <a:gd name="connsiteY8" fmla="*/ 609600 h 2023745"/>
                <a:gd name="connsiteX9" fmla="*/ 810945 w 2350402"/>
                <a:gd name="connsiteY9" fmla="*/ 647700 h 2023745"/>
                <a:gd name="connsiteX10" fmla="*/ 1938705 w 2350402"/>
                <a:gd name="connsiteY10" fmla="*/ 670560 h 2023745"/>
                <a:gd name="connsiteX11" fmla="*/ 1953945 w 2350402"/>
                <a:gd name="connsiteY11" fmla="*/ 853440 h 2023745"/>
                <a:gd name="connsiteX12" fmla="*/ 1191945 w 2350402"/>
                <a:gd name="connsiteY12" fmla="*/ 876300 h 2023745"/>
                <a:gd name="connsiteX13" fmla="*/ 452805 w 2350402"/>
                <a:gd name="connsiteY13" fmla="*/ 883920 h 2023745"/>
                <a:gd name="connsiteX14" fmla="*/ 338505 w 2350402"/>
                <a:gd name="connsiteY14" fmla="*/ 1021080 h 2023745"/>
                <a:gd name="connsiteX15" fmla="*/ 727125 w 2350402"/>
                <a:gd name="connsiteY15" fmla="*/ 1089660 h 2023745"/>
                <a:gd name="connsiteX16" fmla="*/ 1694865 w 2350402"/>
                <a:gd name="connsiteY16" fmla="*/ 1112520 h 2023745"/>
                <a:gd name="connsiteX17" fmla="*/ 1710105 w 2350402"/>
                <a:gd name="connsiteY17" fmla="*/ 1310640 h 2023745"/>
                <a:gd name="connsiteX18" fmla="*/ 1176705 w 2350402"/>
                <a:gd name="connsiteY18" fmla="*/ 1333500 h 2023745"/>
                <a:gd name="connsiteX19" fmla="*/ 683945 w 2350402"/>
                <a:gd name="connsiteY19" fmla="*/ 1343025 h 2023745"/>
                <a:gd name="connsiteX20" fmla="*/ 572951 w 2350402"/>
                <a:gd name="connsiteY20" fmla="*/ 1427806 h 2023745"/>
                <a:gd name="connsiteX21" fmla="*/ 677595 w 2350402"/>
                <a:gd name="connsiteY21" fmla="*/ 1536699 h 2023745"/>
                <a:gd name="connsiteX22" fmla="*/ 1439595 w 2350402"/>
                <a:gd name="connsiteY22" fmla="*/ 1552574 h 2023745"/>
                <a:gd name="connsiteX23" fmla="*/ 1557070 w 2350402"/>
                <a:gd name="connsiteY23" fmla="*/ 1644649 h 2023745"/>
                <a:gd name="connsiteX24" fmla="*/ 1464995 w 2350402"/>
                <a:gd name="connsiteY24" fmla="*/ 1755773 h 2023745"/>
                <a:gd name="connsiteX25" fmla="*/ 1296720 w 2350402"/>
                <a:gd name="connsiteY25" fmla="*/ 1768474 h 2023745"/>
                <a:gd name="connsiteX26" fmla="*/ 1190675 w 2350402"/>
                <a:gd name="connsiteY26" fmla="*/ 2023745 h 2023745"/>
                <a:gd name="connsiteX0" fmla="*/ 1184325 w 2350402"/>
                <a:gd name="connsiteY0" fmla="*/ 0 h 2023745"/>
                <a:gd name="connsiteX1" fmla="*/ 1321485 w 2350402"/>
                <a:gd name="connsiteY1" fmla="*/ 160020 h 2023745"/>
                <a:gd name="connsiteX2" fmla="*/ 1565325 w 2350402"/>
                <a:gd name="connsiteY2" fmla="*/ 205740 h 2023745"/>
                <a:gd name="connsiteX3" fmla="*/ 2220645 w 2350402"/>
                <a:gd name="connsiteY3" fmla="*/ 213360 h 2023745"/>
                <a:gd name="connsiteX4" fmla="*/ 2350185 w 2350402"/>
                <a:gd name="connsiteY4" fmla="*/ 312420 h 2023745"/>
                <a:gd name="connsiteX5" fmla="*/ 2213025 w 2350402"/>
                <a:gd name="connsiteY5" fmla="*/ 411480 h 2023745"/>
                <a:gd name="connsiteX6" fmla="*/ 1489125 w 2350402"/>
                <a:gd name="connsiteY6" fmla="*/ 434340 h 2023745"/>
                <a:gd name="connsiteX7" fmla="*/ 178485 w 2350402"/>
                <a:gd name="connsiteY7" fmla="*/ 434340 h 2023745"/>
                <a:gd name="connsiteX8" fmla="*/ 79425 w 2350402"/>
                <a:gd name="connsiteY8" fmla="*/ 609600 h 2023745"/>
                <a:gd name="connsiteX9" fmla="*/ 810945 w 2350402"/>
                <a:gd name="connsiteY9" fmla="*/ 647700 h 2023745"/>
                <a:gd name="connsiteX10" fmla="*/ 1938705 w 2350402"/>
                <a:gd name="connsiteY10" fmla="*/ 670560 h 2023745"/>
                <a:gd name="connsiteX11" fmla="*/ 1953945 w 2350402"/>
                <a:gd name="connsiteY11" fmla="*/ 853440 h 2023745"/>
                <a:gd name="connsiteX12" fmla="*/ 1191945 w 2350402"/>
                <a:gd name="connsiteY12" fmla="*/ 876300 h 2023745"/>
                <a:gd name="connsiteX13" fmla="*/ 452805 w 2350402"/>
                <a:gd name="connsiteY13" fmla="*/ 883920 h 2023745"/>
                <a:gd name="connsiteX14" fmla="*/ 338505 w 2350402"/>
                <a:gd name="connsiteY14" fmla="*/ 1021080 h 2023745"/>
                <a:gd name="connsiteX15" fmla="*/ 727125 w 2350402"/>
                <a:gd name="connsiteY15" fmla="*/ 1089660 h 2023745"/>
                <a:gd name="connsiteX16" fmla="*/ 1694865 w 2350402"/>
                <a:gd name="connsiteY16" fmla="*/ 1112520 h 2023745"/>
                <a:gd name="connsiteX17" fmla="*/ 1710105 w 2350402"/>
                <a:gd name="connsiteY17" fmla="*/ 1310640 h 2023745"/>
                <a:gd name="connsiteX18" fmla="*/ 1176705 w 2350402"/>
                <a:gd name="connsiteY18" fmla="*/ 1333500 h 2023745"/>
                <a:gd name="connsiteX19" fmla="*/ 683945 w 2350402"/>
                <a:gd name="connsiteY19" fmla="*/ 1343025 h 2023745"/>
                <a:gd name="connsiteX20" fmla="*/ 572951 w 2350402"/>
                <a:gd name="connsiteY20" fmla="*/ 1427806 h 2023745"/>
                <a:gd name="connsiteX21" fmla="*/ 677595 w 2350402"/>
                <a:gd name="connsiteY21" fmla="*/ 1536699 h 2023745"/>
                <a:gd name="connsiteX22" fmla="*/ 1439595 w 2350402"/>
                <a:gd name="connsiteY22" fmla="*/ 1552574 h 2023745"/>
                <a:gd name="connsiteX23" fmla="*/ 1557070 w 2350402"/>
                <a:gd name="connsiteY23" fmla="*/ 1644649 h 2023745"/>
                <a:gd name="connsiteX24" fmla="*/ 1464995 w 2350402"/>
                <a:gd name="connsiteY24" fmla="*/ 1755773 h 2023745"/>
                <a:gd name="connsiteX25" fmla="*/ 1296720 w 2350402"/>
                <a:gd name="connsiteY25" fmla="*/ 1768474 h 2023745"/>
                <a:gd name="connsiteX26" fmla="*/ 1190675 w 2350402"/>
                <a:gd name="connsiteY26" fmla="*/ 2023745 h 2023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350402" h="2023745">
                  <a:moveTo>
                    <a:pt x="1184325" y="0"/>
                  </a:moveTo>
                  <a:cubicBezTo>
                    <a:pt x="1221155" y="62865"/>
                    <a:pt x="1257985" y="125730"/>
                    <a:pt x="1321485" y="160020"/>
                  </a:cubicBezTo>
                  <a:cubicBezTo>
                    <a:pt x="1384985" y="194310"/>
                    <a:pt x="1415465" y="196850"/>
                    <a:pt x="1565325" y="205740"/>
                  </a:cubicBezTo>
                  <a:cubicBezTo>
                    <a:pt x="1715185" y="214630"/>
                    <a:pt x="2089835" y="195580"/>
                    <a:pt x="2220645" y="213360"/>
                  </a:cubicBezTo>
                  <a:cubicBezTo>
                    <a:pt x="2351455" y="231140"/>
                    <a:pt x="2351455" y="279400"/>
                    <a:pt x="2350185" y="312420"/>
                  </a:cubicBezTo>
                  <a:cubicBezTo>
                    <a:pt x="2348915" y="345440"/>
                    <a:pt x="2356535" y="391160"/>
                    <a:pt x="2213025" y="411480"/>
                  </a:cubicBezTo>
                  <a:cubicBezTo>
                    <a:pt x="2069515" y="431800"/>
                    <a:pt x="1828215" y="430530"/>
                    <a:pt x="1489125" y="434340"/>
                  </a:cubicBezTo>
                  <a:cubicBezTo>
                    <a:pt x="1150035" y="438150"/>
                    <a:pt x="413435" y="405130"/>
                    <a:pt x="178485" y="434340"/>
                  </a:cubicBezTo>
                  <a:cubicBezTo>
                    <a:pt x="-56465" y="463550"/>
                    <a:pt x="-25985" y="574040"/>
                    <a:pt x="79425" y="609600"/>
                  </a:cubicBezTo>
                  <a:cubicBezTo>
                    <a:pt x="184835" y="645160"/>
                    <a:pt x="501065" y="637540"/>
                    <a:pt x="810945" y="647700"/>
                  </a:cubicBezTo>
                  <a:cubicBezTo>
                    <a:pt x="1120825" y="657860"/>
                    <a:pt x="1748205" y="636270"/>
                    <a:pt x="1938705" y="670560"/>
                  </a:cubicBezTo>
                  <a:cubicBezTo>
                    <a:pt x="2129205" y="704850"/>
                    <a:pt x="2078405" y="819150"/>
                    <a:pt x="1953945" y="853440"/>
                  </a:cubicBezTo>
                  <a:cubicBezTo>
                    <a:pt x="1829485" y="887730"/>
                    <a:pt x="1191945" y="876300"/>
                    <a:pt x="1191945" y="876300"/>
                  </a:cubicBezTo>
                  <a:cubicBezTo>
                    <a:pt x="941755" y="881380"/>
                    <a:pt x="595045" y="859790"/>
                    <a:pt x="452805" y="883920"/>
                  </a:cubicBezTo>
                  <a:cubicBezTo>
                    <a:pt x="310565" y="908050"/>
                    <a:pt x="292785" y="986790"/>
                    <a:pt x="338505" y="1021080"/>
                  </a:cubicBezTo>
                  <a:cubicBezTo>
                    <a:pt x="384225" y="1055370"/>
                    <a:pt x="501065" y="1074420"/>
                    <a:pt x="727125" y="1089660"/>
                  </a:cubicBezTo>
                  <a:cubicBezTo>
                    <a:pt x="953185" y="1104900"/>
                    <a:pt x="1531035" y="1075690"/>
                    <a:pt x="1694865" y="1112520"/>
                  </a:cubicBezTo>
                  <a:cubicBezTo>
                    <a:pt x="1858695" y="1149350"/>
                    <a:pt x="1796465" y="1273810"/>
                    <a:pt x="1710105" y="1310640"/>
                  </a:cubicBezTo>
                  <a:cubicBezTo>
                    <a:pt x="1623745" y="1347470"/>
                    <a:pt x="1347732" y="1328103"/>
                    <a:pt x="1176705" y="1333500"/>
                  </a:cubicBezTo>
                  <a:cubicBezTo>
                    <a:pt x="1005678" y="1338897"/>
                    <a:pt x="780888" y="1327150"/>
                    <a:pt x="683945" y="1343025"/>
                  </a:cubicBezTo>
                  <a:cubicBezTo>
                    <a:pt x="604714" y="1362956"/>
                    <a:pt x="574009" y="1395527"/>
                    <a:pt x="572951" y="1427806"/>
                  </a:cubicBezTo>
                  <a:cubicBezTo>
                    <a:pt x="571893" y="1460085"/>
                    <a:pt x="571202" y="1517030"/>
                    <a:pt x="677595" y="1536699"/>
                  </a:cubicBezTo>
                  <a:cubicBezTo>
                    <a:pt x="819412" y="1558395"/>
                    <a:pt x="1293016" y="1534582"/>
                    <a:pt x="1439595" y="1552574"/>
                  </a:cubicBezTo>
                  <a:cubicBezTo>
                    <a:pt x="1586174" y="1570566"/>
                    <a:pt x="1552837" y="1610783"/>
                    <a:pt x="1557070" y="1644649"/>
                  </a:cubicBezTo>
                  <a:cubicBezTo>
                    <a:pt x="1561303" y="1678515"/>
                    <a:pt x="1508387" y="1735136"/>
                    <a:pt x="1464995" y="1755773"/>
                  </a:cubicBezTo>
                  <a:cubicBezTo>
                    <a:pt x="1415699" y="1768300"/>
                    <a:pt x="1371181" y="1761739"/>
                    <a:pt x="1296720" y="1768474"/>
                  </a:cubicBezTo>
                  <a:cubicBezTo>
                    <a:pt x="1209067" y="1801963"/>
                    <a:pt x="1195332" y="1837055"/>
                    <a:pt x="1190675" y="2023745"/>
                  </a:cubicBezTo>
                </a:path>
              </a:pathLst>
            </a:custGeom>
            <a:noFill/>
            <a:ln w="82550">
              <a:solidFill>
                <a:srgbClr val="FFFFFF"/>
              </a:solidFill>
            </a:ln>
            <a:effectLst>
              <a:outerShdw blurRad="1524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5468690" y="1002656"/>
              <a:ext cx="1254620" cy="1908198"/>
              <a:chOff x="2174876" y="1390651"/>
              <a:chExt cx="2584450" cy="3930786"/>
            </a:xfrm>
          </p:grpSpPr>
          <p:sp>
            <p:nvSpPr>
              <p:cNvPr id="26" name="Freeform 121"/>
              <p:cNvSpPr>
                <a:spLocks noEditPoints="1"/>
              </p:cNvSpPr>
              <p:nvPr/>
            </p:nvSpPr>
            <p:spPr bwMode="auto">
              <a:xfrm>
                <a:off x="2174876" y="1390651"/>
                <a:ext cx="2584450" cy="3135313"/>
              </a:xfrm>
              <a:custGeom>
                <a:avLst/>
                <a:gdLst>
                  <a:gd name="T0" fmla="*/ 880 w 2160"/>
                  <a:gd name="T1" fmla="*/ 2621 h 2621"/>
                  <a:gd name="T2" fmla="*/ 689 w 2160"/>
                  <a:gd name="T3" fmla="*/ 2482 h 2621"/>
                  <a:gd name="T4" fmla="*/ 692 w 2160"/>
                  <a:gd name="T5" fmla="*/ 2442 h 2621"/>
                  <a:gd name="T6" fmla="*/ 677 w 2160"/>
                  <a:gd name="T7" fmla="*/ 2401 h 2621"/>
                  <a:gd name="T8" fmla="*/ 436 w 2160"/>
                  <a:gd name="T9" fmla="*/ 2014 h 2621"/>
                  <a:gd name="T10" fmla="*/ 246 w 2160"/>
                  <a:gd name="T11" fmla="*/ 1813 h 2621"/>
                  <a:gd name="T12" fmla="*/ 3 w 2160"/>
                  <a:gd name="T13" fmla="*/ 1196 h 2621"/>
                  <a:gd name="T14" fmla="*/ 6 w 2160"/>
                  <a:gd name="T15" fmla="*/ 1035 h 2621"/>
                  <a:gd name="T16" fmla="*/ 338 w 2160"/>
                  <a:gd name="T17" fmla="*/ 303 h 2621"/>
                  <a:gd name="T18" fmla="*/ 1822 w 2160"/>
                  <a:gd name="T19" fmla="*/ 303 h 2621"/>
                  <a:gd name="T20" fmla="*/ 2155 w 2160"/>
                  <a:gd name="T21" fmla="*/ 1035 h 2621"/>
                  <a:gd name="T22" fmla="*/ 2157 w 2160"/>
                  <a:gd name="T23" fmla="*/ 1196 h 2621"/>
                  <a:gd name="T24" fmla="*/ 1914 w 2160"/>
                  <a:gd name="T25" fmla="*/ 1813 h 2621"/>
                  <a:gd name="T26" fmla="*/ 1724 w 2160"/>
                  <a:gd name="T27" fmla="*/ 2014 h 2621"/>
                  <a:gd name="T28" fmla="*/ 1483 w 2160"/>
                  <a:gd name="T29" fmla="*/ 2401 h 2621"/>
                  <a:gd name="T30" fmla="*/ 1469 w 2160"/>
                  <a:gd name="T31" fmla="*/ 2442 h 2621"/>
                  <a:gd name="T32" fmla="*/ 1472 w 2160"/>
                  <a:gd name="T33" fmla="*/ 2482 h 2621"/>
                  <a:gd name="T34" fmla="*/ 1280 w 2160"/>
                  <a:gd name="T35" fmla="*/ 2621 h 2621"/>
                  <a:gd name="T36" fmla="*/ 1280 w 2160"/>
                  <a:gd name="T37" fmla="*/ 2466 h 2621"/>
                  <a:gd name="T38" fmla="*/ 1332 w 2160"/>
                  <a:gd name="T39" fmla="*/ 2364 h 2621"/>
                  <a:gd name="T40" fmla="*/ 1455 w 2160"/>
                  <a:gd name="T41" fmla="*/ 2088 h 2621"/>
                  <a:gd name="T42" fmla="*/ 1670 w 2160"/>
                  <a:gd name="T43" fmla="*/ 1852 h 2621"/>
                  <a:gd name="T44" fmla="*/ 1981 w 2160"/>
                  <a:gd name="T45" fmla="*/ 1319 h 2621"/>
                  <a:gd name="T46" fmla="*/ 2003 w 2160"/>
                  <a:gd name="T47" fmla="*/ 1183 h 2621"/>
                  <a:gd name="T48" fmla="*/ 2000 w 2160"/>
                  <a:gd name="T49" fmla="*/ 1046 h 2621"/>
                  <a:gd name="T50" fmla="*/ 161 w 2160"/>
                  <a:gd name="T51" fmla="*/ 1046 h 2621"/>
                  <a:gd name="T52" fmla="*/ 156 w 2160"/>
                  <a:gd name="T53" fmla="*/ 1127 h 2621"/>
                  <a:gd name="T54" fmla="*/ 179 w 2160"/>
                  <a:gd name="T55" fmla="*/ 1316 h 2621"/>
                  <a:gd name="T56" fmla="*/ 367 w 2160"/>
                  <a:gd name="T57" fmla="*/ 1716 h 2621"/>
                  <a:gd name="T58" fmla="*/ 542 w 2160"/>
                  <a:gd name="T59" fmla="*/ 1901 h 2621"/>
                  <a:gd name="T60" fmla="*/ 824 w 2160"/>
                  <a:gd name="T61" fmla="*/ 2350 h 2621"/>
                  <a:gd name="T62" fmla="*/ 843 w 2160"/>
                  <a:gd name="T63" fmla="*/ 2411 h 2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160" h="2621">
                    <a:moveTo>
                      <a:pt x="1280" y="2621"/>
                    </a:moveTo>
                    <a:cubicBezTo>
                      <a:pt x="880" y="2621"/>
                      <a:pt x="880" y="2621"/>
                      <a:pt x="880" y="2621"/>
                    </a:cubicBezTo>
                    <a:cubicBezTo>
                      <a:pt x="847" y="2621"/>
                      <a:pt x="808" y="2619"/>
                      <a:pt x="771" y="2602"/>
                    </a:cubicBezTo>
                    <a:cubicBezTo>
                      <a:pt x="720" y="2578"/>
                      <a:pt x="690" y="2533"/>
                      <a:pt x="689" y="2482"/>
                    </a:cubicBezTo>
                    <a:cubicBezTo>
                      <a:pt x="688" y="2469"/>
                      <a:pt x="690" y="2458"/>
                      <a:pt x="691" y="2450"/>
                    </a:cubicBezTo>
                    <a:cubicBezTo>
                      <a:pt x="691" y="2447"/>
                      <a:pt x="692" y="2444"/>
                      <a:pt x="692" y="2442"/>
                    </a:cubicBezTo>
                    <a:cubicBezTo>
                      <a:pt x="690" y="2436"/>
                      <a:pt x="687" y="2427"/>
                      <a:pt x="684" y="2419"/>
                    </a:cubicBezTo>
                    <a:cubicBezTo>
                      <a:pt x="682" y="2413"/>
                      <a:pt x="679" y="2407"/>
                      <a:pt x="677" y="2401"/>
                    </a:cubicBezTo>
                    <a:cubicBezTo>
                      <a:pt x="646" y="2309"/>
                      <a:pt x="611" y="2233"/>
                      <a:pt x="572" y="2168"/>
                    </a:cubicBezTo>
                    <a:cubicBezTo>
                      <a:pt x="536" y="2107"/>
                      <a:pt x="490" y="2064"/>
                      <a:pt x="436" y="2014"/>
                    </a:cubicBezTo>
                    <a:cubicBezTo>
                      <a:pt x="418" y="1997"/>
                      <a:pt x="400" y="1980"/>
                      <a:pt x="382" y="1962"/>
                    </a:cubicBezTo>
                    <a:cubicBezTo>
                      <a:pt x="328" y="1909"/>
                      <a:pt x="284" y="1860"/>
                      <a:pt x="246" y="1813"/>
                    </a:cubicBezTo>
                    <a:cubicBezTo>
                      <a:pt x="134" y="1674"/>
                      <a:pt x="60" y="1518"/>
                      <a:pt x="28" y="1349"/>
                    </a:cubicBezTo>
                    <a:cubicBezTo>
                      <a:pt x="16" y="1299"/>
                      <a:pt x="8" y="1247"/>
                      <a:pt x="3" y="1196"/>
                    </a:cubicBezTo>
                    <a:cubicBezTo>
                      <a:pt x="3" y="1193"/>
                      <a:pt x="3" y="1193"/>
                      <a:pt x="3" y="1193"/>
                    </a:cubicBezTo>
                    <a:cubicBezTo>
                      <a:pt x="0" y="1138"/>
                      <a:pt x="1" y="1085"/>
                      <a:pt x="6" y="1035"/>
                    </a:cubicBezTo>
                    <a:cubicBezTo>
                      <a:pt x="7" y="1025"/>
                      <a:pt x="7" y="1025"/>
                      <a:pt x="7" y="1025"/>
                    </a:cubicBezTo>
                    <a:cubicBezTo>
                      <a:pt x="24" y="750"/>
                      <a:pt x="141" y="494"/>
                      <a:pt x="338" y="303"/>
                    </a:cubicBezTo>
                    <a:cubicBezTo>
                      <a:pt x="539" y="107"/>
                      <a:pt x="803" y="0"/>
                      <a:pt x="1080" y="0"/>
                    </a:cubicBezTo>
                    <a:cubicBezTo>
                      <a:pt x="1358" y="0"/>
                      <a:pt x="1621" y="107"/>
                      <a:pt x="1822" y="303"/>
                    </a:cubicBezTo>
                    <a:cubicBezTo>
                      <a:pt x="2020" y="494"/>
                      <a:pt x="2137" y="751"/>
                      <a:pt x="2154" y="1027"/>
                    </a:cubicBezTo>
                    <a:cubicBezTo>
                      <a:pt x="2155" y="1035"/>
                      <a:pt x="2155" y="1035"/>
                      <a:pt x="2155" y="1035"/>
                    </a:cubicBezTo>
                    <a:cubicBezTo>
                      <a:pt x="2159" y="1085"/>
                      <a:pt x="2160" y="1138"/>
                      <a:pt x="2158" y="1193"/>
                    </a:cubicBezTo>
                    <a:cubicBezTo>
                      <a:pt x="2157" y="1196"/>
                      <a:pt x="2157" y="1196"/>
                      <a:pt x="2157" y="1196"/>
                    </a:cubicBezTo>
                    <a:cubicBezTo>
                      <a:pt x="2153" y="1247"/>
                      <a:pt x="2144" y="1299"/>
                      <a:pt x="2133" y="1349"/>
                    </a:cubicBezTo>
                    <a:cubicBezTo>
                      <a:pt x="2100" y="1518"/>
                      <a:pt x="2027" y="1674"/>
                      <a:pt x="1914" y="1813"/>
                    </a:cubicBezTo>
                    <a:cubicBezTo>
                      <a:pt x="1877" y="1860"/>
                      <a:pt x="1832" y="1909"/>
                      <a:pt x="1779" y="1962"/>
                    </a:cubicBezTo>
                    <a:cubicBezTo>
                      <a:pt x="1760" y="1980"/>
                      <a:pt x="1742" y="1997"/>
                      <a:pt x="1724" y="2014"/>
                    </a:cubicBezTo>
                    <a:cubicBezTo>
                      <a:pt x="1670" y="2064"/>
                      <a:pt x="1624" y="2107"/>
                      <a:pt x="1588" y="2168"/>
                    </a:cubicBezTo>
                    <a:cubicBezTo>
                      <a:pt x="1549" y="2233"/>
                      <a:pt x="1515" y="2309"/>
                      <a:pt x="1483" y="2401"/>
                    </a:cubicBezTo>
                    <a:cubicBezTo>
                      <a:pt x="1481" y="2407"/>
                      <a:pt x="1479" y="2413"/>
                      <a:pt x="1476" y="2419"/>
                    </a:cubicBezTo>
                    <a:cubicBezTo>
                      <a:pt x="1473" y="2427"/>
                      <a:pt x="1470" y="2436"/>
                      <a:pt x="1469" y="2442"/>
                    </a:cubicBezTo>
                    <a:cubicBezTo>
                      <a:pt x="1469" y="2444"/>
                      <a:pt x="1469" y="2447"/>
                      <a:pt x="1470" y="2450"/>
                    </a:cubicBezTo>
                    <a:cubicBezTo>
                      <a:pt x="1470" y="2458"/>
                      <a:pt x="1472" y="2469"/>
                      <a:pt x="1472" y="2482"/>
                    </a:cubicBezTo>
                    <a:cubicBezTo>
                      <a:pt x="1471" y="2533"/>
                      <a:pt x="1440" y="2578"/>
                      <a:pt x="1389" y="2602"/>
                    </a:cubicBezTo>
                    <a:cubicBezTo>
                      <a:pt x="1352" y="2619"/>
                      <a:pt x="1313" y="2621"/>
                      <a:pt x="1280" y="2621"/>
                    </a:cubicBezTo>
                    <a:close/>
                    <a:moveTo>
                      <a:pt x="880" y="2466"/>
                    </a:moveTo>
                    <a:cubicBezTo>
                      <a:pt x="1280" y="2466"/>
                      <a:pt x="1280" y="2466"/>
                      <a:pt x="1280" y="2466"/>
                    </a:cubicBezTo>
                    <a:cubicBezTo>
                      <a:pt x="1286" y="2466"/>
                      <a:pt x="1312" y="2432"/>
                      <a:pt x="1317" y="2411"/>
                    </a:cubicBezTo>
                    <a:cubicBezTo>
                      <a:pt x="1321" y="2392"/>
                      <a:pt x="1327" y="2376"/>
                      <a:pt x="1332" y="2364"/>
                    </a:cubicBezTo>
                    <a:cubicBezTo>
                      <a:pt x="1333" y="2359"/>
                      <a:pt x="1335" y="2355"/>
                      <a:pt x="1337" y="2350"/>
                    </a:cubicBezTo>
                    <a:cubicBezTo>
                      <a:pt x="1372" y="2249"/>
                      <a:pt x="1411" y="2163"/>
                      <a:pt x="1455" y="2088"/>
                    </a:cubicBezTo>
                    <a:cubicBezTo>
                      <a:pt x="1502" y="2009"/>
                      <a:pt x="1561" y="1954"/>
                      <a:pt x="1618" y="1901"/>
                    </a:cubicBezTo>
                    <a:cubicBezTo>
                      <a:pt x="1635" y="1885"/>
                      <a:pt x="1653" y="1868"/>
                      <a:pt x="1670" y="1852"/>
                    </a:cubicBezTo>
                    <a:cubicBezTo>
                      <a:pt x="1719" y="1803"/>
                      <a:pt x="1760" y="1758"/>
                      <a:pt x="1794" y="1716"/>
                    </a:cubicBezTo>
                    <a:cubicBezTo>
                      <a:pt x="1890" y="1596"/>
                      <a:pt x="1953" y="1463"/>
                      <a:pt x="1981" y="1319"/>
                    </a:cubicBezTo>
                    <a:cubicBezTo>
                      <a:pt x="1981" y="1316"/>
                      <a:pt x="1981" y="1316"/>
                      <a:pt x="1981" y="1316"/>
                    </a:cubicBezTo>
                    <a:cubicBezTo>
                      <a:pt x="1992" y="1272"/>
                      <a:pt x="1999" y="1228"/>
                      <a:pt x="2003" y="1183"/>
                    </a:cubicBezTo>
                    <a:cubicBezTo>
                      <a:pt x="2004" y="1164"/>
                      <a:pt x="2004" y="1145"/>
                      <a:pt x="2004" y="1127"/>
                    </a:cubicBezTo>
                    <a:cubicBezTo>
                      <a:pt x="2000" y="1046"/>
                      <a:pt x="2000" y="1046"/>
                      <a:pt x="2000" y="1046"/>
                    </a:cubicBezTo>
                    <a:cubicBezTo>
                      <a:pt x="1975" y="546"/>
                      <a:pt x="1571" y="155"/>
                      <a:pt x="1080" y="155"/>
                    </a:cubicBezTo>
                    <a:cubicBezTo>
                      <a:pt x="590" y="155"/>
                      <a:pt x="186" y="546"/>
                      <a:pt x="161" y="1046"/>
                    </a:cubicBezTo>
                    <a:cubicBezTo>
                      <a:pt x="157" y="1127"/>
                      <a:pt x="157" y="1127"/>
                      <a:pt x="157" y="1127"/>
                    </a:cubicBezTo>
                    <a:cubicBezTo>
                      <a:pt x="156" y="1127"/>
                      <a:pt x="156" y="1127"/>
                      <a:pt x="156" y="1127"/>
                    </a:cubicBezTo>
                    <a:cubicBezTo>
                      <a:pt x="156" y="1145"/>
                      <a:pt x="156" y="1164"/>
                      <a:pt x="157" y="1183"/>
                    </a:cubicBezTo>
                    <a:cubicBezTo>
                      <a:pt x="162" y="1228"/>
                      <a:pt x="169" y="1272"/>
                      <a:pt x="179" y="1316"/>
                    </a:cubicBezTo>
                    <a:cubicBezTo>
                      <a:pt x="179" y="1319"/>
                      <a:pt x="179" y="1319"/>
                      <a:pt x="179" y="1319"/>
                    </a:cubicBezTo>
                    <a:cubicBezTo>
                      <a:pt x="207" y="1463"/>
                      <a:pt x="270" y="1596"/>
                      <a:pt x="367" y="1716"/>
                    </a:cubicBezTo>
                    <a:cubicBezTo>
                      <a:pt x="401" y="1758"/>
                      <a:pt x="441" y="1803"/>
                      <a:pt x="491" y="1852"/>
                    </a:cubicBezTo>
                    <a:cubicBezTo>
                      <a:pt x="508" y="1868"/>
                      <a:pt x="525" y="1885"/>
                      <a:pt x="542" y="1901"/>
                    </a:cubicBezTo>
                    <a:cubicBezTo>
                      <a:pt x="599" y="1954"/>
                      <a:pt x="658" y="2009"/>
                      <a:pt x="705" y="2088"/>
                    </a:cubicBezTo>
                    <a:cubicBezTo>
                      <a:pt x="750" y="2163"/>
                      <a:pt x="788" y="2249"/>
                      <a:pt x="824" y="2350"/>
                    </a:cubicBezTo>
                    <a:cubicBezTo>
                      <a:pt x="825" y="2355"/>
                      <a:pt x="827" y="2359"/>
                      <a:pt x="829" y="2363"/>
                    </a:cubicBezTo>
                    <a:cubicBezTo>
                      <a:pt x="834" y="2376"/>
                      <a:pt x="840" y="2392"/>
                      <a:pt x="843" y="2411"/>
                    </a:cubicBezTo>
                    <a:cubicBezTo>
                      <a:pt x="848" y="2432"/>
                      <a:pt x="874" y="2466"/>
                      <a:pt x="880" y="24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E4E4E4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52400" dist="63500" dir="2700000" algn="tl" rotWithShape="0">
                  <a:prstClr val="black">
                    <a:alpha val="25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25400" h="6350" prst="angle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27" name="Group 11"/>
              <p:cNvGrpSpPr>
                <a:grpSpLocks noChangeAspect="1"/>
              </p:cNvGrpSpPr>
              <p:nvPr/>
            </p:nvGrpSpPr>
            <p:grpSpPr bwMode="auto">
              <a:xfrm>
                <a:off x="3018271" y="4583942"/>
                <a:ext cx="898348" cy="737495"/>
                <a:chOff x="2952" y="1432"/>
                <a:chExt cx="1776" cy="1458"/>
              </a:xfrm>
              <a:solidFill>
                <a:srgbClr val="EEEEEE"/>
              </a:solidFill>
              <a:effectLst>
                <a:outerShdw blurRad="127000" dist="63500" dir="2700000" algn="tl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28" name="Freeform 12"/>
                <p:cNvSpPr>
                  <a:spLocks/>
                </p:cNvSpPr>
                <p:nvPr/>
              </p:nvSpPr>
              <p:spPr bwMode="auto">
                <a:xfrm>
                  <a:off x="2978" y="1432"/>
                  <a:ext cx="1722" cy="345"/>
                </a:xfrm>
                <a:custGeom>
                  <a:avLst/>
                  <a:gdLst>
                    <a:gd name="T0" fmla="*/ 40 w 726"/>
                    <a:gd name="T1" fmla="*/ 145 h 145"/>
                    <a:gd name="T2" fmla="*/ 65 w 726"/>
                    <a:gd name="T3" fmla="*/ 143 h 145"/>
                    <a:gd name="T4" fmla="*/ 119 w 726"/>
                    <a:gd name="T5" fmla="*/ 138 h 145"/>
                    <a:gd name="T6" fmla="*/ 196 w 726"/>
                    <a:gd name="T7" fmla="*/ 131 h 145"/>
                    <a:gd name="T8" fmla="*/ 286 w 726"/>
                    <a:gd name="T9" fmla="*/ 121 h 145"/>
                    <a:gd name="T10" fmla="*/ 384 w 726"/>
                    <a:gd name="T11" fmla="*/ 111 h 145"/>
                    <a:gd name="T12" fmla="*/ 627 w 726"/>
                    <a:gd name="T13" fmla="*/ 82 h 145"/>
                    <a:gd name="T14" fmla="*/ 693 w 726"/>
                    <a:gd name="T15" fmla="*/ 70 h 145"/>
                    <a:gd name="T16" fmla="*/ 726 w 726"/>
                    <a:gd name="T17" fmla="*/ 29 h 145"/>
                    <a:gd name="T18" fmla="*/ 707 w 726"/>
                    <a:gd name="T19" fmla="*/ 0 h 145"/>
                    <a:gd name="T20" fmla="*/ 38 w 726"/>
                    <a:gd name="T21" fmla="*/ 0 h 145"/>
                    <a:gd name="T22" fmla="*/ 0 w 726"/>
                    <a:gd name="T23" fmla="*/ 73 h 145"/>
                    <a:gd name="T24" fmla="*/ 38 w 726"/>
                    <a:gd name="T25" fmla="*/ 145 h 145"/>
                    <a:gd name="T26" fmla="*/ 40 w 726"/>
                    <a:gd name="T27" fmla="*/ 145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26" h="145">
                      <a:moveTo>
                        <a:pt x="40" y="145"/>
                      </a:moveTo>
                      <a:cubicBezTo>
                        <a:pt x="48" y="144"/>
                        <a:pt x="57" y="144"/>
                        <a:pt x="65" y="143"/>
                      </a:cubicBezTo>
                      <a:cubicBezTo>
                        <a:pt x="83" y="141"/>
                        <a:pt x="101" y="139"/>
                        <a:pt x="119" y="138"/>
                      </a:cubicBezTo>
                      <a:cubicBezTo>
                        <a:pt x="145" y="135"/>
                        <a:pt x="170" y="133"/>
                        <a:pt x="196" y="131"/>
                      </a:cubicBezTo>
                      <a:cubicBezTo>
                        <a:pt x="226" y="128"/>
                        <a:pt x="256" y="124"/>
                        <a:pt x="286" y="121"/>
                      </a:cubicBezTo>
                      <a:cubicBezTo>
                        <a:pt x="319" y="119"/>
                        <a:pt x="351" y="115"/>
                        <a:pt x="384" y="111"/>
                      </a:cubicBezTo>
                      <a:cubicBezTo>
                        <a:pt x="416" y="107"/>
                        <a:pt x="579" y="90"/>
                        <a:pt x="627" y="82"/>
                      </a:cubicBezTo>
                      <a:cubicBezTo>
                        <a:pt x="648" y="78"/>
                        <a:pt x="671" y="75"/>
                        <a:pt x="693" y="70"/>
                      </a:cubicBezTo>
                      <a:cubicBezTo>
                        <a:pt x="713" y="65"/>
                        <a:pt x="726" y="54"/>
                        <a:pt x="726" y="29"/>
                      </a:cubicBezTo>
                      <a:cubicBezTo>
                        <a:pt x="726" y="16"/>
                        <a:pt x="717" y="6"/>
                        <a:pt x="707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17" y="0"/>
                        <a:pt x="0" y="32"/>
                        <a:pt x="0" y="73"/>
                      </a:cubicBezTo>
                      <a:cubicBezTo>
                        <a:pt x="0" y="113"/>
                        <a:pt x="17" y="145"/>
                        <a:pt x="38" y="145"/>
                      </a:cubicBezTo>
                      <a:cubicBezTo>
                        <a:pt x="39" y="145"/>
                        <a:pt x="39" y="145"/>
                        <a:pt x="40" y="1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25400" h="6350" prst="angle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" name="Freeform 13"/>
                <p:cNvSpPr>
                  <a:spLocks/>
                </p:cNvSpPr>
                <p:nvPr/>
              </p:nvSpPr>
              <p:spPr bwMode="auto">
                <a:xfrm>
                  <a:off x="2978" y="2080"/>
                  <a:ext cx="1722" cy="347"/>
                </a:xfrm>
                <a:custGeom>
                  <a:avLst/>
                  <a:gdLst>
                    <a:gd name="T0" fmla="*/ 688 w 726"/>
                    <a:gd name="T1" fmla="*/ 0 h 146"/>
                    <a:gd name="T2" fmla="*/ 686 w 726"/>
                    <a:gd name="T3" fmla="*/ 0 h 146"/>
                    <a:gd name="T4" fmla="*/ 661 w 726"/>
                    <a:gd name="T5" fmla="*/ 3 h 146"/>
                    <a:gd name="T6" fmla="*/ 607 w 726"/>
                    <a:gd name="T7" fmla="*/ 8 h 146"/>
                    <a:gd name="T8" fmla="*/ 530 w 726"/>
                    <a:gd name="T9" fmla="*/ 15 h 146"/>
                    <a:gd name="T10" fmla="*/ 440 w 726"/>
                    <a:gd name="T11" fmla="*/ 24 h 146"/>
                    <a:gd name="T12" fmla="*/ 342 w 726"/>
                    <a:gd name="T13" fmla="*/ 35 h 146"/>
                    <a:gd name="T14" fmla="*/ 100 w 726"/>
                    <a:gd name="T15" fmla="*/ 64 h 146"/>
                    <a:gd name="T16" fmla="*/ 33 w 726"/>
                    <a:gd name="T17" fmla="*/ 76 h 146"/>
                    <a:gd name="T18" fmla="*/ 0 w 726"/>
                    <a:gd name="T19" fmla="*/ 116 h 146"/>
                    <a:gd name="T20" fmla="*/ 19 w 726"/>
                    <a:gd name="T21" fmla="*/ 146 h 146"/>
                    <a:gd name="T22" fmla="*/ 688 w 726"/>
                    <a:gd name="T23" fmla="*/ 146 h 146"/>
                    <a:gd name="T24" fmla="*/ 726 w 726"/>
                    <a:gd name="T25" fmla="*/ 73 h 146"/>
                    <a:gd name="T26" fmla="*/ 688 w 726"/>
                    <a:gd name="T27" fmla="*/ 0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26" h="146">
                      <a:moveTo>
                        <a:pt x="688" y="0"/>
                      </a:moveTo>
                      <a:cubicBezTo>
                        <a:pt x="687" y="0"/>
                        <a:pt x="687" y="0"/>
                        <a:pt x="686" y="0"/>
                      </a:cubicBezTo>
                      <a:cubicBezTo>
                        <a:pt x="678" y="1"/>
                        <a:pt x="670" y="2"/>
                        <a:pt x="661" y="3"/>
                      </a:cubicBezTo>
                      <a:cubicBezTo>
                        <a:pt x="643" y="4"/>
                        <a:pt x="625" y="6"/>
                        <a:pt x="607" y="8"/>
                      </a:cubicBezTo>
                      <a:cubicBezTo>
                        <a:pt x="581" y="10"/>
                        <a:pt x="556" y="12"/>
                        <a:pt x="530" y="15"/>
                      </a:cubicBezTo>
                      <a:cubicBezTo>
                        <a:pt x="500" y="18"/>
                        <a:pt x="470" y="21"/>
                        <a:pt x="440" y="24"/>
                      </a:cubicBezTo>
                      <a:cubicBezTo>
                        <a:pt x="407" y="27"/>
                        <a:pt x="375" y="30"/>
                        <a:pt x="342" y="35"/>
                      </a:cubicBezTo>
                      <a:cubicBezTo>
                        <a:pt x="310" y="39"/>
                        <a:pt x="148" y="55"/>
                        <a:pt x="100" y="64"/>
                      </a:cubicBezTo>
                      <a:cubicBezTo>
                        <a:pt x="78" y="67"/>
                        <a:pt x="55" y="71"/>
                        <a:pt x="33" y="76"/>
                      </a:cubicBezTo>
                      <a:cubicBezTo>
                        <a:pt x="14" y="80"/>
                        <a:pt x="0" y="92"/>
                        <a:pt x="0" y="116"/>
                      </a:cubicBezTo>
                      <a:cubicBezTo>
                        <a:pt x="0" y="130"/>
                        <a:pt x="9" y="139"/>
                        <a:pt x="19" y="146"/>
                      </a:cubicBezTo>
                      <a:cubicBezTo>
                        <a:pt x="688" y="146"/>
                        <a:pt x="688" y="146"/>
                        <a:pt x="688" y="146"/>
                      </a:cubicBezTo>
                      <a:cubicBezTo>
                        <a:pt x="709" y="146"/>
                        <a:pt x="726" y="113"/>
                        <a:pt x="726" y="73"/>
                      </a:cubicBezTo>
                      <a:cubicBezTo>
                        <a:pt x="726" y="33"/>
                        <a:pt x="709" y="0"/>
                        <a:pt x="68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25400" h="6350" prst="angle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" name="Freeform 14"/>
                <p:cNvSpPr>
                  <a:spLocks/>
                </p:cNvSpPr>
                <p:nvPr/>
              </p:nvSpPr>
              <p:spPr bwMode="auto">
                <a:xfrm>
                  <a:off x="2952" y="1658"/>
                  <a:ext cx="1776" cy="541"/>
                </a:xfrm>
                <a:custGeom>
                  <a:avLst/>
                  <a:gdLst>
                    <a:gd name="T0" fmla="*/ 3 w 749"/>
                    <a:gd name="T1" fmla="*/ 157 h 228"/>
                    <a:gd name="T2" fmla="*/ 49 w 749"/>
                    <a:gd name="T3" fmla="*/ 225 h 228"/>
                    <a:gd name="T4" fmla="*/ 714 w 749"/>
                    <a:gd name="T5" fmla="*/ 147 h 228"/>
                    <a:gd name="T6" fmla="*/ 745 w 749"/>
                    <a:gd name="T7" fmla="*/ 70 h 228"/>
                    <a:gd name="T8" fmla="*/ 700 w 749"/>
                    <a:gd name="T9" fmla="*/ 3 h 228"/>
                    <a:gd name="T10" fmla="*/ 35 w 749"/>
                    <a:gd name="T11" fmla="*/ 81 h 228"/>
                    <a:gd name="T12" fmla="*/ 3 w 749"/>
                    <a:gd name="T13" fmla="*/ 157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49" h="228">
                      <a:moveTo>
                        <a:pt x="3" y="157"/>
                      </a:moveTo>
                      <a:cubicBezTo>
                        <a:pt x="7" y="197"/>
                        <a:pt x="27" y="228"/>
                        <a:pt x="49" y="225"/>
                      </a:cubicBezTo>
                      <a:cubicBezTo>
                        <a:pt x="714" y="147"/>
                        <a:pt x="714" y="147"/>
                        <a:pt x="714" y="147"/>
                      </a:cubicBezTo>
                      <a:cubicBezTo>
                        <a:pt x="735" y="145"/>
                        <a:pt x="749" y="110"/>
                        <a:pt x="745" y="70"/>
                      </a:cubicBezTo>
                      <a:cubicBezTo>
                        <a:pt x="741" y="30"/>
                        <a:pt x="721" y="0"/>
                        <a:pt x="700" y="3"/>
                      </a:cubicBezTo>
                      <a:cubicBezTo>
                        <a:pt x="35" y="81"/>
                        <a:pt x="35" y="81"/>
                        <a:pt x="35" y="81"/>
                      </a:cubicBezTo>
                      <a:cubicBezTo>
                        <a:pt x="14" y="83"/>
                        <a:pt x="0" y="117"/>
                        <a:pt x="3" y="1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25400" h="6350" prst="angle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" name="Freeform 15"/>
                <p:cNvSpPr>
                  <a:spLocks/>
                </p:cNvSpPr>
                <p:nvPr/>
              </p:nvSpPr>
              <p:spPr bwMode="auto">
                <a:xfrm>
                  <a:off x="3186" y="2484"/>
                  <a:ext cx="1301" cy="406"/>
                </a:xfrm>
                <a:custGeom>
                  <a:avLst/>
                  <a:gdLst>
                    <a:gd name="T0" fmla="*/ 533 w 548"/>
                    <a:gd name="T1" fmla="*/ 0 h 171"/>
                    <a:gd name="T2" fmla="*/ 21 w 548"/>
                    <a:gd name="T3" fmla="*/ 0 h 171"/>
                    <a:gd name="T4" fmla="*/ 11 w 548"/>
                    <a:gd name="T5" fmla="*/ 20 h 171"/>
                    <a:gd name="T6" fmla="*/ 41 w 548"/>
                    <a:gd name="T7" fmla="*/ 36 h 171"/>
                    <a:gd name="T8" fmla="*/ 275 w 548"/>
                    <a:gd name="T9" fmla="*/ 171 h 171"/>
                    <a:gd name="T10" fmla="*/ 505 w 548"/>
                    <a:gd name="T11" fmla="*/ 39 h 171"/>
                    <a:gd name="T12" fmla="*/ 540 w 548"/>
                    <a:gd name="T13" fmla="*/ 20 h 171"/>
                    <a:gd name="T14" fmla="*/ 533 w 548"/>
                    <a:gd name="T15" fmla="*/ 0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48" h="171">
                      <a:moveTo>
                        <a:pt x="533" y="0"/>
                      </a:move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0"/>
                        <a:pt x="0" y="2"/>
                        <a:pt x="11" y="20"/>
                      </a:cubicBezTo>
                      <a:cubicBezTo>
                        <a:pt x="17" y="30"/>
                        <a:pt x="34" y="27"/>
                        <a:pt x="41" y="36"/>
                      </a:cubicBezTo>
                      <a:cubicBezTo>
                        <a:pt x="100" y="112"/>
                        <a:pt x="178" y="171"/>
                        <a:pt x="275" y="171"/>
                      </a:cubicBezTo>
                      <a:cubicBezTo>
                        <a:pt x="372" y="171"/>
                        <a:pt x="446" y="113"/>
                        <a:pt x="505" y="39"/>
                      </a:cubicBezTo>
                      <a:cubicBezTo>
                        <a:pt x="513" y="29"/>
                        <a:pt x="533" y="31"/>
                        <a:pt x="540" y="20"/>
                      </a:cubicBezTo>
                      <a:cubicBezTo>
                        <a:pt x="548" y="6"/>
                        <a:pt x="533" y="0"/>
                        <a:pt x="53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25400" h="6350" prst="angle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41" name="组合 40"/>
            <p:cNvGrpSpPr/>
            <p:nvPr/>
          </p:nvGrpSpPr>
          <p:grpSpPr>
            <a:xfrm>
              <a:off x="5847896" y="4901797"/>
              <a:ext cx="494822" cy="626732"/>
              <a:chOff x="5766004" y="4969524"/>
              <a:chExt cx="658607" cy="834179"/>
            </a:xfrm>
            <a:solidFill>
              <a:srgbClr val="FFFFFF"/>
            </a:solidFill>
            <a:effectLst>
              <a:outerShdw blurRad="101600" dist="63500" dir="2700000" algn="tl" rotWithShape="0">
                <a:prstClr val="black">
                  <a:alpha val="28000"/>
                </a:prstClr>
              </a:outerShdw>
            </a:effectLst>
          </p:grpSpPr>
          <p:sp>
            <p:nvSpPr>
              <p:cNvPr id="34" name="圆角矩形 33"/>
              <p:cNvSpPr/>
              <p:nvPr/>
            </p:nvSpPr>
            <p:spPr>
              <a:xfrm flipV="1">
                <a:off x="5968346" y="4969524"/>
                <a:ext cx="253922" cy="4572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5" name="圆角矩形 34"/>
              <p:cNvSpPr/>
              <p:nvPr/>
            </p:nvSpPr>
            <p:spPr>
              <a:xfrm flipV="1">
                <a:off x="5955650" y="5027944"/>
                <a:ext cx="279314" cy="4572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圆角矩形 35"/>
              <p:cNvSpPr/>
              <p:nvPr/>
            </p:nvSpPr>
            <p:spPr>
              <a:xfrm flipV="1">
                <a:off x="5941685" y="5090943"/>
                <a:ext cx="307245" cy="4572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同侧圆角矩形 36"/>
              <p:cNvSpPr/>
              <p:nvPr/>
            </p:nvSpPr>
            <p:spPr>
              <a:xfrm>
                <a:off x="5871586" y="5136542"/>
                <a:ext cx="447443" cy="403833"/>
              </a:xfrm>
              <a:prstGeom prst="round2Same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圆角矩形 37"/>
              <p:cNvSpPr/>
              <p:nvPr/>
            </p:nvSpPr>
            <p:spPr>
              <a:xfrm flipV="1">
                <a:off x="5766004" y="5540254"/>
                <a:ext cx="658607" cy="4572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9" name="圆角矩形 38"/>
              <p:cNvSpPr/>
              <p:nvPr/>
            </p:nvSpPr>
            <p:spPr>
              <a:xfrm rot="5400000" flipV="1">
                <a:off x="5851549" y="5653882"/>
                <a:ext cx="253922" cy="4572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圆角矩形 39"/>
              <p:cNvSpPr/>
              <p:nvPr/>
            </p:nvSpPr>
            <p:spPr>
              <a:xfrm rot="5400000" flipV="1">
                <a:off x="6059093" y="5653882"/>
                <a:ext cx="253922" cy="4572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7988374" y="3081255"/>
            <a:ext cx="2911498" cy="654574"/>
            <a:chOff x="7988374" y="3081255"/>
            <a:chExt cx="2911498" cy="654574"/>
          </a:xfrm>
        </p:grpSpPr>
        <p:sp>
          <p:nvSpPr>
            <p:cNvPr id="51" name="圆角矩形 50"/>
            <p:cNvSpPr/>
            <p:nvPr/>
          </p:nvSpPr>
          <p:spPr>
            <a:xfrm>
              <a:off x="7988374" y="3081255"/>
              <a:ext cx="453422" cy="453422"/>
            </a:xfrm>
            <a:prstGeom prst="roundRect">
              <a:avLst>
                <a:gd name="adj" fmla="val 20834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76200" dist="38100" dir="2700000" algn="tl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9" name="Group 36"/>
            <p:cNvGrpSpPr>
              <a:grpSpLocks noChangeAspect="1"/>
            </p:cNvGrpSpPr>
            <p:nvPr/>
          </p:nvGrpSpPr>
          <p:grpSpPr bwMode="auto">
            <a:xfrm>
              <a:off x="8066326" y="3196301"/>
              <a:ext cx="297516" cy="256974"/>
              <a:chOff x="3321" y="1710"/>
              <a:chExt cx="1042" cy="900"/>
            </a:xfrm>
            <a:solidFill>
              <a:srgbClr val="FFB850"/>
            </a:solidFill>
          </p:grpSpPr>
          <p:sp>
            <p:nvSpPr>
              <p:cNvPr id="60" name="Freeform 37"/>
              <p:cNvSpPr>
                <a:spLocks noEditPoints="1"/>
              </p:cNvSpPr>
              <p:nvPr/>
            </p:nvSpPr>
            <p:spPr bwMode="auto">
              <a:xfrm>
                <a:off x="3321" y="1710"/>
                <a:ext cx="1042" cy="745"/>
              </a:xfrm>
              <a:custGeom>
                <a:avLst/>
                <a:gdLst>
                  <a:gd name="T0" fmla="*/ 37 w 438"/>
                  <a:gd name="T1" fmla="*/ 255 h 313"/>
                  <a:gd name="T2" fmla="*/ 20 w 438"/>
                  <a:gd name="T3" fmla="*/ 237 h 313"/>
                  <a:gd name="T4" fmla="*/ 20 w 438"/>
                  <a:gd name="T5" fmla="*/ 42 h 313"/>
                  <a:gd name="T6" fmla="*/ 37 w 438"/>
                  <a:gd name="T7" fmla="*/ 25 h 313"/>
                  <a:gd name="T8" fmla="*/ 401 w 438"/>
                  <a:gd name="T9" fmla="*/ 25 h 313"/>
                  <a:gd name="T10" fmla="*/ 418 w 438"/>
                  <a:gd name="T11" fmla="*/ 42 h 313"/>
                  <a:gd name="T12" fmla="*/ 418 w 438"/>
                  <a:gd name="T13" fmla="*/ 237 h 313"/>
                  <a:gd name="T14" fmla="*/ 401 w 438"/>
                  <a:gd name="T15" fmla="*/ 255 h 313"/>
                  <a:gd name="T16" fmla="*/ 37 w 438"/>
                  <a:gd name="T17" fmla="*/ 255 h 313"/>
                  <a:gd name="T18" fmla="*/ 424 w 438"/>
                  <a:gd name="T19" fmla="*/ 0 h 313"/>
                  <a:gd name="T20" fmla="*/ 14 w 438"/>
                  <a:gd name="T21" fmla="*/ 0 h 313"/>
                  <a:gd name="T22" fmla="*/ 0 w 438"/>
                  <a:gd name="T23" fmla="*/ 14 h 313"/>
                  <a:gd name="T24" fmla="*/ 0 w 438"/>
                  <a:gd name="T25" fmla="*/ 298 h 313"/>
                  <a:gd name="T26" fmla="*/ 14 w 438"/>
                  <a:gd name="T27" fmla="*/ 313 h 313"/>
                  <a:gd name="T28" fmla="*/ 424 w 438"/>
                  <a:gd name="T29" fmla="*/ 313 h 313"/>
                  <a:gd name="T30" fmla="*/ 438 w 438"/>
                  <a:gd name="T31" fmla="*/ 298 h 313"/>
                  <a:gd name="T32" fmla="*/ 438 w 438"/>
                  <a:gd name="T33" fmla="*/ 14 h 313"/>
                  <a:gd name="T34" fmla="*/ 424 w 438"/>
                  <a:gd name="T35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38" h="313">
                    <a:moveTo>
                      <a:pt x="37" y="255"/>
                    </a:moveTo>
                    <a:cubicBezTo>
                      <a:pt x="28" y="255"/>
                      <a:pt x="20" y="247"/>
                      <a:pt x="20" y="237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0" y="33"/>
                      <a:pt x="28" y="25"/>
                      <a:pt x="37" y="25"/>
                    </a:cubicBezTo>
                    <a:cubicBezTo>
                      <a:pt x="401" y="25"/>
                      <a:pt x="401" y="25"/>
                      <a:pt x="401" y="25"/>
                    </a:cubicBezTo>
                    <a:cubicBezTo>
                      <a:pt x="410" y="25"/>
                      <a:pt x="418" y="33"/>
                      <a:pt x="418" y="42"/>
                    </a:cubicBezTo>
                    <a:cubicBezTo>
                      <a:pt x="418" y="237"/>
                      <a:pt x="418" y="237"/>
                      <a:pt x="418" y="237"/>
                    </a:cubicBezTo>
                    <a:cubicBezTo>
                      <a:pt x="418" y="247"/>
                      <a:pt x="410" y="255"/>
                      <a:pt x="401" y="255"/>
                    </a:cubicBezTo>
                    <a:cubicBezTo>
                      <a:pt x="37" y="255"/>
                      <a:pt x="37" y="255"/>
                      <a:pt x="37" y="255"/>
                    </a:cubicBezTo>
                    <a:moveTo>
                      <a:pt x="42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98"/>
                      <a:pt x="0" y="298"/>
                      <a:pt x="0" y="298"/>
                    </a:cubicBezTo>
                    <a:cubicBezTo>
                      <a:pt x="0" y="306"/>
                      <a:pt x="6" y="313"/>
                      <a:pt x="14" y="313"/>
                    </a:cubicBezTo>
                    <a:cubicBezTo>
                      <a:pt x="424" y="313"/>
                      <a:pt x="424" y="313"/>
                      <a:pt x="424" y="313"/>
                    </a:cubicBezTo>
                    <a:cubicBezTo>
                      <a:pt x="432" y="313"/>
                      <a:pt x="438" y="306"/>
                      <a:pt x="438" y="298"/>
                    </a:cubicBezTo>
                    <a:cubicBezTo>
                      <a:pt x="438" y="14"/>
                      <a:pt x="438" y="14"/>
                      <a:pt x="438" y="14"/>
                    </a:cubicBezTo>
                    <a:cubicBezTo>
                      <a:pt x="438" y="6"/>
                      <a:pt x="432" y="0"/>
                      <a:pt x="42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Rectangle 38"/>
              <p:cNvSpPr>
                <a:spLocks noChangeArrowheads="1"/>
              </p:cNvSpPr>
              <p:nvPr/>
            </p:nvSpPr>
            <p:spPr bwMode="auto">
              <a:xfrm>
                <a:off x="3716" y="2465"/>
                <a:ext cx="252" cy="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Rectangle 40"/>
              <p:cNvSpPr>
                <a:spLocks noChangeArrowheads="1"/>
              </p:cNvSpPr>
              <p:nvPr/>
            </p:nvSpPr>
            <p:spPr bwMode="auto">
              <a:xfrm>
                <a:off x="3595" y="2570"/>
                <a:ext cx="495" cy="4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42"/>
              <p:cNvSpPr>
                <a:spLocks/>
              </p:cNvSpPr>
              <p:nvPr/>
            </p:nvSpPr>
            <p:spPr bwMode="auto">
              <a:xfrm>
                <a:off x="3433" y="1853"/>
                <a:ext cx="771" cy="400"/>
              </a:xfrm>
              <a:custGeom>
                <a:avLst/>
                <a:gdLst>
                  <a:gd name="T0" fmla="*/ 761 w 771"/>
                  <a:gd name="T1" fmla="*/ 0 h 400"/>
                  <a:gd name="T2" fmla="*/ 657 w 771"/>
                  <a:gd name="T3" fmla="*/ 9 h 400"/>
                  <a:gd name="T4" fmla="*/ 697 w 771"/>
                  <a:gd name="T5" fmla="*/ 43 h 400"/>
                  <a:gd name="T6" fmla="*/ 557 w 771"/>
                  <a:gd name="T7" fmla="*/ 212 h 400"/>
                  <a:gd name="T8" fmla="*/ 419 w 771"/>
                  <a:gd name="T9" fmla="*/ 105 h 400"/>
                  <a:gd name="T10" fmla="*/ 286 w 771"/>
                  <a:gd name="T11" fmla="*/ 278 h 400"/>
                  <a:gd name="T12" fmla="*/ 152 w 771"/>
                  <a:gd name="T13" fmla="*/ 190 h 400"/>
                  <a:gd name="T14" fmla="*/ 0 w 771"/>
                  <a:gd name="T15" fmla="*/ 369 h 400"/>
                  <a:gd name="T16" fmla="*/ 36 w 771"/>
                  <a:gd name="T17" fmla="*/ 400 h 400"/>
                  <a:gd name="T18" fmla="*/ 162 w 771"/>
                  <a:gd name="T19" fmla="*/ 252 h 400"/>
                  <a:gd name="T20" fmla="*/ 298 w 771"/>
                  <a:gd name="T21" fmla="*/ 343 h 400"/>
                  <a:gd name="T22" fmla="*/ 428 w 771"/>
                  <a:gd name="T23" fmla="*/ 171 h 400"/>
                  <a:gd name="T24" fmla="*/ 564 w 771"/>
                  <a:gd name="T25" fmla="*/ 278 h 400"/>
                  <a:gd name="T26" fmla="*/ 733 w 771"/>
                  <a:gd name="T27" fmla="*/ 71 h 400"/>
                  <a:gd name="T28" fmla="*/ 771 w 771"/>
                  <a:gd name="T29" fmla="*/ 105 h 400"/>
                  <a:gd name="T30" fmla="*/ 761 w 771"/>
                  <a:gd name="T31" fmla="*/ 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71" h="400">
                    <a:moveTo>
                      <a:pt x="761" y="0"/>
                    </a:moveTo>
                    <a:lnTo>
                      <a:pt x="657" y="9"/>
                    </a:lnTo>
                    <a:lnTo>
                      <a:pt x="697" y="43"/>
                    </a:lnTo>
                    <a:lnTo>
                      <a:pt x="557" y="212"/>
                    </a:lnTo>
                    <a:lnTo>
                      <a:pt x="419" y="105"/>
                    </a:lnTo>
                    <a:lnTo>
                      <a:pt x="286" y="278"/>
                    </a:lnTo>
                    <a:lnTo>
                      <a:pt x="152" y="190"/>
                    </a:lnTo>
                    <a:lnTo>
                      <a:pt x="0" y="369"/>
                    </a:lnTo>
                    <a:lnTo>
                      <a:pt x="36" y="400"/>
                    </a:lnTo>
                    <a:lnTo>
                      <a:pt x="162" y="252"/>
                    </a:lnTo>
                    <a:lnTo>
                      <a:pt x="298" y="343"/>
                    </a:lnTo>
                    <a:lnTo>
                      <a:pt x="428" y="171"/>
                    </a:lnTo>
                    <a:lnTo>
                      <a:pt x="564" y="278"/>
                    </a:lnTo>
                    <a:lnTo>
                      <a:pt x="733" y="71"/>
                    </a:lnTo>
                    <a:lnTo>
                      <a:pt x="771" y="105"/>
                    </a:lnTo>
                    <a:lnTo>
                      <a:pt x="7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6" name="文本框 85"/>
            <p:cNvSpPr txBox="1"/>
            <p:nvPr/>
          </p:nvSpPr>
          <p:spPr>
            <a:xfrm>
              <a:off x="8519748" y="3089498"/>
              <a:ext cx="23801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577523" y="3690252"/>
            <a:ext cx="2881245" cy="659367"/>
            <a:chOff x="7577523" y="3690252"/>
            <a:chExt cx="2881245" cy="659367"/>
          </a:xfrm>
        </p:grpSpPr>
        <p:sp>
          <p:nvSpPr>
            <p:cNvPr id="53" name="圆角矩形 52"/>
            <p:cNvSpPr/>
            <p:nvPr/>
          </p:nvSpPr>
          <p:spPr>
            <a:xfrm>
              <a:off x="7577523" y="3690252"/>
              <a:ext cx="453422" cy="453422"/>
            </a:xfrm>
            <a:prstGeom prst="roundRect">
              <a:avLst>
                <a:gd name="adj" fmla="val 20834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76200" dist="38100" dir="2700000" algn="tl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5" name="Group 46"/>
            <p:cNvGrpSpPr>
              <a:grpSpLocks noChangeAspect="1"/>
            </p:cNvGrpSpPr>
            <p:nvPr/>
          </p:nvGrpSpPr>
          <p:grpSpPr bwMode="auto">
            <a:xfrm>
              <a:off x="7658687" y="3835442"/>
              <a:ext cx="318777" cy="197359"/>
              <a:chOff x="3098" y="1701"/>
              <a:chExt cx="1486" cy="920"/>
            </a:xfrm>
            <a:solidFill>
              <a:srgbClr val="E87071"/>
            </a:solidFill>
          </p:grpSpPr>
          <p:sp>
            <p:nvSpPr>
              <p:cNvPr id="66" name="Freeform 47"/>
              <p:cNvSpPr>
                <a:spLocks/>
              </p:cNvSpPr>
              <p:nvPr/>
            </p:nvSpPr>
            <p:spPr bwMode="auto">
              <a:xfrm>
                <a:off x="3468" y="1701"/>
                <a:ext cx="746" cy="920"/>
              </a:xfrm>
              <a:custGeom>
                <a:avLst/>
                <a:gdLst>
                  <a:gd name="T0" fmla="*/ 157 w 314"/>
                  <a:gd name="T1" fmla="*/ 0 h 386"/>
                  <a:gd name="T2" fmla="*/ 68 w 314"/>
                  <a:gd name="T3" fmla="*/ 89 h 386"/>
                  <a:gd name="T4" fmla="*/ 127 w 314"/>
                  <a:gd name="T5" fmla="*/ 172 h 386"/>
                  <a:gd name="T6" fmla="*/ 103 w 314"/>
                  <a:gd name="T7" fmla="*/ 172 h 386"/>
                  <a:gd name="T8" fmla="*/ 16 w 314"/>
                  <a:gd name="T9" fmla="*/ 320 h 386"/>
                  <a:gd name="T10" fmla="*/ 28 w 314"/>
                  <a:gd name="T11" fmla="*/ 386 h 386"/>
                  <a:gd name="T12" fmla="*/ 132 w 314"/>
                  <a:gd name="T13" fmla="*/ 386 h 386"/>
                  <a:gd name="T14" fmla="*/ 154 w 314"/>
                  <a:gd name="T15" fmla="*/ 203 h 386"/>
                  <a:gd name="T16" fmla="*/ 132 w 314"/>
                  <a:gd name="T17" fmla="*/ 180 h 386"/>
                  <a:gd name="T18" fmla="*/ 182 w 314"/>
                  <a:gd name="T19" fmla="*/ 180 h 386"/>
                  <a:gd name="T20" fmla="*/ 160 w 314"/>
                  <a:gd name="T21" fmla="*/ 203 h 386"/>
                  <a:gd name="T22" fmla="*/ 182 w 314"/>
                  <a:gd name="T23" fmla="*/ 386 h 386"/>
                  <a:gd name="T24" fmla="*/ 286 w 314"/>
                  <a:gd name="T25" fmla="*/ 386 h 386"/>
                  <a:gd name="T26" fmla="*/ 298 w 314"/>
                  <a:gd name="T27" fmla="*/ 320 h 386"/>
                  <a:gd name="T28" fmla="*/ 211 w 314"/>
                  <a:gd name="T29" fmla="*/ 172 h 386"/>
                  <a:gd name="T30" fmla="*/ 187 w 314"/>
                  <a:gd name="T31" fmla="*/ 172 h 386"/>
                  <a:gd name="T32" fmla="*/ 246 w 314"/>
                  <a:gd name="T33" fmla="*/ 89 h 386"/>
                  <a:gd name="T34" fmla="*/ 157 w 314"/>
                  <a:gd name="T35" fmla="*/ 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4" h="386">
                    <a:moveTo>
                      <a:pt x="157" y="0"/>
                    </a:moveTo>
                    <a:cubicBezTo>
                      <a:pt x="108" y="0"/>
                      <a:pt x="68" y="40"/>
                      <a:pt x="68" y="89"/>
                    </a:cubicBezTo>
                    <a:cubicBezTo>
                      <a:pt x="68" y="127"/>
                      <a:pt x="93" y="160"/>
                      <a:pt x="127" y="172"/>
                    </a:cubicBezTo>
                    <a:cubicBezTo>
                      <a:pt x="103" y="172"/>
                      <a:pt x="103" y="172"/>
                      <a:pt x="103" y="172"/>
                    </a:cubicBezTo>
                    <a:cubicBezTo>
                      <a:pt x="55" y="172"/>
                      <a:pt x="26" y="291"/>
                      <a:pt x="16" y="320"/>
                    </a:cubicBezTo>
                    <a:cubicBezTo>
                      <a:pt x="0" y="363"/>
                      <a:pt x="28" y="386"/>
                      <a:pt x="28" y="386"/>
                    </a:cubicBezTo>
                    <a:cubicBezTo>
                      <a:pt x="132" y="386"/>
                      <a:pt x="132" y="386"/>
                      <a:pt x="132" y="386"/>
                    </a:cubicBezTo>
                    <a:cubicBezTo>
                      <a:pt x="154" y="203"/>
                      <a:pt x="154" y="203"/>
                      <a:pt x="154" y="203"/>
                    </a:cubicBezTo>
                    <a:cubicBezTo>
                      <a:pt x="132" y="180"/>
                      <a:pt x="132" y="180"/>
                      <a:pt x="132" y="180"/>
                    </a:cubicBezTo>
                    <a:cubicBezTo>
                      <a:pt x="182" y="180"/>
                      <a:pt x="182" y="180"/>
                      <a:pt x="182" y="180"/>
                    </a:cubicBezTo>
                    <a:cubicBezTo>
                      <a:pt x="160" y="203"/>
                      <a:pt x="160" y="203"/>
                      <a:pt x="160" y="203"/>
                    </a:cubicBezTo>
                    <a:cubicBezTo>
                      <a:pt x="182" y="386"/>
                      <a:pt x="182" y="386"/>
                      <a:pt x="182" y="386"/>
                    </a:cubicBezTo>
                    <a:cubicBezTo>
                      <a:pt x="286" y="386"/>
                      <a:pt x="286" y="386"/>
                      <a:pt x="286" y="386"/>
                    </a:cubicBezTo>
                    <a:cubicBezTo>
                      <a:pt x="286" y="386"/>
                      <a:pt x="314" y="363"/>
                      <a:pt x="298" y="320"/>
                    </a:cubicBezTo>
                    <a:cubicBezTo>
                      <a:pt x="288" y="291"/>
                      <a:pt x="259" y="172"/>
                      <a:pt x="211" y="172"/>
                    </a:cubicBezTo>
                    <a:cubicBezTo>
                      <a:pt x="187" y="172"/>
                      <a:pt x="187" y="172"/>
                      <a:pt x="187" y="172"/>
                    </a:cubicBezTo>
                    <a:cubicBezTo>
                      <a:pt x="221" y="160"/>
                      <a:pt x="246" y="127"/>
                      <a:pt x="246" y="89"/>
                    </a:cubicBezTo>
                    <a:cubicBezTo>
                      <a:pt x="246" y="40"/>
                      <a:pt x="206" y="0"/>
                      <a:pt x="15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48"/>
              <p:cNvSpPr>
                <a:spLocks/>
              </p:cNvSpPr>
              <p:nvPr/>
            </p:nvSpPr>
            <p:spPr bwMode="auto">
              <a:xfrm>
                <a:off x="3098" y="1871"/>
                <a:ext cx="475" cy="750"/>
              </a:xfrm>
              <a:custGeom>
                <a:avLst/>
                <a:gdLst>
                  <a:gd name="T0" fmla="*/ 128 w 200"/>
                  <a:gd name="T1" fmla="*/ 0 h 315"/>
                  <a:gd name="T2" fmla="*/ 55 w 200"/>
                  <a:gd name="T3" fmla="*/ 73 h 315"/>
                  <a:gd name="T4" fmla="*/ 103 w 200"/>
                  <a:gd name="T5" fmla="*/ 141 h 315"/>
                  <a:gd name="T6" fmla="*/ 84 w 200"/>
                  <a:gd name="T7" fmla="*/ 141 h 315"/>
                  <a:gd name="T8" fmla="*/ 13 w 200"/>
                  <a:gd name="T9" fmla="*/ 261 h 315"/>
                  <a:gd name="T10" fmla="*/ 23 w 200"/>
                  <a:gd name="T11" fmla="*/ 315 h 315"/>
                  <a:gd name="T12" fmla="*/ 108 w 200"/>
                  <a:gd name="T13" fmla="*/ 315 h 315"/>
                  <a:gd name="T14" fmla="*/ 126 w 200"/>
                  <a:gd name="T15" fmla="*/ 166 h 315"/>
                  <a:gd name="T16" fmla="*/ 107 w 200"/>
                  <a:gd name="T17" fmla="*/ 147 h 315"/>
                  <a:gd name="T18" fmla="*/ 149 w 200"/>
                  <a:gd name="T19" fmla="*/ 147 h 315"/>
                  <a:gd name="T20" fmla="*/ 130 w 200"/>
                  <a:gd name="T21" fmla="*/ 166 h 315"/>
                  <a:gd name="T22" fmla="*/ 148 w 200"/>
                  <a:gd name="T23" fmla="*/ 315 h 315"/>
                  <a:gd name="T24" fmla="*/ 168 w 200"/>
                  <a:gd name="T25" fmla="*/ 315 h 315"/>
                  <a:gd name="T26" fmla="*/ 161 w 200"/>
                  <a:gd name="T27" fmla="*/ 245 h 315"/>
                  <a:gd name="T28" fmla="*/ 166 w 200"/>
                  <a:gd name="T29" fmla="*/ 228 h 315"/>
                  <a:gd name="T30" fmla="*/ 194 w 200"/>
                  <a:gd name="T31" fmla="*/ 152 h 315"/>
                  <a:gd name="T32" fmla="*/ 172 w 200"/>
                  <a:gd name="T33" fmla="*/ 141 h 315"/>
                  <a:gd name="T34" fmla="*/ 152 w 200"/>
                  <a:gd name="T35" fmla="*/ 141 h 315"/>
                  <a:gd name="T36" fmla="*/ 200 w 200"/>
                  <a:gd name="T37" fmla="*/ 73 h 315"/>
                  <a:gd name="T38" fmla="*/ 128 w 200"/>
                  <a:gd name="T3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0" h="315">
                    <a:moveTo>
                      <a:pt x="128" y="0"/>
                    </a:moveTo>
                    <a:cubicBezTo>
                      <a:pt x="88" y="0"/>
                      <a:pt x="55" y="33"/>
                      <a:pt x="55" y="73"/>
                    </a:cubicBezTo>
                    <a:cubicBezTo>
                      <a:pt x="55" y="104"/>
                      <a:pt x="76" y="131"/>
                      <a:pt x="103" y="141"/>
                    </a:cubicBezTo>
                    <a:cubicBezTo>
                      <a:pt x="84" y="141"/>
                      <a:pt x="84" y="141"/>
                      <a:pt x="84" y="141"/>
                    </a:cubicBezTo>
                    <a:cubicBezTo>
                      <a:pt x="45" y="141"/>
                      <a:pt x="21" y="238"/>
                      <a:pt x="13" y="261"/>
                    </a:cubicBezTo>
                    <a:cubicBezTo>
                      <a:pt x="0" y="296"/>
                      <a:pt x="23" y="315"/>
                      <a:pt x="23" y="315"/>
                    </a:cubicBezTo>
                    <a:cubicBezTo>
                      <a:pt x="108" y="315"/>
                      <a:pt x="108" y="315"/>
                      <a:pt x="108" y="315"/>
                    </a:cubicBez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07" y="147"/>
                      <a:pt x="107" y="147"/>
                      <a:pt x="107" y="147"/>
                    </a:cubicBezTo>
                    <a:cubicBezTo>
                      <a:pt x="149" y="147"/>
                      <a:pt x="149" y="147"/>
                      <a:pt x="149" y="147"/>
                    </a:cubicBezTo>
                    <a:cubicBezTo>
                      <a:pt x="130" y="166"/>
                      <a:pt x="130" y="166"/>
                      <a:pt x="130" y="166"/>
                    </a:cubicBezTo>
                    <a:cubicBezTo>
                      <a:pt x="148" y="315"/>
                      <a:pt x="148" y="315"/>
                      <a:pt x="148" y="315"/>
                    </a:cubicBezTo>
                    <a:cubicBezTo>
                      <a:pt x="168" y="315"/>
                      <a:pt x="168" y="315"/>
                      <a:pt x="168" y="315"/>
                    </a:cubicBezTo>
                    <a:cubicBezTo>
                      <a:pt x="160" y="303"/>
                      <a:pt x="149" y="279"/>
                      <a:pt x="161" y="245"/>
                    </a:cubicBezTo>
                    <a:cubicBezTo>
                      <a:pt x="162" y="241"/>
                      <a:pt x="164" y="235"/>
                      <a:pt x="166" y="228"/>
                    </a:cubicBezTo>
                    <a:cubicBezTo>
                      <a:pt x="173" y="207"/>
                      <a:pt x="182" y="178"/>
                      <a:pt x="194" y="152"/>
                    </a:cubicBezTo>
                    <a:cubicBezTo>
                      <a:pt x="188" y="145"/>
                      <a:pt x="180" y="141"/>
                      <a:pt x="172" y="141"/>
                    </a:cubicBezTo>
                    <a:cubicBezTo>
                      <a:pt x="152" y="141"/>
                      <a:pt x="152" y="141"/>
                      <a:pt x="152" y="141"/>
                    </a:cubicBezTo>
                    <a:cubicBezTo>
                      <a:pt x="180" y="131"/>
                      <a:pt x="200" y="104"/>
                      <a:pt x="200" y="73"/>
                    </a:cubicBezTo>
                    <a:cubicBezTo>
                      <a:pt x="200" y="33"/>
                      <a:pt x="168" y="0"/>
                      <a:pt x="12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49"/>
              <p:cNvSpPr>
                <a:spLocks/>
              </p:cNvSpPr>
              <p:nvPr/>
            </p:nvSpPr>
            <p:spPr bwMode="auto">
              <a:xfrm>
                <a:off x="4110" y="1871"/>
                <a:ext cx="474" cy="750"/>
              </a:xfrm>
              <a:custGeom>
                <a:avLst/>
                <a:gdLst>
                  <a:gd name="T0" fmla="*/ 72 w 200"/>
                  <a:gd name="T1" fmla="*/ 0 h 315"/>
                  <a:gd name="T2" fmla="*/ 0 w 200"/>
                  <a:gd name="T3" fmla="*/ 73 h 315"/>
                  <a:gd name="T4" fmla="*/ 48 w 200"/>
                  <a:gd name="T5" fmla="*/ 141 h 315"/>
                  <a:gd name="T6" fmla="*/ 28 w 200"/>
                  <a:gd name="T7" fmla="*/ 141 h 315"/>
                  <a:gd name="T8" fmla="*/ 6 w 200"/>
                  <a:gd name="T9" fmla="*/ 152 h 315"/>
                  <a:gd name="T10" fmla="*/ 34 w 200"/>
                  <a:gd name="T11" fmla="*/ 228 h 315"/>
                  <a:gd name="T12" fmla="*/ 39 w 200"/>
                  <a:gd name="T13" fmla="*/ 245 h 315"/>
                  <a:gd name="T14" fmla="*/ 32 w 200"/>
                  <a:gd name="T15" fmla="*/ 315 h 315"/>
                  <a:gd name="T16" fmla="*/ 52 w 200"/>
                  <a:gd name="T17" fmla="*/ 315 h 315"/>
                  <a:gd name="T18" fmla="*/ 70 w 200"/>
                  <a:gd name="T19" fmla="*/ 166 h 315"/>
                  <a:gd name="T20" fmla="*/ 52 w 200"/>
                  <a:gd name="T21" fmla="*/ 147 h 315"/>
                  <a:gd name="T22" fmla="*/ 93 w 200"/>
                  <a:gd name="T23" fmla="*/ 147 h 315"/>
                  <a:gd name="T24" fmla="*/ 74 w 200"/>
                  <a:gd name="T25" fmla="*/ 166 h 315"/>
                  <a:gd name="T26" fmla="*/ 92 w 200"/>
                  <a:gd name="T27" fmla="*/ 315 h 315"/>
                  <a:gd name="T28" fmla="*/ 178 w 200"/>
                  <a:gd name="T29" fmla="*/ 315 h 315"/>
                  <a:gd name="T30" fmla="*/ 187 w 200"/>
                  <a:gd name="T31" fmla="*/ 261 h 315"/>
                  <a:gd name="T32" fmla="*/ 116 w 200"/>
                  <a:gd name="T33" fmla="*/ 141 h 315"/>
                  <a:gd name="T34" fmla="*/ 97 w 200"/>
                  <a:gd name="T35" fmla="*/ 141 h 315"/>
                  <a:gd name="T36" fmla="*/ 145 w 200"/>
                  <a:gd name="T37" fmla="*/ 73 h 315"/>
                  <a:gd name="T38" fmla="*/ 72 w 200"/>
                  <a:gd name="T3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0" h="315">
                    <a:moveTo>
                      <a:pt x="72" y="0"/>
                    </a:moveTo>
                    <a:cubicBezTo>
                      <a:pt x="32" y="0"/>
                      <a:pt x="0" y="33"/>
                      <a:pt x="0" y="73"/>
                    </a:cubicBezTo>
                    <a:cubicBezTo>
                      <a:pt x="0" y="104"/>
                      <a:pt x="20" y="131"/>
                      <a:pt x="48" y="141"/>
                    </a:cubicBezTo>
                    <a:cubicBezTo>
                      <a:pt x="28" y="141"/>
                      <a:pt x="28" y="141"/>
                      <a:pt x="28" y="141"/>
                    </a:cubicBezTo>
                    <a:cubicBezTo>
                      <a:pt x="20" y="141"/>
                      <a:pt x="13" y="145"/>
                      <a:pt x="6" y="152"/>
                    </a:cubicBezTo>
                    <a:cubicBezTo>
                      <a:pt x="18" y="178"/>
                      <a:pt x="27" y="207"/>
                      <a:pt x="34" y="228"/>
                    </a:cubicBezTo>
                    <a:cubicBezTo>
                      <a:pt x="36" y="235"/>
                      <a:pt x="38" y="241"/>
                      <a:pt x="39" y="245"/>
                    </a:cubicBezTo>
                    <a:cubicBezTo>
                      <a:pt x="52" y="279"/>
                      <a:pt x="40" y="303"/>
                      <a:pt x="32" y="315"/>
                    </a:cubicBezTo>
                    <a:cubicBezTo>
                      <a:pt x="52" y="315"/>
                      <a:pt x="52" y="315"/>
                      <a:pt x="52" y="315"/>
                    </a:cubicBezTo>
                    <a:cubicBezTo>
                      <a:pt x="70" y="166"/>
                      <a:pt x="70" y="166"/>
                      <a:pt x="70" y="166"/>
                    </a:cubicBezTo>
                    <a:cubicBezTo>
                      <a:pt x="52" y="147"/>
                      <a:pt x="52" y="147"/>
                      <a:pt x="52" y="147"/>
                    </a:cubicBezTo>
                    <a:cubicBezTo>
                      <a:pt x="93" y="147"/>
                      <a:pt x="93" y="147"/>
                      <a:pt x="93" y="147"/>
                    </a:cubicBezTo>
                    <a:cubicBezTo>
                      <a:pt x="74" y="166"/>
                      <a:pt x="74" y="166"/>
                      <a:pt x="74" y="166"/>
                    </a:cubicBezTo>
                    <a:cubicBezTo>
                      <a:pt x="92" y="315"/>
                      <a:pt x="92" y="315"/>
                      <a:pt x="92" y="315"/>
                    </a:cubicBezTo>
                    <a:cubicBezTo>
                      <a:pt x="178" y="315"/>
                      <a:pt x="178" y="315"/>
                      <a:pt x="178" y="315"/>
                    </a:cubicBezTo>
                    <a:cubicBezTo>
                      <a:pt x="178" y="315"/>
                      <a:pt x="200" y="296"/>
                      <a:pt x="187" y="261"/>
                    </a:cubicBezTo>
                    <a:cubicBezTo>
                      <a:pt x="179" y="238"/>
                      <a:pt x="156" y="141"/>
                      <a:pt x="116" y="141"/>
                    </a:cubicBezTo>
                    <a:cubicBezTo>
                      <a:pt x="97" y="141"/>
                      <a:pt x="97" y="141"/>
                      <a:pt x="97" y="141"/>
                    </a:cubicBezTo>
                    <a:cubicBezTo>
                      <a:pt x="125" y="131"/>
                      <a:pt x="145" y="104"/>
                      <a:pt x="145" y="73"/>
                    </a:cubicBezTo>
                    <a:cubicBezTo>
                      <a:pt x="145" y="33"/>
                      <a:pt x="112" y="0"/>
                      <a:pt x="7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0" name="文本框 89"/>
            <p:cNvSpPr txBox="1"/>
            <p:nvPr/>
          </p:nvSpPr>
          <p:spPr>
            <a:xfrm>
              <a:off x="8078644" y="3703288"/>
              <a:ext cx="23801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180307" y="4256956"/>
            <a:ext cx="2860570" cy="654038"/>
            <a:chOff x="7180307" y="4256956"/>
            <a:chExt cx="2860570" cy="654038"/>
          </a:xfrm>
        </p:grpSpPr>
        <p:sp>
          <p:nvSpPr>
            <p:cNvPr id="54" name="圆角矩形 53"/>
            <p:cNvSpPr/>
            <p:nvPr/>
          </p:nvSpPr>
          <p:spPr>
            <a:xfrm>
              <a:off x="7180307" y="4256956"/>
              <a:ext cx="453422" cy="453422"/>
            </a:xfrm>
            <a:prstGeom prst="roundRect">
              <a:avLst>
                <a:gd name="adj" fmla="val 20834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76200" dist="38100" dir="2700000" algn="tl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Freeform 53"/>
            <p:cNvSpPr>
              <a:spLocks noEditPoints="1"/>
            </p:cNvSpPr>
            <p:nvPr/>
          </p:nvSpPr>
          <p:spPr bwMode="auto">
            <a:xfrm>
              <a:off x="7263029" y="4343530"/>
              <a:ext cx="304941" cy="304941"/>
            </a:xfrm>
            <a:custGeom>
              <a:avLst/>
              <a:gdLst>
                <a:gd name="T0" fmla="*/ 166 w 449"/>
                <a:gd name="T1" fmla="*/ 362 h 449"/>
                <a:gd name="T2" fmla="*/ 211 w 449"/>
                <a:gd name="T3" fmla="*/ 317 h 449"/>
                <a:gd name="T4" fmla="*/ 237 w 449"/>
                <a:gd name="T5" fmla="*/ 407 h 449"/>
                <a:gd name="T6" fmla="*/ 302 w 449"/>
                <a:gd name="T7" fmla="*/ 313 h 449"/>
                <a:gd name="T8" fmla="*/ 294 w 449"/>
                <a:gd name="T9" fmla="*/ 393 h 449"/>
                <a:gd name="T10" fmla="*/ 395 w 449"/>
                <a:gd name="T11" fmla="*/ 289 h 449"/>
                <a:gd name="T12" fmla="*/ 294 w 449"/>
                <a:gd name="T13" fmla="*/ 393 h 449"/>
                <a:gd name="T14" fmla="*/ 95 w 449"/>
                <a:gd name="T15" fmla="*/ 353 h 449"/>
                <a:gd name="T16" fmla="*/ 121 w 449"/>
                <a:gd name="T17" fmla="*/ 309 h 449"/>
                <a:gd name="T18" fmla="*/ 237 w 449"/>
                <a:gd name="T19" fmla="*/ 293 h 449"/>
                <a:gd name="T20" fmla="*/ 311 w 449"/>
                <a:gd name="T21" fmla="*/ 191 h 449"/>
                <a:gd name="T22" fmla="*/ 307 w 449"/>
                <a:gd name="T23" fmla="*/ 287 h 449"/>
                <a:gd name="T24" fmla="*/ 211 w 449"/>
                <a:gd name="T25" fmla="*/ 293 h 449"/>
                <a:gd name="T26" fmla="*/ 137 w 449"/>
                <a:gd name="T27" fmla="*/ 226 h 449"/>
                <a:gd name="T28" fmla="*/ 211 w 449"/>
                <a:gd name="T29" fmla="*/ 196 h 449"/>
                <a:gd name="T30" fmla="*/ 333 w 449"/>
                <a:gd name="T31" fmla="*/ 282 h 449"/>
                <a:gd name="T32" fmla="*/ 335 w 449"/>
                <a:gd name="T33" fmla="*/ 188 h 449"/>
                <a:gd name="T34" fmla="*/ 407 w 449"/>
                <a:gd name="T35" fmla="*/ 224 h 449"/>
                <a:gd name="T36" fmla="*/ 116 w 449"/>
                <a:gd name="T37" fmla="*/ 281 h 449"/>
                <a:gd name="T38" fmla="*/ 41 w 449"/>
                <a:gd name="T39" fmla="*/ 224 h 449"/>
                <a:gd name="T40" fmla="*/ 114 w 449"/>
                <a:gd name="T41" fmla="*/ 188 h 449"/>
                <a:gd name="T42" fmla="*/ 116 w 449"/>
                <a:gd name="T43" fmla="*/ 281 h 449"/>
                <a:gd name="T44" fmla="*/ 59 w 449"/>
                <a:gd name="T45" fmla="*/ 146 h 449"/>
                <a:gd name="T46" fmla="*/ 158 w 449"/>
                <a:gd name="T47" fmla="*/ 55 h 449"/>
                <a:gd name="T48" fmla="*/ 331 w 449"/>
                <a:gd name="T49" fmla="*/ 164 h 449"/>
                <a:gd name="T50" fmla="*/ 390 w 449"/>
                <a:gd name="T51" fmla="*/ 147 h 449"/>
                <a:gd name="T52" fmla="*/ 211 w 449"/>
                <a:gd name="T53" fmla="*/ 171 h 449"/>
                <a:gd name="T54" fmla="*/ 210 w 449"/>
                <a:gd name="T55" fmla="*/ 43 h 449"/>
                <a:gd name="T56" fmla="*/ 211 w 449"/>
                <a:gd name="T57" fmla="*/ 171 h 449"/>
                <a:gd name="T58" fmla="*/ 237 w 449"/>
                <a:gd name="T59" fmla="*/ 43 h 449"/>
                <a:gd name="T60" fmla="*/ 308 w 449"/>
                <a:gd name="T61" fmla="*/ 167 h 449"/>
                <a:gd name="T62" fmla="*/ 225 w 449"/>
                <a:gd name="T63" fmla="*/ 0 h 449"/>
                <a:gd name="T64" fmla="*/ 225 w 449"/>
                <a:gd name="T65" fmla="*/ 449 h 449"/>
                <a:gd name="T66" fmla="*/ 225 w 449"/>
                <a:gd name="T67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9" h="449">
                  <a:moveTo>
                    <a:pt x="211" y="407"/>
                  </a:moveTo>
                  <a:cubicBezTo>
                    <a:pt x="192" y="407"/>
                    <a:pt x="176" y="387"/>
                    <a:pt x="166" y="362"/>
                  </a:cubicBezTo>
                  <a:cubicBezTo>
                    <a:pt x="158" y="347"/>
                    <a:pt x="151" y="331"/>
                    <a:pt x="147" y="313"/>
                  </a:cubicBezTo>
                  <a:cubicBezTo>
                    <a:pt x="168" y="315"/>
                    <a:pt x="189" y="317"/>
                    <a:pt x="211" y="317"/>
                  </a:cubicBezTo>
                  <a:cubicBezTo>
                    <a:pt x="211" y="407"/>
                    <a:pt x="211" y="407"/>
                    <a:pt x="211" y="407"/>
                  </a:cubicBezTo>
                  <a:moveTo>
                    <a:pt x="237" y="407"/>
                  </a:moveTo>
                  <a:cubicBezTo>
                    <a:pt x="237" y="317"/>
                    <a:pt x="237" y="317"/>
                    <a:pt x="237" y="317"/>
                  </a:cubicBezTo>
                  <a:cubicBezTo>
                    <a:pt x="259" y="317"/>
                    <a:pt x="280" y="315"/>
                    <a:pt x="302" y="313"/>
                  </a:cubicBezTo>
                  <a:cubicBezTo>
                    <a:pt x="293" y="344"/>
                    <a:pt x="273" y="407"/>
                    <a:pt x="237" y="407"/>
                  </a:cubicBezTo>
                  <a:moveTo>
                    <a:pt x="294" y="393"/>
                  </a:moveTo>
                  <a:cubicBezTo>
                    <a:pt x="311" y="370"/>
                    <a:pt x="320" y="343"/>
                    <a:pt x="328" y="310"/>
                  </a:cubicBezTo>
                  <a:cubicBezTo>
                    <a:pt x="354" y="304"/>
                    <a:pt x="377" y="297"/>
                    <a:pt x="395" y="289"/>
                  </a:cubicBezTo>
                  <a:cubicBezTo>
                    <a:pt x="386" y="313"/>
                    <a:pt x="373" y="335"/>
                    <a:pt x="354" y="353"/>
                  </a:cubicBezTo>
                  <a:cubicBezTo>
                    <a:pt x="337" y="371"/>
                    <a:pt x="315" y="384"/>
                    <a:pt x="294" y="393"/>
                  </a:cubicBezTo>
                  <a:moveTo>
                    <a:pt x="154" y="393"/>
                  </a:moveTo>
                  <a:cubicBezTo>
                    <a:pt x="133" y="384"/>
                    <a:pt x="112" y="371"/>
                    <a:pt x="95" y="353"/>
                  </a:cubicBezTo>
                  <a:cubicBezTo>
                    <a:pt x="75" y="335"/>
                    <a:pt x="62" y="312"/>
                    <a:pt x="52" y="286"/>
                  </a:cubicBezTo>
                  <a:cubicBezTo>
                    <a:pt x="68" y="295"/>
                    <a:pt x="93" y="303"/>
                    <a:pt x="121" y="309"/>
                  </a:cubicBezTo>
                  <a:cubicBezTo>
                    <a:pt x="128" y="342"/>
                    <a:pt x="138" y="371"/>
                    <a:pt x="154" y="393"/>
                  </a:cubicBezTo>
                  <a:moveTo>
                    <a:pt x="237" y="293"/>
                  </a:moveTo>
                  <a:cubicBezTo>
                    <a:pt x="237" y="196"/>
                    <a:pt x="237" y="196"/>
                    <a:pt x="237" y="196"/>
                  </a:cubicBezTo>
                  <a:cubicBezTo>
                    <a:pt x="263" y="195"/>
                    <a:pt x="287" y="193"/>
                    <a:pt x="311" y="191"/>
                  </a:cubicBezTo>
                  <a:cubicBezTo>
                    <a:pt x="311" y="203"/>
                    <a:pt x="311" y="214"/>
                    <a:pt x="311" y="226"/>
                  </a:cubicBezTo>
                  <a:cubicBezTo>
                    <a:pt x="311" y="247"/>
                    <a:pt x="311" y="268"/>
                    <a:pt x="307" y="287"/>
                  </a:cubicBezTo>
                  <a:cubicBezTo>
                    <a:pt x="284" y="290"/>
                    <a:pt x="261" y="292"/>
                    <a:pt x="237" y="293"/>
                  </a:cubicBezTo>
                  <a:moveTo>
                    <a:pt x="211" y="293"/>
                  </a:moveTo>
                  <a:cubicBezTo>
                    <a:pt x="187" y="292"/>
                    <a:pt x="165" y="290"/>
                    <a:pt x="141" y="286"/>
                  </a:cubicBezTo>
                  <a:cubicBezTo>
                    <a:pt x="138" y="268"/>
                    <a:pt x="137" y="246"/>
                    <a:pt x="137" y="226"/>
                  </a:cubicBezTo>
                  <a:cubicBezTo>
                    <a:pt x="137" y="214"/>
                    <a:pt x="138" y="203"/>
                    <a:pt x="138" y="191"/>
                  </a:cubicBezTo>
                  <a:cubicBezTo>
                    <a:pt x="161" y="193"/>
                    <a:pt x="186" y="195"/>
                    <a:pt x="211" y="196"/>
                  </a:cubicBezTo>
                  <a:cubicBezTo>
                    <a:pt x="211" y="293"/>
                    <a:pt x="211" y="293"/>
                    <a:pt x="211" y="293"/>
                  </a:cubicBezTo>
                  <a:moveTo>
                    <a:pt x="333" y="282"/>
                  </a:moveTo>
                  <a:cubicBezTo>
                    <a:pt x="335" y="265"/>
                    <a:pt x="336" y="245"/>
                    <a:pt x="336" y="226"/>
                  </a:cubicBezTo>
                  <a:cubicBezTo>
                    <a:pt x="336" y="212"/>
                    <a:pt x="336" y="201"/>
                    <a:pt x="335" y="188"/>
                  </a:cubicBezTo>
                  <a:cubicBezTo>
                    <a:pt x="363" y="185"/>
                    <a:pt x="386" y="177"/>
                    <a:pt x="399" y="171"/>
                  </a:cubicBezTo>
                  <a:cubicBezTo>
                    <a:pt x="405" y="188"/>
                    <a:pt x="407" y="207"/>
                    <a:pt x="407" y="224"/>
                  </a:cubicBezTo>
                  <a:cubicBezTo>
                    <a:pt x="407" y="254"/>
                    <a:pt x="405" y="270"/>
                    <a:pt x="333" y="282"/>
                  </a:cubicBezTo>
                  <a:moveTo>
                    <a:pt x="116" y="281"/>
                  </a:moveTo>
                  <a:cubicBezTo>
                    <a:pt x="75" y="274"/>
                    <a:pt x="52" y="260"/>
                    <a:pt x="43" y="250"/>
                  </a:cubicBezTo>
                  <a:cubicBezTo>
                    <a:pt x="41" y="242"/>
                    <a:pt x="41" y="233"/>
                    <a:pt x="41" y="224"/>
                  </a:cubicBezTo>
                  <a:cubicBezTo>
                    <a:pt x="41" y="206"/>
                    <a:pt x="44" y="187"/>
                    <a:pt x="49" y="171"/>
                  </a:cubicBezTo>
                  <a:cubicBezTo>
                    <a:pt x="64" y="177"/>
                    <a:pt x="82" y="182"/>
                    <a:pt x="114" y="188"/>
                  </a:cubicBezTo>
                  <a:cubicBezTo>
                    <a:pt x="113" y="201"/>
                    <a:pt x="112" y="212"/>
                    <a:pt x="112" y="226"/>
                  </a:cubicBezTo>
                  <a:cubicBezTo>
                    <a:pt x="112" y="245"/>
                    <a:pt x="113" y="264"/>
                    <a:pt x="116" y="281"/>
                  </a:cubicBezTo>
                  <a:moveTo>
                    <a:pt x="117" y="164"/>
                  </a:moveTo>
                  <a:cubicBezTo>
                    <a:pt x="76" y="153"/>
                    <a:pt x="65" y="152"/>
                    <a:pt x="59" y="146"/>
                  </a:cubicBezTo>
                  <a:cubicBezTo>
                    <a:pt x="68" y="128"/>
                    <a:pt x="79" y="110"/>
                    <a:pt x="95" y="96"/>
                  </a:cubicBezTo>
                  <a:cubicBezTo>
                    <a:pt x="114" y="76"/>
                    <a:pt x="135" y="66"/>
                    <a:pt x="158" y="55"/>
                  </a:cubicBezTo>
                  <a:cubicBezTo>
                    <a:pt x="138" y="83"/>
                    <a:pt x="124" y="119"/>
                    <a:pt x="117" y="164"/>
                  </a:cubicBezTo>
                  <a:moveTo>
                    <a:pt x="331" y="164"/>
                  </a:moveTo>
                  <a:cubicBezTo>
                    <a:pt x="324" y="119"/>
                    <a:pt x="311" y="81"/>
                    <a:pt x="291" y="54"/>
                  </a:cubicBezTo>
                  <a:cubicBezTo>
                    <a:pt x="333" y="69"/>
                    <a:pt x="370" y="104"/>
                    <a:pt x="390" y="147"/>
                  </a:cubicBezTo>
                  <a:cubicBezTo>
                    <a:pt x="384" y="151"/>
                    <a:pt x="369" y="157"/>
                    <a:pt x="331" y="164"/>
                  </a:cubicBezTo>
                  <a:moveTo>
                    <a:pt x="211" y="171"/>
                  </a:moveTo>
                  <a:cubicBezTo>
                    <a:pt x="187" y="171"/>
                    <a:pt x="164" y="169"/>
                    <a:pt x="141" y="167"/>
                  </a:cubicBezTo>
                  <a:cubicBezTo>
                    <a:pt x="152" y="104"/>
                    <a:pt x="178" y="55"/>
                    <a:pt x="210" y="43"/>
                  </a:cubicBezTo>
                  <a:cubicBezTo>
                    <a:pt x="210" y="43"/>
                    <a:pt x="211" y="43"/>
                    <a:pt x="211" y="43"/>
                  </a:cubicBezTo>
                  <a:cubicBezTo>
                    <a:pt x="211" y="171"/>
                    <a:pt x="211" y="171"/>
                    <a:pt x="211" y="171"/>
                  </a:cubicBezTo>
                  <a:moveTo>
                    <a:pt x="237" y="171"/>
                  </a:moveTo>
                  <a:cubicBezTo>
                    <a:pt x="237" y="43"/>
                    <a:pt x="237" y="43"/>
                    <a:pt x="237" y="43"/>
                  </a:cubicBezTo>
                  <a:cubicBezTo>
                    <a:pt x="242" y="43"/>
                    <a:pt x="249" y="48"/>
                    <a:pt x="255" y="52"/>
                  </a:cubicBezTo>
                  <a:cubicBezTo>
                    <a:pt x="279" y="74"/>
                    <a:pt x="299" y="117"/>
                    <a:pt x="308" y="167"/>
                  </a:cubicBezTo>
                  <a:cubicBezTo>
                    <a:pt x="284" y="169"/>
                    <a:pt x="261" y="171"/>
                    <a:pt x="237" y="171"/>
                  </a:cubicBezTo>
                  <a:moveTo>
                    <a:pt x="225" y="0"/>
                  </a:moveTo>
                  <a:cubicBezTo>
                    <a:pt x="100" y="0"/>
                    <a:pt x="0" y="100"/>
                    <a:pt x="0" y="224"/>
                  </a:cubicBezTo>
                  <a:cubicBezTo>
                    <a:pt x="0" y="349"/>
                    <a:pt x="100" y="449"/>
                    <a:pt x="225" y="449"/>
                  </a:cubicBezTo>
                  <a:cubicBezTo>
                    <a:pt x="350" y="449"/>
                    <a:pt x="449" y="349"/>
                    <a:pt x="449" y="224"/>
                  </a:cubicBezTo>
                  <a:cubicBezTo>
                    <a:pt x="449" y="100"/>
                    <a:pt x="350" y="0"/>
                    <a:pt x="225" y="0"/>
                  </a:cubicBezTo>
                </a:path>
              </a:pathLst>
            </a:custGeom>
            <a:solidFill>
              <a:srgbClr val="01AC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7660753" y="4264663"/>
              <a:ext cx="23801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875507" y="4922439"/>
            <a:ext cx="2864010" cy="664133"/>
            <a:chOff x="6875507" y="4922439"/>
            <a:chExt cx="2864010" cy="664133"/>
          </a:xfrm>
        </p:grpSpPr>
        <p:sp>
          <p:nvSpPr>
            <p:cNvPr id="55" name="圆角矩形 54"/>
            <p:cNvSpPr/>
            <p:nvPr/>
          </p:nvSpPr>
          <p:spPr>
            <a:xfrm>
              <a:off x="6875507" y="4922439"/>
              <a:ext cx="453422" cy="453422"/>
            </a:xfrm>
            <a:prstGeom prst="roundRect">
              <a:avLst>
                <a:gd name="adj" fmla="val 20834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76200" dist="38100" dir="2700000" algn="tl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Freeform 57"/>
            <p:cNvSpPr>
              <a:spLocks noEditPoints="1"/>
            </p:cNvSpPr>
            <p:nvPr/>
          </p:nvSpPr>
          <p:spPr bwMode="auto">
            <a:xfrm>
              <a:off x="6956272" y="5017063"/>
              <a:ext cx="296376" cy="296946"/>
            </a:xfrm>
            <a:custGeom>
              <a:avLst/>
              <a:gdLst>
                <a:gd name="T0" fmla="*/ 145 w 437"/>
                <a:gd name="T1" fmla="*/ 119 h 437"/>
                <a:gd name="T2" fmla="*/ 126 w 437"/>
                <a:gd name="T3" fmla="*/ 159 h 437"/>
                <a:gd name="T4" fmla="*/ 197 w 437"/>
                <a:gd name="T5" fmla="*/ 237 h 437"/>
                <a:gd name="T6" fmla="*/ 214 w 437"/>
                <a:gd name="T7" fmla="*/ 245 h 437"/>
                <a:gd name="T8" fmla="*/ 276 w 437"/>
                <a:gd name="T9" fmla="*/ 245 h 437"/>
                <a:gd name="T10" fmla="*/ 276 w 437"/>
                <a:gd name="T11" fmla="*/ 196 h 437"/>
                <a:gd name="T12" fmla="*/ 225 w 437"/>
                <a:gd name="T13" fmla="*/ 196 h 437"/>
                <a:gd name="T14" fmla="*/ 161 w 437"/>
                <a:gd name="T15" fmla="*/ 126 h 437"/>
                <a:gd name="T16" fmla="*/ 145 w 437"/>
                <a:gd name="T17" fmla="*/ 119 h 437"/>
                <a:gd name="T18" fmla="*/ 219 w 437"/>
                <a:gd name="T19" fmla="*/ 388 h 437"/>
                <a:gd name="T20" fmla="*/ 48 w 437"/>
                <a:gd name="T21" fmla="*/ 218 h 437"/>
                <a:gd name="T22" fmla="*/ 219 w 437"/>
                <a:gd name="T23" fmla="*/ 48 h 437"/>
                <a:gd name="T24" fmla="*/ 388 w 437"/>
                <a:gd name="T25" fmla="*/ 218 h 437"/>
                <a:gd name="T26" fmla="*/ 219 w 437"/>
                <a:gd name="T27" fmla="*/ 388 h 437"/>
                <a:gd name="T28" fmla="*/ 219 w 437"/>
                <a:gd name="T29" fmla="*/ 0 h 437"/>
                <a:gd name="T30" fmla="*/ 0 w 437"/>
                <a:gd name="T31" fmla="*/ 218 h 437"/>
                <a:gd name="T32" fmla="*/ 219 w 437"/>
                <a:gd name="T33" fmla="*/ 437 h 437"/>
                <a:gd name="T34" fmla="*/ 437 w 437"/>
                <a:gd name="T35" fmla="*/ 218 h 437"/>
                <a:gd name="T36" fmla="*/ 219 w 437"/>
                <a:gd name="T37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7" h="437">
                  <a:moveTo>
                    <a:pt x="145" y="119"/>
                  </a:moveTo>
                  <a:cubicBezTo>
                    <a:pt x="127" y="119"/>
                    <a:pt x="110" y="142"/>
                    <a:pt x="126" y="159"/>
                  </a:cubicBezTo>
                  <a:cubicBezTo>
                    <a:pt x="197" y="237"/>
                    <a:pt x="197" y="237"/>
                    <a:pt x="197" y="237"/>
                  </a:cubicBezTo>
                  <a:cubicBezTo>
                    <a:pt x="201" y="242"/>
                    <a:pt x="207" y="245"/>
                    <a:pt x="214" y="245"/>
                  </a:cubicBezTo>
                  <a:cubicBezTo>
                    <a:pt x="276" y="245"/>
                    <a:pt x="276" y="245"/>
                    <a:pt x="276" y="245"/>
                  </a:cubicBezTo>
                  <a:cubicBezTo>
                    <a:pt x="306" y="245"/>
                    <a:pt x="309" y="196"/>
                    <a:pt x="276" y="196"/>
                  </a:cubicBezTo>
                  <a:cubicBezTo>
                    <a:pt x="225" y="196"/>
                    <a:pt x="225" y="196"/>
                    <a:pt x="225" y="196"/>
                  </a:cubicBezTo>
                  <a:cubicBezTo>
                    <a:pt x="161" y="126"/>
                    <a:pt x="161" y="126"/>
                    <a:pt x="161" y="126"/>
                  </a:cubicBezTo>
                  <a:cubicBezTo>
                    <a:pt x="156" y="121"/>
                    <a:pt x="151" y="119"/>
                    <a:pt x="145" y="119"/>
                  </a:cubicBezTo>
                  <a:moveTo>
                    <a:pt x="219" y="388"/>
                  </a:moveTo>
                  <a:cubicBezTo>
                    <a:pt x="124" y="388"/>
                    <a:pt x="48" y="312"/>
                    <a:pt x="48" y="218"/>
                  </a:cubicBezTo>
                  <a:cubicBezTo>
                    <a:pt x="48" y="124"/>
                    <a:pt x="124" y="48"/>
                    <a:pt x="219" y="48"/>
                  </a:cubicBezTo>
                  <a:cubicBezTo>
                    <a:pt x="313" y="48"/>
                    <a:pt x="388" y="124"/>
                    <a:pt x="388" y="218"/>
                  </a:cubicBezTo>
                  <a:cubicBezTo>
                    <a:pt x="388" y="312"/>
                    <a:pt x="313" y="388"/>
                    <a:pt x="219" y="388"/>
                  </a:cubicBezTo>
                  <a:moveTo>
                    <a:pt x="219" y="0"/>
                  </a:moveTo>
                  <a:cubicBezTo>
                    <a:pt x="98" y="0"/>
                    <a:pt x="0" y="97"/>
                    <a:pt x="0" y="218"/>
                  </a:cubicBezTo>
                  <a:cubicBezTo>
                    <a:pt x="0" y="339"/>
                    <a:pt x="98" y="437"/>
                    <a:pt x="219" y="437"/>
                  </a:cubicBezTo>
                  <a:cubicBezTo>
                    <a:pt x="339" y="437"/>
                    <a:pt x="437" y="339"/>
                    <a:pt x="437" y="218"/>
                  </a:cubicBezTo>
                  <a:cubicBezTo>
                    <a:pt x="437" y="97"/>
                    <a:pt x="339" y="0"/>
                    <a:pt x="219" y="0"/>
                  </a:cubicBezTo>
                </a:path>
              </a:pathLst>
            </a:custGeom>
            <a:solidFill>
              <a:srgbClr val="663A7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7359393" y="4940241"/>
              <a:ext cx="23801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406542" y="3421451"/>
            <a:ext cx="2869377" cy="656827"/>
            <a:chOff x="1406542" y="3421451"/>
            <a:chExt cx="2869377" cy="656827"/>
          </a:xfrm>
        </p:grpSpPr>
        <p:sp>
          <p:nvSpPr>
            <p:cNvPr id="56" name="圆角矩形 55"/>
            <p:cNvSpPr/>
            <p:nvPr/>
          </p:nvSpPr>
          <p:spPr>
            <a:xfrm>
              <a:off x="3822497" y="3421451"/>
              <a:ext cx="453422" cy="453422"/>
            </a:xfrm>
            <a:prstGeom prst="roundRect">
              <a:avLst>
                <a:gd name="adj" fmla="val 20834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76200" dist="38100" dir="2700000" algn="tl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70" name="Group 909"/>
            <p:cNvGrpSpPr>
              <a:grpSpLocks noChangeAspect="1"/>
            </p:cNvGrpSpPr>
            <p:nvPr/>
          </p:nvGrpSpPr>
          <p:grpSpPr bwMode="auto">
            <a:xfrm>
              <a:off x="3914842" y="3526224"/>
              <a:ext cx="292286" cy="249271"/>
              <a:chOff x="6090" y="1175"/>
              <a:chExt cx="265" cy="226"/>
            </a:xfrm>
            <a:solidFill>
              <a:srgbClr val="FFB850"/>
            </a:solidFill>
            <a:effectLst/>
          </p:grpSpPr>
          <p:sp>
            <p:nvSpPr>
              <p:cNvPr id="71" name="Freeform 910"/>
              <p:cNvSpPr>
                <a:spLocks/>
              </p:cNvSpPr>
              <p:nvPr/>
            </p:nvSpPr>
            <p:spPr bwMode="auto">
              <a:xfrm>
                <a:off x="6129" y="1269"/>
                <a:ext cx="56" cy="96"/>
              </a:xfrm>
              <a:custGeom>
                <a:avLst/>
                <a:gdLst>
                  <a:gd name="T0" fmla="*/ 2 w 23"/>
                  <a:gd name="T1" fmla="*/ 40 h 40"/>
                  <a:gd name="T2" fmla="*/ 21 w 23"/>
                  <a:gd name="T3" fmla="*/ 40 h 40"/>
                  <a:gd name="T4" fmla="*/ 23 w 23"/>
                  <a:gd name="T5" fmla="*/ 38 h 40"/>
                  <a:gd name="T6" fmla="*/ 23 w 23"/>
                  <a:gd name="T7" fmla="*/ 2 h 40"/>
                  <a:gd name="T8" fmla="*/ 21 w 23"/>
                  <a:gd name="T9" fmla="*/ 0 h 40"/>
                  <a:gd name="T10" fmla="*/ 2 w 23"/>
                  <a:gd name="T11" fmla="*/ 0 h 40"/>
                  <a:gd name="T12" fmla="*/ 0 w 23"/>
                  <a:gd name="T13" fmla="*/ 2 h 40"/>
                  <a:gd name="T14" fmla="*/ 0 w 23"/>
                  <a:gd name="T15" fmla="*/ 38 h 40"/>
                  <a:gd name="T16" fmla="*/ 2 w 23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40">
                    <a:moveTo>
                      <a:pt x="2" y="40"/>
                    </a:moveTo>
                    <a:cubicBezTo>
                      <a:pt x="21" y="40"/>
                      <a:pt x="21" y="40"/>
                      <a:pt x="21" y="40"/>
                    </a:cubicBezTo>
                    <a:cubicBezTo>
                      <a:pt x="22" y="40"/>
                      <a:pt x="23" y="39"/>
                      <a:pt x="23" y="38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9"/>
                      <a:pt x="1" y="40"/>
                      <a:pt x="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2" name="Freeform 911"/>
              <p:cNvSpPr>
                <a:spLocks/>
              </p:cNvSpPr>
              <p:nvPr/>
            </p:nvSpPr>
            <p:spPr bwMode="auto">
              <a:xfrm>
                <a:off x="6209" y="1235"/>
                <a:ext cx="54" cy="130"/>
              </a:xfrm>
              <a:custGeom>
                <a:avLst/>
                <a:gdLst>
                  <a:gd name="T0" fmla="*/ 2 w 22"/>
                  <a:gd name="T1" fmla="*/ 54 h 54"/>
                  <a:gd name="T2" fmla="*/ 20 w 22"/>
                  <a:gd name="T3" fmla="*/ 54 h 54"/>
                  <a:gd name="T4" fmla="*/ 22 w 22"/>
                  <a:gd name="T5" fmla="*/ 52 h 54"/>
                  <a:gd name="T6" fmla="*/ 22 w 22"/>
                  <a:gd name="T7" fmla="*/ 2 h 54"/>
                  <a:gd name="T8" fmla="*/ 20 w 22"/>
                  <a:gd name="T9" fmla="*/ 0 h 54"/>
                  <a:gd name="T10" fmla="*/ 2 w 22"/>
                  <a:gd name="T11" fmla="*/ 0 h 54"/>
                  <a:gd name="T12" fmla="*/ 0 w 22"/>
                  <a:gd name="T13" fmla="*/ 2 h 54"/>
                  <a:gd name="T14" fmla="*/ 0 w 22"/>
                  <a:gd name="T15" fmla="*/ 52 h 54"/>
                  <a:gd name="T16" fmla="*/ 2 w 22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54">
                    <a:moveTo>
                      <a:pt x="2" y="54"/>
                    </a:moveTo>
                    <a:cubicBezTo>
                      <a:pt x="20" y="54"/>
                      <a:pt x="20" y="54"/>
                      <a:pt x="20" y="54"/>
                    </a:cubicBezTo>
                    <a:cubicBezTo>
                      <a:pt x="21" y="54"/>
                      <a:pt x="22" y="53"/>
                      <a:pt x="22" y="5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" y="54"/>
                      <a:pt x="2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3" name="Freeform 912"/>
              <p:cNvSpPr>
                <a:spLocks/>
              </p:cNvSpPr>
              <p:nvPr/>
            </p:nvSpPr>
            <p:spPr bwMode="auto">
              <a:xfrm>
                <a:off x="6287" y="1207"/>
                <a:ext cx="56" cy="158"/>
              </a:xfrm>
              <a:custGeom>
                <a:avLst/>
                <a:gdLst>
                  <a:gd name="T0" fmla="*/ 2 w 23"/>
                  <a:gd name="T1" fmla="*/ 66 h 66"/>
                  <a:gd name="T2" fmla="*/ 21 w 23"/>
                  <a:gd name="T3" fmla="*/ 66 h 66"/>
                  <a:gd name="T4" fmla="*/ 23 w 23"/>
                  <a:gd name="T5" fmla="*/ 64 h 66"/>
                  <a:gd name="T6" fmla="*/ 23 w 23"/>
                  <a:gd name="T7" fmla="*/ 2 h 66"/>
                  <a:gd name="T8" fmla="*/ 21 w 23"/>
                  <a:gd name="T9" fmla="*/ 0 h 66"/>
                  <a:gd name="T10" fmla="*/ 2 w 23"/>
                  <a:gd name="T11" fmla="*/ 0 h 66"/>
                  <a:gd name="T12" fmla="*/ 0 w 23"/>
                  <a:gd name="T13" fmla="*/ 2 h 66"/>
                  <a:gd name="T14" fmla="*/ 0 w 23"/>
                  <a:gd name="T15" fmla="*/ 64 h 66"/>
                  <a:gd name="T16" fmla="*/ 2 w 23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66">
                    <a:moveTo>
                      <a:pt x="2" y="66"/>
                    </a:moveTo>
                    <a:cubicBezTo>
                      <a:pt x="21" y="66"/>
                      <a:pt x="21" y="66"/>
                      <a:pt x="21" y="66"/>
                    </a:cubicBezTo>
                    <a:cubicBezTo>
                      <a:pt x="22" y="66"/>
                      <a:pt x="23" y="65"/>
                      <a:pt x="23" y="6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5"/>
                      <a:pt x="1" y="66"/>
                      <a:pt x="2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4" name="Freeform 913"/>
              <p:cNvSpPr>
                <a:spLocks/>
              </p:cNvSpPr>
              <p:nvPr/>
            </p:nvSpPr>
            <p:spPr bwMode="auto">
              <a:xfrm>
                <a:off x="6090" y="1175"/>
                <a:ext cx="265" cy="226"/>
              </a:xfrm>
              <a:custGeom>
                <a:avLst/>
                <a:gdLst>
                  <a:gd name="T0" fmla="*/ 104 w 109"/>
                  <a:gd name="T1" fmla="*/ 85 h 94"/>
                  <a:gd name="T2" fmla="*/ 9 w 109"/>
                  <a:gd name="T3" fmla="*/ 85 h 94"/>
                  <a:gd name="T4" fmla="*/ 9 w 109"/>
                  <a:gd name="T5" fmla="*/ 85 h 94"/>
                  <a:gd name="T6" fmla="*/ 9 w 109"/>
                  <a:gd name="T7" fmla="*/ 4 h 94"/>
                  <a:gd name="T8" fmla="*/ 4 w 109"/>
                  <a:gd name="T9" fmla="*/ 0 h 94"/>
                  <a:gd name="T10" fmla="*/ 0 w 109"/>
                  <a:gd name="T11" fmla="*/ 4 h 94"/>
                  <a:gd name="T12" fmla="*/ 0 w 109"/>
                  <a:gd name="T13" fmla="*/ 85 h 94"/>
                  <a:gd name="T14" fmla="*/ 9 w 109"/>
                  <a:gd name="T15" fmla="*/ 94 h 94"/>
                  <a:gd name="T16" fmla="*/ 104 w 109"/>
                  <a:gd name="T17" fmla="*/ 94 h 94"/>
                  <a:gd name="T18" fmla="*/ 109 w 109"/>
                  <a:gd name="T19" fmla="*/ 90 h 94"/>
                  <a:gd name="T20" fmla="*/ 104 w 109"/>
                  <a:gd name="T21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9" h="94">
                    <a:moveTo>
                      <a:pt x="104" y="85"/>
                    </a:moveTo>
                    <a:cubicBezTo>
                      <a:pt x="9" y="85"/>
                      <a:pt x="9" y="85"/>
                      <a:pt x="9" y="85"/>
                    </a:cubicBezTo>
                    <a:cubicBezTo>
                      <a:pt x="9" y="85"/>
                      <a:pt x="9" y="85"/>
                      <a:pt x="9" y="8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2"/>
                      <a:pt x="7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90"/>
                      <a:pt x="4" y="94"/>
                      <a:pt x="9" y="94"/>
                    </a:cubicBezTo>
                    <a:cubicBezTo>
                      <a:pt x="104" y="94"/>
                      <a:pt x="104" y="94"/>
                      <a:pt x="104" y="94"/>
                    </a:cubicBezTo>
                    <a:cubicBezTo>
                      <a:pt x="107" y="94"/>
                      <a:pt x="109" y="92"/>
                      <a:pt x="109" y="90"/>
                    </a:cubicBezTo>
                    <a:cubicBezTo>
                      <a:pt x="109" y="87"/>
                      <a:pt x="107" y="85"/>
                      <a:pt x="10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3" name="文本框 92"/>
            <p:cNvSpPr txBox="1"/>
            <p:nvPr/>
          </p:nvSpPr>
          <p:spPr>
            <a:xfrm>
              <a:off x="1406542" y="3431947"/>
              <a:ext cx="23801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146772" y="4702376"/>
            <a:ext cx="2900332" cy="646331"/>
            <a:chOff x="2146772" y="4702376"/>
            <a:chExt cx="2900332" cy="646331"/>
          </a:xfrm>
        </p:grpSpPr>
        <p:sp>
          <p:nvSpPr>
            <p:cNvPr id="58" name="圆角矩形 57"/>
            <p:cNvSpPr/>
            <p:nvPr/>
          </p:nvSpPr>
          <p:spPr>
            <a:xfrm>
              <a:off x="4593682" y="4712114"/>
              <a:ext cx="453422" cy="453422"/>
            </a:xfrm>
            <a:prstGeom prst="roundRect">
              <a:avLst>
                <a:gd name="adj" fmla="val 20834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76200" dist="38100" dir="2700000" algn="tl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3" name="Freeform 28"/>
            <p:cNvSpPr>
              <a:spLocks noEditPoints="1"/>
            </p:cNvSpPr>
            <p:nvPr/>
          </p:nvSpPr>
          <p:spPr bwMode="auto">
            <a:xfrm>
              <a:off x="4660644" y="4809906"/>
              <a:ext cx="322490" cy="261223"/>
            </a:xfrm>
            <a:custGeom>
              <a:avLst/>
              <a:gdLst>
                <a:gd name="T0" fmla="*/ 114 w 200"/>
                <a:gd name="T1" fmla="*/ 17 h 161"/>
                <a:gd name="T2" fmla="*/ 18 w 200"/>
                <a:gd name="T3" fmla="*/ 50 h 161"/>
                <a:gd name="T4" fmla="*/ 51 w 200"/>
                <a:gd name="T5" fmla="*/ 146 h 161"/>
                <a:gd name="T6" fmla="*/ 138 w 200"/>
                <a:gd name="T7" fmla="*/ 127 h 161"/>
                <a:gd name="T8" fmla="*/ 186 w 200"/>
                <a:gd name="T9" fmla="*/ 150 h 161"/>
                <a:gd name="T10" fmla="*/ 200 w 200"/>
                <a:gd name="T11" fmla="*/ 122 h 161"/>
                <a:gd name="T12" fmla="*/ 152 w 200"/>
                <a:gd name="T13" fmla="*/ 98 h 161"/>
                <a:gd name="T14" fmla="*/ 114 w 200"/>
                <a:gd name="T15" fmla="*/ 17 h 161"/>
                <a:gd name="T16" fmla="*/ 127 w 200"/>
                <a:gd name="T17" fmla="*/ 103 h 161"/>
                <a:gd name="T18" fmla="*/ 61 w 200"/>
                <a:gd name="T19" fmla="*/ 126 h 161"/>
                <a:gd name="T20" fmla="*/ 38 w 200"/>
                <a:gd name="T21" fmla="*/ 60 h 161"/>
                <a:gd name="T22" fmla="*/ 104 w 200"/>
                <a:gd name="T23" fmla="*/ 37 h 161"/>
                <a:gd name="T24" fmla="*/ 127 w 200"/>
                <a:gd name="T25" fmla="*/ 10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0" h="161">
                  <a:moveTo>
                    <a:pt x="114" y="17"/>
                  </a:moveTo>
                  <a:cubicBezTo>
                    <a:pt x="78" y="0"/>
                    <a:pt x="35" y="15"/>
                    <a:pt x="18" y="50"/>
                  </a:cubicBezTo>
                  <a:cubicBezTo>
                    <a:pt x="0" y="86"/>
                    <a:pt x="15" y="129"/>
                    <a:pt x="51" y="146"/>
                  </a:cubicBezTo>
                  <a:cubicBezTo>
                    <a:pt x="81" y="161"/>
                    <a:pt x="118" y="152"/>
                    <a:pt x="138" y="127"/>
                  </a:cubicBezTo>
                  <a:cubicBezTo>
                    <a:pt x="186" y="150"/>
                    <a:pt x="186" y="150"/>
                    <a:pt x="186" y="150"/>
                  </a:cubicBezTo>
                  <a:cubicBezTo>
                    <a:pt x="200" y="122"/>
                    <a:pt x="200" y="122"/>
                    <a:pt x="200" y="122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60" y="66"/>
                    <a:pt x="145" y="32"/>
                    <a:pt x="114" y="17"/>
                  </a:cubicBezTo>
                  <a:close/>
                  <a:moveTo>
                    <a:pt x="127" y="103"/>
                  </a:moveTo>
                  <a:cubicBezTo>
                    <a:pt x="115" y="128"/>
                    <a:pt x="85" y="138"/>
                    <a:pt x="61" y="126"/>
                  </a:cubicBezTo>
                  <a:cubicBezTo>
                    <a:pt x="36" y="114"/>
                    <a:pt x="26" y="84"/>
                    <a:pt x="38" y="60"/>
                  </a:cubicBezTo>
                  <a:cubicBezTo>
                    <a:pt x="50" y="35"/>
                    <a:pt x="80" y="25"/>
                    <a:pt x="104" y="37"/>
                  </a:cubicBezTo>
                  <a:cubicBezTo>
                    <a:pt x="129" y="49"/>
                    <a:pt x="139" y="79"/>
                    <a:pt x="127" y="103"/>
                  </a:cubicBez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2146772" y="4702376"/>
              <a:ext cx="23801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872452" y="4062357"/>
            <a:ext cx="2856889" cy="646331"/>
            <a:chOff x="1872452" y="4062357"/>
            <a:chExt cx="2856889" cy="646331"/>
          </a:xfrm>
        </p:grpSpPr>
        <p:sp>
          <p:nvSpPr>
            <p:cNvPr id="57" name="圆角矩形 56"/>
            <p:cNvSpPr/>
            <p:nvPr/>
          </p:nvSpPr>
          <p:spPr>
            <a:xfrm>
              <a:off x="4275919" y="4066479"/>
              <a:ext cx="453422" cy="453422"/>
            </a:xfrm>
            <a:prstGeom prst="roundRect">
              <a:avLst>
                <a:gd name="adj" fmla="val 20834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76200" dist="38100" dir="2700000" algn="tl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75" name="Group 181"/>
            <p:cNvGrpSpPr>
              <a:grpSpLocks noChangeAspect="1"/>
            </p:cNvGrpSpPr>
            <p:nvPr/>
          </p:nvGrpSpPr>
          <p:grpSpPr bwMode="auto">
            <a:xfrm>
              <a:off x="4367603" y="4156769"/>
              <a:ext cx="304378" cy="302156"/>
              <a:chOff x="2160" y="2262"/>
              <a:chExt cx="411" cy="408"/>
            </a:xfrm>
            <a:solidFill>
              <a:srgbClr val="01ACBE"/>
            </a:solidFill>
            <a:effectLst/>
          </p:grpSpPr>
          <p:sp>
            <p:nvSpPr>
              <p:cNvPr id="76" name="Freeform 189"/>
              <p:cNvSpPr>
                <a:spLocks/>
              </p:cNvSpPr>
              <p:nvPr/>
            </p:nvSpPr>
            <p:spPr bwMode="auto">
              <a:xfrm>
                <a:off x="2280" y="2262"/>
                <a:ext cx="163" cy="163"/>
              </a:xfrm>
              <a:custGeom>
                <a:avLst/>
                <a:gdLst>
                  <a:gd name="T0" fmla="*/ 6 w 68"/>
                  <a:gd name="T1" fmla="*/ 44 h 68"/>
                  <a:gd name="T2" fmla="*/ 34 w 68"/>
                  <a:gd name="T3" fmla="*/ 68 h 68"/>
                  <a:gd name="T4" fmla="*/ 62 w 68"/>
                  <a:gd name="T5" fmla="*/ 44 h 68"/>
                  <a:gd name="T6" fmla="*/ 68 w 68"/>
                  <a:gd name="T7" fmla="*/ 33 h 68"/>
                  <a:gd name="T8" fmla="*/ 63 w 68"/>
                  <a:gd name="T9" fmla="*/ 28 h 68"/>
                  <a:gd name="T10" fmla="*/ 34 w 68"/>
                  <a:gd name="T11" fmla="*/ 0 h 68"/>
                  <a:gd name="T12" fmla="*/ 5 w 68"/>
                  <a:gd name="T13" fmla="*/ 28 h 68"/>
                  <a:gd name="T14" fmla="*/ 0 w 68"/>
                  <a:gd name="T15" fmla="*/ 33 h 68"/>
                  <a:gd name="T16" fmla="*/ 6 w 68"/>
                  <a:gd name="T17" fmla="*/ 4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68">
                    <a:moveTo>
                      <a:pt x="6" y="44"/>
                    </a:moveTo>
                    <a:cubicBezTo>
                      <a:pt x="9" y="57"/>
                      <a:pt x="16" y="68"/>
                      <a:pt x="34" y="68"/>
                    </a:cubicBezTo>
                    <a:cubicBezTo>
                      <a:pt x="53" y="68"/>
                      <a:pt x="60" y="57"/>
                      <a:pt x="62" y="44"/>
                    </a:cubicBezTo>
                    <a:cubicBezTo>
                      <a:pt x="66" y="42"/>
                      <a:pt x="68" y="37"/>
                      <a:pt x="68" y="33"/>
                    </a:cubicBezTo>
                    <a:cubicBezTo>
                      <a:pt x="67" y="31"/>
                      <a:pt x="66" y="29"/>
                      <a:pt x="63" y="28"/>
                    </a:cubicBezTo>
                    <a:cubicBezTo>
                      <a:pt x="63" y="13"/>
                      <a:pt x="51" y="0"/>
                      <a:pt x="34" y="0"/>
                    </a:cubicBezTo>
                    <a:cubicBezTo>
                      <a:pt x="17" y="0"/>
                      <a:pt x="6" y="13"/>
                      <a:pt x="5" y="28"/>
                    </a:cubicBezTo>
                    <a:cubicBezTo>
                      <a:pt x="2" y="29"/>
                      <a:pt x="0" y="30"/>
                      <a:pt x="0" y="33"/>
                    </a:cubicBezTo>
                    <a:cubicBezTo>
                      <a:pt x="0" y="37"/>
                      <a:pt x="2" y="43"/>
                      <a:pt x="6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190"/>
              <p:cNvSpPr>
                <a:spLocks/>
              </p:cNvSpPr>
              <p:nvPr/>
            </p:nvSpPr>
            <p:spPr bwMode="auto">
              <a:xfrm>
                <a:off x="2258" y="2437"/>
                <a:ext cx="214" cy="62"/>
              </a:xfrm>
              <a:custGeom>
                <a:avLst/>
                <a:gdLst>
                  <a:gd name="T0" fmla="*/ 42 w 89"/>
                  <a:gd name="T1" fmla="*/ 26 h 26"/>
                  <a:gd name="T2" fmla="*/ 48 w 89"/>
                  <a:gd name="T3" fmla="*/ 26 h 26"/>
                  <a:gd name="T4" fmla="*/ 52 w 89"/>
                  <a:gd name="T5" fmla="*/ 26 h 26"/>
                  <a:gd name="T6" fmla="*/ 89 w 89"/>
                  <a:gd name="T7" fmla="*/ 9 h 26"/>
                  <a:gd name="T8" fmla="*/ 66 w 89"/>
                  <a:gd name="T9" fmla="*/ 0 h 26"/>
                  <a:gd name="T10" fmla="*/ 56 w 89"/>
                  <a:gd name="T11" fmla="*/ 0 h 26"/>
                  <a:gd name="T12" fmla="*/ 48 w 89"/>
                  <a:gd name="T13" fmla="*/ 0 h 26"/>
                  <a:gd name="T14" fmla="*/ 42 w 89"/>
                  <a:gd name="T15" fmla="*/ 0 h 26"/>
                  <a:gd name="T16" fmla="*/ 33 w 89"/>
                  <a:gd name="T17" fmla="*/ 0 h 26"/>
                  <a:gd name="T18" fmla="*/ 24 w 89"/>
                  <a:gd name="T19" fmla="*/ 0 h 26"/>
                  <a:gd name="T20" fmla="*/ 0 w 89"/>
                  <a:gd name="T21" fmla="*/ 9 h 26"/>
                  <a:gd name="T22" fmla="*/ 38 w 89"/>
                  <a:gd name="T23" fmla="*/ 26 h 26"/>
                  <a:gd name="T24" fmla="*/ 42 w 89"/>
                  <a:gd name="T2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9" h="26">
                    <a:moveTo>
                      <a:pt x="42" y="26"/>
                    </a:moveTo>
                    <a:cubicBezTo>
                      <a:pt x="48" y="26"/>
                      <a:pt x="48" y="26"/>
                      <a:pt x="48" y="26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89" y="9"/>
                      <a:pt x="89" y="9"/>
                      <a:pt x="89" y="9"/>
                    </a:cubicBezTo>
                    <a:cubicBezTo>
                      <a:pt x="88" y="8"/>
                      <a:pt x="76" y="2"/>
                      <a:pt x="66" y="0"/>
                    </a:cubicBezTo>
                    <a:cubicBezTo>
                      <a:pt x="65" y="0"/>
                      <a:pt x="58" y="0"/>
                      <a:pt x="56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25" y="0"/>
                      <a:pt x="24" y="0"/>
                    </a:cubicBezTo>
                    <a:cubicBezTo>
                      <a:pt x="14" y="2"/>
                      <a:pt x="1" y="8"/>
                      <a:pt x="0" y="9"/>
                    </a:cubicBezTo>
                    <a:cubicBezTo>
                      <a:pt x="38" y="26"/>
                      <a:pt x="38" y="26"/>
                      <a:pt x="38" y="26"/>
                    </a:cubicBezTo>
                    <a:lnTo>
                      <a:pt x="42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191"/>
              <p:cNvSpPr>
                <a:spLocks/>
              </p:cNvSpPr>
              <p:nvPr/>
            </p:nvSpPr>
            <p:spPr bwMode="auto">
              <a:xfrm>
                <a:off x="2354" y="2513"/>
                <a:ext cx="22" cy="157"/>
              </a:xfrm>
              <a:custGeom>
                <a:avLst/>
                <a:gdLst>
                  <a:gd name="T0" fmla="*/ 3 w 22"/>
                  <a:gd name="T1" fmla="*/ 157 h 157"/>
                  <a:gd name="T2" fmla="*/ 20 w 22"/>
                  <a:gd name="T3" fmla="*/ 157 h 157"/>
                  <a:gd name="T4" fmla="*/ 22 w 22"/>
                  <a:gd name="T5" fmla="*/ 0 h 157"/>
                  <a:gd name="T6" fmla="*/ 0 w 22"/>
                  <a:gd name="T7" fmla="*/ 0 h 157"/>
                  <a:gd name="T8" fmla="*/ 3 w 22"/>
                  <a:gd name="T9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57">
                    <a:moveTo>
                      <a:pt x="3" y="157"/>
                    </a:moveTo>
                    <a:lnTo>
                      <a:pt x="20" y="157"/>
                    </a:lnTo>
                    <a:lnTo>
                      <a:pt x="22" y="0"/>
                    </a:lnTo>
                    <a:lnTo>
                      <a:pt x="0" y="0"/>
                    </a:lnTo>
                    <a:lnTo>
                      <a:pt x="3" y="1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192"/>
              <p:cNvSpPr>
                <a:spLocks/>
              </p:cNvSpPr>
              <p:nvPr/>
            </p:nvSpPr>
            <p:spPr bwMode="auto">
              <a:xfrm>
                <a:off x="2210" y="2470"/>
                <a:ext cx="139" cy="200"/>
              </a:xfrm>
              <a:custGeom>
                <a:avLst/>
                <a:gdLst>
                  <a:gd name="T0" fmla="*/ 0 w 58"/>
                  <a:gd name="T1" fmla="*/ 0 h 84"/>
                  <a:gd name="T2" fmla="*/ 2 w 58"/>
                  <a:gd name="T3" fmla="*/ 20 h 84"/>
                  <a:gd name="T4" fmla="*/ 9 w 58"/>
                  <a:gd name="T5" fmla="*/ 23 h 84"/>
                  <a:gd name="T6" fmla="*/ 18 w 58"/>
                  <a:gd name="T7" fmla="*/ 32 h 84"/>
                  <a:gd name="T8" fmla="*/ 17 w 58"/>
                  <a:gd name="T9" fmla="*/ 44 h 84"/>
                  <a:gd name="T10" fmla="*/ 5 w 58"/>
                  <a:gd name="T11" fmla="*/ 53 h 84"/>
                  <a:gd name="T12" fmla="*/ 6 w 58"/>
                  <a:gd name="T13" fmla="*/ 66 h 84"/>
                  <a:gd name="T14" fmla="*/ 58 w 58"/>
                  <a:gd name="T15" fmla="*/ 84 h 84"/>
                  <a:gd name="T16" fmla="*/ 57 w 58"/>
                  <a:gd name="T17" fmla="*/ 18 h 84"/>
                  <a:gd name="T18" fmla="*/ 0 w 58"/>
                  <a:gd name="T1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84">
                    <a:moveTo>
                      <a:pt x="0" y="0"/>
                    </a:moveTo>
                    <a:cubicBezTo>
                      <a:pt x="2" y="20"/>
                      <a:pt x="2" y="20"/>
                      <a:pt x="2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3" y="25"/>
                      <a:pt x="16" y="28"/>
                      <a:pt x="18" y="32"/>
                    </a:cubicBezTo>
                    <a:cubicBezTo>
                      <a:pt x="19" y="36"/>
                      <a:pt x="19" y="40"/>
                      <a:pt x="17" y="44"/>
                    </a:cubicBezTo>
                    <a:cubicBezTo>
                      <a:pt x="15" y="49"/>
                      <a:pt x="10" y="52"/>
                      <a:pt x="5" y="53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58" y="84"/>
                      <a:pt x="58" y="84"/>
                      <a:pt x="58" y="84"/>
                    </a:cubicBezTo>
                    <a:cubicBezTo>
                      <a:pt x="57" y="18"/>
                      <a:pt x="57" y="18"/>
                      <a:pt x="57" y="18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193"/>
              <p:cNvSpPr>
                <a:spLocks/>
              </p:cNvSpPr>
              <p:nvPr/>
            </p:nvSpPr>
            <p:spPr bwMode="auto">
              <a:xfrm>
                <a:off x="2160" y="2496"/>
                <a:ext cx="86" cy="93"/>
              </a:xfrm>
              <a:custGeom>
                <a:avLst/>
                <a:gdLst>
                  <a:gd name="T0" fmla="*/ 33 w 36"/>
                  <a:gd name="T1" fmla="*/ 31 h 39"/>
                  <a:gd name="T2" fmla="*/ 28 w 36"/>
                  <a:gd name="T3" fmla="*/ 17 h 39"/>
                  <a:gd name="T4" fmla="*/ 20 w 36"/>
                  <a:gd name="T5" fmla="*/ 14 h 39"/>
                  <a:gd name="T6" fmla="*/ 19 w 36"/>
                  <a:gd name="T7" fmla="*/ 0 h 39"/>
                  <a:gd name="T8" fmla="*/ 3 w 36"/>
                  <a:gd name="T9" fmla="*/ 18 h 39"/>
                  <a:gd name="T10" fmla="*/ 8 w 36"/>
                  <a:gd name="T11" fmla="*/ 32 h 39"/>
                  <a:gd name="T12" fmla="*/ 19 w 36"/>
                  <a:gd name="T13" fmla="*/ 36 h 39"/>
                  <a:gd name="T14" fmla="*/ 33 w 36"/>
                  <a:gd name="T15" fmla="*/ 3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39">
                    <a:moveTo>
                      <a:pt x="33" y="31"/>
                    </a:moveTo>
                    <a:cubicBezTo>
                      <a:pt x="36" y="26"/>
                      <a:pt x="33" y="19"/>
                      <a:pt x="28" y="17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4" y="16"/>
                      <a:pt x="3" y="18"/>
                    </a:cubicBezTo>
                    <a:cubicBezTo>
                      <a:pt x="0" y="24"/>
                      <a:pt x="3" y="30"/>
                      <a:pt x="8" y="32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4" y="39"/>
                      <a:pt x="31" y="36"/>
                      <a:pt x="33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194"/>
              <p:cNvSpPr>
                <a:spLocks/>
              </p:cNvSpPr>
              <p:nvPr/>
            </p:nvSpPr>
            <p:spPr bwMode="auto">
              <a:xfrm>
                <a:off x="2381" y="2470"/>
                <a:ext cx="139" cy="200"/>
              </a:xfrm>
              <a:custGeom>
                <a:avLst/>
                <a:gdLst>
                  <a:gd name="T0" fmla="*/ 41 w 58"/>
                  <a:gd name="T1" fmla="*/ 44 h 84"/>
                  <a:gd name="T2" fmla="*/ 41 w 58"/>
                  <a:gd name="T3" fmla="*/ 32 h 84"/>
                  <a:gd name="T4" fmla="*/ 50 w 58"/>
                  <a:gd name="T5" fmla="*/ 23 h 84"/>
                  <a:gd name="T6" fmla="*/ 57 w 58"/>
                  <a:gd name="T7" fmla="*/ 20 h 84"/>
                  <a:gd name="T8" fmla="*/ 58 w 58"/>
                  <a:gd name="T9" fmla="*/ 0 h 84"/>
                  <a:gd name="T10" fmla="*/ 2 w 58"/>
                  <a:gd name="T11" fmla="*/ 18 h 84"/>
                  <a:gd name="T12" fmla="*/ 0 w 58"/>
                  <a:gd name="T13" fmla="*/ 84 h 84"/>
                  <a:gd name="T14" fmla="*/ 53 w 58"/>
                  <a:gd name="T15" fmla="*/ 66 h 84"/>
                  <a:gd name="T16" fmla="*/ 54 w 58"/>
                  <a:gd name="T17" fmla="*/ 53 h 84"/>
                  <a:gd name="T18" fmla="*/ 41 w 58"/>
                  <a:gd name="T19" fmla="*/ 4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84">
                    <a:moveTo>
                      <a:pt x="41" y="44"/>
                    </a:moveTo>
                    <a:cubicBezTo>
                      <a:pt x="39" y="40"/>
                      <a:pt x="39" y="36"/>
                      <a:pt x="41" y="32"/>
                    </a:cubicBezTo>
                    <a:cubicBezTo>
                      <a:pt x="43" y="28"/>
                      <a:pt x="46" y="25"/>
                      <a:pt x="50" y="23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48" y="52"/>
                      <a:pt x="43" y="49"/>
                      <a:pt x="41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reeform 195"/>
              <p:cNvSpPr>
                <a:spLocks/>
              </p:cNvSpPr>
              <p:nvPr/>
            </p:nvSpPr>
            <p:spPr bwMode="auto">
              <a:xfrm>
                <a:off x="2487" y="2496"/>
                <a:ext cx="84" cy="93"/>
              </a:xfrm>
              <a:custGeom>
                <a:avLst/>
                <a:gdLst>
                  <a:gd name="T0" fmla="*/ 33 w 35"/>
                  <a:gd name="T1" fmla="*/ 18 h 39"/>
                  <a:gd name="T2" fmla="*/ 17 w 35"/>
                  <a:gd name="T3" fmla="*/ 0 h 39"/>
                  <a:gd name="T4" fmla="*/ 16 w 35"/>
                  <a:gd name="T5" fmla="*/ 14 h 39"/>
                  <a:gd name="T6" fmla="*/ 8 w 35"/>
                  <a:gd name="T7" fmla="*/ 17 h 39"/>
                  <a:gd name="T8" fmla="*/ 2 w 35"/>
                  <a:gd name="T9" fmla="*/ 31 h 39"/>
                  <a:gd name="T10" fmla="*/ 17 w 35"/>
                  <a:gd name="T11" fmla="*/ 36 h 39"/>
                  <a:gd name="T12" fmla="*/ 27 w 35"/>
                  <a:gd name="T13" fmla="*/ 32 h 39"/>
                  <a:gd name="T14" fmla="*/ 33 w 35"/>
                  <a:gd name="T15" fmla="*/ 1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39">
                    <a:moveTo>
                      <a:pt x="33" y="18"/>
                    </a:moveTo>
                    <a:cubicBezTo>
                      <a:pt x="32" y="16"/>
                      <a:pt x="17" y="0"/>
                      <a:pt x="17" y="0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2" y="19"/>
                      <a:pt x="0" y="26"/>
                      <a:pt x="2" y="31"/>
                    </a:cubicBezTo>
                    <a:cubicBezTo>
                      <a:pt x="5" y="36"/>
                      <a:pt x="11" y="39"/>
                      <a:pt x="17" y="36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33" y="30"/>
                      <a:pt x="35" y="24"/>
                      <a:pt x="3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5" name="文本框 94"/>
            <p:cNvSpPr txBox="1"/>
            <p:nvPr/>
          </p:nvSpPr>
          <p:spPr>
            <a:xfrm>
              <a:off x="1872452" y="4062357"/>
              <a:ext cx="23801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5579155" y="1273318"/>
            <a:ext cx="1034771" cy="1034771"/>
          </a:xfrm>
          <a:prstGeom prst="ellipse">
            <a:avLst/>
          </a:prstGeom>
          <a:gradFill flip="none" rotWithShape="1">
            <a:gsLst>
              <a:gs pos="87000">
                <a:srgbClr val="FFF6E8">
                  <a:alpha val="0"/>
                </a:srgbClr>
              </a:gs>
              <a:gs pos="100000">
                <a:schemeClr val="bg1">
                  <a:alpha val="0"/>
                </a:schemeClr>
              </a:gs>
              <a:gs pos="0">
                <a:srgbClr val="FFB85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1483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773443" y="1054664"/>
            <a:ext cx="2146579" cy="871779"/>
            <a:chOff x="4773443" y="1054664"/>
            <a:chExt cx="2146579" cy="871779"/>
          </a:xfrm>
        </p:grpSpPr>
        <p:grpSp>
          <p:nvGrpSpPr>
            <p:cNvPr id="66" name="组合 65"/>
            <p:cNvGrpSpPr/>
            <p:nvPr/>
          </p:nvGrpSpPr>
          <p:grpSpPr>
            <a:xfrm>
              <a:off x="4773443" y="1054664"/>
              <a:ext cx="2146579" cy="871779"/>
              <a:chOff x="5813057" y="1493091"/>
              <a:chExt cx="2146579" cy="871779"/>
            </a:xfrm>
          </p:grpSpPr>
          <p:sp>
            <p:nvSpPr>
              <p:cNvPr id="64" name="文本框 63"/>
              <p:cNvSpPr txBox="1"/>
              <p:nvPr/>
            </p:nvSpPr>
            <p:spPr>
              <a:xfrm>
                <a:off x="5813057" y="1493091"/>
                <a:ext cx="178046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rgbClr val="FFB850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65" name="文本框 64"/>
              <p:cNvSpPr txBox="1"/>
              <p:nvPr/>
            </p:nvSpPr>
            <p:spPr>
              <a:xfrm>
                <a:off x="5831393" y="1764706"/>
                <a:ext cx="2128243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此处添加详细文本描述，文字内容建议与标题相关尽量简洁生动</a:t>
                </a:r>
                <a:r>
                  <a:rPr lang="en-US" altLang="zh-CN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67" name="Group 36"/>
            <p:cNvGrpSpPr>
              <a:grpSpLocks noChangeAspect="1"/>
            </p:cNvGrpSpPr>
            <p:nvPr/>
          </p:nvGrpSpPr>
          <p:grpSpPr bwMode="auto">
            <a:xfrm>
              <a:off x="6463838" y="1079757"/>
              <a:ext cx="303497" cy="262139"/>
              <a:chOff x="3321" y="1710"/>
              <a:chExt cx="1042" cy="900"/>
            </a:xfrm>
            <a:solidFill>
              <a:srgbClr val="FFB850"/>
            </a:solidFill>
          </p:grpSpPr>
          <p:sp>
            <p:nvSpPr>
              <p:cNvPr id="168" name="Freeform 37"/>
              <p:cNvSpPr>
                <a:spLocks noEditPoints="1"/>
              </p:cNvSpPr>
              <p:nvPr/>
            </p:nvSpPr>
            <p:spPr bwMode="auto">
              <a:xfrm>
                <a:off x="3321" y="1710"/>
                <a:ext cx="1042" cy="745"/>
              </a:xfrm>
              <a:custGeom>
                <a:avLst/>
                <a:gdLst>
                  <a:gd name="T0" fmla="*/ 37 w 438"/>
                  <a:gd name="T1" fmla="*/ 255 h 313"/>
                  <a:gd name="T2" fmla="*/ 20 w 438"/>
                  <a:gd name="T3" fmla="*/ 237 h 313"/>
                  <a:gd name="T4" fmla="*/ 20 w 438"/>
                  <a:gd name="T5" fmla="*/ 42 h 313"/>
                  <a:gd name="T6" fmla="*/ 37 w 438"/>
                  <a:gd name="T7" fmla="*/ 25 h 313"/>
                  <a:gd name="T8" fmla="*/ 401 w 438"/>
                  <a:gd name="T9" fmla="*/ 25 h 313"/>
                  <a:gd name="T10" fmla="*/ 418 w 438"/>
                  <a:gd name="T11" fmla="*/ 42 h 313"/>
                  <a:gd name="T12" fmla="*/ 418 w 438"/>
                  <a:gd name="T13" fmla="*/ 237 h 313"/>
                  <a:gd name="T14" fmla="*/ 401 w 438"/>
                  <a:gd name="T15" fmla="*/ 255 h 313"/>
                  <a:gd name="T16" fmla="*/ 37 w 438"/>
                  <a:gd name="T17" fmla="*/ 255 h 313"/>
                  <a:gd name="T18" fmla="*/ 424 w 438"/>
                  <a:gd name="T19" fmla="*/ 0 h 313"/>
                  <a:gd name="T20" fmla="*/ 14 w 438"/>
                  <a:gd name="T21" fmla="*/ 0 h 313"/>
                  <a:gd name="T22" fmla="*/ 0 w 438"/>
                  <a:gd name="T23" fmla="*/ 14 h 313"/>
                  <a:gd name="T24" fmla="*/ 0 w 438"/>
                  <a:gd name="T25" fmla="*/ 298 h 313"/>
                  <a:gd name="T26" fmla="*/ 14 w 438"/>
                  <a:gd name="T27" fmla="*/ 313 h 313"/>
                  <a:gd name="T28" fmla="*/ 424 w 438"/>
                  <a:gd name="T29" fmla="*/ 313 h 313"/>
                  <a:gd name="T30" fmla="*/ 438 w 438"/>
                  <a:gd name="T31" fmla="*/ 298 h 313"/>
                  <a:gd name="T32" fmla="*/ 438 w 438"/>
                  <a:gd name="T33" fmla="*/ 14 h 313"/>
                  <a:gd name="T34" fmla="*/ 424 w 438"/>
                  <a:gd name="T35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38" h="313">
                    <a:moveTo>
                      <a:pt x="37" y="255"/>
                    </a:moveTo>
                    <a:cubicBezTo>
                      <a:pt x="28" y="255"/>
                      <a:pt x="20" y="247"/>
                      <a:pt x="20" y="237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0" y="33"/>
                      <a:pt x="28" y="25"/>
                      <a:pt x="37" y="25"/>
                    </a:cubicBezTo>
                    <a:cubicBezTo>
                      <a:pt x="401" y="25"/>
                      <a:pt x="401" y="25"/>
                      <a:pt x="401" y="25"/>
                    </a:cubicBezTo>
                    <a:cubicBezTo>
                      <a:pt x="410" y="25"/>
                      <a:pt x="418" y="33"/>
                      <a:pt x="418" y="42"/>
                    </a:cubicBezTo>
                    <a:cubicBezTo>
                      <a:pt x="418" y="237"/>
                      <a:pt x="418" y="237"/>
                      <a:pt x="418" y="237"/>
                    </a:cubicBezTo>
                    <a:cubicBezTo>
                      <a:pt x="418" y="247"/>
                      <a:pt x="410" y="255"/>
                      <a:pt x="401" y="255"/>
                    </a:cubicBezTo>
                    <a:cubicBezTo>
                      <a:pt x="37" y="255"/>
                      <a:pt x="37" y="255"/>
                      <a:pt x="37" y="255"/>
                    </a:cubicBezTo>
                    <a:moveTo>
                      <a:pt x="42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98"/>
                      <a:pt x="0" y="298"/>
                      <a:pt x="0" y="298"/>
                    </a:cubicBezTo>
                    <a:cubicBezTo>
                      <a:pt x="0" y="306"/>
                      <a:pt x="6" y="313"/>
                      <a:pt x="14" y="313"/>
                    </a:cubicBezTo>
                    <a:cubicBezTo>
                      <a:pt x="424" y="313"/>
                      <a:pt x="424" y="313"/>
                      <a:pt x="424" y="313"/>
                    </a:cubicBezTo>
                    <a:cubicBezTo>
                      <a:pt x="432" y="313"/>
                      <a:pt x="438" y="306"/>
                      <a:pt x="438" y="298"/>
                    </a:cubicBezTo>
                    <a:cubicBezTo>
                      <a:pt x="438" y="14"/>
                      <a:pt x="438" y="14"/>
                      <a:pt x="438" y="14"/>
                    </a:cubicBezTo>
                    <a:cubicBezTo>
                      <a:pt x="438" y="6"/>
                      <a:pt x="432" y="0"/>
                      <a:pt x="42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Rectangle 38"/>
              <p:cNvSpPr>
                <a:spLocks noChangeArrowheads="1"/>
              </p:cNvSpPr>
              <p:nvPr/>
            </p:nvSpPr>
            <p:spPr bwMode="auto">
              <a:xfrm>
                <a:off x="3716" y="2465"/>
                <a:ext cx="252" cy="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Rectangle 40"/>
              <p:cNvSpPr>
                <a:spLocks noChangeArrowheads="1"/>
              </p:cNvSpPr>
              <p:nvPr/>
            </p:nvSpPr>
            <p:spPr bwMode="auto">
              <a:xfrm>
                <a:off x="3595" y="2570"/>
                <a:ext cx="495" cy="4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Freeform 42"/>
              <p:cNvSpPr>
                <a:spLocks/>
              </p:cNvSpPr>
              <p:nvPr/>
            </p:nvSpPr>
            <p:spPr bwMode="auto">
              <a:xfrm>
                <a:off x="3433" y="1853"/>
                <a:ext cx="771" cy="400"/>
              </a:xfrm>
              <a:custGeom>
                <a:avLst/>
                <a:gdLst>
                  <a:gd name="T0" fmla="*/ 761 w 771"/>
                  <a:gd name="T1" fmla="*/ 0 h 400"/>
                  <a:gd name="T2" fmla="*/ 657 w 771"/>
                  <a:gd name="T3" fmla="*/ 9 h 400"/>
                  <a:gd name="T4" fmla="*/ 697 w 771"/>
                  <a:gd name="T5" fmla="*/ 43 h 400"/>
                  <a:gd name="T6" fmla="*/ 557 w 771"/>
                  <a:gd name="T7" fmla="*/ 212 h 400"/>
                  <a:gd name="T8" fmla="*/ 419 w 771"/>
                  <a:gd name="T9" fmla="*/ 105 h 400"/>
                  <a:gd name="T10" fmla="*/ 286 w 771"/>
                  <a:gd name="T11" fmla="*/ 278 h 400"/>
                  <a:gd name="T12" fmla="*/ 152 w 771"/>
                  <a:gd name="T13" fmla="*/ 190 h 400"/>
                  <a:gd name="T14" fmla="*/ 0 w 771"/>
                  <a:gd name="T15" fmla="*/ 369 h 400"/>
                  <a:gd name="T16" fmla="*/ 36 w 771"/>
                  <a:gd name="T17" fmla="*/ 400 h 400"/>
                  <a:gd name="T18" fmla="*/ 162 w 771"/>
                  <a:gd name="T19" fmla="*/ 252 h 400"/>
                  <a:gd name="T20" fmla="*/ 298 w 771"/>
                  <a:gd name="T21" fmla="*/ 343 h 400"/>
                  <a:gd name="T22" fmla="*/ 428 w 771"/>
                  <a:gd name="T23" fmla="*/ 171 h 400"/>
                  <a:gd name="T24" fmla="*/ 564 w 771"/>
                  <a:gd name="T25" fmla="*/ 278 h 400"/>
                  <a:gd name="T26" fmla="*/ 733 w 771"/>
                  <a:gd name="T27" fmla="*/ 71 h 400"/>
                  <a:gd name="T28" fmla="*/ 771 w 771"/>
                  <a:gd name="T29" fmla="*/ 105 h 400"/>
                  <a:gd name="T30" fmla="*/ 761 w 771"/>
                  <a:gd name="T31" fmla="*/ 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71" h="400">
                    <a:moveTo>
                      <a:pt x="761" y="0"/>
                    </a:moveTo>
                    <a:lnTo>
                      <a:pt x="657" y="9"/>
                    </a:lnTo>
                    <a:lnTo>
                      <a:pt x="697" y="43"/>
                    </a:lnTo>
                    <a:lnTo>
                      <a:pt x="557" y="212"/>
                    </a:lnTo>
                    <a:lnTo>
                      <a:pt x="419" y="105"/>
                    </a:lnTo>
                    <a:lnTo>
                      <a:pt x="286" y="278"/>
                    </a:lnTo>
                    <a:lnTo>
                      <a:pt x="152" y="190"/>
                    </a:lnTo>
                    <a:lnTo>
                      <a:pt x="0" y="369"/>
                    </a:lnTo>
                    <a:lnTo>
                      <a:pt x="36" y="400"/>
                    </a:lnTo>
                    <a:lnTo>
                      <a:pt x="162" y="252"/>
                    </a:lnTo>
                    <a:lnTo>
                      <a:pt x="298" y="343"/>
                    </a:lnTo>
                    <a:lnTo>
                      <a:pt x="428" y="171"/>
                    </a:lnTo>
                    <a:lnTo>
                      <a:pt x="564" y="278"/>
                    </a:lnTo>
                    <a:lnTo>
                      <a:pt x="733" y="71"/>
                    </a:lnTo>
                    <a:lnTo>
                      <a:pt x="771" y="105"/>
                    </a:lnTo>
                    <a:lnTo>
                      <a:pt x="7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5827222" y="1778399"/>
            <a:ext cx="2146579" cy="871779"/>
            <a:chOff x="5827222" y="1778399"/>
            <a:chExt cx="2146579" cy="871779"/>
          </a:xfrm>
        </p:grpSpPr>
        <p:grpSp>
          <p:nvGrpSpPr>
            <p:cNvPr id="150" name="组合 149"/>
            <p:cNvGrpSpPr/>
            <p:nvPr/>
          </p:nvGrpSpPr>
          <p:grpSpPr>
            <a:xfrm>
              <a:off x="5827222" y="1778399"/>
              <a:ext cx="2146579" cy="871779"/>
              <a:chOff x="5813057" y="1493091"/>
              <a:chExt cx="2146579" cy="871779"/>
            </a:xfrm>
          </p:grpSpPr>
          <p:sp>
            <p:nvSpPr>
              <p:cNvPr id="151" name="文本框 150"/>
              <p:cNvSpPr txBox="1"/>
              <p:nvPr/>
            </p:nvSpPr>
            <p:spPr>
              <a:xfrm>
                <a:off x="5813057" y="1493091"/>
                <a:ext cx="178046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rgbClr val="01ACB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52" name="文本框 151"/>
              <p:cNvSpPr txBox="1"/>
              <p:nvPr/>
            </p:nvSpPr>
            <p:spPr>
              <a:xfrm>
                <a:off x="5831393" y="1764706"/>
                <a:ext cx="2128243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此处添加详细文本描述，文字内容建议与标题相关尽量简洁生动</a:t>
                </a:r>
                <a:r>
                  <a:rPr lang="en-US" altLang="zh-CN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72" name="Freeform 53"/>
            <p:cNvSpPr>
              <a:spLocks noEditPoints="1"/>
            </p:cNvSpPr>
            <p:nvPr/>
          </p:nvSpPr>
          <p:spPr bwMode="auto">
            <a:xfrm>
              <a:off x="7562139" y="1788807"/>
              <a:ext cx="277219" cy="277219"/>
            </a:xfrm>
            <a:custGeom>
              <a:avLst/>
              <a:gdLst>
                <a:gd name="T0" fmla="*/ 166 w 449"/>
                <a:gd name="T1" fmla="*/ 362 h 449"/>
                <a:gd name="T2" fmla="*/ 211 w 449"/>
                <a:gd name="T3" fmla="*/ 317 h 449"/>
                <a:gd name="T4" fmla="*/ 237 w 449"/>
                <a:gd name="T5" fmla="*/ 407 h 449"/>
                <a:gd name="T6" fmla="*/ 302 w 449"/>
                <a:gd name="T7" fmla="*/ 313 h 449"/>
                <a:gd name="T8" fmla="*/ 294 w 449"/>
                <a:gd name="T9" fmla="*/ 393 h 449"/>
                <a:gd name="T10" fmla="*/ 395 w 449"/>
                <a:gd name="T11" fmla="*/ 289 h 449"/>
                <a:gd name="T12" fmla="*/ 294 w 449"/>
                <a:gd name="T13" fmla="*/ 393 h 449"/>
                <a:gd name="T14" fmla="*/ 95 w 449"/>
                <a:gd name="T15" fmla="*/ 353 h 449"/>
                <a:gd name="T16" fmla="*/ 121 w 449"/>
                <a:gd name="T17" fmla="*/ 309 h 449"/>
                <a:gd name="T18" fmla="*/ 237 w 449"/>
                <a:gd name="T19" fmla="*/ 293 h 449"/>
                <a:gd name="T20" fmla="*/ 311 w 449"/>
                <a:gd name="T21" fmla="*/ 191 h 449"/>
                <a:gd name="T22" fmla="*/ 307 w 449"/>
                <a:gd name="T23" fmla="*/ 287 h 449"/>
                <a:gd name="T24" fmla="*/ 211 w 449"/>
                <a:gd name="T25" fmla="*/ 293 h 449"/>
                <a:gd name="T26" fmla="*/ 137 w 449"/>
                <a:gd name="T27" fmla="*/ 226 h 449"/>
                <a:gd name="T28" fmla="*/ 211 w 449"/>
                <a:gd name="T29" fmla="*/ 196 h 449"/>
                <a:gd name="T30" fmla="*/ 333 w 449"/>
                <a:gd name="T31" fmla="*/ 282 h 449"/>
                <a:gd name="T32" fmla="*/ 335 w 449"/>
                <a:gd name="T33" fmla="*/ 188 h 449"/>
                <a:gd name="T34" fmla="*/ 407 w 449"/>
                <a:gd name="T35" fmla="*/ 224 h 449"/>
                <a:gd name="T36" fmla="*/ 116 w 449"/>
                <a:gd name="T37" fmla="*/ 281 h 449"/>
                <a:gd name="T38" fmla="*/ 41 w 449"/>
                <a:gd name="T39" fmla="*/ 224 h 449"/>
                <a:gd name="T40" fmla="*/ 114 w 449"/>
                <a:gd name="T41" fmla="*/ 188 h 449"/>
                <a:gd name="T42" fmla="*/ 116 w 449"/>
                <a:gd name="T43" fmla="*/ 281 h 449"/>
                <a:gd name="T44" fmla="*/ 59 w 449"/>
                <a:gd name="T45" fmla="*/ 146 h 449"/>
                <a:gd name="T46" fmla="*/ 158 w 449"/>
                <a:gd name="T47" fmla="*/ 55 h 449"/>
                <a:gd name="T48" fmla="*/ 331 w 449"/>
                <a:gd name="T49" fmla="*/ 164 h 449"/>
                <a:gd name="T50" fmla="*/ 390 w 449"/>
                <a:gd name="T51" fmla="*/ 147 h 449"/>
                <a:gd name="T52" fmla="*/ 211 w 449"/>
                <a:gd name="T53" fmla="*/ 171 h 449"/>
                <a:gd name="T54" fmla="*/ 210 w 449"/>
                <a:gd name="T55" fmla="*/ 43 h 449"/>
                <a:gd name="T56" fmla="*/ 211 w 449"/>
                <a:gd name="T57" fmla="*/ 171 h 449"/>
                <a:gd name="T58" fmla="*/ 237 w 449"/>
                <a:gd name="T59" fmla="*/ 43 h 449"/>
                <a:gd name="T60" fmla="*/ 308 w 449"/>
                <a:gd name="T61" fmla="*/ 167 h 449"/>
                <a:gd name="T62" fmla="*/ 225 w 449"/>
                <a:gd name="T63" fmla="*/ 0 h 449"/>
                <a:gd name="T64" fmla="*/ 225 w 449"/>
                <a:gd name="T65" fmla="*/ 449 h 449"/>
                <a:gd name="T66" fmla="*/ 225 w 449"/>
                <a:gd name="T67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9" h="449">
                  <a:moveTo>
                    <a:pt x="211" y="407"/>
                  </a:moveTo>
                  <a:cubicBezTo>
                    <a:pt x="192" y="407"/>
                    <a:pt x="176" y="387"/>
                    <a:pt x="166" y="362"/>
                  </a:cubicBezTo>
                  <a:cubicBezTo>
                    <a:pt x="158" y="347"/>
                    <a:pt x="151" y="331"/>
                    <a:pt x="147" y="313"/>
                  </a:cubicBezTo>
                  <a:cubicBezTo>
                    <a:pt x="168" y="315"/>
                    <a:pt x="189" y="317"/>
                    <a:pt x="211" y="317"/>
                  </a:cubicBezTo>
                  <a:cubicBezTo>
                    <a:pt x="211" y="407"/>
                    <a:pt x="211" y="407"/>
                    <a:pt x="211" y="407"/>
                  </a:cubicBezTo>
                  <a:moveTo>
                    <a:pt x="237" y="407"/>
                  </a:moveTo>
                  <a:cubicBezTo>
                    <a:pt x="237" y="317"/>
                    <a:pt x="237" y="317"/>
                    <a:pt x="237" y="317"/>
                  </a:cubicBezTo>
                  <a:cubicBezTo>
                    <a:pt x="259" y="317"/>
                    <a:pt x="280" y="315"/>
                    <a:pt x="302" y="313"/>
                  </a:cubicBezTo>
                  <a:cubicBezTo>
                    <a:pt x="293" y="344"/>
                    <a:pt x="273" y="407"/>
                    <a:pt x="237" y="407"/>
                  </a:cubicBezTo>
                  <a:moveTo>
                    <a:pt x="294" y="393"/>
                  </a:moveTo>
                  <a:cubicBezTo>
                    <a:pt x="311" y="370"/>
                    <a:pt x="320" y="343"/>
                    <a:pt x="328" y="310"/>
                  </a:cubicBezTo>
                  <a:cubicBezTo>
                    <a:pt x="354" y="304"/>
                    <a:pt x="377" y="297"/>
                    <a:pt x="395" y="289"/>
                  </a:cubicBezTo>
                  <a:cubicBezTo>
                    <a:pt x="386" y="313"/>
                    <a:pt x="373" y="335"/>
                    <a:pt x="354" y="353"/>
                  </a:cubicBezTo>
                  <a:cubicBezTo>
                    <a:pt x="337" y="371"/>
                    <a:pt x="315" y="384"/>
                    <a:pt x="294" y="393"/>
                  </a:cubicBezTo>
                  <a:moveTo>
                    <a:pt x="154" y="393"/>
                  </a:moveTo>
                  <a:cubicBezTo>
                    <a:pt x="133" y="384"/>
                    <a:pt x="112" y="371"/>
                    <a:pt x="95" y="353"/>
                  </a:cubicBezTo>
                  <a:cubicBezTo>
                    <a:pt x="75" y="335"/>
                    <a:pt x="62" y="312"/>
                    <a:pt x="52" y="286"/>
                  </a:cubicBezTo>
                  <a:cubicBezTo>
                    <a:pt x="68" y="295"/>
                    <a:pt x="93" y="303"/>
                    <a:pt x="121" y="309"/>
                  </a:cubicBezTo>
                  <a:cubicBezTo>
                    <a:pt x="128" y="342"/>
                    <a:pt x="138" y="371"/>
                    <a:pt x="154" y="393"/>
                  </a:cubicBezTo>
                  <a:moveTo>
                    <a:pt x="237" y="293"/>
                  </a:moveTo>
                  <a:cubicBezTo>
                    <a:pt x="237" y="196"/>
                    <a:pt x="237" y="196"/>
                    <a:pt x="237" y="196"/>
                  </a:cubicBezTo>
                  <a:cubicBezTo>
                    <a:pt x="263" y="195"/>
                    <a:pt x="287" y="193"/>
                    <a:pt x="311" y="191"/>
                  </a:cubicBezTo>
                  <a:cubicBezTo>
                    <a:pt x="311" y="203"/>
                    <a:pt x="311" y="214"/>
                    <a:pt x="311" y="226"/>
                  </a:cubicBezTo>
                  <a:cubicBezTo>
                    <a:pt x="311" y="247"/>
                    <a:pt x="311" y="268"/>
                    <a:pt x="307" y="287"/>
                  </a:cubicBezTo>
                  <a:cubicBezTo>
                    <a:pt x="284" y="290"/>
                    <a:pt x="261" y="292"/>
                    <a:pt x="237" y="293"/>
                  </a:cubicBezTo>
                  <a:moveTo>
                    <a:pt x="211" y="293"/>
                  </a:moveTo>
                  <a:cubicBezTo>
                    <a:pt x="187" y="292"/>
                    <a:pt x="165" y="290"/>
                    <a:pt x="141" y="286"/>
                  </a:cubicBezTo>
                  <a:cubicBezTo>
                    <a:pt x="138" y="268"/>
                    <a:pt x="137" y="246"/>
                    <a:pt x="137" y="226"/>
                  </a:cubicBezTo>
                  <a:cubicBezTo>
                    <a:pt x="137" y="214"/>
                    <a:pt x="138" y="203"/>
                    <a:pt x="138" y="191"/>
                  </a:cubicBezTo>
                  <a:cubicBezTo>
                    <a:pt x="161" y="193"/>
                    <a:pt x="186" y="195"/>
                    <a:pt x="211" y="196"/>
                  </a:cubicBezTo>
                  <a:cubicBezTo>
                    <a:pt x="211" y="293"/>
                    <a:pt x="211" y="293"/>
                    <a:pt x="211" y="293"/>
                  </a:cubicBezTo>
                  <a:moveTo>
                    <a:pt x="333" y="282"/>
                  </a:moveTo>
                  <a:cubicBezTo>
                    <a:pt x="335" y="265"/>
                    <a:pt x="336" y="245"/>
                    <a:pt x="336" y="226"/>
                  </a:cubicBezTo>
                  <a:cubicBezTo>
                    <a:pt x="336" y="212"/>
                    <a:pt x="336" y="201"/>
                    <a:pt x="335" y="188"/>
                  </a:cubicBezTo>
                  <a:cubicBezTo>
                    <a:pt x="363" y="185"/>
                    <a:pt x="386" y="177"/>
                    <a:pt x="399" y="171"/>
                  </a:cubicBezTo>
                  <a:cubicBezTo>
                    <a:pt x="405" y="188"/>
                    <a:pt x="407" y="207"/>
                    <a:pt x="407" y="224"/>
                  </a:cubicBezTo>
                  <a:cubicBezTo>
                    <a:pt x="407" y="254"/>
                    <a:pt x="405" y="270"/>
                    <a:pt x="333" y="282"/>
                  </a:cubicBezTo>
                  <a:moveTo>
                    <a:pt x="116" y="281"/>
                  </a:moveTo>
                  <a:cubicBezTo>
                    <a:pt x="75" y="274"/>
                    <a:pt x="52" y="260"/>
                    <a:pt x="43" y="250"/>
                  </a:cubicBezTo>
                  <a:cubicBezTo>
                    <a:pt x="41" y="242"/>
                    <a:pt x="41" y="233"/>
                    <a:pt x="41" y="224"/>
                  </a:cubicBezTo>
                  <a:cubicBezTo>
                    <a:pt x="41" y="206"/>
                    <a:pt x="44" y="187"/>
                    <a:pt x="49" y="171"/>
                  </a:cubicBezTo>
                  <a:cubicBezTo>
                    <a:pt x="64" y="177"/>
                    <a:pt x="82" y="182"/>
                    <a:pt x="114" y="188"/>
                  </a:cubicBezTo>
                  <a:cubicBezTo>
                    <a:pt x="113" y="201"/>
                    <a:pt x="112" y="212"/>
                    <a:pt x="112" y="226"/>
                  </a:cubicBezTo>
                  <a:cubicBezTo>
                    <a:pt x="112" y="245"/>
                    <a:pt x="113" y="264"/>
                    <a:pt x="116" y="281"/>
                  </a:cubicBezTo>
                  <a:moveTo>
                    <a:pt x="117" y="164"/>
                  </a:moveTo>
                  <a:cubicBezTo>
                    <a:pt x="76" y="153"/>
                    <a:pt x="65" y="152"/>
                    <a:pt x="59" y="146"/>
                  </a:cubicBezTo>
                  <a:cubicBezTo>
                    <a:pt x="68" y="128"/>
                    <a:pt x="79" y="110"/>
                    <a:pt x="95" y="96"/>
                  </a:cubicBezTo>
                  <a:cubicBezTo>
                    <a:pt x="114" y="76"/>
                    <a:pt x="135" y="66"/>
                    <a:pt x="158" y="55"/>
                  </a:cubicBezTo>
                  <a:cubicBezTo>
                    <a:pt x="138" y="83"/>
                    <a:pt x="124" y="119"/>
                    <a:pt x="117" y="164"/>
                  </a:cubicBezTo>
                  <a:moveTo>
                    <a:pt x="331" y="164"/>
                  </a:moveTo>
                  <a:cubicBezTo>
                    <a:pt x="324" y="119"/>
                    <a:pt x="311" y="81"/>
                    <a:pt x="291" y="54"/>
                  </a:cubicBezTo>
                  <a:cubicBezTo>
                    <a:pt x="333" y="69"/>
                    <a:pt x="370" y="104"/>
                    <a:pt x="390" y="147"/>
                  </a:cubicBezTo>
                  <a:cubicBezTo>
                    <a:pt x="384" y="151"/>
                    <a:pt x="369" y="157"/>
                    <a:pt x="331" y="164"/>
                  </a:cubicBezTo>
                  <a:moveTo>
                    <a:pt x="211" y="171"/>
                  </a:moveTo>
                  <a:cubicBezTo>
                    <a:pt x="187" y="171"/>
                    <a:pt x="164" y="169"/>
                    <a:pt x="141" y="167"/>
                  </a:cubicBezTo>
                  <a:cubicBezTo>
                    <a:pt x="152" y="104"/>
                    <a:pt x="178" y="55"/>
                    <a:pt x="210" y="43"/>
                  </a:cubicBezTo>
                  <a:cubicBezTo>
                    <a:pt x="210" y="43"/>
                    <a:pt x="211" y="43"/>
                    <a:pt x="211" y="43"/>
                  </a:cubicBezTo>
                  <a:cubicBezTo>
                    <a:pt x="211" y="171"/>
                    <a:pt x="211" y="171"/>
                    <a:pt x="211" y="171"/>
                  </a:cubicBezTo>
                  <a:moveTo>
                    <a:pt x="237" y="171"/>
                  </a:moveTo>
                  <a:cubicBezTo>
                    <a:pt x="237" y="43"/>
                    <a:pt x="237" y="43"/>
                    <a:pt x="237" y="43"/>
                  </a:cubicBezTo>
                  <a:cubicBezTo>
                    <a:pt x="242" y="43"/>
                    <a:pt x="249" y="48"/>
                    <a:pt x="255" y="52"/>
                  </a:cubicBezTo>
                  <a:cubicBezTo>
                    <a:pt x="279" y="74"/>
                    <a:pt x="299" y="117"/>
                    <a:pt x="308" y="167"/>
                  </a:cubicBezTo>
                  <a:cubicBezTo>
                    <a:pt x="284" y="169"/>
                    <a:pt x="261" y="171"/>
                    <a:pt x="237" y="171"/>
                  </a:cubicBezTo>
                  <a:moveTo>
                    <a:pt x="225" y="0"/>
                  </a:moveTo>
                  <a:cubicBezTo>
                    <a:pt x="100" y="0"/>
                    <a:pt x="0" y="100"/>
                    <a:pt x="0" y="224"/>
                  </a:cubicBezTo>
                  <a:cubicBezTo>
                    <a:pt x="0" y="349"/>
                    <a:pt x="100" y="449"/>
                    <a:pt x="225" y="449"/>
                  </a:cubicBezTo>
                  <a:cubicBezTo>
                    <a:pt x="350" y="449"/>
                    <a:pt x="449" y="349"/>
                    <a:pt x="449" y="224"/>
                  </a:cubicBezTo>
                  <a:cubicBezTo>
                    <a:pt x="449" y="100"/>
                    <a:pt x="350" y="0"/>
                    <a:pt x="225" y="0"/>
                  </a:cubicBezTo>
                </a:path>
              </a:pathLst>
            </a:custGeom>
            <a:solidFill>
              <a:srgbClr val="01AC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805995" y="2476835"/>
            <a:ext cx="2146579" cy="871779"/>
            <a:chOff x="6805995" y="2476835"/>
            <a:chExt cx="2146579" cy="871779"/>
          </a:xfrm>
        </p:grpSpPr>
        <p:grpSp>
          <p:nvGrpSpPr>
            <p:cNvPr id="153" name="组合 152"/>
            <p:cNvGrpSpPr/>
            <p:nvPr/>
          </p:nvGrpSpPr>
          <p:grpSpPr>
            <a:xfrm>
              <a:off x="6805995" y="2476835"/>
              <a:ext cx="2146579" cy="871779"/>
              <a:chOff x="5813057" y="1493091"/>
              <a:chExt cx="2146579" cy="871779"/>
            </a:xfrm>
          </p:grpSpPr>
          <p:sp>
            <p:nvSpPr>
              <p:cNvPr id="154" name="文本框 153"/>
              <p:cNvSpPr txBox="1"/>
              <p:nvPr/>
            </p:nvSpPr>
            <p:spPr>
              <a:xfrm>
                <a:off x="5813057" y="1493091"/>
                <a:ext cx="178046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rgbClr val="E8707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55" name="文本框 154"/>
              <p:cNvSpPr txBox="1"/>
              <p:nvPr/>
            </p:nvSpPr>
            <p:spPr>
              <a:xfrm>
                <a:off x="5831393" y="1764706"/>
                <a:ext cx="2128243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此处添加详细文本描述，文字内容建议与标题相关尽量简洁生动</a:t>
                </a:r>
                <a:r>
                  <a:rPr lang="en-US" altLang="zh-CN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73" name="Group 46"/>
            <p:cNvGrpSpPr>
              <a:grpSpLocks noChangeAspect="1"/>
            </p:cNvGrpSpPr>
            <p:nvPr/>
          </p:nvGrpSpPr>
          <p:grpSpPr bwMode="auto">
            <a:xfrm>
              <a:off x="8453771" y="2533374"/>
              <a:ext cx="385720" cy="238804"/>
              <a:chOff x="3098" y="1701"/>
              <a:chExt cx="1486" cy="920"/>
            </a:xfrm>
            <a:solidFill>
              <a:srgbClr val="E87071"/>
            </a:solidFill>
          </p:grpSpPr>
          <p:sp>
            <p:nvSpPr>
              <p:cNvPr id="174" name="Freeform 47"/>
              <p:cNvSpPr>
                <a:spLocks/>
              </p:cNvSpPr>
              <p:nvPr/>
            </p:nvSpPr>
            <p:spPr bwMode="auto">
              <a:xfrm>
                <a:off x="3468" y="1701"/>
                <a:ext cx="746" cy="920"/>
              </a:xfrm>
              <a:custGeom>
                <a:avLst/>
                <a:gdLst>
                  <a:gd name="T0" fmla="*/ 157 w 314"/>
                  <a:gd name="T1" fmla="*/ 0 h 386"/>
                  <a:gd name="T2" fmla="*/ 68 w 314"/>
                  <a:gd name="T3" fmla="*/ 89 h 386"/>
                  <a:gd name="T4" fmla="*/ 127 w 314"/>
                  <a:gd name="T5" fmla="*/ 172 h 386"/>
                  <a:gd name="T6" fmla="*/ 103 w 314"/>
                  <a:gd name="T7" fmla="*/ 172 h 386"/>
                  <a:gd name="T8" fmla="*/ 16 w 314"/>
                  <a:gd name="T9" fmla="*/ 320 h 386"/>
                  <a:gd name="T10" fmla="*/ 28 w 314"/>
                  <a:gd name="T11" fmla="*/ 386 h 386"/>
                  <a:gd name="T12" fmla="*/ 132 w 314"/>
                  <a:gd name="T13" fmla="*/ 386 h 386"/>
                  <a:gd name="T14" fmla="*/ 154 w 314"/>
                  <a:gd name="T15" fmla="*/ 203 h 386"/>
                  <a:gd name="T16" fmla="*/ 132 w 314"/>
                  <a:gd name="T17" fmla="*/ 180 h 386"/>
                  <a:gd name="T18" fmla="*/ 182 w 314"/>
                  <a:gd name="T19" fmla="*/ 180 h 386"/>
                  <a:gd name="T20" fmla="*/ 160 w 314"/>
                  <a:gd name="T21" fmla="*/ 203 h 386"/>
                  <a:gd name="T22" fmla="*/ 182 w 314"/>
                  <a:gd name="T23" fmla="*/ 386 h 386"/>
                  <a:gd name="T24" fmla="*/ 286 w 314"/>
                  <a:gd name="T25" fmla="*/ 386 h 386"/>
                  <a:gd name="T26" fmla="*/ 298 w 314"/>
                  <a:gd name="T27" fmla="*/ 320 h 386"/>
                  <a:gd name="T28" fmla="*/ 211 w 314"/>
                  <a:gd name="T29" fmla="*/ 172 h 386"/>
                  <a:gd name="T30" fmla="*/ 187 w 314"/>
                  <a:gd name="T31" fmla="*/ 172 h 386"/>
                  <a:gd name="T32" fmla="*/ 246 w 314"/>
                  <a:gd name="T33" fmla="*/ 89 h 386"/>
                  <a:gd name="T34" fmla="*/ 157 w 314"/>
                  <a:gd name="T35" fmla="*/ 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4" h="386">
                    <a:moveTo>
                      <a:pt x="157" y="0"/>
                    </a:moveTo>
                    <a:cubicBezTo>
                      <a:pt x="108" y="0"/>
                      <a:pt x="68" y="40"/>
                      <a:pt x="68" y="89"/>
                    </a:cubicBezTo>
                    <a:cubicBezTo>
                      <a:pt x="68" y="127"/>
                      <a:pt x="93" y="160"/>
                      <a:pt x="127" y="172"/>
                    </a:cubicBezTo>
                    <a:cubicBezTo>
                      <a:pt x="103" y="172"/>
                      <a:pt x="103" y="172"/>
                      <a:pt x="103" y="172"/>
                    </a:cubicBezTo>
                    <a:cubicBezTo>
                      <a:pt x="55" y="172"/>
                      <a:pt x="26" y="291"/>
                      <a:pt x="16" y="320"/>
                    </a:cubicBezTo>
                    <a:cubicBezTo>
                      <a:pt x="0" y="363"/>
                      <a:pt x="28" y="386"/>
                      <a:pt x="28" y="386"/>
                    </a:cubicBezTo>
                    <a:cubicBezTo>
                      <a:pt x="132" y="386"/>
                      <a:pt x="132" y="386"/>
                      <a:pt x="132" y="386"/>
                    </a:cubicBezTo>
                    <a:cubicBezTo>
                      <a:pt x="154" y="203"/>
                      <a:pt x="154" y="203"/>
                      <a:pt x="154" y="203"/>
                    </a:cubicBezTo>
                    <a:cubicBezTo>
                      <a:pt x="132" y="180"/>
                      <a:pt x="132" y="180"/>
                      <a:pt x="132" y="180"/>
                    </a:cubicBezTo>
                    <a:cubicBezTo>
                      <a:pt x="182" y="180"/>
                      <a:pt x="182" y="180"/>
                      <a:pt x="182" y="180"/>
                    </a:cubicBezTo>
                    <a:cubicBezTo>
                      <a:pt x="160" y="203"/>
                      <a:pt x="160" y="203"/>
                      <a:pt x="160" y="203"/>
                    </a:cubicBezTo>
                    <a:cubicBezTo>
                      <a:pt x="182" y="386"/>
                      <a:pt x="182" y="386"/>
                      <a:pt x="182" y="386"/>
                    </a:cubicBezTo>
                    <a:cubicBezTo>
                      <a:pt x="286" y="386"/>
                      <a:pt x="286" y="386"/>
                      <a:pt x="286" y="386"/>
                    </a:cubicBezTo>
                    <a:cubicBezTo>
                      <a:pt x="286" y="386"/>
                      <a:pt x="314" y="363"/>
                      <a:pt x="298" y="320"/>
                    </a:cubicBezTo>
                    <a:cubicBezTo>
                      <a:pt x="288" y="291"/>
                      <a:pt x="259" y="172"/>
                      <a:pt x="211" y="172"/>
                    </a:cubicBezTo>
                    <a:cubicBezTo>
                      <a:pt x="187" y="172"/>
                      <a:pt x="187" y="172"/>
                      <a:pt x="187" y="172"/>
                    </a:cubicBezTo>
                    <a:cubicBezTo>
                      <a:pt x="221" y="160"/>
                      <a:pt x="246" y="127"/>
                      <a:pt x="246" y="89"/>
                    </a:cubicBezTo>
                    <a:cubicBezTo>
                      <a:pt x="246" y="40"/>
                      <a:pt x="206" y="0"/>
                      <a:pt x="15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Freeform 48"/>
              <p:cNvSpPr>
                <a:spLocks/>
              </p:cNvSpPr>
              <p:nvPr/>
            </p:nvSpPr>
            <p:spPr bwMode="auto">
              <a:xfrm>
                <a:off x="3098" y="1871"/>
                <a:ext cx="475" cy="750"/>
              </a:xfrm>
              <a:custGeom>
                <a:avLst/>
                <a:gdLst>
                  <a:gd name="T0" fmla="*/ 128 w 200"/>
                  <a:gd name="T1" fmla="*/ 0 h 315"/>
                  <a:gd name="T2" fmla="*/ 55 w 200"/>
                  <a:gd name="T3" fmla="*/ 73 h 315"/>
                  <a:gd name="T4" fmla="*/ 103 w 200"/>
                  <a:gd name="T5" fmla="*/ 141 h 315"/>
                  <a:gd name="T6" fmla="*/ 84 w 200"/>
                  <a:gd name="T7" fmla="*/ 141 h 315"/>
                  <a:gd name="T8" fmla="*/ 13 w 200"/>
                  <a:gd name="T9" fmla="*/ 261 h 315"/>
                  <a:gd name="T10" fmla="*/ 23 w 200"/>
                  <a:gd name="T11" fmla="*/ 315 h 315"/>
                  <a:gd name="T12" fmla="*/ 108 w 200"/>
                  <a:gd name="T13" fmla="*/ 315 h 315"/>
                  <a:gd name="T14" fmla="*/ 126 w 200"/>
                  <a:gd name="T15" fmla="*/ 166 h 315"/>
                  <a:gd name="T16" fmla="*/ 107 w 200"/>
                  <a:gd name="T17" fmla="*/ 147 h 315"/>
                  <a:gd name="T18" fmla="*/ 149 w 200"/>
                  <a:gd name="T19" fmla="*/ 147 h 315"/>
                  <a:gd name="T20" fmla="*/ 130 w 200"/>
                  <a:gd name="T21" fmla="*/ 166 h 315"/>
                  <a:gd name="T22" fmla="*/ 148 w 200"/>
                  <a:gd name="T23" fmla="*/ 315 h 315"/>
                  <a:gd name="T24" fmla="*/ 168 w 200"/>
                  <a:gd name="T25" fmla="*/ 315 h 315"/>
                  <a:gd name="T26" fmla="*/ 161 w 200"/>
                  <a:gd name="T27" fmla="*/ 245 h 315"/>
                  <a:gd name="T28" fmla="*/ 166 w 200"/>
                  <a:gd name="T29" fmla="*/ 228 h 315"/>
                  <a:gd name="T30" fmla="*/ 194 w 200"/>
                  <a:gd name="T31" fmla="*/ 152 h 315"/>
                  <a:gd name="T32" fmla="*/ 172 w 200"/>
                  <a:gd name="T33" fmla="*/ 141 h 315"/>
                  <a:gd name="T34" fmla="*/ 152 w 200"/>
                  <a:gd name="T35" fmla="*/ 141 h 315"/>
                  <a:gd name="T36" fmla="*/ 200 w 200"/>
                  <a:gd name="T37" fmla="*/ 73 h 315"/>
                  <a:gd name="T38" fmla="*/ 128 w 200"/>
                  <a:gd name="T3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0" h="315">
                    <a:moveTo>
                      <a:pt x="128" y="0"/>
                    </a:moveTo>
                    <a:cubicBezTo>
                      <a:pt x="88" y="0"/>
                      <a:pt x="55" y="33"/>
                      <a:pt x="55" y="73"/>
                    </a:cubicBezTo>
                    <a:cubicBezTo>
                      <a:pt x="55" y="104"/>
                      <a:pt x="76" y="131"/>
                      <a:pt x="103" y="141"/>
                    </a:cubicBezTo>
                    <a:cubicBezTo>
                      <a:pt x="84" y="141"/>
                      <a:pt x="84" y="141"/>
                      <a:pt x="84" y="141"/>
                    </a:cubicBezTo>
                    <a:cubicBezTo>
                      <a:pt x="45" y="141"/>
                      <a:pt x="21" y="238"/>
                      <a:pt x="13" y="261"/>
                    </a:cubicBezTo>
                    <a:cubicBezTo>
                      <a:pt x="0" y="296"/>
                      <a:pt x="23" y="315"/>
                      <a:pt x="23" y="315"/>
                    </a:cubicBezTo>
                    <a:cubicBezTo>
                      <a:pt x="108" y="315"/>
                      <a:pt x="108" y="315"/>
                      <a:pt x="108" y="315"/>
                    </a:cubicBez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07" y="147"/>
                      <a:pt x="107" y="147"/>
                      <a:pt x="107" y="147"/>
                    </a:cubicBezTo>
                    <a:cubicBezTo>
                      <a:pt x="149" y="147"/>
                      <a:pt x="149" y="147"/>
                      <a:pt x="149" y="147"/>
                    </a:cubicBezTo>
                    <a:cubicBezTo>
                      <a:pt x="130" y="166"/>
                      <a:pt x="130" y="166"/>
                      <a:pt x="130" y="166"/>
                    </a:cubicBezTo>
                    <a:cubicBezTo>
                      <a:pt x="148" y="315"/>
                      <a:pt x="148" y="315"/>
                      <a:pt x="148" y="315"/>
                    </a:cubicBezTo>
                    <a:cubicBezTo>
                      <a:pt x="168" y="315"/>
                      <a:pt x="168" y="315"/>
                      <a:pt x="168" y="315"/>
                    </a:cubicBezTo>
                    <a:cubicBezTo>
                      <a:pt x="160" y="303"/>
                      <a:pt x="149" y="279"/>
                      <a:pt x="161" y="245"/>
                    </a:cubicBezTo>
                    <a:cubicBezTo>
                      <a:pt x="162" y="241"/>
                      <a:pt x="164" y="235"/>
                      <a:pt x="166" y="228"/>
                    </a:cubicBezTo>
                    <a:cubicBezTo>
                      <a:pt x="173" y="207"/>
                      <a:pt x="182" y="178"/>
                      <a:pt x="194" y="152"/>
                    </a:cubicBezTo>
                    <a:cubicBezTo>
                      <a:pt x="188" y="145"/>
                      <a:pt x="180" y="141"/>
                      <a:pt x="172" y="141"/>
                    </a:cubicBezTo>
                    <a:cubicBezTo>
                      <a:pt x="152" y="141"/>
                      <a:pt x="152" y="141"/>
                      <a:pt x="152" y="141"/>
                    </a:cubicBezTo>
                    <a:cubicBezTo>
                      <a:pt x="180" y="131"/>
                      <a:pt x="200" y="104"/>
                      <a:pt x="200" y="73"/>
                    </a:cubicBezTo>
                    <a:cubicBezTo>
                      <a:pt x="200" y="33"/>
                      <a:pt x="168" y="0"/>
                      <a:pt x="12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6" name="Freeform 49"/>
              <p:cNvSpPr>
                <a:spLocks/>
              </p:cNvSpPr>
              <p:nvPr/>
            </p:nvSpPr>
            <p:spPr bwMode="auto">
              <a:xfrm>
                <a:off x="4110" y="1871"/>
                <a:ext cx="474" cy="750"/>
              </a:xfrm>
              <a:custGeom>
                <a:avLst/>
                <a:gdLst>
                  <a:gd name="T0" fmla="*/ 72 w 200"/>
                  <a:gd name="T1" fmla="*/ 0 h 315"/>
                  <a:gd name="T2" fmla="*/ 0 w 200"/>
                  <a:gd name="T3" fmla="*/ 73 h 315"/>
                  <a:gd name="T4" fmla="*/ 48 w 200"/>
                  <a:gd name="T5" fmla="*/ 141 h 315"/>
                  <a:gd name="T6" fmla="*/ 28 w 200"/>
                  <a:gd name="T7" fmla="*/ 141 h 315"/>
                  <a:gd name="T8" fmla="*/ 6 w 200"/>
                  <a:gd name="T9" fmla="*/ 152 h 315"/>
                  <a:gd name="T10" fmla="*/ 34 w 200"/>
                  <a:gd name="T11" fmla="*/ 228 h 315"/>
                  <a:gd name="T12" fmla="*/ 39 w 200"/>
                  <a:gd name="T13" fmla="*/ 245 h 315"/>
                  <a:gd name="T14" fmla="*/ 32 w 200"/>
                  <a:gd name="T15" fmla="*/ 315 h 315"/>
                  <a:gd name="T16" fmla="*/ 52 w 200"/>
                  <a:gd name="T17" fmla="*/ 315 h 315"/>
                  <a:gd name="T18" fmla="*/ 70 w 200"/>
                  <a:gd name="T19" fmla="*/ 166 h 315"/>
                  <a:gd name="T20" fmla="*/ 52 w 200"/>
                  <a:gd name="T21" fmla="*/ 147 h 315"/>
                  <a:gd name="T22" fmla="*/ 93 w 200"/>
                  <a:gd name="T23" fmla="*/ 147 h 315"/>
                  <a:gd name="T24" fmla="*/ 74 w 200"/>
                  <a:gd name="T25" fmla="*/ 166 h 315"/>
                  <a:gd name="T26" fmla="*/ 92 w 200"/>
                  <a:gd name="T27" fmla="*/ 315 h 315"/>
                  <a:gd name="T28" fmla="*/ 178 w 200"/>
                  <a:gd name="T29" fmla="*/ 315 h 315"/>
                  <a:gd name="T30" fmla="*/ 187 w 200"/>
                  <a:gd name="T31" fmla="*/ 261 h 315"/>
                  <a:gd name="T32" fmla="*/ 116 w 200"/>
                  <a:gd name="T33" fmla="*/ 141 h 315"/>
                  <a:gd name="T34" fmla="*/ 97 w 200"/>
                  <a:gd name="T35" fmla="*/ 141 h 315"/>
                  <a:gd name="T36" fmla="*/ 145 w 200"/>
                  <a:gd name="T37" fmla="*/ 73 h 315"/>
                  <a:gd name="T38" fmla="*/ 72 w 200"/>
                  <a:gd name="T3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0" h="315">
                    <a:moveTo>
                      <a:pt x="72" y="0"/>
                    </a:moveTo>
                    <a:cubicBezTo>
                      <a:pt x="32" y="0"/>
                      <a:pt x="0" y="33"/>
                      <a:pt x="0" y="73"/>
                    </a:cubicBezTo>
                    <a:cubicBezTo>
                      <a:pt x="0" y="104"/>
                      <a:pt x="20" y="131"/>
                      <a:pt x="48" y="141"/>
                    </a:cubicBezTo>
                    <a:cubicBezTo>
                      <a:pt x="28" y="141"/>
                      <a:pt x="28" y="141"/>
                      <a:pt x="28" y="141"/>
                    </a:cubicBezTo>
                    <a:cubicBezTo>
                      <a:pt x="20" y="141"/>
                      <a:pt x="13" y="145"/>
                      <a:pt x="6" y="152"/>
                    </a:cubicBezTo>
                    <a:cubicBezTo>
                      <a:pt x="18" y="178"/>
                      <a:pt x="27" y="207"/>
                      <a:pt x="34" y="228"/>
                    </a:cubicBezTo>
                    <a:cubicBezTo>
                      <a:pt x="36" y="235"/>
                      <a:pt x="38" y="241"/>
                      <a:pt x="39" y="245"/>
                    </a:cubicBezTo>
                    <a:cubicBezTo>
                      <a:pt x="52" y="279"/>
                      <a:pt x="40" y="303"/>
                      <a:pt x="32" y="315"/>
                    </a:cubicBezTo>
                    <a:cubicBezTo>
                      <a:pt x="52" y="315"/>
                      <a:pt x="52" y="315"/>
                      <a:pt x="52" y="315"/>
                    </a:cubicBezTo>
                    <a:cubicBezTo>
                      <a:pt x="70" y="166"/>
                      <a:pt x="70" y="166"/>
                      <a:pt x="70" y="166"/>
                    </a:cubicBezTo>
                    <a:cubicBezTo>
                      <a:pt x="52" y="147"/>
                      <a:pt x="52" y="147"/>
                      <a:pt x="52" y="147"/>
                    </a:cubicBezTo>
                    <a:cubicBezTo>
                      <a:pt x="93" y="147"/>
                      <a:pt x="93" y="147"/>
                      <a:pt x="93" y="147"/>
                    </a:cubicBezTo>
                    <a:cubicBezTo>
                      <a:pt x="74" y="166"/>
                      <a:pt x="74" y="166"/>
                      <a:pt x="74" y="166"/>
                    </a:cubicBezTo>
                    <a:cubicBezTo>
                      <a:pt x="92" y="315"/>
                      <a:pt x="92" y="315"/>
                      <a:pt x="92" y="315"/>
                    </a:cubicBezTo>
                    <a:cubicBezTo>
                      <a:pt x="178" y="315"/>
                      <a:pt x="178" y="315"/>
                      <a:pt x="178" y="315"/>
                    </a:cubicBezTo>
                    <a:cubicBezTo>
                      <a:pt x="178" y="315"/>
                      <a:pt x="200" y="296"/>
                      <a:pt x="187" y="261"/>
                    </a:cubicBezTo>
                    <a:cubicBezTo>
                      <a:pt x="179" y="238"/>
                      <a:pt x="156" y="141"/>
                      <a:pt x="116" y="141"/>
                    </a:cubicBezTo>
                    <a:cubicBezTo>
                      <a:pt x="97" y="141"/>
                      <a:pt x="97" y="141"/>
                      <a:pt x="97" y="141"/>
                    </a:cubicBezTo>
                    <a:cubicBezTo>
                      <a:pt x="125" y="131"/>
                      <a:pt x="145" y="104"/>
                      <a:pt x="145" y="73"/>
                    </a:cubicBezTo>
                    <a:cubicBezTo>
                      <a:pt x="145" y="33"/>
                      <a:pt x="112" y="0"/>
                      <a:pt x="7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7849925" y="3170295"/>
            <a:ext cx="2146579" cy="871779"/>
            <a:chOff x="7849925" y="3170295"/>
            <a:chExt cx="2146579" cy="871779"/>
          </a:xfrm>
        </p:grpSpPr>
        <p:grpSp>
          <p:nvGrpSpPr>
            <p:cNvPr id="156" name="组合 155"/>
            <p:cNvGrpSpPr/>
            <p:nvPr/>
          </p:nvGrpSpPr>
          <p:grpSpPr>
            <a:xfrm>
              <a:off x="7849925" y="3170295"/>
              <a:ext cx="2146579" cy="871779"/>
              <a:chOff x="5813057" y="1493091"/>
              <a:chExt cx="2146579" cy="871779"/>
            </a:xfrm>
          </p:grpSpPr>
          <p:sp>
            <p:nvSpPr>
              <p:cNvPr id="157" name="文本框 156"/>
              <p:cNvSpPr txBox="1"/>
              <p:nvPr/>
            </p:nvSpPr>
            <p:spPr>
              <a:xfrm>
                <a:off x="5813057" y="1493091"/>
                <a:ext cx="178046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rgbClr val="663A77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58" name="文本框 157"/>
              <p:cNvSpPr txBox="1"/>
              <p:nvPr/>
            </p:nvSpPr>
            <p:spPr>
              <a:xfrm>
                <a:off x="5831393" y="1764706"/>
                <a:ext cx="2128243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此处添加详细文本描述，文字内容建议与标题相关尽量简洁生动</a:t>
                </a:r>
                <a:r>
                  <a:rPr lang="en-US" altLang="zh-CN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77" name="Freeform 57"/>
            <p:cNvSpPr>
              <a:spLocks noEditPoints="1"/>
            </p:cNvSpPr>
            <p:nvPr/>
          </p:nvSpPr>
          <p:spPr bwMode="auto">
            <a:xfrm>
              <a:off x="9587184" y="3180280"/>
              <a:ext cx="296376" cy="296946"/>
            </a:xfrm>
            <a:custGeom>
              <a:avLst/>
              <a:gdLst>
                <a:gd name="T0" fmla="*/ 145 w 437"/>
                <a:gd name="T1" fmla="*/ 119 h 437"/>
                <a:gd name="T2" fmla="*/ 126 w 437"/>
                <a:gd name="T3" fmla="*/ 159 h 437"/>
                <a:gd name="T4" fmla="*/ 197 w 437"/>
                <a:gd name="T5" fmla="*/ 237 h 437"/>
                <a:gd name="T6" fmla="*/ 214 w 437"/>
                <a:gd name="T7" fmla="*/ 245 h 437"/>
                <a:gd name="T8" fmla="*/ 276 w 437"/>
                <a:gd name="T9" fmla="*/ 245 h 437"/>
                <a:gd name="T10" fmla="*/ 276 w 437"/>
                <a:gd name="T11" fmla="*/ 196 h 437"/>
                <a:gd name="T12" fmla="*/ 225 w 437"/>
                <a:gd name="T13" fmla="*/ 196 h 437"/>
                <a:gd name="T14" fmla="*/ 161 w 437"/>
                <a:gd name="T15" fmla="*/ 126 h 437"/>
                <a:gd name="T16" fmla="*/ 145 w 437"/>
                <a:gd name="T17" fmla="*/ 119 h 437"/>
                <a:gd name="T18" fmla="*/ 219 w 437"/>
                <a:gd name="T19" fmla="*/ 388 h 437"/>
                <a:gd name="T20" fmla="*/ 48 w 437"/>
                <a:gd name="T21" fmla="*/ 218 h 437"/>
                <a:gd name="T22" fmla="*/ 219 w 437"/>
                <a:gd name="T23" fmla="*/ 48 h 437"/>
                <a:gd name="T24" fmla="*/ 388 w 437"/>
                <a:gd name="T25" fmla="*/ 218 h 437"/>
                <a:gd name="T26" fmla="*/ 219 w 437"/>
                <a:gd name="T27" fmla="*/ 388 h 437"/>
                <a:gd name="T28" fmla="*/ 219 w 437"/>
                <a:gd name="T29" fmla="*/ 0 h 437"/>
                <a:gd name="T30" fmla="*/ 0 w 437"/>
                <a:gd name="T31" fmla="*/ 218 h 437"/>
                <a:gd name="T32" fmla="*/ 219 w 437"/>
                <a:gd name="T33" fmla="*/ 437 h 437"/>
                <a:gd name="T34" fmla="*/ 437 w 437"/>
                <a:gd name="T35" fmla="*/ 218 h 437"/>
                <a:gd name="T36" fmla="*/ 219 w 437"/>
                <a:gd name="T37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7" h="437">
                  <a:moveTo>
                    <a:pt x="145" y="119"/>
                  </a:moveTo>
                  <a:cubicBezTo>
                    <a:pt x="127" y="119"/>
                    <a:pt x="110" y="142"/>
                    <a:pt x="126" y="159"/>
                  </a:cubicBezTo>
                  <a:cubicBezTo>
                    <a:pt x="197" y="237"/>
                    <a:pt x="197" y="237"/>
                    <a:pt x="197" y="237"/>
                  </a:cubicBezTo>
                  <a:cubicBezTo>
                    <a:pt x="201" y="242"/>
                    <a:pt x="207" y="245"/>
                    <a:pt x="214" y="245"/>
                  </a:cubicBezTo>
                  <a:cubicBezTo>
                    <a:pt x="276" y="245"/>
                    <a:pt x="276" y="245"/>
                    <a:pt x="276" y="245"/>
                  </a:cubicBezTo>
                  <a:cubicBezTo>
                    <a:pt x="306" y="245"/>
                    <a:pt x="309" y="196"/>
                    <a:pt x="276" y="196"/>
                  </a:cubicBezTo>
                  <a:cubicBezTo>
                    <a:pt x="225" y="196"/>
                    <a:pt x="225" y="196"/>
                    <a:pt x="225" y="196"/>
                  </a:cubicBezTo>
                  <a:cubicBezTo>
                    <a:pt x="161" y="126"/>
                    <a:pt x="161" y="126"/>
                    <a:pt x="161" y="126"/>
                  </a:cubicBezTo>
                  <a:cubicBezTo>
                    <a:pt x="156" y="121"/>
                    <a:pt x="151" y="119"/>
                    <a:pt x="145" y="119"/>
                  </a:cubicBezTo>
                  <a:moveTo>
                    <a:pt x="219" y="388"/>
                  </a:moveTo>
                  <a:cubicBezTo>
                    <a:pt x="124" y="388"/>
                    <a:pt x="48" y="312"/>
                    <a:pt x="48" y="218"/>
                  </a:cubicBezTo>
                  <a:cubicBezTo>
                    <a:pt x="48" y="124"/>
                    <a:pt x="124" y="48"/>
                    <a:pt x="219" y="48"/>
                  </a:cubicBezTo>
                  <a:cubicBezTo>
                    <a:pt x="313" y="48"/>
                    <a:pt x="388" y="124"/>
                    <a:pt x="388" y="218"/>
                  </a:cubicBezTo>
                  <a:cubicBezTo>
                    <a:pt x="388" y="312"/>
                    <a:pt x="313" y="388"/>
                    <a:pt x="219" y="388"/>
                  </a:cubicBezTo>
                  <a:moveTo>
                    <a:pt x="219" y="0"/>
                  </a:moveTo>
                  <a:cubicBezTo>
                    <a:pt x="98" y="0"/>
                    <a:pt x="0" y="97"/>
                    <a:pt x="0" y="218"/>
                  </a:cubicBezTo>
                  <a:cubicBezTo>
                    <a:pt x="0" y="339"/>
                    <a:pt x="98" y="437"/>
                    <a:pt x="219" y="437"/>
                  </a:cubicBezTo>
                  <a:cubicBezTo>
                    <a:pt x="339" y="437"/>
                    <a:pt x="437" y="339"/>
                    <a:pt x="437" y="218"/>
                  </a:cubicBezTo>
                  <a:cubicBezTo>
                    <a:pt x="437" y="97"/>
                    <a:pt x="339" y="0"/>
                    <a:pt x="219" y="0"/>
                  </a:cubicBezTo>
                </a:path>
              </a:pathLst>
            </a:custGeom>
            <a:solidFill>
              <a:srgbClr val="663A7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</p:spPr>
        <p:txBody>
          <a:bodyPr/>
          <a:lstStyle/>
          <a:p>
            <a:r>
              <a:rPr lang="zh-CN" altLang="en-US" dirty="0"/>
              <a:t>创意灯泡对比关系图表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2413926" y="4611278"/>
            <a:ext cx="6716448" cy="1482117"/>
          </a:xfrm>
          <a:prstGeom prst="roundRect">
            <a:avLst>
              <a:gd name="adj" fmla="val 14744"/>
            </a:avLst>
          </a:prstGeom>
          <a:solidFill>
            <a:srgbClr val="DEDDC4"/>
          </a:solidFill>
          <a:ln>
            <a:gradFill flip="none" rotWithShape="1">
              <a:gsLst>
                <a:gs pos="0">
                  <a:srgbClr val="EAEADA"/>
                </a:gs>
                <a:gs pos="100000">
                  <a:srgbClr val="BFBE8B"/>
                </a:gs>
              </a:gsLst>
              <a:lin ang="2700000" scaled="1"/>
              <a:tileRect/>
            </a:gradFill>
          </a:ln>
          <a:effectLst>
            <a:outerShdw blurRad="127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2900874" y="4875090"/>
            <a:ext cx="5233475" cy="983521"/>
          </a:xfrm>
          <a:prstGeom prst="roundRect">
            <a:avLst>
              <a:gd name="adj" fmla="val 5811"/>
            </a:avLst>
          </a:prstGeom>
          <a:solidFill>
            <a:srgbClr val="F7F7F7"/>
          </a:solidFill>
          <a:ln>
            <a:noFill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097474" y="4969077"/>
            <a:ext cx="751951" cy="784263"/>
            <a:chOff x="3424887" y="4553810"/>
            <a:chExt cx="751951" cy="784263"/>
          </a:xfrm>
        </p:grpSpPr>
        <p:sp>
          <p:nvSpPr>
            <p:cNvPr id="22" name="同侧圆角矩形 21"/>
            <p:cNvSpPr/>
            <p:nvPr/>
          </p:nvSpPr>
          <p:spPr>
            <a:xfrm>
              <a:off x="3424887" y="4553810"/>
              <a:ext cx="344777" cy="306380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0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同侧圆角矩形 22"/>
            <p:cNvSpPr/>
            <p:nvPr/>
          </p:nvSpPr>
          <p:spPr>
            <a:xfrm flipV="1">
              <a:off x="3424887" y="5031693"/>
              <a:ext cx="344777" cy="306380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0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同侧圆角矩形 24"/>
            <p:cNvSpPr/>
            <p:nvPr/>
          </p:nvSpPr>
          <p:spPr>
            <a:xfrm rot="16200000" flipH="1">
              <a:off x="3886521" y="4803880"/>
              <a:ext cx="296509" cy="284125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0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 flipH="1">
              <a:off x="3469576" y="4603604"/>
              <a:ext cx="250635" cy="206791"/>
            </a:xfrm>
            <a:custGeom>
              <a:avLst/>
              <a:gdLst>
                <a:gd name="connsiteX0" fmla="*/ 228200 w 444015"/>
                <a:gd name="connsiteY0" fmla="*/ 0 h 366343"/>
                <a:gd name="connsiteX1" fmla="*/ 215816 w 444015"/>
                <a:gd name="connsiteY1" fmla="*/ 0 h 366343"/>
                <a:gd name="connsiteX2" fmla="*/ 73753 w 444015"/>
                <a:gd name="connsiteY2" fmla="*/ 142063 h 366343"/>
                <a:gd name="connsiteX3" fmla="*/ 73753 w 444015"/>
                <a:gd name="connsiteY3" fmla="*/ 284125 h 366343"/>
                <a:gd name="connsiteX4" fmla="*/ 41109 w 444015"/>
                <a:gd name="connsiteY4" fmla="*/ 284125 h 366343"/>
                <a:gd name="connsiteX5" fmla="*/ 0 w 444015"/>
                <a:gd name="connsiteY5" fmla="*/ 325234 h 366343"/>
                <a:gd name="connsiteX6" fmla="*/ 41109 w 444015"/>
                <a:gd name="connsiteY6" fmla="*/ 366343 h 366343"/>
                <a:gd name="connsiteX7" fmla="*/ 402906 w 444015"/>
                <a:gd name="connsiteY7" fmla="*/ 366343 h 366343"/>
                <a:gd name="connsiteX8" fmla="*/ 444015 w 444015"/>
                <a:gd name="connsiteY8" fmla="*/ 325234 h 366343"/>
                <a:gd name="connsiteX9" fmla="*/ 402906 w 444015"/>
                <a:gd name="connsiteY9" fmla="*/ 284125 h 366343"/>
                <a:gd name="connsiteX10" fmla="*/ 370262 w 444015"/>
                <a:gd name="connsiteY10" fmla="*/ 284125 h 366343"/>
                <a:gd name="connsiteX11" fmla="*/ 370263 w 444015"/>
                <a:gd name="connsiteY11" fmla="*/ 142063 h 366343"/>
                <a:gd name="connsiteX12" fmla="*/ 228200 w 444015"/>
                <a:gd name="connsiteY12" fmla="*/ 0 h 36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4015" h="366343">
                  <a:moveTo>
                    <a:pt x="228200" y="0"/>
                  </a:moveTo>
                  <a:lnTo>
                    <a:pt x="215816" y="0"/>
                  </a:lnTo>
                  <a:cubicBezTo>
                    <a:pt x="137357" y="0"/>
                    <a:pt x="73753" y="63604"/>
                    <a:pt x="73753" y="142063"/>
                  </a:cubicBezTo>
                  <a:lnTo>
                    <a:pt x="73753" y="284125"/>
                  </a:lnTo>
                  <a:lnTo>
                    <a:pt x="41109" y="284125"/>
                  </a:lnTo>
                  <a:cubicBezTo>
                    <a:pt x="18405" y="284125"/>
                    <a:pt x="0" y="302530"/>
                    <a:pt x="0" y="325234"/>
                  </a:cubicBezTo>
                  <a:cubicBezTo>
                    <a:pt x="0" y="347938"/>
                    <a:pt x="18405" y="366343"/>
                    <a:pt x="41109" y="366343"/>
                  </a:cubicBezTo>
                  <a:lnTo>
                    <a:pt x="402906" y="366343"/>
                  </a:lnTo>
                  <a:cubicBezTo>
                    <a:pt x="425610" y="366343"/>
                    <a:pt x="444015" y="347938"/>
                    <a:pt x="444015" y="325234"/>
                  </a:cubicBezTo>
                  <a:cubicBezTo>
                    <a:pt x="444015" y="302530"/>
                    <a:pt x="425610" y="284125"/>
                    <a:pt x="402906" y="284125"/>
                  </a:cubicBezTo>
                  <a:lnTo>
                    <a:pt x="370262" y="284125"/>
                  </a:lnTo>
                  <a:cubicBezTo>
                    <a:pt x="370262" y="236771"/>
                    <a:pt x="370263" y="189417"/>
                    <a:pt x="370263" y="142063"/>
                  </a:cubicBezTo>
                  <a:cubicBezTo>
                    <a:pt x="370263" y="63604"/>
                    <a:pt x="306659" y="0"/>
                    <a:pt x="228200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 flipH="1" flipV="1">
              <a:off x="3469576" y="5076601"/>
              <a:ext cx="250635" cy="206791"/>
            </a:xfrm>
            <a:custGeom>
              <a:avLst/>
              <a:gdLst>
                <a:gd name="connsiteX0" fmla="*/ 228200 w 444015"/>
                <a:gd name="connsiteY0" fmla="*/ 0 h 366343"/>
                <a:gd name="connsiteX1" fmla="*/ 215816 w 444015"/>
                <a:gd name="connsiteY1" fmla="*/ 0 h 366343"/>
                <a:gd name="connsiteX2" fmla="*/ 73753 w 444015"/>
                <a:gd name="connsiteY2" fmla="*/ 142063 h 366343"/>
                <a:gd name="connsiteX3" fmla="*/ 73753 w 444015"/>
                <a:gd name="connsiteY3" fmla="*/ 284125 h 366343"/>
                <a:gd name="connsiteX4" fmla="*/ 41109 w 444015"/>
                <a:gd name="connsiteY4" fmla="*/ 284125 h 366343"/>
                <a:gd name="connsiteX5" fmla="*/ 0 w 444015"/>
                <a:gd name="connsiteY5" fmla="*/ 325234 h 366343"/>
                <a:gd name="connsiteX6" fmla="*/ 41109 w 444015"/>
                <a:gd name="connsiteY6" fmla="*/ 366343 h 366343"/>
                <a:gd name="connsiteX7" fmla="*/ 402906 w 444015"/>
                <a:gd name="connsiteY7" fmla="*/ 366343 h 366343"/>
                <a:gd name="connsiteX8" fmla="*/ 444015 w 444015"/>
                <a:gd name="connsiteY8" fmla="*/ 325234 h 366343"/>
                <a:gd name="connsiteX9" fmla="*/ 402906 w 444015"/>
                <a:gd name="connsiteY9" fmla="*/ 284125 h 366343"/>
                <a:gd name="connsiteX10" fmla="*/ 370262 w 444015"/>
                <a:gd name="connsiteY10" fmla="*/ 284125 h 366343"/>
                <a:gd name="connsiteX11" fmla="*/ 370263 w 444015"/>
                <a:gd name="connsiteY11" fmla="*/ 142063 h 366343"/>
                <a:gd name="connsiteX12" fmla="*/ 228200 w 444015"/>
                <a:gd name="connsiteY12" fmla="*/ 0 h 36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4015" h="366343">
                  <a:moveTo>
                    <a:pt x="228200" y="0"/>
                  </a:moveTo>
                  <a:lnTo>
                    <a:pt x="215816" y="0"/>
                  </a:lnTo>
                  <a:cubicBezTo>
                    <a:pt x="137357" y="0"/>
                    <a:pt x="73753" y="63604"/>
                    <a:pt x="73753" y="142063"/>
                  </a:cubicBezTo>
                  <a:lnTo>
                    <a:pt x="73753" y="284125"/>
                  </a:lnTo>
                  <a:lnTo>
                    <a:pt x="41109" y="284125"/>
                  </a:lnTo>
                  <a:cubicBezTo>
                    <a:pt x="18405" y="284125"/>
                    <a:pt x="0" y="302530"/>
                    <a:pt x="0" y="325234"/>
                  </a:cubicBezTo>
                  <a:cubicBezTo>
                    <a:pt x="0" y="347938"/>
                    <a:pt x="18405" y="366343"/>
                    <a:pt x="41109" y="366343"/>
                  </a:cubicBezTo>
                  <a:lnTo>
                    <a:pt x="402906" y="366343"/>
                  </a:lnTo>
                  <a:cubicBezTo>
                    <a:pt x="425610" y="366343"/>
                    <a:pt x="444015" y="347938"/>
                    <a:pt x="444015" y="325234"/>
                  </a:cubicBezTo>
                  <a:cubicBezTo>
                    <a:pt x="444015" y="302530"/>
                    <a:pt x="425610" y="284125"/>
                    <a:pt x="402906" y="284125"/>
                  </a:cubicBezTo>
                  <a:lnTo>
                    <a:pt x="370262" y="284125"/>
                  </a:lnTo>
                  <a:cubicBezTo>
                    <a:pt x="370262" y="236771"/>
                    <a:pt x="370263" y="189417"/>
                    <a:pt x="370263" y="142063"/>
                  </a:cubicBezTo>
                  <a:cubicBezTo>
                    <a:pt x="370263" y="63604"/>
                    <a:pt x="306659" y="0"/>
                    <a:pt x="228200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同侧圆角矩形 29"/>
            <p:cNvSpPr/>
            <p:nvPr/>
          </p:nvSpPr>
          <p:spPr>
            <a:xfrm rot="16200000" flipH="1">
              <a:off x="3943575" y="4857733"/>
              <a:ext cx="167372" cy="17641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119824" y="4969077"/>
            <a:ext cx="751951" cy="784263"/>
            <a:chOff x="3424887" y="4553810"/>
            <a:chExt cx="751951" cy="784263"/>
          </a:xfrm>
        </p:grpSpPr>
        <p:sp>
          <p:nvSpPr>
            <p:cNvPr id="33" name="同侧圆角矩形 32"/>
            <p:cNvSpPr/>
            <p:nvPr/>
          </p:nvSpPr>
          <p:spPr>
            <a:xfrm>
              <a:off x="3424887" y="4553810"/>
              <a:ext cx="344777" cy="306380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0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同侧圆角矩形 33"/>
            <p:cNvSpPr/>
            <p:nvPr/>
          </p:nvSpPr>
          <p:spPr>
            <a:xfrm flipV="1">
              <a:off x="3424887" y="5031693"/>
              <a:ext cx="344777" cy="306380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0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同侧圆角矩形 34"/>
            <p:cNvSpPr/>
            <p:nvPr/>
          </p:nvSpPr>
          <p:spPr>
            <a:xfrm rot="16200000" flipH="1">
              <a:off x="3886521" y="4803880"/>
              <a:ext cx="296509" cy="284125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0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 flipH="1">
              <a:off x="3469576" y="4603604"/>
              <a:ext cx="250635" cy="206791"/>
            </a:xfrm>
            <a:custGeom>
              <a:avLst/>
              <a:gdLst>
                <a:gd name="connsiteX0" fmla="*/ 228200 w 444015"/>
                <a:gd name="connsiteY0" fmla="*/ 0 h 366343"/>
                <a:gd name="connsiteX1" fmla="*/ 215816 w 444015"/>
                <a:gd name="connsiteY1" fmla="*/ 0 h 366343"/>
                <a:gd name="connsiteX2" fmla="*/ 73753 w 444015"/>
                <a:gd name="connsiteY2" fmla="*/ 142063 h 366343"/>
                <a:gd name="connsiteX3" fmla="*/ 73753 w 444015"/>
                <a:gd name="connsiteY3" fmla="*/ 284125 h 366343"/>
                <a:gd name="connsiteX4" fmla="*/ 41109 w 444015"/>
                <a:gd name="connsiteY4" fmla="*/ 284125 h 366343"/>
                <a:gd name="connsiteX5" fmla="*/ 0 w 444015"/>
                <a:gd name="connsiteY5" fmla="*/ 325234 h 366343"/>
                <a:gd name="connsiteX6" fmla="*/ 41109 w 444015"/>
                <a:gd name="connsiteY6" fmla="*/ 366343 h 366343"/>
                <a:gd name="connsiteX7" fmla="*/ 402906 w 444015"/>
                <a:gd name="connsiteY7" fmla="*/ 366343 h 366343"/>
                <a:gd name="connsiteX8" fmla="*/ 444015 w 444015"/>
                <a:gd name="connsiteY8" fmla="*/ 325234 h 366343"/>
                <a:gd name="connsiteX9" fmla="*/ 402906 w 444015"/>
                <a:gd name="connsiteY9" fmla="*/ 284125 h 366343"/>
                <a:gd name="connsiteX10" fmla="*/ 370262 w 444015"/>
                <a:gd name="connsiteY10" fmla="*/ 284125 h 366343"/>
                <a:gd name="connsiteX11" fmla="*/ 370263 w 444015"/>
                <a:gd name="connsiteY11" fmla="*/ 142063 h 366343"/>
                <a:gd name="connsiteX12" fmla="*/ 228200 w 444015"/>
                <a:gd name="connsiteY12" fmla="*/ 0 h 36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4015" h="366343">
                  <a:moveTo>
                    <a:pt x="228200" y="0"/>
                  </a:moveTo>
                  <a:lnTo>
                    <a:pt x="215816" y="0"/>
                  </a:lnTo>
                  <a:cubicBezTo>
                    <a:pt x="137357" y="0"/>
                    <a:pt x="73753" y="63604"/>
                    <a:pt x="73753" y="142063"/>
                  </a:cubicBezTo>
                  <a:lnTo>
                    <a:pt x="73753" y="284125"/>
                  </a:lnTo>
                  <a:lnTo>
                    <a:pt x="41109" y="284125"/>
                  </a:lnTo>
                  <a:cubicBezTo>
                    <a:pt x="18405" y="284125"/>
                    <a:pt x="0" y="302530"/>
                    <a:pt x="0" y="325234"/>
                  </a:cubicBezTo>
                  <a:cubicBezTo>
                    <a:pt x="0" y="347938"/>
                    <a:pt x="18405" y="366343"/>
                    <a:pt x="41109" y="366343"/>
                  </a:cubicBezTo>
                  <a:lnTo>
                    <a:pt x="402906" y="366343"/>
                  </a:lnTo>
                  <a:cubicBezTo>
                    <a:pt x="425610" y="366343"/>
                    <a:pt x="444015" y="347938"/>
                    <a:pt x="444015" y="325234"/>
                  </a:cubicBezTo>
                  <a:cubicBezTo>
                    <a:pt x="444015" y="302530"/>
                    <a:pt x="425610" y="284125"/>
                    <a:pt x="402906" y="284125"/>
                  </a:cubicBezTo>
                  <a:lnTo>
                    <a:pt x="370262" y="284125"/>
                  </a:lnTo>
                  <a:cubicBezTo>
                    <a:pt x="370262" y="236771"/>
                    <a:pt x="370263" y="189417"/>
                    <a:pt x="370263" y="142063"/>
                  </a:cubicBezTo>
                  <a:cubicBezTo>
                    <a:pt x="370263" y="63604"/>
                    <a:pt x="306659" y="0"/>
                    <a:pt x="228200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 flipH="1" flipV="1">
              <a:off x="3469576" y="5076601"/>
              <a:ext cx="250635" cy="206791"/>
            </a:xfrm>
            <a:custGeom>
              <a:avLst/>
              <a:gdLst>
                <a:gd name="connsiteX0" fmla="*/ 228200 w 444015"/>
                <a:gd name="connsiteY0" fmla="*/ 0 h 366343"/>
                <a:gd name="connsiteX1" fmla="*/ 215816 w 444015"/>
                <a:gd name="connsiteY1" fmla="*/ 0 h 366343"/>
                <a:gd name="connsiteX2" fmla="*/ 73753 w 444015"/>
                <a:gd name="connsiteY2" fmla="*/ 142063 h 366343"/>
                <a:gd name="connsiteX3" fmla="*/ 73753 w 444015"/>
                <a:gd name="connsiteY3" fmla="*/ 284125 h 366343"/>
                <a:gd name="connsiteX4" fmla="*/ 41109 w 444015"/>
                <a:gd name="connsiteY4" fmla="*/ 284125 h 366343"/>
                <a:gd name="connsiteX5" fmla="*/ 0 w 444015"/>
                <a:gd name="connsiteY5" fmla="*/ 325234 h 366343"/>
                <a:gd name="connsiteX6" fmla="*/ 41109 w 444015"/>
                <a:gd name="connsiteY6" fmla="*/ 366343 h 366343"/>
                <a:gd name="connsiteX7" fmla="*/ 402906 w 444015"/>
                <a:gd name="connsiteY7" fmla="*/ 366343 h 366343"/>
                <a:gd name="connsiteX8" fmla="*/ 444015 w 444015"/>
                <a:gd name="connsiteY8" fmla="*/ 325234 h 366343"/>
                <a:gd name="connsiteX9" fmla="*/ 402906 w 444015"/>
                <a:gd name="connsiteY9" fmla="*/ 284125 h 366343"/>
                <a:gd name="connsiteX10" fmla="*/ 370262 w 444015"/>
                <a:gd name="connsiteY10" fmla="*/ 284125 h 366343"/>
                <a:gd name="connsiteX11" fmla="*/ 370263 w 444015"/>
                <a:gd name="connsiteY11" fmla="*/ 142063 h 366343"/>
                <a:gd name="connsiteX12" fmla="*/ 228200 w 444015"/>
                <a:gd name="connsiteY12" fmla="*/ 0 h 36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4015" h="366343">
                  <a:moveTo>
                    <a:pt x="228200" y="0"/>
                  </a:moveTo>
                  <a:lnTo>
                    <a:pt x="215816" y="0"/>
                  </a:lnTo>
                  <a:cubicBezTo>
                    <a:pt x="137357" y="0"/>
                    <a:pt x="73753" y="63604"/>
                    <a:pt x="73753" y="142063"/>
                  </a:cubicBezTo>
                  <a:lnTo>
                    <a:pt x="73753" y="284125"/>
                  </a:lnTo>
                  <a:lnTo>
                    <a:pt x="41109" y="284125"/>
                  </a:lnTo>
                  <a:cubicBezTo>
                    <a:pt x="18405" y="284125"/>
                    <a:pt x="0" y="302530"/>
                    <a:pt x="0" y="325234"/>
                  </a:cubicBezTo>
                  <a:cubicBezTo>
                    <a:pt x="0" y="347938"/>
                    <a:pt x="18405" y="366343"/>
                    <a:pt x="41109" y="366343"/>
                  </a:cubicBezTo>
                  <a:lnTo>
                    <a:pt x="402906" y="366343"/>
                  </a:lnTo>
                  <a:cubicBezTo>
                    <a:pt x="425610" y="366343"/>
                    <a:pt x="444015" y="347938"/>
                    <a:pt x="444015" y="325234"/>
                  </a:cubicBezTo>
                  <a:cubicBezTo>
                    <a:pt x="444015" y="302530"/>
                    <a:pt x="425610" y="284125"/>
                    <a:pt x="402906" y="284125"/>
                  </a:cubicBezTo>
                  <a:lnTo>
                    <a:pt x="370262" y="284125"/>
                  </a:lnTo>
                  <a:cubicBezTo>
                    <a:pt x="370262" y="236771"/>
                    <a:pt x="370263" y="189417"/>
                    <a:pt x="370263" y="142063"/>
                  </a:cubicBezTo>
                  <a:cubicBezTo>
                    <a:pt x="370263" y="63604"/>
                    <a:pt x="306659" y="0"/>
                    <a:pt x="228200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同侧圆角矩形 37"/>
            <p:cNvSpPr/>
            <p:nvPr/>
          </p:nvSpPr>
          <p:spPr>
            <a:xfrm rot="16200000" flipH="1">
              <a:off x="3943575" y="4857733"/>
              <a:ext cx="167372" cy="17641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142174" y="4969077"/>
            <a:ext cx="751951" cy="784263"/>
            <a:chOff x="3424887" y="4553810"/>
            <a:chExt cx="751951" cy="784263"/>
          </a:xfrm>
        </p:grpSpPr>
        <p:sp>
          <p:nvSpPr>
            <p:cNvPr id="40" name="同侧圆角矩形 39"/>
            <p:cNvSpPr/>
            <p:nvPr/>
          </p:nvSpPr>
          <p:spPr>
            <a:xfrm>
              <a:off x="3424887" y="4553810"/>
              <a:ext cx="344777" cy="306380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0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同侧圆角矩形 40"/>
            <p:cNvSpPr/>
            <p:nvPr/>
          </p:nvSpPr>
          <p:spPr>
            <a:xfrm flipV="1">
              <a:off x="3424887" y="5031693"/>
              <a:ext cx="344777" cy="306380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0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同侧圆角矩形 41"/>
            <p:cNvSpPr/>
            <p:nvPr/>
          </p:nvSpPr>
          <p:spPr>
            <a:xfrm rot="16200000" flipH="1">
              <a:off x="3886521" y="4803880"/>
              <a:ext cx="296509" cy="284125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0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 flipH="1">
              <a:off x="3469576" y="4603604"/>
              <a:ext cx="250635" cy="206791"/>
            </a:xfrm>
            <a:custGeom>
              <a:avLst/>
              <a:gdLst>
                <a:gd name="connsiteX0" fmla="*/ 228200 w 444015"/>
                <a:gd name="connsiteY0" fmla="*/ 0 h 366343"/>
                <a:gd name="connsiteX1" fmla="*/ 215816 w 444015"/>
                <a:gd name="connsiteY1" fmla="*/ 0 h 366343"/>
                <a:gd name="connsiteX2" fmla="*/ 73753 w 444015"/>
                <a:gd name="connsiteY2" fmla="*/ 142063 h 366343"/>
                <a:gd name="connsiteX3" fmla="*/ 73753 w 444015"/>
                <a:gd name="connsiteY3" fmla="*/ 284125 h 366343"/>
                <a:gd name="connsiteX4" fmla="*/ 41109 w 444015"/>
                <a:gd name="connsiteY4" fmla="*/ 284125 h 366343"/>
                <a:gd name="connsiteX5" fmla="*/ 0 w 444015"/>
                <a:gd name="connsiteY5" fmla="*/ 325234 h 366343"/>
                <a:gd name="connsiteX6" fmla="*/ 41109 w 444015"/>
                <a:gd name="connsiteY6" fmla="*/ 366343 h 366343"/>
                <a:gd name="connsiteX7" fmla="*/ 402906 w 444015"/>
                <a:gd name="connsiteY7" fmla="*/ 366343 h 366343"/>
                <a:gd name="connsiteX8" fmla="*/ 444015 w 444015"/>
                <a:gd name="connsiteY8" fmla="*/ 325234 h 366343"/>
                <a:gd name="connsiteX9" fmla="*/ 402906 w 444015"/>
                <a:gd name="connsiteY9" fmla="*/ 284125 h 366343"/>
                <a:gd name="connsiteX10" fmla="*/ 370262 w 444015"/>
                <a:gd name="connsiteY10" fmla="*/ 284125 h 366343"/>
                <a:gd name="connsiteX11" fmla="*/ 370263 w 444015"/>
                <a:gd name="connsiteY11" fmla="*/ 142063 h 366343"/>
                <a:gd name="connsiteX12" fmla="*/ 228200 w 444015"/>
                <a:gd name="connsiteY12" fmla="*/ 0 h 36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4015" h="366343">
                  <a:moveTo>
                    <a:pt x="228200" y="0"/>
                  </a:moveTo>
                  <a:lnTo>
                    <a:pt x="215816" y="0"/>
                  </a:lnTo>
                  <a:cubicBezTo>
                    <a:pt x="137357" y="0"/>
                    <a:pt x="73753" y="63604"/>
                    <a:pt x="73753" y="142063"/>
                  </a:cubicBezTo>
                  <a:lnTo>
                    <a:pt x="73753" y="284125"/>
                  </a:lnTo>
                  <a:lnTo>
                    <a:pt x="41109" y="284125"/>
                  </a:lnTo>
                  <a:cubicBezTo>
                    <a:pt x="18405" y="284125"/>
                    <a:pt x="0" y="302530"/>
                    <a:pt x="0" y="325234"/>
                  </a:cubicBezTo>
                  <a:cubicBezTo>
                    <a:pt x="0" y="347938"/>
                    <a:pt x="18405" y="366343"/>
                    <a:pt x="41109" y="366343"/>
                  </a:cubicBezTo>
                  <a:lnTo>
                    <a:pt x="402906" y="366343"/>
                  </a:lnTo>
                  <a:cubicBezTo>
                    <a:pt x="425610" y="366343"/>
                    <a:pt x="444015" y="347938"/>
                    <a:pt x="444015" y="325234"/>
                  </a:cubicBezTo>
                  <a:cubicBezTo>
                    <a:pt x="444015" y="302530"/>
                    <a:pt x="425610" y="284125"/>
                    <a:pt x="402906" y="284125"/>
                  </a:cubicBezTo>
                  <a:lnTo>
                    <a:pt x="370262" y="284125"/>
                  </a:lnTo>
                  <a:cubicBezTo>
                    <a:pt x="370262" y="236771"/>
                    <a:pt x="370263" y="189417"/>
                    <a:pt x="370263" y="142063"/>
                  </a:cubicBezTo>
                  <a:cubicBezTo>
                    <a:pt x="370263" y="63604"/>
                    <a:pt x="306659" y="0"/>
                    <a:pt x="228200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 flipH="1" flipV="1">
              <a:off x="3469576" y="5076601"/>
              <a:ext cx="250635" cy="206791"/>
            </a:xfrm>
            <a:custGeom>
              <a:avLst/>
              <a:gdLst>
                <a:gd name="connsiteX0" fmla="*/ 228200 w 444015"/>
                <a:gd name="connsiteY0" fmla="*/ 0 h 366343"/>
                <a:gd name="connsiteX1" fmla="*/ 215816 w 444015"/>
                <a:gd name="connsiteY1" fmla="*/ 0 h 366343"/>
                <a:gd name="connsiteX2" fmla="*/ 73753 w 444015"/>
                <a:gd name="connsiteY2" fmla="*/ 142063 h 366343"/>
                <a:gd name="connsiteX3" fmla="*/ 73753 w 444015"/>
                <a:gd name="connsiteY3" fmla="*/ 284125 h 366343"/>
                <a:gd name="connsiteX4" fmla="*/ 41109 w 444015"/>
                <a:gd name="connsiteY4" fmla="*/ 284125 h 366343"/>
                <a:gd name="connsiteX5" fmla="*/ 0 w 444015"/>
                <a:gd name="connsiteY5" fmla="*/ 325234 h 366343"/>
                <a:gd name="connsiteX6" fmla="*/ 41109 w 444015"/>
                <a:gd name="connsiteY6" fmla="*/ 366343 h 366343"/>
                <a:gd name="connsiteX7" fmla="*/ 402906 w 444015"/>
                <a:gd name="connsiteY7" fmla="*/ 366343 h 366343"/>
                <a:gd name="connsiteX8" fmla="*/ 444015 w 444015"/>
                <a:gd name="connsiteY8" fmla="*/ 325234 h 366343"/>
                <a:gd name="connsiteX9" fmla="*/ 402906 w 444015"/>
                <a:gd name="connsiteY9" fmla="*/ 284125 h 366343"/>
                <a:gd name="connsiteX10" fmla="*/ 370262 w 444015"/>
                <a:gd name="connsiteY10" fmla="*/ 284125 h 366343"/>
                <a:gd name="connsiteX11" fmla="*/ 370263 w 444015"/>
                <a:gd name="connsiteY11" fmla="*/ 142063 h 366343"/>
                <a:gd name="connsiteX12" fmla="*/ 228200 w 444015"/>
                <a:gd name="connsiteY12" fmla="*/ 0 h 36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4015" h="366343">
                  <a:moveTo>
                    <a:pt x="228200" y="0"/>
                  </a:moveTo>
                  <a:lnTo>
                    <a:pt x="215816" y="0"/>
                  </a:lnTo>
                  <a:cubicBezTo>
                    <a:pt x="137357" y="0"/>
                    <a:pt x="73753" y="63604"/>
                    <a:pt x="73753" y="142063"/>
                  </a:cubicBezTo>
                  <a:lnTo>
                    <a:pt x="73753" y="284125"/>
                  </a:lnTo>
                  <a:lnTo>
                    <a:pt x="41109" y="284125"/>
                  </a:lnTo>
                  <a:cubicBezTo>
                    <a:pt x="18405" y="284125"/>
                    <a:pt x="0" y="302530"/>
                    <a:pt x="0" y="325234"/>
                  </a:cubicBezTo>
                  <a:cubicBezTo>
                    <a:pt x="0" y="347938"/>
                    <a:pt x="18405" y="366343"/>
                    <a:pt x="41109" y="366343"/>
                  </a:cubicBezTo>
                  <a:lnTo>
                    <a:pt x="402906" y="366343"/>
                  </a:lnTo>
                  <a:cubicBezTo>
                    <a:pt x="425610" y="366343"/>
                    <a:pt x="444015" y="347938"/>
                    <a:pt x="444015" y="325234"/>
                  </a:cubicBezTo>
                  <a:cubicBezTo>
                    <a:pt x="444015" y="302530"/>
                    <a:pt x="425610" y="284125"/>
                    <a:pt x="402906" y="284125"/>
                  </a:cubicBezTo>
                  <a:lnTo>
                    <a:pt x="370262" y="284125"/>
                  </a:lnTo>
                  <a:cubicBezTo>
                    <a:pt x="370262" y="236771"/>
                    <a:pt x="370263" y="189417"/>
                    <a:pt x="370263" y="142063"/>
                  </a:cubicBezTo>
                  <a:cubicBezTo>
                    <a:pt x="370263" y="63604"/>
                    <a:pt x="306659" y="0"/>
                    <a:pt x="228200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同侧圆角矩形 44"/>
            <p:cNvSpPr/>
            <p:nvPr/>
          </p:nvSpPr>
          <p:spPr>
            <a:xfrm rot="16200000" flipH="1">
              <a:off x="3943575" y="4857733"/>
              <a:ext cx="167372" cy="17641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164524" y="4969077"/>
            <a:ext cx="751951" cy="784263"/>
            <a:chOff x="3424887" y="4553810"/>
            <a:chExt cx="751951" cy="784263"/>
          </a:xfrm>
        </p:grpSpPr>
        <p:sp>
          <p:nvSpPr>
            <p:cNvPr id="47" name="同侧圆角矩形 46"/>
            <p:cNvSpPr/>
            <p:nvPr/>
          </p:nvSpPr>
          <p:spPr>
            <a:xfrm>
              <a:off x="3424887" y="4553810"/>
              <a:ext cx="344777" cy="306380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0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同侧圆角矩形 47"/>
            <p:cNvSpPr/>
            <p:nvPr/>
          </p:nvSpPr>
          <p:spPr>
            <a:xfrm flipV="1">
              <a:off x="3424887" y="5031693"/>
              <a:ext cx="344777" cy="306380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0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同侧圆角矩形 48"/>
            <p:cNvSpPr/>
            <p:nvPr/>
          </p:nvSpPr>
          <p:spPr>
            <a:xfrm rot="16200000" flipH="1">
              <a:off x="3886521" y="4803880"/>
              <a:ext cx="296509" cy="284125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0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 flipH="1">
              <a:off x="3469576" y="4603604"/>
              <a:ext cx="250635" cy="206791"/>
            </a:xfrm>
            <a:custGeom>
              <a:avLst/>
              <a:gdLst>
                <a:gd name="connsiteX0" fmla="*/ 228200 w 444015"/>
                <a:gd name="connsiteY0" fmla="*/ 0 h 366343"/>
                <a:gd name="connsiteX1" fmla="*/ 215816 w 444015"/>
                <a:gd name="connsiteY1" fmla="*/ 0 h 366343"/>
                <a:gd name="connsiteX2" fmla="*/ 73753 w 444015"/>
                <a:gd name="connsiteY2" fmla="*/ 142063 h 366343"/>
                <a:gd name="connsiteX3" fmla="*/ 73753 w 444015"/>
                <a:gd name="connsiteY3" fmla="*/ 284125 h 366343"/>
                <a:gd name="connsiteX4" fmla="*/ 41109 w 444015"/>
                <a:gd name="connsiteY4" fmla="*/ 284125 h 366343"/>
                <a:gd name="connsiteX5" fmla="*/ 0 w 444015"/>
                <a:gd name="connsiteY5" fmla="*/ 325234 h 366343"/>
                <a:gd name="connsiteX6" fmla="*/ 41109 w 444015"/>
                <a:gd name="connsiteY6" fmla="*/ 366343 h 366343"/>
                <a:gd name="connsiteX7" fmla="*/ 402906 w 444015"/>
                <a:gd name="connsiteY7" fmla="*/ 366343 h 366343"/>
                <a:gd name="connsiteX8" fmla="*/ 444015 w 444015"/>
                <a:gd name="connsiteY8" fmla="*/ 325234 h 366343"/>
                <a:gd name="connsiteX9" fmla="*/ 402906 w 444015"/>
                <a:gd name="connsiteY9" fmla="*/ 284125 h 366343"/>
                <a:gd name="connsiteX10" fmla="*/ 370262 w 444015"/>
                <a:gd name="connsiteY10" fmla="*/ 284125 h 366343"/>
                <a:gd name="connsiteX11" fmla="*/ 370263 w 444015"/>
                <a:gd name="connsiteY11" fmla="*/ 142063 h 366343"/>
                <a:gd name="connsiteX12" fmla="*/ 228200 w 444015"/>
                <a:gd name="connsiteY12" fmla="*/ 0 h 36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4015" h="366343">
                  <a:moveTo>
                    <a:pt x="228200" y="0"/>
                  </a:moveTo>
                  <a:lnTo>
                    <a:pt x="215816" y="0"/>
                  </a:lnTo>
                  <a:cubicBezTo>
                    <a:pt x="137357" y="0"/>
                    <a:pt x="73753" y="63604"/>
                    <a:pt x="73753" y="142063"/>
                  </a:cubicBezTo>
                  <a:lnTo>
                    <a:pt x="73753" y="284125"/>
                  </a:lnTo>
                  <a:lnTo>
                    <a:pt x="41109" y="284125"/>
                  </a:lnTo>
                  <a:cubicBezTo>
                    <a:pt x="18405" y="284125"/>
                    <a:pt x="0" y="302530"/>
                    <a:pt x="0" y="325234"/>
                  </a:cubicBezTo>
                  <a:cubicBezTo>
                    <a:pt x="0" y="347938"/>
                    <a:pt x="18405" y="366343"/>
                    <a:pt x="41109" y="366343"/>
                  </a:cubicBezTo>
                  <a:lnTo>
                    <a:pt x="402906" y="366343"/>
                  </a:lnTo>
                  <a:cubicBezTo>
                    <a:pt x="425610" y="366343"/>
                    <a:pt x="444015" y="347938"/>
                    <a:pt x="444015" y="325234"/>
                  </a:cubicBezTo>
                  <a:cubicBezTo>
                    <a:pt x="444015" y="302530"/>
                    <a:pt x="425610" y="284125"/>
                    <a:pt x="402906" y="284125"/>
                  </a:cubicBezTo>
                  <a:lnTo>
                    <a:pt x="370262" y="284125"/>
                  </a:lnTo>
                  <a:cubicBezTo>
                    <a:pt x="370262" y="236771"/>
                    <a:pt x="370263" y="189417"/>
                    <a:pt x="370263" y="142063"/>
                  </a:cubicBezTo>
                  <a:cubicBezTo>
                    <a:pt x="370263" y="63604"/>
                    <a:pt x="306659" y="0"/>
                    <a:pt x="228200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 flipH="1" flipV="1">
              <a:off x="3469576" y="5076601"/>
              <a:ext cx="250635" cy="206791"/>
            </a:xfrm>
            <a:custGeom>
              <a:avLst/>
              <a:gdLst>
                <a:gd name="connsiteX0" fmla="*/ 228200 w 444015"/>
                <a:gd name="connsiteY0" fmla="*/ 0 h 366343"/>
                <a:gd name="connsiteX1" fmla="*/ 215816 w 444015"/>
                <a:gd name="connsiteY1" fmla="*/ 0 h 366343"/>
                <a:gd name="connsiteX2" fmla="*/ 73753 w 444015"/>
                <a:gd name="connsiteY2" fmla="*/ 142063 h 366343"/>
                <a:gd name="connsiteX3" fmla="*/ 73753 w 444015"/>
                <a:gd name="connsiteY3" fmla="*/ 284125 h 366343"/>
                <a:gd name="connsiteX4" fmla="*/ 41109 w 444015"/>
                <a:gd name="connsiteY4" fmla="*/ 284125 h 366343"/>
                <a:gd name="connsiteX5" fmla="*/ 0 w 444015"/>
                <a:gd name="connsiteY5" fmla="*/ 325234 h 366343"/>
                <a:gd name="connsiteX6" fmla="*/ 41109 w 444015"/>
                <a:gd name="connsiteY6" fmla="*/ 366343 h 366343"/>
                <a:gd name="connsiteX7" fmla="*/ 402906 w 444015"/>
                <a:gd name="connsiteY7" fmla="*/ 366343 h 366343"/>
                <a:gd name="connsiteX8" fmla="*/ 444015 w 444015"/>
                <a:gd name="connsiteY8" fmla="*/ 325234 h 366343"/>
                <a:gd name="connsiteX9" fmla="*/ 402906 w 444015"/>
                <a:gd name="connsiteY9" fmla="*/ 284125 h 366343"/>
                <a:gd name="connsiteX10" fmla="*/ 370262 w 444015"/>
                <a:gd name="connsiteY10" fmla="*/ 284125 h 366343"/>
                <a:gd name="connsiteX11" fmla="*/ 370263 w 444015"/>
                <a:gd name="connsiteY11" fmla="*/ 142063 h 366343"/>
                <a:gd name="connsiteX12" fmla="*/ 228200 w 444015"/>
                <a:gd name="connsiteY12" fmla="*/ 0 h 36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4015" h="366343">
                  <a:moveTo>
                    <a:pt x="228200" y="0"/>
                  </a:moveTo>
                  <a:lnTo>
                    <a:pt x="215816" y="0"/>
                  </a:lnTo>
                  <a:cubicBezTo>
                    <a:pt x="137357" y="0"/>
                    <a:pt x="73753" y="63604"/>
                    <a:pt x="73753" y="142063"/>
                  </a:cubicBezTo>
                  <a:lnTo>
                    <a:pt x="73753" y="284125"/>
                  </a:lnTo>
                  <a:lnTo>
                    <a:pt x="41109" y="284125"/>
                  </a:lnTo>
                  <a:cubicBezTo>
                    <a:pt x="18405" y="284125"/>
                    <a:pt x="0" y="302530"/>
                    <a:pt x="0" y="325234"/>
                  </a:cubicBezTo>
                  <a:cubicBezTo>
                    <a:pt x="0" y="347938"/>
                    <a:pt x="18405" y="366343"/>
                    <a:pt x="41109" y="366343"/>
                  </a:cubicBezTo>
                  <a:lnTo>
                    <a:pt x="402906" y="366343"/>
                  </a:lnTo>
                  <a:cubicBezTo>
                    <a:pt x="425610" y="366343"/>
                    <a:pt x="444015" y="347938"/>
                    <a:pt x="444015" y="325234"/>
                  </a:cubicBezTo>
                  <a:cubicBezTo>
                    <a:pt x="444015" y="302530"/>
                    <a:pt x="425610" y="284125"/>
                    <a:pt x="402906" y="284125"/>
                  </a:cubicBezTo>
                  <a:lnTo>
                    <a:pt x="370262" y="284125"/>
                  </a:lnTo>
                  <a:cubicBezTo>
                    <a:pt x="370262" y="236771"/>
                    <a:pt x="370263" y="189417"/>
                    <a:pt x="370263" y="142063"/>
                  </a:cubicBezTo>
                  <a:cubicBezTo>
                    <a:pt x="370263" y="63604"/>
                    <a:pt x="306659" y="0"/>
                    <a:pt x="228200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同侧圆角矩形 51"/>
            <p:cNvSpPr/>
            <p:nvPr/>
          </p:nvSpPr>
          <p:spPr>
            <a:xfrm rot="16200000" flipH="1">
              <a:off x="3943575" y="4857733"/>
              <a:ext cx="167372" cy="17641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186874" y="4969077"/>
            <a:ext cx="751951" cy="784263"/>
            <a:chOff x="3424887" y="4553810"/>
            <a:chExt cx="751951" cy="784263"/>
          </a:xfrm>
        </p:grpSpPr>
        <p:sp>
          <p:nvSpPr>
            <p:cNvPr id="54" name="同侧圆角矩形 53"/>
            <p:cNvSpPr/>
            <p:nvPr/>
          </p:nvSpPr>
          <p:spPr>
            <a:xfrm>
              <a:off x="3424887" y="4553810"/>
              <a:ext cx="344777" cy="306380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0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同侧圆角矩形 54"/>
            <p:cNvSpPr/>
            <p:nvPr/>
          </p:nvSpPr>
          <p:spPr>
            <a:xfrm flipV="1">
              <a:off x="3424887" y="5031693"/>
              <a:ext cx="344777" cy="306380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0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同侧圆角矩形 55"/>
            <p:cNvSpPr/>
            <p:nvPr/>
          </p:nvSpPr>
          <p:spPr>
            <a:xfrm rot="16200000" flipH="1">
              <a:off x="3886521" y="4803880"/>
              <a:ext cx="296509" cy="284125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0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任意多边形 56"/>
            <p:cNvSpPr/>
            <p:nvPr/>
          </p:nvSpPr>
          <p:spPr>
            <a:xfrm flipH="1">
              <a:off x="3469576" y="4603604"/>
              <a:ext cx="250635" cy="206791"/>
            </a:xfrm>
            <a:custGeom>
              <a:avLst/>
              <a:gdLst>
                <a:gd name="connsiteX0" fmla="*/ 228200 w 444015"/>
                <a:gd name="connsiteY0" fmla="*/ 0 h 366343"/>
                <a:gd name="connsiteX1" fmla="*/ 215816 w 444015"/>
                <a:gd name="connsiteY1" fmla="*/ 0 h 366343"/>
                <a:gd name="connsiteX2" fmla="*/ 73753 w 444015"/>
                <a:gd name="connsiteY2" fmla="*/ 142063 h 366343"/>
                <a:gd name="connsiteX3" fmla="*/ 73753 w 444015"/>
                <a:gd name="connsiteY3" fmla="*/ 284125 h 366343"/>
                <a:gd name="connsiteX4" fmla="*/ 41109 w 444015"/>
                <a:gd name="connsiteY4" fmla="*/ 284125 h 366343"/>
                <a:gd name="connsiteX5" fmla="*/ 0 w 444015"/>
                <a:gd name="connsiteY5" fmla="*/ 325234 h 366343"/>
                <a:gd name="connsiteX6" fmla="*/ 41109 w 444015"/>
                <a:gd name="connsiteY6" fmla="*/ 366343 h 366343"/>
                <a:gd name="connsiteX7" fmla="*/ 402906 w 444015"/>
                <a:gd name="connsiteY7" fmla="*/ 366343 h 366343"/>
                <a:gd name="connsiteX8" fmla="*/ 444015 w 444015"/>
                <a:gd name="connsiteY8" fmla="*/ 325234 h 366343"/>
                <a:gd name="connsiteX9" fmla="*/ 402906 w 444015"/>
                <a:gd name="connsiteY9" fmla="*/ 284125 h 366343"/>
                <a:gd name="connsiteX10" fmla="*/ 370262 w 444015"/>
                <a:gd name="connsiteY10" fmla="*/ 284125 h 366343"/>
                <a:gd name="connsiteX11" fmla="*/ 370263 w 444015"/>
                <a:gd name="connsiteY11" fmla="*/ 142063 h 366343"/>
                <a:gd name="connsiteX12" fmla="*/ 228200 w 444015"/>
                <a:gd name="connsiteY12" fmla="*/ 0 h 36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4015" h="366343">
                  <a:moveTo>
                    <a:pt x="228200" y="0"/>
                  </a:moveTo>
                  <a:lnTo>
                    <a:pt x="215816" y="0"/>
                  </a:lnTo>
                  <a:cubicBezTo>
                    <a:pt x="137357" y="0"/>
                    <a:pt x="73753" y="63604"/>
                    <a:pt x="73753" y="142063"/>
                  </a:cubicBezTo>
                  <a:lnTo>
                    <a:pt x="73753" y="284125"/>
                  </a:lnTo>
                  <a:lnTo>
                    <a:pt x="41109" y="284125"/>
                  </a:lnTo>
                  <a:cubicBezTo>
                    <a:pt x="18405" y="284125"/>
                    <a:pt x="0" y="302530"/>
                    <a:pt x="0" y="325234"/>
                  </a:cubicBezTo>
                  <a:cubicBezTo>
                    <a:pt x="0" y="347938"/>
                    <a:pt x="18405" y="366343"/>
                    <a:pt x="41109" y="366343"/>
                  </a:cubicBezTo>
                  <a:lnTo>
                    <a:pt x="402906" y="366343"/>
                  </a:lnTo>
                  <a:cubicBezTo>
                    <a:pt x="425610" y="366343"/>
                    <a:pt x="444015" y="347938"/>
                    <a:pt x="444015" y="325234"/>
                  </a:cubicBezTo>
                  <a:cubicBezTo>
                    <a:pt x="444015" y="302530"/>
                    <a:pt x="425610" y="284125"/>
                    <a:pt x="402906" y="284125"/>
                  </a:cubicBezTo>
                  <a:lnTo>
                    <a:pt x="370262" y="284125"/>
                  </a:lnTo>
                  <a:cubicBezTo>
                    <a:pt x="370262" y="236771"/>
                    <a:pt x="370263" y="189417"/>
                    <a:pt x="370263" y="142063"/>
                  </a:cubicBezTo>
                  <a:cubicBezTo>
                    <a:pt x="370263" y="63604"/>
                    <a:pt x="306659" y="0"/>
                    <a:pt x="228200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任意多边形 57"/>
            <p:cNvSpPr/>
            <p:nvPr/>
          </p:nvSpPr>
          <p:spPr>
            <a:xfrm flipH="1" flipV="1">
              <a:off x="3469576" y="5076601"/>
              <a:ext cx="250635" cy="206791"/>
            </a:xfrm>
            <a:custGeom>
              <a:avLst/>
              <a:gdLst>
                <a:gd name="connsiteX0" fmla="*/ 228200 w 444015"/>
                <a:gd name="connsiteY0" fmla="*/ 0 h 366343"/>
                <a:gd name="connsiteX1" fmla="*/ 215816 w 444015"/>
                <a:gd name="connsiteY1" fmla="*/ 0 h 366343"/>
                <a:gd name="connsiteX2" fmla="*/ 73753 w 444015"/>
                <a:gd name="connsiteY2" fmla="*/ 142063 h 366343"/>
                <a:gd name="connsiteX3" fmla="*/ 73753 w 444015"/>
                <a:gd name="connsiteY3" fmla="*/ 284125 h 366343"/>
                <a:gd name="connsiteX4" fmla="*/ 41109 w 444015"/>
                <a:gd name="connsiteY4" fmla="*/ 284125 h 366343"/>
                <a:gd name="connsiteX5" fmla="*/ 0 w 444015"/>
                <a:gd name="connsiteY5" fmla="*/ 325234 h 366343"/>
                <a:gd name="connsiteX6" fmla="*/ 41109 w 444015"/>
                <a:gd name="connsiteY6" fmla="*/ 366343 h 366343"/>
                <a:gd name="connsiteX7" fmla="*/ 402906 w 444015"/>
                <a:gd name="connsiteY7" fmla="*/ 366343 h 366343"/>
                <a:gd name="connsiteX8" fmla="*/ 444015 w 444015"/>
                <a:gd name="connsiteY8" fmla="*/ 325234 h 366343"/>
                <a:gd name="connsiteX9" fmla="*/ 402906 w 444015"/>
                <a:gd name="connsiteY9" fmla="*/ 284125 h 366343"/>
                <a:gd name="connsiteX10" fmla="*/ 370262 w 444015"/>
                <a:gd name="connsiteY10" fmla="*/ 284125 h 366343"/>
                <a:gd name="connsiteX11" fmla="*/ 370263 w 444015"/>
                <a:gd name="connsiteY11" fmla="*/ 142063 h 366343"/>
                <a:gd name="connsiteX12" fmla="*/ 228200 w 444015"/>
                <a:gd name="connsiteY12" fmla="*/ 0 h 36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4015" h="366343">
                  <a:moveTo>
                    <a:pt x="228200" y="0"/>
                  </a:moveTo>
                  <a:lnTo>
                    <a:pt x="215816" y="0"/>
                  </a:lnTo>
                  <a:cubicBezTo>
                    <a:pt x="137357" y="0"/>
                    <a:pt x="73753" y="63604"/>
                    <a:pt x="73753" y="142063"/>
                  </a:cubicBezTo>
                  <a:lnTo>
                    <a:pt x="73753" y="284125"/>
                  </a:lnTo>
                  <a:lnTo>
                    <a:pt x="41109" y="284125"/>
                  </a:lnTo>
                  <a:cubicBezTo>
                    <a:pt x="18405" y="284125"/>
                    <a:pt x="0" y="302530"/>
                    <a:pt x="0" y="325234"/>
                  </a:cubicBezTo>
                  <a:cubicBezTo>
                    <a:pt x="0" y="347938"/>
                    <a:pt x="18405" y="366343"/>
                    <a:pt x="41109" y="366343"/>
                  </a:cubicBezTo>
                  <a:lnTo>
                    <a:pt x="402906" y="366343"/>
                  </a:lnTo>
                  <a:cubicBezTo>
                    <a:pt x="425610" y="366343"/>
                    <a:pt x="444015" y="347938"/>
                    <a:pt x="444015" y="325234"/>
                  </a:cubicBezTo>
                  <a:cubicBezTo>
                    <a:pt x="444015" y="302530"/>
                    <a:pt x="425610" y="284125"/>
                    <a:pt x="402906" y="284125"/>
                  </a:cubicBezTo>
                  <a:lnTo>
                    <a:pt x="370262" y="284125"/>
                  </a:lnTo>
                  <a:cubicBezTo>
                    <a:pt x="370262" y="236771"/>
                    <a:pt x="370263" y="189417"/>
                    <a:pt x="370263" y="142063"/>
                  </a:cubicBezTo>
                  <a:cubicBezTo>
                    <a:pt x="370263" y="63604"/>
                    <a:pt x="306659" y="0"/>
                    <a:pt x="228200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同侧圆角矩形 58"/>
            <p:cNvSpPr/>
            <p:nvPr/>
          </p:nvSpPr>
          <p:spPr>
            <a:xfrm rot="16200000" flipH="1">
              <a:off x="3943575" y="4857733"/>
              <a:ext cx="167372" cy="17641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136980" y="1883840"/>
            <a:ext cx="628740" cy="3770435"/>
            <a:chOff x="4465005" y="1605180"/>
            <a:chExt cx="628740" cy="3770435"/>
          </a:xfrm>
          <a:gradFill>
            <a:gsLst>
              <a:gs pos="50000">
                <a:schemeClr val="tx1">
                  <a:lumMod val="65000"/>
                  <a:lumOff val="35000"/>
                </a:schemeClr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</p:grpSpPr>
        <p:sp>
          <p:nvSpPr>
            <p:cNvPr id="63" name="矩形 62"/>
            <p:cNvSpPr/>
            <p:nvPr/>
          </p:nvSpPr>
          <p:spPr>
            <a:xfrm>
              <a:off x="4735068" y="1605180"/>
              <a:ext cx="88614" cy="3159738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任意多边形 70"/>
            <p:cNvSpPr/>
            <p:nvPr/>
          </p:nvSpPr>
          <p:spPr>
            <a:xfrm>
              <a:off x="4465005" y="4233730"/>
              <a:ext cx="628740" cy="1141885"/>
            </a:xfrm>
            <a:custGeom>
              <a:avLst/>
              <a:gdLst>
                <a:gd name="connsiteX0" fmla="*/ 199451 w 628740"/>
                <a:gd name="connsiteY0" fmla="*/ 0 h 1141885"/>
                <a:gd name="connsiteX1" fmla="*/ 429290 w 628740"/>
                <a:gd name="connsiteY1" fmla="*/ 0 h 1141885"/>
                <a:gd name="connsiteX2" fmla="*/ 429290 w 628740"/>
                <a:gd name="connsiteY2" fmla="*/ 145269 h 1141885"/>
                <a:gd name="connsiteX3" fmla="*/ 482624 w 628740"/>
                <a:gd name="connsiteY3" fmla="*/ 145269 h 1141885"/>
                <a:gd name="connsiteX4" fmla="*/ 482624 w 628740"/>
                <a:gd name="connsiteY4" fmla="*/ 513145 h 1141885"/>
                <a:gd name="connsiteX5" fmla="*/ 523948 w 628740"/>
                <a:gd name="connsiteY5" fmla="*/ 513145 h 1141885"/>
                <a:gd name="connsiteX6" fmla="*/ 628740 w 628740"/>
                <a:gd name="connsiteY6" fmla="*/ 617937 h 1141885"/>
                <a:gd name="connsiteX7" fmla="*/ 628740 w 628740"/>
                <a:gd name="connsiteY7" fmla="*/ 1037093 h 1141885"/>
                <a:gd name="connsiteX8" fmla="*/ 523948 w 628740"/>
                <a:gd name="connsiteY8" fmla="*/ 1141885 h 1141885"/>
                <a:gd name="connsiteX9" fmla="*/ 104792 w 628740"/>
                <a:gd name="connsiteY9" fmla="*/ 1141885 h 1141885"/>
                <a:gd name="connsiteX10" fmla="*/ 0 w 628740"/>
                <a:gd name="connsiteY10" fmla="*/ 1037093 h 1141885"/>
                <a:gd name="connsiteX11" fmla="*/ 0 w 628740"/>
                <a:gd name="connsiteY11" fmla="*/ 617937 h 1141885"/>
                <a:gd name="connsiteX12" fmla="*/ 104792 w 628740"/>
                <a:gd name="connsiteY12" fmla="*/ 513145 h 1141885"/>
                <a:gd name="connsiteX13" fmla="*/ 146117 w 628740"/>
                <a:gd name="connsiteY13" fmla="*/ 513145 h 1141885"/>
                <a:gd name="connsiteX14" fmla="*/ 146117 w 628740"/>
                <a:gd name="connsiteY14" fmla="*/ 145269 h 1141885"/>
                <a:gd name="connsiteX15" fmla="*/ 199451 w 628740"/>
                <a:gd name="connsiteY15" fmla="*/ 145269 h 1141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28740" h="1141885">
                  <a:moveTo>
                    <a:pt x="199451" y="0"/>
                  </a:moveTo>
                  <a:lnTo>
                    <a:pt x="429290" y="0"/>
                  </a:lnTo>
                  <a:lnTo>
                    <a:pt x="429290" y="145269"/>
                  </a:lnTo>
                  <a:lnTo>
                    <a:pt x="482624" y="145269"/>
                  </a:lnTo>
                  <a:lnTo>
                    <a:pt x="482624" y="513145"/>
                  </a:lnTo>
                  <a:lnTo>
                    <a:pt x="523948" y="513145"/>
                  </a:lnTo>
                  <a:cubicBezTo>
                    <a:pt x="581823" y="513145"/>
                    <a:pt x="628740" y="560062"/>
                    <a:pt x="628740" y="617937"/>
                  </a:cubicBezTo>
                  <a:lnTo>
                    <a:pt x="628740" y="1037093"/>
                  </a:lnTo>
                  <a:cubicBezTo>
                    <a:pt x="628740" y="1094968"/>
                    <a:pt x="581823" y="1141885"/>
                    <a:pt x="523948" y="1141885"/>
                  </a:cubicBezTo>
                  <a:lnTo>
                    <a:pt x="104792" y="1141885"/>
                  </a:lnTo>
                  <a:cubicBezTo>
                    <a:pt x="46917" y="1141885"/>
                    <a:pt x="0" y="1094968"/>
                    <a:pt x="0" y="1037093"/>
                  </a:cubicBezTo>
                  <a:lnTo>
                    <a:pt x="0" y="617937"/>
                  </a:lnTo>
                  <a:cubicBezTo>
                    <a:pt x="0" y="560062"/>
                    <a:pt x="46917" y="513145"/>
                    <a:pt x="104792" y="513145"/>
                  </a:cubicBezTo>
                  <a:lnTo>
                    <a:pt x="146117" y="513145"/>
                  </a:lnTo>
                  <a:lnTo>
                    <a:pt x="146117" y="145269"/>
                  </a:lnTo>
                  <a:lnTo>
                    <a:pt x="199451" y="145269"/>
                  </a:lnTo>
                  <a:close/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157214" y="2727664"/>
            <a:ext cx="628740" cy="2926611"/>
            <a:chOff x="4465005" y="2449004"/>
            <a:chExt cx="628740" cy="2926611"/>
          </a:xfrm>
          <a:gradFill>
            <a:gsLst>
              <a:gs pos="50000">
                <a:schemeClr val="tx1">
                  <a:lumMod val="65000"/>
                  <a:lumOff val="35000"/>
                </a:schemeClr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</p:grpSpPr>
        <p:sp>
          <p:nvSpPr>
            <p:cNvPr id="74" name="矩形 73"/>
            <p:cNvSpPr/>
            <p:nvPr/>
          </p:nvSpPr>
          <p:spPr>
            <a:xfrm>
              <a:off x="4735068" y="2449004"/>
              <a:ext cx="88614" cy="1961949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5" name="任意多边形 74"/>
            <p:cNvSpPr/>
            <p:nvPr/>
          </p:nvSpPr>
          <p:spPr>
            <a:xfrm>
              <a:off x="4465005" y="4233730"/>
              <a:ext cx="628740" cy="1141885"/>
            </a:xfrm>
            <a:custGeom>
              <a:avLst/>
              <a:gdLst>
                <a:gd name="connsiteX0" fmla="*/ 199451 w 628740"/>
                <a:gd name="connsiteY0" fmla="*/ 0 h 1141885"/>
                <a:gd name="connsiteX1" fmla="*/ 429290 w 628740"/>
                <a:gd name="connsiteY1" fmla="*/ 0 h 1141885"/>
                <a:gd name="connsiteX2" fmla="*/ 429290 w 628740"/>
                <a:gd name="connsiteY2" fmla="*/ 145269 h 1141885"/>
                <a:gd name="connsiteX3" fmla="*/ 482624 w 628740"/>
                <a:gd name="connsiteY3" fmla="*/ 145269 h 1141885"/>
                <a:gd name="connsiteX4" fmla="*/ 482624 w 628740"/>
                <a:gd name="connsiteY4" fmla="*/ 513145 h 1141885"/>
                <a:gd name="connsiteX5" fmla="*/ 523948 w 628740"/>
                <a:gd name="connsiteY5" fmla="*/ 513145 h 1141885"/>
                <a:gd name="connsiteX6" fmla="*/ 628740 w 628740"/>
                <a:gd name="connsiteY6" fmla="*/ 617937 h 1141885"/>
                <a:gd name="connsiteX7" fmla="*/ 628740 w 628740"/>
                <a:gd name="connsiteY7" fmla="*/ 1037093 h 1141885"/>
                <a:gd name="connsiteX8" fmla="*/ 523948 w 628740"/>
                <a:gd name="connsiteY8" fmla="*/ 1141885 h 1141885"/>
                <a:gd name="connsiteX9" fmla="*/ 104792 w 628740"/>
                <a:gd name="connsiteY9" fmla="*/ 1141885 h 1141885"/>
                <a:gd name="connsiteX10" fmla="*/ 0 w 628740"/>
                <a:gd name="connsiteY10" fmla="*/ 1037093 h 1141885"/>
                <a:gd name="connsiteX11" fmla="*/ 0 w 628740"/>
                <a:gd name="connsiteY11" fmla="*/ 617937 h 1141885"/>
                <a:gd name="connsiteX12" fmla="*/ 104792 w 628740"/>
                <a:gd name="connsiteY12" fmla="*/ 513145 h 1141885"/>
                <a:gd name="connsiteX13" fmla="*/ 146117 w 628740"/>
                <a:gd name="connsiteY13" fmla="*/ 513145 h 1141885"/>
                <a:gd name="connsiteX14" fmla="*/ 146117 w 628740"/>
                <a:gd name="connsiteY14" fmla="*/ 145269 h 1141885"/>
                <a:gd name="connsiteX15" fmla="*/ 199451 w 628740"/>
                <a:gd name="connsiteY15" fmla="*/ 145269 h 1141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28740" h="1141885">
                  <a:moveTo>
                    <a:pt x="199451" y="0"/>
                  </a:moveTo>
                  <a:lnTo>
                    <a:pt x="429290" y="0"/>
                  </a:lnTo>
                  <a:lnTo>
                    <a:pt x="429290" y="145269"/>
                  </a:lnTo>
                  <a:lnTo>
                    <a:pt x="482624" y="145269"/>
                  </a:lnTo>
                  <a:lnTo>
                    <a:pt x="482624" y="513145"/>
                  </a:lnTo>
                  <a:lnTo>
                    <a:pt x="523948" y="513145"/>
                  </a:lnTo>
                  <a:cubicBezTo>
                    <a:pt x="581823" y="513145"/>
                    <a:pt x="628740" y="560062"/>
                    <a:pt x="628740" y="617937"/>
                  </a:cubicBezTo>
                  <a:lnTo>
                    <a:pt x="628740" y="1037093"/>
                  </a:lnTo>
                  <a:cubicBezTo>
                    <a:pt x="628740" y="1094968"/>
                    <a:pt x="581823" y="1141885"/>
                    <a:pt x="523948" y="1141885"/>
                  </a:cubicBezTo>
                  <a:lnTo>
                    <a:pt x="104792" y="1141885"/>
                  </a:lnTo>
                  <a:cubicBezTo>
                    <a:pt x="46917" y="1141885"/>
                    <a:pt x="0" y="1094968"/>
                    <a:pt x="0" y="1037093"/>
                  </a:cubicBezTo>
                  <a:lnTo>
                    <a:pt x="0" y="617937"/>
                  </a:lnTo>
                  <a:cubicBezTo>
                    <a:pt x="0" y="560062"/>
                    <a:pt x="46917" y="513145"/>
                    <a:pt x="104792" y="513145"/>
                  </a:cubicBezTo>
                  <a:lnTo>
                    <a:pt x="146117" y="513145"/>
                  </a:lnTo>
                  <a:lnTo>
                    <a:pt x="146117" y="145269"/>
                  </a:lnTo>
                  <a:lnTo>
                    <a:pt x="199451" y="145269"/>
                  </a:lnTo>
                  <a:close/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177447" y="3425335"/>
            <a:ext cx="628740" cy="2228940"/>
            <a:chOff x="4465005" y="3146675"/>
            <a:chExt cx="628740" cy="2228940"/>
          </a:xfrm>
          <a:gradFill>
            <a:gsLst>
              <a:gs pos="50000">
                <a:schemeClr val="tx1">
                  <a:lumMod val="65000"/>
                  <a:lumOff val="35000"/>
                </a:schemeClr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</p:grpSpPr>
        <p:sp>
          <p:nvSpPr>
            <p:cNvPr id="77" name="矩形 76"/>
            <p:cNvSpPr/>
            <p:nvPr/>
          </p:nvSpPr>
          <p:spPr>
            <a:xfrm>
              <a:off x="4735068" y="3146675"/>
              <a:ext cx="88614" cy="1340037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8" name="任意多边形 77"/>
            <p:cNvSpPr/>
            <p:nvPr/>
          </p:nvSpPr>
          <p:spPr>
            <a:xfrm>
              <a:off x="4465005" y="4233730"/>
              <a:ext cx="628740" cy="1141885"/>
            </a:xfrm>
            <a:custGeom>
              <a:avLst/>
              <a:gdLst>
                <a:gd name="connsiteX0" fmla="*/ 199451 w 628740"/>
                <a:gd name="connsiteY0" fmla="*/ 0 h 1141885"/>
                <a:gd name="connsiteX1" fmla="*/ 429290 w 628740"/>
                <a:gd name="connsiteY1" fmla="*/ 0 h 1141885"/>
                <a:gd name="connsiteX2" fmla="*/ 429290 w 628740"/>
                <a:gd name="connsiteY2" fmla="*/ 145269 h 1141885"/>
                <a:gd name="connsiteX3" fmla="*/ 482624 w 628740"/>
                <a:gd name="connsiteY3" fmla="*/ 145269 h 1141885"/>
                <a:gd name="connsiteX4" fmla="*/ 482624 w 628740"/>
                <a:gd name="connsiteY4" fmla="*/ 513145 h 1141885"/>
                <a:gd name="connsiteX5" fmla="*/ 523948 w 628740"/>
                <a:gd name="connsiteY5" fmla="*/ 513145 h 1141885"/>
                <a:gd name="connsiteX6" fmla="*/ 628740 w 628740"/>
                <a:gd name="connsiteY6" fmla="*/ 617937 h 1141885"/>
                <a:gd name="connsiteX7" fmla="*/ 628740 w 628740"/>
                <a:gd name="connsiteY7" fmla="*/ 1037093 h 1141885"/>
                <a:gd name="connsiteX8" fmla="*/ 523948 w 628740"/>
                <a:gd name="connsiteY8" fmla="*/ 1141885 h 1141885"/>
                <a:gd name="connsiteX9" fmla="*/ 104792 w 628740"/>
                <a:gd name="connsiteY9" fmla="*/ 1141885 h 1141885"/>
                <a:gd name="connsiteX10" fmla="*/ 0 w 628740"/>
                <a:gd name="connsiteY10" fmla="*/ 1037093 h 1141885"/>
                <a:gd name="connsiteX11" fmla="*/ 0 w 628740"/>
                <a:gd name="connsiteY11" fmla="*/ 617937 h 1141885"/>
                <a:gd name="connsiteX12" fmla="*/ 104792 w 628740"/>
                <a:gd name="connsiteY12" fmla="*/ 513145 h 1141885"/>
                <a:gd name="connsiteX13" fmla="*/ 146117 w 628740"/>
                <a:gd name="connsiteY13" fmla="*/ 513145 h 1141885"/>
                <a:gd name="connsiteX14" fmla="*/ 146117 w 628740"/>
                <a:gd name="connsiteY14" fmla="*/ 145269 h 1141885"/>
                <a:gd name="connsiteX15" fmla="*/ 199451 w 628740"/>
                <a:gd name="connsiteY15" fmla="*/ 145269 h 1141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28740" h="1141885">
                  <a:moveTo>
                    <a:pt x="199451" y="0"/>
                  </a:moveTo>
                  <a:lnTo>
                    <a:pt x="429290" y="0"/>
                  </a:lnTo>
                  <a:lnTo>
                    <a:pt x="429290" y="145269"/>
                  </a:lnTo>
                  <a:lnTo>
                    <a:pt x="482624" y="145269"/>
                  </a:lnTo>
                  <a:lnTo>
                    <a:pt x="482624" y="513145"/>
                  </a:lnTo>
                  <a:lnTo>
                    <a:pt x="523948" y="513145"/>
                  </a:lnTo>
                  <a:cubicBezTo>
                    <a:pt x="581823" y="513145"/>
                    <a:pt x="628740" y="560062"/>
                    <a:pt x="628740" y="617937"/>
                  </a:cubicBezTo>
                  <a:lnTo>
                    <a:pt x="628740" y="1037093"/>
                  </a:lnTo>
                  <a:cubicBezTo>
                    <a:pt x="628740" y="1094968"/>
                    <a:pt x="581823" y="1141885"/>
                    <a:pt x="523948" y="1141885"/>
                  </a:cubicBezTo>
                  <a:lnTo>
                    <a:pt x="104792" y="1141885"/>
                  </a:lnTo>
                  <a:cubicBezTo>
                    <a:pt x="46917" y="1141885"/>
                    <a:pt x="0" y="1094968"/>
                    <a:pt x="0" y="1037093"/>
                  </a:cubicBezTo>
                  <a:lnTo>
                    <a:pt x="0" y="617937"/>
                  </a:lnTo>
                  <a:cubicBezTo>
                    <a:pt x="0" y="560062"/>
                    <a:pt x="46917" y="513145"/>
                    <a:pt x="104792" y="513145"/>
                  </a:cubicBezTo>
                  <a:lnTo>
                    <a:pt x="146117" y="513145"/>
                  </a:lnTo>
                  <a:lnTo>
                    <a:pt x="146117" y="145269"/>
                  </a:lnTo>
                  <a:lnTo>
                    <a:pt x="199451" y="145269"/>
                  </a:lnTo>
                  <a:close/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7197680" y="4064725"/>
            <a:ext cx="628740" cy="1589550"/>
            <a:chOff x="4465005" y="3786065"/>
            <a:chExt cx="628740" cy="1589550"/>
          </a:xfrm>
          <a:gradFill>
            <a:gsLst>
              <a:gs pos="50000">
                <a:schemeClr val="tx1">
                  <a:lumMod val="65000"/>
                  <a:lumOff val="35000"/>
                </a:schemeClr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</p:grpSpPr>
        <p:sp>
          <p:nvSpPr>
            <p:cNvPr id="80" name="矩形 79"/>
            <p:cNvSpPr/>
            <p:nvPr/>
          </p:nvSpPr>
          <p:spPr>
            <a:xfrm>
              <a:off x="4735068" y="3786065"/>
              <a:ext cx="88614" cy="625136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1" name="任意多边形 80"/>
            <p:cNvSpPr/>
            <p:nvPr/>
          </p:nvSpPr>
          <p:spPr>
            <a:xfrm>
              <a:off x="4465005" y="4233730"/>
              <a:ext cx="628740" cy="1141885"/>
            </a:xfrm>
            <a:custGeom>
              <a:avLst/>
              <a:gdLst>
                <a:gd name="connsiteX0" fmla="*/ 199451 w 628740"/>
                <a:gd name="connsiteY0" fmla="*/ 0 h 1141885"/>
                <a:gd name="connsiteX1" fmla="*/ 429290 w 628740"/>
                <a:gd name="connsiteY1" fmla="*/ 0 h 1141885"/>
                <a:gd name="connsiteX2" fmla="*/ 429290 w 628740"/>
                <a:gd name="connsiteY2" fmla="*/ 145269 h 1141885"/>
                <a:gd name="connsiteX3" fmla="*/ 482624 w 628740"/>
                <a:gd name="connsiteY3" fmla="*/ 145269 h 1141885"/>
                <a:gd name="connsiteX4" fmla="*/ 482624 w 628740"/>
                <a:gd name="connsiteY4" fmla="*/ 513145 h 1141885"/>
                <a:gd name="connsiteX5" fmla="*/ 523948 w 628740"/>
                <a:gd name="connsiteY5" fmla="*/ 513145 h 1141885"/>
                <a:gd name="connsiteX6" fmla="*/ 628740 w 628740"/>
                <a:gd name="connsiteY6" fmla="*/ 617937 h 1141885"/>
                <a:gd name="connsiteX7" fmla="*/ 628740 w 628740"/>
                <a:gd name="connsiteY7" fmla="*/ 1037093 h 1141885"/>
                <a:gd name="connsiteX8" fmla="*/ 523948 w 628740"/>
                <a:gd name="connsiteY8" fmla="*/ 1141885 h 1141885"/>
                <a:gd name="connsiteX9" fmla="*/ 104792 w 628740"/>
                <a:gd name="connsiteY9" fmla="*/ 1141885 h 1141885"/>
                <a:gd name="connsiteX10" fmla="*/ 0 w 628740"/>
                <a:gd name="connsiteY10" fmla="*/ 1037093 h 1141885"/>
                <a:gd name="connsiteX11" fmla="*/ 0 w 628740"/>
                <a:gd name="connsiteY11" fmla="*/ 617937 h 1141885"/>
                <a:gd name="connsiteX12" fmla="*/ 104792 w 628740"/>
                <a:gd name="connsiteY12" fmla="*/ 513145 h 1141885"/>
                <a:gd name="connsiteX13" fmla="*/ 146117 w 628740"/>
                <a:gd name="connsiteY13" fmla="*/ 513145 h 1141885"/>
                <a:gd name="connsiteX14" fmla="*/ 146117 w 628740"/>
                <a:gd name="connsiteY14" fmla="*/ 145269 h 1141885"/>
                <a:gd name="connsiteX15" fmla="*/ 199451 w 628740"/>
                <a:gd name="connsiteY15" fmla="*/ 145269 h 1141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28740" h="1141885">
                  <a:moveTo>
                    <a:pt x="199451" y="0"/>
                  </a:moveTo>
                  <a:lnTo>
                    <a:pt x="429290" y="0"/>
                  </a:lnTo>
                  <a:lnTo>
                    <a:pt x="429290" y="145269"/>
                  </a:lnTo>
                  <a:lnTo>
                    <a:pt x="482624" y="145269"/>
                  </a:lnTo>
                  <a:lnTo>
                    <a:pt x="482624" y="513145"/>
                  </a:lnTo>
                  <a:lnTo>
                    <a:pt x="523948" y="513145"/>
                  </a:lnTo>
                  <a:cubicBezTo>
                    <a:pt x="581823" y="513145"/>
                    <a:pt x="628740" y="560062"/>
                    <a:pt x="628740" y="617937"/>
                  </a:cubicBezTo>
                  <a:lnTo>
                    <a:pt x="628740" y="1037093"/>
                  </a:lnTo>
                  <a:cubicBezTo>
                    <a:pt x="628740" y="1094968"/>
                    <a:pt x="581823" y="1141885"/>
                    <a:pt x="523948" y="1141885"/>
                  </a:cubicBezTo>
                  <a:lnTo>
                    <a:pt x="104792" y="1141885"/>
                  </a:lnTo>
                  <a:cubicBezTo>
                    <a:pt x="46917" y="1141885"/>
                    <a:pt x="0" y="1094968"/>
                    <a:pt x="0" y="1037093"/>
                  </a:cubicBezTo>
                  <a:lnTo>
                    <a:pt x="0" y="617937"/>
                  </a:lnTo>
                  <a:cubicBezTo>
                    <a:pt x="0" y="560062"/>
                    <a:pt x="46917" y="513145"/>
                    <a:pt x="104792" y="513145"/>
                  </a:cubicBezTo>
                  <a:lnTo>
                    <a:pt x="146117" y="513145"/>
                  </a:lnTo>
                  <a:lnTo>
                    <a:pt x="146117" y="145269"/>
                  </a:lnTo>
                  <a:lnTo>
                    <a:pt x="199451" y="145269"/>
                  </a:lnTo>
                  <a:close/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4134759" y="1010301"/>
            <a:ext cx="633182" cy="1010890"/>
            <a:chOff x="2628900" y="0"/>
            <a:chExt cx="3924300" cy="6265240"/>
          </a:xfrm>
          <a:effectLst>
            <a:outerShdw blurRad="88900" dist="25400" dir="2700000" algn="tl" rotWithShape="0">
              <a:prstClr val="black">
                <a:alpha val="10000"/>
              </a:prstClr>
            </a:outerShdw>
          </a:effectLst>
        </p:grpSpPr>
        <p:sp>
          <p:nvSpPr>
            <p:cNvPr id="83" name="圆角矩形 82"/>
            <p:cNvSpPr/>
            <p:nvPr/>
          </p:nvSpPr>
          <p:spPr>
            <a:xfrm>
              <a:off x="4210045" y="6028873"/>
              <a:ext cx="762006" cy="217714"/>
            </a:xfrm>
            <a:prstGeom prst="roundRect">
              <a:avLst/>
            </a:prstGeom>
            <a:gradFill>
              <a:gsLst>
                <a:gs pos="53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4" name="任意多边形 83"/>
            <p:cNvSpPr/>
            <p:nvPr/>
          </p:nvSpPr>
          <p:spPr>
            <a:xfrm rot="18900000">
              <a:off x="3939602" y="4936160"/>
              <a:ext cx="1302892" cy="1329080"/>
            </a:xfrm>
            <a:custGeom>
              <a:avLst/>
              <a:gdLst>
                <a:gd name="connsiteX0" fmla="*/ 221518 w 1329080"/>
                <a:gd name="connsiteY0" fmla="*/ 0 h 1329080"/>
                <a:gd name="connsiteX1" fmla="*/ 1329080 w 1329080"/>
                <a:gd name="connsiteY1" fmla="*/ 1107563 h 1329080"/>
                <a:gd name="connsiteX2" fmla="*/ 1107563 w 1329080"/>
                <a:gd name="connsiteY2" fmla="*/ 1329080 h 1329080"/>
                <a:gd name="connsiteX3" fmla="*/ 543947 w 1329080"/>
                <a:gd name="connsiteY3" fmla="*/ 1329080 h 1329080"/>
                <a:gd name="connsiteX4" fmla="*/ 0 w 1329080"/>
                <a:gd name="connsiteY4" fmla="*/ 785133 h 1329080"/>
                <a:gd name="connsiteX5" fmla="*/ 0 w 1329080"/>
                <a:gd name="connsiteY5" fmla="*/ 221518 h 1329080"/>
                <a:gd name="connsiteX6" fmla="*/ 221518 w 1329080"/>
                <a:gd name="connsiteY6" fmla="*/ 0 h 13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29080" h="1329080">
                  <a:moveTo>
                    <a:pt x="221518" y="0"/>
                  </a:moveTo>
                  <a:lnTo>
                    <a:pt x="1329080" y="1107563"/>
                  </a:lnTo>
                  <a:cubicBezTo>
                    <a:pt x="1329080" y="1229903"/>
                    <a:pt x="1229903" y="1329080"/>
                    <a:pt x="1107563" y="1329080"/>
                  </a:cubicBezTo>
                  <a:lnTo>
                    <a:pt x="543947" y="1329080"/>
                  </a:lnTo>
                  <a:lnTo>
                    <a:pt x="0" y="785133"/>
                  </a:lnTo>
                  <a:lnTo>
                    <a:pt x="0" y="221518"/>
                  </a:lnTo>
                  <a:cubicBezTo>
                    <a:pt x="0" y="99177"/>
                    <a:pt x="99177" y="0"/>
                    <a:pt x="221518" y="0"/>
                  </a:cubicBezTo>
                  <a:close/>
                </a:path>
              </a:pathLst>
            </a:custGeom>
            <a:gradFill>
              <a:gsLst>
                <a:gs pos="48000">
                  <a:schemeClr val="bg1">
                    <a:lumMod val="65000"/>
                  </a:schemeClr>
                </a:gs>
                <a:gs pos="100000">
                  <a:schemeClr val="bg1">
                    <a:lumMod val="75000"/>
                    <a:alpha val="82000"/>
                  </a:schemeClr>
                </a:gs>
                <a:gs pos="300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任意多边形 84"/>
            <p:cNvSpPr/>
            <p:nvPr/>
          </p:nvSpPr>
          <p:spPr>
            <a:xfrm>
              <a:off x="3748087" y="4667248"/>
              <a:ext cx="1685925" cy="933452"/>
            </a:xfrm>
            <a:custGeom>
              <a:avLst/>
              <a:gdLst>
                <a:gd name="connsiteX0" fmla="*/ 0 w 1685925"/>
                <a:gd name="connsiteY0" fmla="*/ 0 h 933452"/>
                <a:gd name="connsiteX1" fmla="*/ 1685925 w 1685925"/>
                <a:gd name="connsiteY1" fmla="*/ 0 h 933452"/>
                <a:gd name="connsiteX2" fmla="*/ 1685925 w 1685925"/>
                <a:gd name="connsiteY2" fmla="*/ 933452 h 933452"/>
                <a:gd name="connsiteX3" fmla="*/ 0 w 1685925"/>
                <a:gd name="connsiteY3" fmla="*/ 933452 h 933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5925" h="933452">
                  <a:moveTo>
                    <a:pt x="0" y="0"/>
                  </a:moveTo>
                  <a:lnTo>
                    <a:pt x="1685925" y="0"/>
                  </a:lnTo>
                  <a:lnTo>
                    <a:pt x="1685925" y="933452"/>
                  </a:lnTo>
                  <a:lnTo>
                    <a:pt x="0" y="933452"/>
                  </a:lnTo>
                  <a:close/>
                </a:path>
              </a:pathLst>
            </a:custGeom>
            <a:gradFill>
              <a:gsLst>
                <a:gs pos="88000">
                  <a:schemeClr val="bg1">
                    <a:lumMod val="75000"/>
                  </a:schemeClr>
                </a:gs>
                <a:gs pos="51000">
                  <a:schemeClr val="bg1">
                    <a:lumMod val="65000"/>
                  </a:schemeClr>
                </a:gs>
                <a:gs pos="64000">
                  <a:schemeClr val="bg1">
                    <a:lumMod val="85000"/>
                  </a:schemeClr>
                </a:gs>
                <a:gs pos="76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65000"/>
                  </a:schemeClr>
                </a:gs>
                <a:gs pos="3000">
                  <a:schemeClr val="bg1">
                    <a:lumMod val="6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6" name="圆角矩形 85"/>
            <p:cNvSpPr/>
            <p:nvPr/>
          </p:nvSpPr>
          <p:spPr>
            <a:xfrm rot="-300000">
              <a:off x="3745777" y="5473848"/>
              <a:ext cx="1674823" cy="82848"/>
            </a:xfrm>
            <a:prstGeom prst="roundRect">
              <a:avLst>
                <a:gd name="adj" fmla="val 13637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7" name="圆角矩形 86"/>
            <p:cNvSpPr/>
            <p:nvPr/>
          </p:nvSpPr>
          <p:spPr>
            <a:xfrm rot="-300000">
              <a:off x="3745777" y="5003011"/>
              <a:ext cx="1674823" cy="78828"/>
            </a:xfrm>
            <a:prstGeom prst="roundRect">
              <a:avLst>
                <a:gd name="adj" fmla="val 18590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圆角矩形 87"/>
            <p:cNvSpPr/>
            <p:nvPr/>
          </p:nvSpPr>
          <p:spPr>
            <a:xfrm rot="-300000">
              <a:off x="3745777" y="5169689"/>
              <a:ext cx="1674823" cy="78828"/>
            </a:xfrm>
            <a:prstGeom prst="roundRect">
              <a:avLst>
                <a:gd name="adj" fmla="val 1062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9" name="圆角矩形 88"/>
            <p:cNvSpPr/>
            <p:nvPr/>
          </p:nvSpPr>
          <p:spPr>
            <a:xfrm rot="-300000">
              <a:off x="3745777" y="5338507"/>
              <a:ext cx="1674823" cy="78828"/>
            </a:xfrm>
            <a:prstGeom prst="roundRect">
              <a:avLst>
                <a:gd name="adj" fmla="val 14265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0" name="任意多边形 89"/>
            <p:cNvSpPr/>
            <p:nvPr/>
          </p:nvSpPr>
          <p:spPr>
            <a:xfrm>
              <a:off x="2628900" y="0"/>
              <a:ext cx="3924300" cy="4667248"/>
            </a:xfrm>
            <a:custGeom>
              <a:avLst/>
              <a:gdLst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769902 w 3924300"/>
                <a:gd name="connsiteY3" fmla="*/ 2726328 h 4667248"/>
                <a:gd name="connsiteX4" fmla="*/ 3802289 w 3924300"/>
                <a:gd name="connsiteY4" fmla="*/ 2740482 h 4667248"/>
                <a:gd name="connsiteX5" fmla="*/ 3076575 w 3924300"/>
                <a:gd name="connsiteY5" fmla="*/ 4362442 h 4667248"/>
                <a:gd name="connsiteX6" fmla="*/ 2771769 w 3924300"/>
                <a:gd name="connsiteY6" fmla="*/ 4667248 h 4667248"/>
                <a:gd name="connsiteX7" fmla="*/ 1152531 w 3924300"/>
                <a:gd name="connsiteY7" fmla="*/ 4667248 h 4667248"/>
                <a:gd name="connsiteX8" fmla="*/ 847725 w 3924300"/>
                <a:gd name="connsiteY8" fmla="*/ 4362442 h 4667248"/>
                <a:gd name="connsiteX9" fmla="*/ 165554 w 3924300"/>
                <a:gd name="connsiteY9" fmla="*/ 2765883 h 4667248"/>
                <a:gd name="connsiteX10" fmla="*/ 172070 w 3924300"/>
                <a:gd name="connsiteY10" fmla="*/ 2763013 h 4667248"/>
                <a:gd name="connsiteX11" fmla="*/ 154196 w 3924300"/>
                <a:gd name="connsiteY11" fmla="*/ 2725908 h 4667248"/>
                <a:gd name="connsiteX12" fmla="*/ 0 w 3924300"/>
                <a:gd name="connsiteY12" fmla="*/ 1962150 h 4667248"/>
                <a:gd name="connsiteX13" fmla="*/ 1962150 w 3924300"/>
                <a:gd name="connsiteY13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802289 w 3924300"/>
                <a:gd name="connsiteY3" fmla="*/ 2740482 h 4667248"/>
                <a:gd name="connsiteX4" fmla="*/ 3076575 w 3924300"/>
                <a:gd name="connsiteY4" fmla="*/ 4362442 h 4667248"/>
                <a:gd name="connsiteX5" fmla="*/ 2771769 w 3924300"/>
                <a:gd name="connsiteY5" fmla="*/ 4667248 h 4667248"/>
                <a:gd name="connsiteX6" fmla="*/ 1152531 w 3924300"/>
                <a:gd name="connsiteY6" fmla="*/ 4667248 h 4667248"/>
                <a:gd name="connsiteX7" fmla="*/ 847725 w 3924300"/>
                <a:gd name="connsiteY7" fmla="*/ 4362442 h 4667248"/>
                <a:gd name="connsiteX8" fmla="*/ 165554 w 3924300"/>
                <a:gd name="connsiteY8" fmla="*/ 2765883 h 4667248"/>
                <a:gd name="connsiteX9" fmla="*/ 172070 w 3924300"/>
                <a:gd name="connsiteY9" fmla="*/ 2763013 h 4667248"/>
                <a:gd name="connsiteX10" fmla="*/ 154196 w 3924300"/>
                <a:gd name="connsiteY10" fmla="*/ 2725908 h 4667248"/>
                <a:gd name="connsiteX11" fmla="*/ 0 w 3924300"/>
                <a:gd name="connsiteY11" fmla="*/ 1962150 h 4667248"/>
                <a:gd name="connsiteX12" fmla="*/ 1962150 w 3924300"/>
                <a:gd name="connsiteY12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24300" h="4667248">
                  <a:moveTo>
                    <a:pt x="1962150" y="0"/>
                  </a:moveTo>
                  <a:cubicBezTo>
                    <a:pt x="3045816" y="0"/>
                    <a:pt x="3924300" y="878484"/>
                    <a:pt x="3924300" y="1962150"/>
                  </a:cubicBezTo>
                  <a:cubicBezTo>
                    <a:pt x="3924300" y="2233067"/>
                    <a:pt x="3869395" y="2491159"/>
                    <a:pt x="3770105" y="2725908"/>
                  </a:cubicBezTo>
                  <a:cubicBezTo>
                    <a:pt x="3628818" y="3125957"/>
                    <a:pt x="3071514" y="3695985"/>
                    <a:pt x="3076575" y="4362442"/>
                  </a:cubicBezTo>
                  <a:cubicBezTo>
                    <a:pt x="3076575" y="4530782"/>
                    <a:pt x="2940109" y="4667248"/>
                    <a:pt x="2771769" y="4667248"/>
                  </a:cubicBezTo>
                  <a:lnTo>
                    <a:pt x="1152531" y="4667248"/>
                  </a:lnTo>
                  <a:cubicBezTo>
                    <a:pt x="984191" y="4667248"/>
                    <a:pt x="847725" y="4530782"/>
                    <a:pt x="847725" y="4362442"/>
                  </a:cubicBezTo>
                  <a:cubicBezTo>
                    <a:pt x="870101" y="3728807"/>
                    <a:pt x="388106" y="3288393"/>
                    <a:pt x="165554" y="2765883"/>
                  </a:cubicBezTo>
                  <a:lnTo>
                    <a:pt x="172070" y="2763013"/>
                  </a:lnTo>
                  <a:lnTo>
                    <a:pt x="154196" y="2725908"/>
                  </a:lnTo>
                  <a:cubicBezTo>
                    <a:pt x="54905" y="2491159"/>
                    <a:pt x="0" y="2233067"/>
                    <a:pt x="0" y="1962150"/>
                  </a:cubicBezTo>
                  <a:cubicBezTo>
                    <a:pt x="0" y="878484"/>
                    <a:pt x="878484" y="0"/>
                    <a:pt x="1962150" y="0"/>
                  </a:cubicBezTo>
                  <a:close/>
                </a:path>
              </a:pathLst>
            </a:custGeom>
            <a:gradFill flip="none" rotWithShape="1">
              <a:gsLst>
                <a:gs pos="71000">
                  <a:schemeClr val="bg1">
                    <a:alpha val="84000"/>
                  </a:schemeClr>
                </a:gs>
                <a:gs pos="0">
                  <a:schemeClr val="bg1">
                    <a:lumMod val="100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圆角矩形 90"/>
            <p:cNvSpPr/>
            <p:nvPr/>
          </p:nvSpPr>
          <p:spPr>
            <a:xfrm>
              <a:off x="3710114" y="4705817"/>
              <a:ext cx="1788889" cy="32662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1500">
                  <a:schemeClr val="bg1">
                    <a:lumMod val="85000"/>
                  </a:schemeClr>
                </a:gs>
                <a:gs pos="300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圆角矩形 91"/>
            <p:cNvSpPr/>
            <p:nvPr/>
          </p:nvSpPr>
          <p:spPr>
            <a:xfrm rot="-300000">
              <a:off x="3667323" y="4909975"/>
              <a:ext cx="1831730" cy="78828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圆角矩形 92"/>
            <p:cNvSpPr/>
            <p:nvPr/>
          </p:nvSpPr>
          <p:spPr>
            <a:xfrm rot="-300000">
              <a:off x="3667323" y="5070121"/>
              <a:ext cx="1831730" cy="78828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4" name="圆角矩形 93"/>
            <p:cNvSpPr/>
            <p:nvPr/>
          </p:nvSpPr>
          <p:spPr>
            <a:xfrm rot="-300000">
              <a:off x="3667323" y="5236799"/>
              <a:ext cx="1831730" cy="78828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5" name="圆角矩形 94"/>
            <p:cNvSpPr/>
            <p:nvPr/>
          </p:nvSpPr>
          <p:spPr>
            <a:xfrm rot="-300000">
              <a:off x="3667323" y="5405617"/>
              <a:ext cx="1831730" cy="78828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6" name="圆角矩形 95"/>
            <p:cNvSpPr/>
            <p:nvPr/>
          </p:nvSpPr>
          <p:spPr>
            <a:xfrm rot="-300000">
              <a:off x="3667323" y="5540958"/>
              <a:ext cx="1831730" cy="82848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7" name="圆角矩形 96"/>
            <p:cNvSpPr/>
            <p:nvPr/>
          </p:nvSpPr>
          <p:spPr>
            <a:xfrm>
              <a:off x="4009769" y="5933116"/>
              <a:ext cx="1178588" cy="35135"/>
            </a:xfrm>
            <a:prstGeom prst="roundRect">
              <a:avLst>
                <a:gd name="adj" fmla="val 13637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8" name="圆角矩形 97"/>
            <p:cNvSpPr/>
            <p:nvPr/>
          </p:nvSpPr>
          <p:spPr>
            <a:xfrm>
              <a:off x="4201536" y="6135966"/>
              <a:ext cx="776005" cy="16227"/>
            </a:xfrm>
            <a:prstGeom prst="roundRect">
              <a:avLst>
                <a:gd name="adj" fmla="val 13637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5170360" y="1777729"/>
            <a:ext cx="633182" cy="1010890"/>
            <a:chOff x="2628900" y="0"/>
            <a:chExt cx="3924300" cy="6265240"/>
          </a:xfrm>
          <a:effectLst>
            <a:outerShdw blurRad="88900" dist="25400" dir="2700000" algn="tl" rotWithShape="0">
              <a:prstClr val="black">
                <a:alpha val="10000"/>
              </a:prstClr>
            </a:outerShdw>
          </a:effectLst>
        </p:grpSpPr>
        <p:sp>
          <p:nvSpPr>
            <p:cNvPr id="100" name="圆角矩形 99"/>
            <p:cNvSpPr/>
            <p:nvPr/>
          </p:nvSpPr>
          <p:spPr>
            <a:xfrm>
              <a:off x="4210045" y="6028873"/>
              <a:ext cx="762006" cy="217714"/>
            </a:xfrm>
            <a:prstGeom prst="roundRect">
              <a:avLst/>
            </a:prstGeom>
            <a:gradFill>
              <a:gsLst>
                <a:gs pos="53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任意多边形 100"/>
            <p:cNvSpPr/>
            <p:nvPr/>
          </p:nvSpPr>
          <p:spPr>
            <a:xfrm rot="18900000">
              <a:off x="3939602" y="4936160"/>
              <a:ext cx="1302892" cy="1329080"/>
            </a:xfrm>
            <a:custGeom>
              <a:avLst/>
              <a:gdLst>
                <a:gd name="connsiteX0" fmla="*/ 221518 w 1329080"/>
                <a:gd name="connsiteY0" fmla="*/ 0 h 1329080"/>
                <a:gd name="connsiteX1" fmla="*/ 1329080 w 1329080"/>
                <a:gd name="connsiteY1" fmla="*/ 1107563 h 1329080"/>
                <a:gd name="connsiteX2" fmla="*/ 1107563 w 1329080"/>
                <a:gd name="connsiteY2" fmla="*/ 1329080 h 1329080"/>
                <a:gd name="connsiteX3" fmla="*/ 543947 w 1329080"/>
                <a:gd name="connsiteY3" fmla="*/ 1329080 h 1329080"/>
                <a:gd name="connsiteX4" fmla="*/ 0 w 1329080"/>
                <a:gd name="connsiteY4" fmla="*/ 785133 h 1329080"/>
                <a:gd name="connsiteX5" fmla="*/ 0 w 1329080"/>
                <a:gd name="connsiteY5" fmla="*/ 221518 h 1329080"/>
                <a:gd name="connsiteX6" fmla="*/ 221518 w 1329080"/>
                <a:gd name="connsiteY6" fmla="*/ 0 h 13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29080" h="1329080">
                  <a:moveTo>
                    <a:pt x="221518" y="0"/>
                  </a:moveTo>
                  <a:lnTo>
                    <a:pt x="1329080" y="1107563"/>
                  </a:lnTo>
                  <a:cubicBezTo>
                    <a:pt x="1329080" y="1229903"/>
                    <a:pt x="1229903" y="1329080"/>
                    <a:pt x="1107563" y="1329080"/>
                  </a:cubicBezTo>
                  <a:lnTo>
                    <a:pt x="543947" y="1329080"/>
                  </a:lnTo>
                  <a:lnTo>
                    <a:pt x="0" y="785133"/>
                  </a:lnTo>
                  <a:lnTo>
                    <a:pt x="0" y="221518"/>
                  </a:lnTo>
                  <a:cubicBezTo>
                    <a:pt x="0" y="99177"/>
                    <a:pt x="99177" y="0"/>
                    <a:pt x="221518" y="0"/>
                  </a:cubicBezTo>
                  <a:close/>
                </a:path>
              </a:pathLst>
            </a:custGeom>
            <a:gradFill>
              <a:gsLst>
                <a:gs pos="48000">
                  <a:schemeClr val="bg1">
                    <a:lumMod val="65000"/>
                  </a:schemeClr>
                </a:gs>
                <a:gs pos="100000">
                  <a:schemeClr val="bg1">
                    <a:lumMod val="75000"/>
                    <a:alpha val="82000"/>
                  </a:schemeClr>
                </a:gs>
                <a:gs pos="300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任意多边形 101"/>
            <p:cNvSpPr/>
            <p:nvPr/>
          </p:nvSpPr>
          <p:spPr>
            <a:xfrm>
              <a:off x="3748087" y="4667248"/>
              <a:ext cx="1685925" cy="933452"/>
            </a:xfrm>
            <a:custGeom>
              <a:avLst/>
              <a:gdLst>
                <a:gd name="connsiteX0" fmla="*/ 0 w 1685925"/>
                <a:gd name="connsiteY0" fmla="*/ 0 h 933452"/>
                <a:gd name="connsiteX1" fmla="*/ 1685925 w 1685925"/>
                <a:gd name="connsiteY1" fmla="*/ 0 h 933452"/>
                <a:gd name="connsiteX2" fmla="*/ 1685925 w 1685925"/>
                <a:gd name="connsiteY2" fmla="*/ 933452 h 933452"/>
                <a:gd name="connsiteX3" fmla="*/ 0 w 1685925"/>
                <a:gd name="connsiteY3" fmla="*/ 933452 h 933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5925" h="933452">
                  <a:moveTo>
                    <a:pt x="0" y="0"/>
                  </a:moveTo>
                  <a:lnTo>
                    <a:pt x="1685925" y="0"/>
                  </a:lnTo>
                  <a:lnTo>
                    <a:pt x="1685925" y="933452"/>
                  </a:lnTo>
                  <a:lnTo>
                    <a:pt x="0" y="933452"/>
                  </a:lnTo>
                  <a:close/>
                </a:path>
              </a:pathLst>
            </a:custGeom>
            <a:gradFill>
              <a:gsLst>
                <a:gs pos="88000">
                  <a:schemeClr val="bg1">
                    <a:lumMod val="75000"/>
                  </a:schemeClr>
                </a:gs>
                <a:gs pos="51000">
                  <a:schemeClr val="bg1">
                    <a:lumMod val="65000"/>
                  </a:schemeClr>
                </a:gs>
                <a:gs pos="64000">
                  <a:schemeClr val="bg1">
                    <a:lumMod val="85000"/>
                  </a:schemeClr>
                </a:gs>
                <a:gs pos="76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65000"/>
                  </a:schemeClr>
                </a:gs>
                <a:gs pos="3000">
                  <a:schemeClr val="bg1">
                    <a:lumMod val="6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" name="圆角矩形 102"/>
            <p:cNvSpPr/>
            <p:nvPr/>
          </p:nvSpPr>
          <p:spPr>
            <a:xfrm rot="-300000">
              <a:off x="3745777" y="5473848"/>
              <a:ext cx="1674823" cy="82848"/>
            </a:xfrm>
            <a:prstGeom prst="roundRect">
              <a:avLst>
                <a:gd name="adj" fmla="val 13637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" name="圆角矩形 103"/>
            <p:cNvSpPr/>
            <p:nvPr/>
          </p:nvSpPr>
          <p:spPr>
            <a:xfrm rot="-300000">
              <a:off x="3745777" y="5003011"/>
              <a:ext cx="1674823" cy="78828"/>
            </a:xfrm>
            <a:prstGeom prst="roundRect">
              <a:avLst>
                <a:gd name="adj" fmla="val 18590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圆角矩形 104"/>
            <p:cNvSpPr/>
            <p:nvPr/>
          </p:nvSpPr>
          <p:spPr>
            <a:xfrm rot="-300000">
              <a:off x="3745777" y="5169689"/>
              <a:ext cx="1674823" cy="78828"/>
            </a:xfrm>
            <a:prstGeom prst="roundRect">
              <a:avLst>
                <a:gd name="adj" fmla="val 1062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6" name="圆角矩形 105"/>
            <p:cNvSpPr/>
            <p:nvPr/>
          </p:nvSpPr>
          <p:spPr>
            <a:xfrm rot="-300000">
              <a:off x="3745777" y="5338507"/>
              <a:ext cx="1674823" cy="78828"/>
            </a:xfrm>
            <a:prstGeom prst="roundRect">
              <a:avLst>
                <a:gd name="adj" fmla="val 14265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7" name="任意多边形 106"/>
            <p:cNvSpPr/>
            <p:nvPr/>
          </p:nvSpPr>
          <p:spPr>
            <a:xfrm>
              <a:off x="2628900" y="0"/>
              <a:ext cx="3924300" cy="4667248"/>
            </a:xfrm>
            <a:custGeom>
              <a:avLst/>
              <a:gdLst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769902 w 3924300"/>
                <a:gd name="connsiteY3" fmla="*/ 2726328 h 4667248"/>
                <a:gd name="connsiteX4" fmla="*/ 3802289 w 3924300"/>
                <a:gd name="connsiteY4" fmla="*/ 2740482 h 4667248"/>
                <a:gd name="connsiteX5" fmla="*/ 3076575 w 3924300"/>
                <a:gd name="connsiteY5" fmla="*/ 4362442 h 4667248"/>
                <a:gd name="connsiteX6" fmla="*/ 2771769 w 3924300"/>
                <a:gd name="connsiteY6" fmla="*/ 4667248 h 4667248"/>
                <a:gd name="connsiteX7" fmla="*/ 1152531 w 3924300"/>
                <a:gd name="connsiteY7" fmla="*/ 4667248 h 4667248"/>
                <a:gd name="connsiteX8" fmla="*/ 847725 w 3924300"/>
                <a:gd name="connsiteY8" fmla="*/ 4362442 h 4667248"/>
                <a:gd name="connsiteX9" fmla="*/ 165554 w 3924300"/>
                <a:gd name="connsiteY9" fmla="*/ 2765883 h 4667248"/>
                <a:gd name="connsiteX10" fmla="*/ 172070 w 3924300"/>
                <a:gd name="connsiteY10" fmla="*/ 2763013 h 4667248"/>
                <a:gd name="connsiteX11" fmla="*/ 154196 w 3924300"/>
                <a:gd name="connsiteY11" fmla="*/ 2725908 h 4667248"/>
                <a:gd name="connsiteX12" fmla="*/ 0 w 3924300"/>
                <a:gd name="connsiteY12" fmla="*/ 1962150 h 4667248"/>
                <a:gd name="connsiteX13" fmla="*/ 1962150 w 3924300"/>
                <a:gd name="connsiteY13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802289 w 3924300"/>
                <a:gd name="connsiteY3" fmla="*/ 2740482 h 4667248"/>
                <a:gd name="connsiteX4" fmla="*/ 3076575 w 3924300"/>
                <a:gd name="connsiteY4" fmla="*/ 4362442 h 4667248"/>
                <a:gd name="connsiteX5" fmla="*/ 2771769 w 3924300"/>
                <a:gd name="connsiteY5" fmla="*/ 4667248 h 4667248"/>
                <a:gd name="connsiteX6" fmla="*/ 1152531 w 3924300"/>
                <a:gd name="connsiteY6" fmla="*/ 4667248 h 4667248"/>
                <a:gd name="connsiteX7" fmla="*/ 847725 w 3924300"/>
                <a:gd name="connsiteY7" fmla="*/ 4362442 h 4667248"/>
                <a:gd name="connsiteX8" fmla="*/ 165554 w 3924300"/>
                <a:gd name="connsiteY8" fmla="*/ 2765883 h 4667248"/>
                <a:gd name="connsiteX9" fmla="*/ 172070 w 3924300"/>
                <a:gd name="connsiteY9" fmla="*/ 2763013 h 4667248"/>
                <a:gd name="connsiteX10" fmla="*/ 154196 w 3924300"/>
                <a:gd name="connsiteY10" fmla="*/ 2725908 h 4667248"/>
                <a:gd name="connsiteX11" fmla="*/ 0 w 3924300"/>
                <a:gd name="connsiteY11" fmla="*/ 1962150 h 4667248"/>
                <a:gd name="connsiteX12" fmla="*/ 1962150 w 3924300"/>
                <a:gd name="connsiteY12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24300" h="4667248">
                  <a:moveTo>
                    <a:pt x="1962150" y="0"/>
                  </a:moveTo>
                  <a:cubicBezTo>
                    <a:pt x="3045816" y="0"/>
                    <a:pt x="3924300" y="878484"/>
                    <a:pt x="3924300" y="1962150"/>
                  </a:cubicBezTo>
                  <a:cubicBezTo>
                    <a:pt x="3924300" y="2233067"/>
                    <a:pt x="3869395" y="2491159"/>
                    <a:pt x="3770105" y="2725908"/>
                  </a:cubicBezTo>
                  <a:cubicBezTo>
                    <a:pt x="3628818" y="3125957"/>
                    <a:pt x="3071514" y="3695985"/>
                    <a:pt x="3076575" y="4362442"/>
                  </a:cubicBezTo>
                  <a:cubicBezTo>
                    <a:pt x="3076575" y="4530782"/>
                    <a:pt x="2940109" y="4667248"/>
                    <a:pt x="2771769" y="4667248"/>
                  </a:cubicBezTo>
                  <a:lnTo>
                    <a:pt x="1152531" y="4667248"/>
                  </a:lnTo>
                  <a:cubicBezTo>
                    <a:pt x="984191" y="4667248"/>
                    <a:pt x="847725" y="4530782"/>
                    <a:pt x="847725" y="4362442"/>
                  </a:cubicBezTo>
                  <a:cubicBezTo>
                    <a:pt x="870101" y="3728807"/>
                    <a:pt x="388106" y="3288393"/>
                    <a:pt x="165554" y="2765883"/>
                  </a:cubicBezTo>
                  <a:lnTo>
                    <a:pt x="172070" y="2763013"/>
                  </a:lnTo>
                  <a:lnTo>
                    <a:pt x="154196" y="2725908"/>
                  </a:lnTo>
                  <a:cubicBezTo>
                    <a:pt x="54905" y="2491159"/>
                    <a:pt x="0" y="2233067"/>
                    <a:pt x="0" y="1962150"/>
                  </a:cubicBezTo>
                  <a:cubicBezTo>
                    <a:pt x="0" y="878484"/>
                    <a:pt x="878484" y="0"/>
                    <a:pt x="1962150" y="0"/>
                  </a:cubicBezTo>
                  <a:close/>
                </a:path>
              </a:pathLst>
            </a:custGeom>
            <a:gradFill flip="none" rotWithShape="1">
              <a:gsLst>
                <a:gs pos="71000">
                  <a:schemeClr val="bg1">
                    <a:alpha val="84000"/>
                  </a:schemeClr>
                </a:gs>
                <a:gs pos="0">
                  <a:schemeClr val="bg1">
                    <a:lumMod val="100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8" name="圆角矩形 107"/>
            <p:cNvSpPr/>
            <p:nvPr/>
          </p:nvSpPr>
          <p:spPr>
            <a:xfrm>
              <a:off x="3710114" y="4705817"/>
              <a:ext cx="1788889" cy="32662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1500">
                  <a:schemeClr val="bg1">
                    <a:lumMod val="85000"/>
                  </a:schemeClr>
                </a:gs>
                <a:gs pos="300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9" name="圆角矩形 108"/>
            <p:cNvSpPr/>
            <p:nvPr/>
          </p:nvSpPr>
          <p:spPr>
            <a:xfrm rot="-300000">
              <a:off x="3667323" y="4909975"/>
              <a:ext cx="1831730" cy="78828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0" name="圆角矩形 109"/>
            <p:cNvSpPr/>
            <p:nvPr/>
          </p:nvSpPr>
          <p:spPr>
            <a:xfrm rot="-300000">
              <a:off x="3667323" y="5070121"/>
              <a:ext cx="1831730" cy="78828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1" name="圆角矩形 110"/>
            <p:cNvSpPr/>
            <p:nvPr/>
          </p:nvSpPr>
          <p:spPr>
            <a:xfrm rot="-300000">
              <a:off x="3667323" y="5236799"/>
              <a:ext cx="1831730" cy="78828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2" name="圆角矩形 111"/>
            <p:cNvSpPr/>
            <p:nvPr/>
          </p:nvSpPr>
          <p:spPr>
            <a:xfrm rot="-300000">
              <a:off x="3667323" y="5405617"/>
              <a:ext cx="1831730" cy="78828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3" name="圆角矩形 112"/>
            <p:cNvSpPr/>
            <p:nvPr/>
          </p:nvSpPr>
          <p:spPr>
            <a:xfrm rot="-300000">
              <a:off x="3667323" y="5540958"/>
              <a:ext cx="1831730" cy="82848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4" name="圆角矩形 113"/>
            <p:cNvSpPr/>
            <p:nvPr/>
          </p:nvSpPr>
          <p:spPr>
            <a:xfrm>
              <a:off x="4009769" y="5933116"/>
              <a:ext cx="1178588" cy="35135"/>
            </a:xfrm>
            <a:prstGeom prst="roundRect">
              <a:avLst>
                <a:gd name="adj" fmla="val 13637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圆角矩形 114"/>
            <p:cNvSpPr/>
            <p:nvPr/>
          </p:nvSpPr>
          <p:spPr>
            <a:xfrm>
              <a:off x="4201536" y="6135966"/>
              <a:ext cx="776005" cy="16227"/>
            </a:xfrm>
            <a:prstGeom prst="roundRect">
              <a:avLst>
                <a:gd name="adj" fmla="val 13637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6172141" y="2470159"/>
            <a:ext cx="633182" cy="1010890"/>
            <a:chOff x="2628900" y="0"/>
            <a:chExt cx="3924300" cy="6265240"/>
          </a:xfrm>
          <a:effectLst>
            <a:outerShdw blurRad="88900" dist="25400" dir="2700000" algn="tl" rotWithShape="0">
              <a:prstClr val="black">
                <a:alpha val="10000"/>
              </a:prstClr>
            </a:outerShdw>
          </a:effectLst>
        </p:grpSpPr>
        <p:sp>
          <p:nvSpPr>
            <p:cNvPr id="117" name="圆角矩形 116"/>
            <p:cNvSpPr/>
            <p:nvPr/>
          </p:nvSpPr>
          <p:spPr>
            <a:xfrm>
              <a:off x="4210045" y="6028873"/>
              <a:ext cx="762006" cy="217714"/>
            </a:xfrm>
            <a:prstGeom prst="roundRect">
              <a:avLst/>
            </a:prstGeom>
            <a:gradFill>
              <a:gsLst>
                <a:gs pos="53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8" name="任意多边形 117"/>
            <p:cNvSpPr/>
            <p:nvPr/>
          </p:nvSpPr>
          <p:spPr>
            <a:xfrm rot="18900000">
              <a:off x="3939602" y="4936160"/>
              <a:ext cx="1302892" cy="1329080"/>
            </a:xfrm>
            <a:custGeom>
              <a:avLst/>
              <a:gdLst>
                <a:gd name="connsiteX0" fmla="*/ 221518 w 1329080"/>
                <a:gd name="connsiteY0" fmla="*/ 0 h 1329080"/>
                <a:gd name="connsiteX1" fmla="*/ 1329080 w 1329080"/>
                <a:gd name="connsiteY1" fmla="*/ 1107563 h 1329080"/>
                <a:gd name="connsiteX2" fmla="*/ 1107563 w 1329080"/>
                <a:gd name="connsiteY2" fmla="*/ 1329080 h 1329080"/>
                <a:gd name="connsiteX3" fmla="*/ 543947 w 1329080"/>
                <a:gd name="connsiteY3" fmla="*/ 1329080 h 1329080"/>
                <a:gd name="connsiteX4" fmla="*/ 0 w 1329080"/>
                <a:gd name="connsiteY4" fmla="*/ 785133 h 1329080"/>
                <a:gd name="connsiteX5" fmla="*/ 0 w 1329080"/>
                <a:gd name="connsiteY5" fmla="*/ 221518 h 1329080"/>
                <a:gd name="connsiteX6" fmla="*/ 221518 w 1329080"/>
                <a:gd name="connsiteY6" fmla="*/ 0 h 13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29080" h="1329080">
                  <a:moveTo>
                    <a:pt x="221518" y="0"/>
                  </a:moveTo>
                  <a:lnTo>
                    <a:pt x="1329080" y="1107563"/>
                  </a:lnTo>
                  <a:cubicBezTo>
                    <a:pt x="1329080" y="1229903"/>
                    <a:pt x="1229903" y="1329080"/>
                    <a:pt x="1107563" y="1329080"/>
                  </a:cubicBezTo>
                  <a:lnTo>
                    <a:pt x="543947" y="1329080"/>
                  </a:lnTo>
                  <a:lnTo>
                    <a:pt x="0" y="785133"/>
                  </a:lnTo>
                  <a:lnTo>
                    <a:pt x="0" y="221518"/>
                  </a:lnTo>
                  <a:cubicBezTo>
                    <a:pt x="0" y="99177"/>
                    <a:pt x="99177" y="0"/>
                    <a:pt x="221518" y="0"/>
                  </a:cubicBezTo>
                  <a:close/>
                </a:path>
              </a:pathLst>
            </a:custGeom>
            <a:gradFill>
              <a:gsLst>
                <a:gs pos="48000">
                  <a:schemeClr val="bg1">
                    <a:lumMod val="65000"/>
                  </a:schemeClr>
                </a:gs>
                <a:gs pos="100000">
                  <a:schemeClr val="bg1">
                    <a:lumMod val="75000"/>
                    <a:alpha val="82000"/>
                  </a:schemeClr>
                </a:gs>
                <a:gs pos="300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任意多边形 118"/>
            <p:cNvSpPr/>
            <p:nvPr/>
          </p:nvSpPr>
          <p:spPr>
            <a:xfrm>
              <a:off x="3748087" y="4667248"/>
              <a:ext cx="1685925" cy="933452"/>
            </a:xfrm>
            <a:custGeom>
              <a:avLst/>
              <a:gdLst>
                <a:gd name="connsiteX0" fmla="*/ 0 w 1685925"/>
                <a:gd name="connsiteY0" fmla="*/ 0 h 933452"/>
                <a:gd name="connsiteX1" fmla="*/ 1685925 w 1685925"/>
                <a:gd name="connsiteY1" fmla="*/ 0 h 933452"/>
                <a:gd name="connsiteX2" fmla="*/ 1685925 w 1685925"/>
                <a:gd name="connsiteY2" fmla="*/ 933452 h 933452"/>
                <a:gd name="connsiteX3" fmla="*/ 0 w 1685925"/>
                <a:gd name="connsiteY3" fmla="*/ 933452 h 933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5925" h="933452">
                  <a:moveTo>
                    <a:pt x="0" y="0"/>
                  </a:moveTo>
                  <a:lnTo>
                    <a:pt x="1685925" y="0"/>
                  </a:lnTo>
                  <a:lnTo>
                    <a:pt x="1685925" y="933452"/>
                  </a:lnTo>
                  <a:lnTo>
                    <a:pt x="0" y="933452"/>
                  </a:lnTo>
                  <a:close/>
                </a:path>
              </a:pathLst>
            </a:custGeom>
            <a:gradFill>
              <a:gsLst>
                <a:gs pos="88000">
                  <a:schemeClr val="bg1">
                    <a:lumMod val="75000"/>
                  </a:schemeClr>
                </a:gs>
                <a:gs pos="51000">
                  <a:schemeClr val="bg1">
                    <a:lumMod val="65000"/>
                  </a:schemeClr>
                </a:gs>
                <a:gs pos="64000">
                  <a:schemeClr val="bg1">
                    <a:lumMod val="85000"/>
                  </a:schemeClr>
                </a:gs>
                <a:gs pos="76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65000"/>
                  </a:schemeClr>
                </a:gs>
                <a:gs pos="3000">
                  <a:schemeClr val="bg1">
                    <a:lumMod val="6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0" name="圆角矩形 119"/>
            <p:cNvSpPr/>
            <p:nvPr/>
          </p:nvSpPr>
          <p:spPr>
            <a:xfrm rot="-300000">
              <a:off x="3745777" y="5473848"/>
              <a:ext cx="1674823" cy="82848"/>
            </a:xfrm>
            <a:prstGeom prst="roundRect">
              <a:avLst>
                <a:gd name="adj" fmla="val 13637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1" name="圆角矩形 120"/>
            <p:cNvSpPr/>
            <p:nvPr/>
          </p:nvSpPr>
          <p:spPr>
            <a:xfrm rot="-300000">
              <a:off x="3745777" y="5003011"/>
              <a:ext cx="1674823" cy="78828"/>
            </a:xfrm>
            <a:prstGeom prst="roundRect">
              <a:avLst>
                <a:gd name="adj" fmla="val 18590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2" name="圆角矩形 121"/>
            <p:cNvSpPr/>
            <p:nvPr/>
          </p:nvSpPr>
          <p:spPr>
            <a:xfrm rot="-300000">
              <a:off x="3745777" y="5169689"/>
              <a:ext cx="1674823" cy="78828"/>
            </a:xfrm>
            <a:prstGeom prst="roundRect">
              <a:avLst>
                <a:gd name="adj" fmla="val 1062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3" name="圆角矩形 122"/>
            <p:cNvSpPr/>
            <p:nvPr/>
          </p:nvSpPr>
          <p:spPr>
            <a:xfrm rot="-300000">
              <a:off x="3745777" y="5338507"/>
              <a:ext cx="1674823" cy="78828"/>
            </a:xfrm>
            <a:prstGeom prst="roundRect">
              <a:avLst>
                <a:gd name="adj" fmla="val 14265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4" name="任意多边形 123"/>
            <p:cNvSpPr/>
            <p:nvPr/>
          </p:nvSpPr>
          <p:spPr>
            <a:xfrm>
              <a:off x="2628900" y="0"/>
              <a:ext cx="3924300" cy="4667248"/>
            </a:xfrm>
            <a:custGeom>
              <a:avLst/>
              <a:gdLst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769902 w 3924300"/>
                <a:gd name="connsiteY3" fmla="*/ 2726328 h 4667248"/>
                <a:gd name="connsiteX4" fmla="*/ 3802289 w 3924300"/>
                <a:gd name="connsiteY4" fmla="*/ 2740482 h 4667248"/>
                <a:gd name="connsiteX5" fmla="*/ 3076575 w 3924300"/>
                <a:gd name="connsiteY5" fmla="*/ 4362442 h 4667248"/>
                <a:gd name="connsiteX6" fmla="*/ 2771769 w 3924300"/>
                <a:gd name="connsiteY6" fmla="*/ 4667248 h 4667248"/>
                <a:gd name="connsiteX7" fmla="*/ 1152531 w 3924300"/>
                <a:gd name="connsiteY7" fmla="*/ 4667248 h 4667248"/>
                <a:gd name="connsiteX8" fmla="*/ 847725 w 3924300"/>
                <a:gd name="connsiteY8" fmla="*/ 4362442 h 4667248"/>
                <a:gd name="connsiteX9" fmla="*/ 165554 w 3924300"/>
                <a:gd name="connsiteY9" fmla="*/ 2765883 h 4667248"/>
                <a:gd name="connsiteX10" fmla="*/ 172070 w 3924300"/>
                <a:gd name="connsiteY10" fmla="*/ 2763013 h 4667248"/>
                <a:gd name="connsiteX11" fmla="*/ 154196 w 3924300"/>
                <a:gd name="connsiteY11" fmla="*/ 2725908 h 4667248"/>
                <a:gd name="connsiteX12" fmla="*/ 0 w 3924300"/>
                <a:gd name="connsiteY12" fmla="*/ 1962150 h 4667248"/>
                <a:gd name="connsiteX13" fmla="*/ 1962150 w 3924300"/>
                <a:gd name="connsiteY13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802289 w 3924300"/>
                <a:gd name="connsiteY3" fmla="*/ 2740482 h 4667248"/>
                <a:gd name="connsiteX4" fmla="*/ 3076575 w 3924300"/>
                <a:gd name="connsiteY4" fmla="*/ 4362442 h 4667248"/>
                <a:gd name="connsiteX5" fmla="*/ 2771769 w 3924300"/>
                <a:gd name="connsiteY5" fmla="*/ 4667248 h 4667248"/>
                <a:gd name="connsiteX6" fmla="*/ 1152531 w 3924300"/>
                <a:gd name="connsiteY6" fmla="*/ 4667248 h 4667248"/>
                <a:gd name="connsiteX7" fmla="*/ 847725 w 3924300"/>
                <a:gd name="connsiteY7" fmla="*/ 4362442 h 4667248"/>
                <a:gd name="connsiteX8" fmla="*/ 165554 w 3924300"/>
                <a:gd name="connsiteY8" fmla="*/ 2765883 h 4667248"/>
                <a:gd name="connsiteX9" fmla="*/ 172070 w 3924300"/>
                <a:gd name="connsiteY9" fmla="*/ 2763013 h 4667248"/>
                <a:gd name="connsiteX10" fmla="*/ 154196 w 3924300"/>
                <a:gd name="connsiteY10" fmla="*/ 2725908 h 4667248"/>
                <a:gd name="connsiteX11" fmla="*/ 0 w 3924300"/>
                <a:gd name="connsiteY11" fmla="*/ 1962150 h 4667248"/>
                <a:gd name="connsiteX12" fmla="*/ 1962150 w 3924300"/>
                <a:gd name="connsiteY12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24300" h="4667248">
                  <a:moveTo>
                    <a:pt x="1962150" y="0"/>
                  </a:moveTo>
                  <a:cubicBezTo>
                    <a:pt x="3045816" y="0"/>
                    <a:pt x="3924300" y="878484"/>
                    <a:pt x="3924300" y="1962150"/>
                  </a:cubicBezTo>
                  <a:cubicBezTo>
                    <a:pt x="3924300" y="2233067"/>
                    <a:pt x="3869395" y="2491159"/>
                    <a:pt x="3770105" y="2725908"/>
                  </a:cubicBezTo>
                  <a:cubicBezTo>
                    <a:pt x="3628818" y="3125957"/>
                    <a:pt x="3071514" y="3695985"/>
                    <a:pt x="3076575" y="4362442"/>
                  </a:cubicBezTo>
                  <a:cubicBezTo>
                    <a:pt x="3076575" y="4530782"/>
                    <a:pt x="2940109" y="4667248"/>
                    <a:pt x="2771769" y="4667248"/>
                  </a:cubicBezTo>
                  <a:lnTo>
                    <a:pt x="1152531" y="4667248"/>
                  </a:lnTo>
                  <a:cubicBezTo>
                    <a:pt x="984191" y="4667248"/>
                    <a:pt x="847725" y="4530782"/>
                    <a:pt x="847725" y="4362442"/>
                  </a:cubicBezTo>
                  <a:cubicBezTo>
                    <a:pt x="870101" y="3728807"/>
                    <a:pt x="388106" y="3288393"/>
                    <a:pt x="165554" y="2765883"/>
                  </a:cubicBezTo>
                  <a:lnTo>
                    <a:pt x="172070" y="2763013"/>
                  </a:lnTo>
                  <a:lnTo>
                    <a:pt x="154196" y="2725908"/>
                  </a:lnTo>
                  <a:cubicBezTo>
                    <a:pt x="54905" y="2491159"/>
                    <a:pt x="0" y="2233067"/>
                    <a:pt x="0" y="1962150"/>
                  </a:cubicBezTo>
                  <a:cubicBezTo>
                    <a:pt x="0" y="878484"/>
                    <a:pt x="878484" y="0"/>
                    <a:pt x="1962150" y="0"/>
                  </a:cubicBezTo>
                  <a:close/>
                </a:path>
              </a:pathLst>
            </a:custGeom>
            <a:gradFill flip="none" rotWithShape="1">
              <a:gsLst>
                <a:gs pos="71000">
                  <a:schemeClr val="bg1">
                    <a:alpha val="84000"/>
                  </a:schemeClr>
                </a:gs>
                <a:gs pos="0">
                  <a:schemeClr val="bg1">
                    <a:lumMod val="100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5" name="圆角矩形 124"/>
            <p:cNvSpPr/>
            <p:nvPr/>
          </p:nvSpPr>
          <p:spPr>
            <a:xfrm>
              <a:off x="3710114" y="4705817"/>
              <a:ext cx="1788889" cy="32662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1500">
                  <a:schemeClr val="bg1">
                    <a:lumMod val="85000"/>
                  </a:schemeClr>
                </a:gs>
                <a:gs pos="300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6" name="圆角矩形 125"/>
            <p:cNvSpPr/>
            <p:nvPr/>
          </p:nvSpPr>
          <p:spPr>
            <a:xfrm rot="-300000">
              <a:off x="3667323" y="4909975"/>
              <a:ext cx="1831730" cy="78828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圆角矩形 126"/>
            <p:cNvSpPr/>
            <p:nvPr/>
          </p:nvSpPr>
          <p:spPr>
            <a:xfrm rot="-300000">
              <a:off x="3667323" y="5070121"/>
              <a:ext cx="1831730" cy="78828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圆角矩形 127"/>
            <p:cNvSpPr/>
            <p:nvPr/>
          </p:nvSpPr>
          <p:spPr>
            <a:xfrm rot="-300000">
              <a:off x="3667323" y="5236799"/>
              <a:ext cx="1831730" cy="78828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9" name="圆角矩形 128"/>
            <p:cNvSpPr/>
            <p:nvPr/>
          </p:nvSpPr>
          <p:spPr>
            <a:xfrm rot="-300000">
              <a:off x="3667323" y="5405617"/>
              <a:ext cx="1831730" cy="78828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0" name="圆角矩形 129"/>
            <p:cNvSpPr/>
            <p:nvPr/>
          </p:nvSpPr>
          <p:spPr>
            <a:xfrm rot="-300000">
              <a:off x="3667323" y="5540958"/>
              <a:ext cx="1831730" cy="82848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1" name="圆角矩形 130"/>
            <p:cNvSpPr/>
            <p:nvPr/>
          </p:nvSpPr>
          <p:spPr>
            <a:xfrm>
              <a:off x="4009769" y="5933116"/>
              <a:ext cx="1178588" cy="35135"/>
            </a:xfrm>
            <a:prstGeom prst="roundRect">
              <a:avLst>
                <a:gd name="adj" fmla="val 13637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2" name="圆角矩形 131"/>
            <p:cNvSpPr/>
            <p:nvPr/>
          </p:nvSpPr>
          <p:spPr>
            <a:xfrm>
              <a:off x="4201536" y="6135966"/>
              <a:ext cx="776005" cy="16227"/>
            </a:xfrm>
            <a:prstGeom prst="roundRect">
              <a:avLst>
                <a:gd name="adj" fmla="val 13637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7208379" y="3180259"/>
            <a:ext cx="633182" cy="1010890"/>
            <a:chOff x="2628900" y="0"/>
            <a:chExt cx="3924300" cy="6265240"/>
          </a:xfrm>
          <a:effectLst>
            <a:outerShdw blurRad="88900" dist="25400" dir="2700000" algn="tl" rotWithShape="0">
              <a:prstClr val="black">
                <a:alpha val="10000"/>
              </a:prstClr>
            </a:outerShdw>
          </a:effectLst>
        </p:grpSpPr>
        <p:sp>
          <p:nvSpPr>
            <p:cNvPr id="134" name="圆角矩形 133"/>
            <p:cNvSpPr/>
            <p:nvPr/>
          </p:nvSpPr>
          <p:spPr>
            <a:xfrm>
              <a:off x="4210045" y="6028873"/>
              <a:ext cx="762006" cy="217714"/>
            </a:xfrm>
            <a:prstGeom prst="roundRect">
              <a:avLst/>
            </a:prstGeom>
            <a:gradFill>
              <a:gsLst>
                <a:gs pos="53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5" name="任意多边形 134"/>
            <p:cNvSpPr/>
            <p:nvPr/>
          </p:nvSpPr>
          <p:spPr>
            <a:xfrm rot="18900000">
              <a:off x="3939602" y="4936160"/>
              <a:ext cx="1302892" cy="1329080"/>
            </a:xfrm>
            <a:custGeom>
              <a:avLst/>
              <a:gdLst>
                <a:gd name="connsiteX0" fmla="*/ 221518 w 1329080"/>
                <a:gd name="connsiteY0" fmla="*/ 0 h 1329080"/>
                <a:gd name="connsiteX1" fmla="*/ 1329080 w 1329080"/>
                <a:gd name="connsiteY1" fmla="*/ 1107563 h 1329080"/>
                <a:gd name="connsiteX2" fmla="*/ 1107563 w 1329080"/>
                <a:gd name="connsiteY2" fmla="*/ 1329080 h 1329080"/>
                <a:gd name="connsiteX3" fmla="*/ 543947 w 1329080"/>
                <a:gd name="connsiteY3" fmla="*/ 1329080 h 1329080"/>
                <a:gd name="connsiteX4" fmla="*/ 0 w 1329080"/>
                <a:gd name="connsiteY4" fmla="*/ 785133 h 1329080"/>
                <a:gd name="connsiteX5" fmla="*/ 0 w 1329080"/>
                <a:gd name="connsiteY5" fmla="*/ 221518 h 1329080"/>
                <a:gd name="connsiteX6" fmla="*/ 221518 w 1329080"/>
                <a:gd name="connsiteY6" fmla="*/ 0 h 13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29080" h="1329080">
                  <a:moveTo>
                    <a:pt x="221518" y="0"/>
                  </a:moveTo>
                  <a:lnTo>
                    <a:pt x="1329080" y="1107563"/>
                  </a:lnTo>
                  <a:cubicBezTo>
                    <a:pt x="1329080" y="1229903"/>
                    <a:pt x="1229903" y="1329080"/>
                    <a:pt x="1107563" y="1329080"/>
                  </a:cubicBezTo>
                  <a:lnTo>
                    <a:pt x="543947" y="1329080"/>
                  </a:lnTo>
                  <a:lnTo>
                    <a:pt x="0" y="785133"/>
                  </a:lnTo>
                  <a:lnTo>
                    <a:pt x="0" y="221518"/>
                  </a:lnTo>
                  <a:cubicBezTo>
                    <a:pt x="0" y="99177"/>
                    <a:pt x="99177" y="0"/>
                    <a:pt x="221518" y="0"/>
                  </a:cubicBezTo>
                  <a:close/>
                </a:path>
              </a:pathLst>
            </a:custGeom>
            <a:gradFill>
              <a:gsLst>
                <a:gs pos="48000">
                  <a:schemeClr val="bg1">
                    <a:lumMod val="65000"/>
                  </a:schemeClr>
                </a:gs>
                <a:gs pos="100000">
                  <a:schemeClr val="bg1">
                    <a:lumMod val="75000"/>
                    <a:alpha val="82000"/>
                  </a:schemeClr>
                </a:gs>
                <a:gs pos="300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6" name="任意多边形 135"/>
            <p:cNvSpPr/>
            <p:nvPr/>
          </p:nvSpPr>
          <p:spPr>
            <a:xfrm>
              <a:off x="3748087" y="4667248"/>
              <a:ext cx="1685925" cy="933452"/>
            </a:xfrm>
            <a:custGeom>
              <a:avLst/>
              <a:gdLst>
                <a:gd name="connsiteX0" fmla="*/ 0 w 1685925"/>
                <a:gd name="connsiteY0" fmla="*/ 0 h 933452"/>
                <a:gd name="connsiteX1" fmla="*/ 1685925 w 1685925"/>
                <a:gd name="connsiteY1" fmla="*/ 0 h 933452"/>
                <a:gd name="connsiteX2" fmla="*/ 1685925 w 1685925"/>
                <a:gd name="connsiteY2" fmla="*/ 933452 h 933452"/>
                <a:gd name="connsiteX3" fmla="*/ 0 w 1685925"/>
                <a:gd name="connsiteY3" fmla="*/ 933452 h 933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5925" h="933452">
                  <a:moveTo>
                    <a:pt x="0" y="0"/>
                  </a:moveTo>
                  <a:lnTo>
                    <a:pt x="1685925" y="0"/>
                  </a:lnTo>
                  <a:lnTo>
                    <a:pt x="1685925" y="933452"/>
                  </a:lnTo>
                  <a:lnTo>
                    <a:pt x="0" y="933452"/>
                  </a:lnTo>
                  <a:close/>
                </a:path>
              </a:pathLst>
            </a:custGeom>
            <a:gradFill>
              <a:gsLst>
                <a:gs pos="88000">
                  <a:schemeClr val="bg1">
                    <a:lumMod val="75000"/>
                  </a:schemeClr>
                </a:gs>
                <a:gs pos="51000">
                  <a:schemeClr val="bg1">
                    <a:lumMod val="65000"/>
                  </a:schemeClr>
                </a:gs>
                <a:gs pos="64000">
                  <a:schemeClr val="bg1">
                    <a:lumMod val="85000"/>
                  </a:schemeClr>
                </a:gs>
                <a:gs pos="76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65000"/>
                  </a:schemeClr>
                </a:gs>
                <a:gs pos="3000">
                  <a:schemeClr val="bg1">
                    <a:lumMod val="6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7" name="圆角矩形 136"/>
            <p:cNvSpPr/>
            <p:nvPr/>
          </p:nvSpPr>
          <p:spPr>
            <a:xfrm rot="-300000">
              <a:off x="3745777" y="5473848"/>
              <a:ext cx="1674823" cy="82848"/>
            </a:xfrm>
            <a:prstGeom prst="roundRect">
              <a:avLst>
                <a:gd name="adj" fmla="val 13637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8" name="圆角矩形 137"/>
            <p:cNvSpPr/>
            <p:nvPr/>
          </p:nvSpPr>
          <p:spPr>
            <a:xfrm rot="-300000">
              <a:off x="3745777" y="5003011"/>
              <a:ext cx="1674823" cy="78828"/>
            </a:xfrm>
            <a:prstGeom prst="roundRect">
              <a:avLst>
                <a:gd name="adj" fmla="val 18590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9" name="圆角矩形 138"/>
            <p:cNvSpPr/>
            <p:nvPr/>
          </p:nvSpPr>
          <p:spPr>
            <a:xfrm rot="-300000">
              <a:off x="3745777" y="5169689"/>
              <a:ext cx="1674823" cy="78828"/>
            </a:xfrm>
            <a:prstGeom prst="roundRect">
              <a:avLst>
                <a:gd name="adj" fmla="val 1062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0" name="圆角矩形 139"/>
            <p:cNvSpPr/>
            <p:nvPr/>
          </p:nvSpPr>
          <p:spPr>
            <a:xfrm rot="-300000">
              <a:off x="3745777" y="5338507"/>
              <a:ext cx="1674823" cy="78828"/>
            </a:xfrm>
            <a:prstGeom prst="roundRect">
              <a:avLst>
                <a:gd name="adj" fmla="val 14265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1" name="任意多边形 140"/>
            <p:cNvSpPr/>
            <p:nvPr/>
          </p:nvSpPr>
          <p:spPr>
            <a:xfrm>
              <a:off x="2628900" y="0"/>
              <a:ext cx="3924300" cy="4667248"/>
            </a:xfrm>
            <a:custGeom>
              <a:avLst/>
              <a:gdLst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769902 w 3924300"/>
                <a:gd name="connsiteY3" fmla="*/ 2726328 h 4667248"/>
                <a:gd name="connsiteX4" fmla="*/ 3802289 w 3924300"/>
                <a:gd name="connsiteY4" fmla="*/ 2740482 h 4667248"/>
                <a:gd name="connsiteX5" fmla="*/ 3076575 w 3924300"/>
                <a:gd name="connsiteY5" fmla="*/ 4362442 h 4667248"/>
                <a:gd name="connsiteX6" fmla="*/ 2771769 w 3924300"/>
                <a:gd name="connsiteY6" fmla="*/ 4667248 h 4667248"/>
                <a:gd name="connsiteX7" fmla="*/ 1152531 w 3924300"/>
                <a:gd name="connsiteY7" fmla="*/ 4667248 h 4667248"/>
                <a:gd name="connsiteX8" fmla="*/ 847725 w 3924300"/>
                <a:gd name="connsiteY8" fmla="*/ 4362442 h 4667248"/>
                <a:gd name="connsiteX9" fmla="*/ 165554 w 3924300"/>
                <a:gd name="connsiteY9" fmla="*/ 2765883 h 4667248"/>
                <a:gd name="connsiteX10" fmla="*/ 172070 w 3924300"/>
                <a:gd name="connsiteY10" fmla="*/ 2763013 h 4667248"/>
                <a:gd name="connsiteX11" fmla="*/ 154196 w 3924300"/>
                <a:gd name="connsiteY11" fmla="*/ 2725908 h 4667248"/>
                <a:gd name="connsiteX12" fmla="*/ 0 w 3924300"/>
                <a:gd name="connsiteY12" fmla="*/ 1962150 h 4667248"/>
                <a:gd name="connsiteX13" fmla="*/ 1962150 w 3924300"/>
                <a:gd name="connsiteY13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802289 w 3924300"/>
                <a:gd name="connsiteY3" fmla="*/ 2740482 h 4667248"/>
                <a:gd name="connsiteX4" fmla="*/ 3076575 w 3924300"/>
                <a:gd name="connsiteY4" fmla="*/ 4362442 h 4667248"/>
                <a:gd name="connsiteX5" fmla="*/ 2771769 w 3924300"/>
                <a:gd name="connsiteY5" fmla="*/ 4667248 h 4667248"/>
                <a:gd name="connsiteX6" fmla="*/ 1152531 w 3924300"/>
                <a:gd name="connsiteY6" fmla="*/ 4667248 h 4667248"/>
                <a:gd name="connsiteX7" fmla="*/ 847725 w 3924300"/>
                <a:gd name="connsiteY7" fmla="*/ 4362442 h 4667248"/>
                <a:gd name="connsiteX8" fmla="*/ 165554 w 3924300"/>
                <a:gd name="connsiteY8" fmla="*/ 2765883 h 4667248"/>
                <a:gd name="connsiteX9" fmla="*/ 172070 w 3924300"/>
                <a:gd name="connsiteY9" fmla="*/ 2763013 h 4667248"/>
                <a:gd name="connsiteX10" fmla="*/ 154196 w 3924300"/>
                <a:gd name="connsiteY10" fmla="*/ 2725908 h 4667248"/>
                <a:gd name="connsiteX11" fmla="*/ 0 w 3924300"/>
                <a:gd name="connsiteY11" fmla="*/ 1962150 h 4667248"/>
                <a:gd name="connsiteX12" fmla="*/ 1962150 w 3924300"/>
                <a:gd name="connsiteY12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24300" h="4667248">
                  <a:moveTo>
                    <a:pt x="1962150" y="0"/>
                  </a:moveTo>
                  <a:cubicBezTo>
                    <a:pt x="3045816" y="0"/>
                    <a:pt x="3924300" y="878484"/>
                    <a:pt x="3924300" y="1962150"/>
                  </a:cubicBezTo>
                  <a:cubicBezTo>
                    <a:pt x="3924300" y="2233067"/>
                    <a:pt x="3869395" y="2491159"/>
                    <a:pt x="3770105" y="2725908"/>
                  </a:cubicBezTo>
                  <a:cubicBezTo>
                    <a:pt x="3628818" y="3125957"/>
                    <a:pt x="3071514" y="3695985"/>
                    <a:pt x="3076575" y="4362442"/>
                  </a:cubicBezTo>
                  <a:cubicBezTo>
                    <a:pt x="3076575" y="4530782"/>
                    <a:pt x="2940109" y="4667248"/>
                    <a:pt x="2771769" y="4667248"/>
                  </a:cubicBezTo>
                  <a:lnTo>
                    <a:pt x="1152531" y="4667248"/>
                  </a:lnTo>
                  <a:cubicBezTo>
                    <a:pt x="984191" y="4667248"/>
                    <a:pt x="847725" y="4530782"/>
                    <a:pt x="847725" y="4362442"/>
                  </a:cubicBezTo>
                  <a:cubicBezTo>
                    <a:pt x="870101" y="3728807"/>
                    <a:pt x="388106" y="3288393"/>
                    <a:pt x="165554" y="2765883"/>
                  </a:cubicBezTo>
                  <a:lnTo>
                    <a:pt x="172070" y="2763013"/>
                  </a:lnTo>
                  <a:lnTo>
                    <a:pt x="154196" y="2725908"/>
                  </a:lnTo>
                  <a:cubicBezTo>
                    <a:pt x="54905" y="2491159"/>
                    <a:pt x="0" y="2233067"/>
                    <a:pt x="0" y="1962150"/>
                  </a:cubicBezTo>
                  <a:cubicBezTo>
                    <a:pt x="0" y="878484"/>
                    <a:pt x="878484" y="0"/>
                    <a:pt x="1962150" y="0"/>
                  </a:cubicBezTo>
                  <a:close/>
                </a:path>
              </a:pathLst>
            </a:custGeom>
            <a:gradFill flip="none" rotWithShape="1">
              <a:gsLst>
                <a:gs pos="71000">
                  <a:schemeClr val="bg1">
                    <a:alpha val="84000"/>
                  </a:schemeClr>
                </a:gs>
                <a:gs pos="0">
                  <a:schemeClr val="bg1">
                    <a:lumMod val="100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2" name="圆角矩形 141"/>
            <p:cNvSpPr/>
            <p:nvPr/>
          </p:nvSpPr>
          <p:spPr>
            <a:xfrm>
              <a:off x="3710114" y="4705817"/>
              <a:ext cx="1788889" cy="32662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1500">
                  <a:schemeClr val="bg1">
                    <a:lumMod val="85000"/>
                  </a:schemeClr>
                </a:gs>
                <a:gs pos="300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3" name="圆角矩形 142"/>
            <p:cNvSpPr/>
            <p:nvPr/>
          </p:nvSpPr>
          <p:spPr>
            <a:xfrm rot="-300000">
              <a:off x="3667323" y="4909975"/>
              <a:ext cx="1831730" cy="78828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4" name="圆角矩形 143"/>
            <p:cNvSpPr/>
            <p:nvPr/>
          </p:nvSpPr>
          <p:spPr>
            <a:xfrm rot="-300000">
              <a:off x="3667323" y="5070121"/>
              <a:ext cx="1831730" cy="78828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5" name="圆角矩形 144"/>
            <p:cNvSpPr/>
            <p:nvPr/>
          </p:nvSpPr>
          <p:spPr>
            <a:xfrm rot="-300000">
              <a:off x="3667323" y="5236799"/>
              <a:ext cx="1831730" cy="78828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6" name="圆角矩形 145"/>
            <p:cNvSpPr/>
            <p:nvPr/>
          </p:nvSpPr>
          <p:spPr>
            <a:xfrm rot="-300000">
              <a:off x="3667323" y="5405617"/>
              <a:ext cx="1831730" cy="78828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7" name="圆角矩形 146"/>
            <p:cNvSpPr/>
            <p:nvPr/>
          </p:nvSpPr>
          <p:spPr>
            <a:xfrm rot="-300000">
              <a:off x="3667323" y="5540958"/>
              <a:ext cx="1831730" cy="82848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8" name="圆角矩形 147"/>
            <p:cNvSpPr/>
            <p:nvPr/>
          </p:nvSpPr>
          <p:spPr>
            <a:xfrm>
              <a:off x="4009769" y="5933116"/>
              <a:ext cx="1178588" cy="35135"/>
            </a:xfrm>
            <a:prstGeom prst="roundRect">
              <a:avLst>
                <a:gd name="adj" fmla="val 13637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9" name="圆角矩形 148"/>
            <p:cNvSpPr/>
            <p:nvPr/>
          </p:nvSpPr>
          <p:spPr>
            <a:xfrm>
              <a:off x="4201536" y="6135966"/>
              <a:ext cx="776005" cy="16227"/>
            </a:xfrm>
            <a:prstGeom prst="roundRect">
              <a:avLst>
                <a:gd name="adj" fmla="val 13637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59" name="文本框 158"/>
          <p:cNvSpPr txBox="1"/>
          <p:nvPr/>
        </p:nvSpPr>
        <p:spPr>
          <a:xfrm>
            <a:off x="4119330" y="1140300"/>
            <a:ext cx="6724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FFB850"/>
                </a:solidFill>
                <a:latin typeface="Impact" panose="020B0806030902050204" pitchFamily="34" charset="0"/>
              </a:rPr>
              <a:t>100</a:t>
            </a:r>
            <a:r>
              <a:rPr lang="en-US" altLang="zh-CN" sz="1200" dirty="0">
                <a:solidFill>
                  <a:srgbClr val="FFB850"/>
                </a:solidFill>
                <a:latin typeface="Impact" panose="020B0806030902050204" pitchFamily="34" charset="0"/>
              </a:rPr>
              <a:t>%</a:t>
            </a:r>
            <a:endParaRPr lang="zh-CN" altLang="en-US" sz="2000" dirty="0">
              <a:solidFill>
                <a:srgbClr val="FFB850"/>
              </a:solidFill>
              <a:latin typeface="Impact" panose="020B0806030902050204" pitchFamily="34" charset="0"/>
            </a:endParaRPr>
          </a:p>
        </p:txBody>
      </p:sp>
      <p:sp>
        <p:nvSpPr>
          <p:cNvPr id="160" name="文本框 159"/>
          <p:cNvSpPr txBox="1"/>
          <p:nvPr/>
        </p:nvSpPr>
        <p:spPr>
          <a:xfrm>
            <a:off x="5141081" y="1886710"/>
            <a:ext cx="6724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01ACBE"/>
                </a:solidFill>
                <a:latin typeface="Impact" panose="020B0806030902050204" pitchFamily="34" charset="0"/>
              </a:rPr>
              <a:t>75</a:t>
            </a:r>
            <a:r>
              <a:rPr lang="en-US" altLang="zh-CN" sz="1200" dirty="0">
                <a:solidFill>
                  <a:srgbClr val="01ACBE"/>
                </a:solidFill>
                <a:latin typeface="Impact" panose="020B0806030902050204" pitchFamily="34" charset="0"/>
              </a:rPr>
              <a:t>%</a:t>
            </a:r>
            <a:endParaRPr lang="zh-CN" altLang="en-US" sz="2000" dirty="0">
              <a:solidFill>
                <a:srgbClr val="01ACBE"/>
              </a:solidFill>
              <a:latin typeface="Impact" panose="020B0806030902050204" pitchFamily="34" charset="0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6152179" y="2564846"/>
            <a:ext cx="6724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E87071"/>
                </a:solidFill>
                <a:latin typeface="Impact" panose="020B0806030902050204" pitchFamily="34" charset="0"/>
              </a:rPr>
              <a:t>50</a:t>
            </a:r>
            <a:r>
              <a:rPr lang="en-US" altLang="zh-CN" sz="1200" dirty="0">
                <a:solidFill>
                  <a:srgbClr val="E87071"/>
                </a:solidFill>
                <a:latin typeface="Impact" panose="020B0806030902050204" pitchFamily="34" charset="0"/>
              </a:rPr>
              <a:t>%</a:t>
            </a:r>
            <a:endParaRPr lang="zh-CN" altLang="en-US" sz="2000" dirty="0">
              <a:solidFill>
                <a:srgbClr val="E87071"/>
              </a:solidFill>
              <a:latin typeface="Impact" panose="020B0806030902050204" pitchFamily="34" charset="0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7177758" y="3288549"/>
            <a:ext cx="6724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663A77"/>
                </a:solidFill>
                <a:latin typeface="Impact" panose="020B0806030902050204" pitchFamily="34" charset="0"/>
              </a:rPr>
              <a:t>25</a:t>
            </a:r>
            <a:r>
              <a:rPr lang="en-US" altLang="zh-CN" sz="1200" dirty="0">
                <a:solidFill>
                  <a:srgbClr val="663A77"/>
                </a:solidFill>
                <a:latin typeface="Impact" panose="020B0806030902050204" pitchFamily="34" charset="0"/>
              </a:rPr>
              <a:t>%</a:t>
            </a:r>
            <a:endParaRPr lang="zh-CN" altLang="en-US" sz="2000" dirty="0">
              <a:solidFill>
                <a:srgbClr val="663A77"/>
              </a:solidFill>
              <a:latin typeface="Impact" panose="020B0806030902050204" pitchFamily="34" charset="0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4142773" y="5149088"/>
            <a:ext cx="620995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12700" h="6350" prst="angle"/>
            </a:sp3d>
          </a:bodyPr>
          <a:lstStyle/>
          <a:p>
            <a:pPr algn="ctr"/>
            <a:r>
              <a:rPr lang="en-US" altLang="zh-CN" sz="2000" dirty="0">
                <a:solidFill>
                  <a:prstClr val="white"/>
                </a:solidFill>
                <a:effectLst>
                  <a:outerShdw blurRad="76200" dist="508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04</a:t>
            </a:r>
            <a:endParaRPr lang="zh-CN" altLang="en-US" sz="2000" dirty="0">
              <a:solidFill>
                <a:prstClr val="white"/>
              </a:solidFill>
              <a:effectLst>
                <a:outerShdw blurRad="76200" dist="508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5147849" y="5149088"/>
            <a:ext cx="620995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12700" h="6350" prst="angle"/>
            </a:sp3d>
          </a:bodyPr>
          <a:lstStyle/>
          <a:p>
            <a:pPr algn="ctr"/>
            <a:r>
              <a:rPr lang="en-US" altLang="zh-CN" sz="2000" dirty="0">
                <a:solidFill>
                  <a:prstClr val="white"/>
                </a:solidFill>
                <a:effectLst>
                  <a:outerShdw blurRad="76200" dist="508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03</a:t>
            </a:r>
            <a:endParaRPr lang="zh-CN" altLang="en-US" sz="2000" dirty="0">
              <a:solidFill>
                <a:prstClr val="white"/>
              </a:solidFill>
              <a:effectLst>
                <a:outerShdw blurRad="76200" dist="508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6169511" y="5149088"/>
            <a:ext cx="620995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12700" h="6350" prst="angle"/>
            </a:sp3d>
          </a:bodyPr>
          <a:lstStyle/>
          <a:p>
            <a:pPr algn="ctr"/>
            <a:r>
              <a:rPr lang="en-US" altLang="zh-CN" sz="2000" dirty="0">
                <a:solidFill>
                  <a:prstClr val="white"/>
                </a:solidFill>
                <a:effectLst>
                  <a:outerShdw blurRad="76200" dist="508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02</a:t>
            </a:r>
            <a:endParaRPr lang="zh-CN" altLang="en-US" sz="2000" dirty="0">
              <a:solidFill>
                <a:prstClr val="white"/>
              </a:solidFill>
              <a:effectLst>
                <a:outerShdw blurRad="76200" dist="508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7198853" y="5149088"/>
            <a:ext cx="620995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12700" h="6350" prst="angle"/>
            </a:sp3d>
          </a:bodyPr>
          <a:lstStyle/>
          <a:p>
            <a:pPr algn="ctr"/>
            <a:r>
              <a:rPr lang="en-US" altLang="zh-CN" sz="2000" dirty="0">
                <a:solidFill>
                  <a:prstClr val="white"/>
                </a:solidFill>
                <a:effectLst>
                  <a:outerShdw blurRad="76200" dist="508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01</a:t>
            </a:r>
            <a:endParaRPr lang="zh-CN" altLang="en-US" sz="2000" dirty="0">
              <a:solidFill>
                <a:prstClr val="white"/>
              </a:solidFill>
              <a:effectLst>
                <a:outerShdw blurRad="76200" dist="508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80" name="椭圆 179"/>
          <p:cNvSpPr/>
          <p:nvPr/>
        </p:nvSpPr>
        <p:spPr>
          <a:xfrm>
            <a:off x="8272765" y="5047016"/>
            <a:ext cx="647072" cy="64707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41275">
            <a:gradFill flip="none" rotWithShape="1">
              <a:gsLst>
                <a:gs pos="0">
                  <a:srgbClr val="C3C193"/>
                </a:gs>
                <a:gs pos="100000">
                  <a:srgbClr val="F0EFE4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1" name="椭圆 180"/>
          <p:cNvSpPr/>
          <p:nvPr/>
        </p:nvSpPr>
        <p:spPr>
          <a:xfrm>
            <a:off x="8324616" y="5098867"/>
            <a:ext cx="543370" cy="543370"/>
          </a:xfrm>
          <a:prstGeom prst="ellipse">
            <a:avLst/>
          </a:prstGeom>
          <a:solidFill>
            <a:srgbClr val="E9E7D7"/>
          </a:solidFill>
          <a:ln w="25400">
            <a:gradFill flip="none" rotWithShape="1">
              <a:gsLst>
                <a:gs pos="100000">
                  <a:srgbClr val="C3C193"/>
                </a:gs>
                <a:gs pos="0">
                  <a:srgbClr val="F6F5F0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9" name="任意多边形 188"/>
          <p:cNvSpPr/>
          <p:nvPr/>
        </p:nvSpPr>
        <p:spPr>
          <a:xfrm>
            <a:off x="8496052" y="5290431"/>
            <a:ext cx="209450" cy="196573"/>
          </a:xfrm>
          <a:custGeom>
            <a:avLst/>
            <a:gdLst>
              <a:gd name="connsiteX0" fmla="*/ 223101 w 306656"/>
              <a:gd name="connsiteY0" fmla="*/ 0 h 287803"/>
              <a:gd name="connsiteX1" fmla="*/ 261747 w 306656"/>
              <a:gd name="connsiteY1" fmla="*/ 26056 h 287803"/>
              <a:gd name="connsiteX2" fmla="*/ 306656 w 306656"/>
              <a:gd name="connsiteY2" fmla="*/ 134475 h 287803"/>
              <a:gd name="connsiteX3" fmla="*/ 153328 w 306656"/>
              <a:gd name="connsiteY3" fmla="*/ 287803 h 287803"/>
              <a:gd name="connsiteX4" fmla="*/ 0 w 306656"/>
              <a:gd name="connsiteY4" fmla="*/ 134475 h 287803"/>
              <a:gd name="connsiteX5" fmla="*/ 44909 w 306656"/>
              <a:gd name="connsiteY5" fmla="*/ 26056 h 287803"/>
              <a:gd name="connsiteX6" fmla="*/ 83554 w 306656"/>
              <a:gd name="connsiteY6" fmla="*/ 0 h 287803"/>
              <a:gd name="connsiteX7" fmla="*/ 83554 w 306656"/>
              <a:gd name="connsiteY7" fmla="*/ 40930 h 287803"/>
              <a:gd name="connsiteX8" fmla="*/ 69355 w 306656"/>
              <a:gd name="connsiteY8" fmla="*/ 50503 h 287803"/>
              <a:gd name="connsiteX9" fmla="*/ 34573 w 306656"/>
              <a:gd name="connsiteY9" fmla="*/ 134475 h 287803"/>
              <a:gd name="connsiteX10" fmla="*/ 153328 w 306656"/>
              <a:gd name="connsiteY10" fmla="*/ 253230 h 287803"/>
              <a:gd name="connsiteX11" fmla="*/ 272083 w 306656"/>
              <a:gd name="connsiteY11" fmla="*/ 134475 h 287803"/>
              <a:gd name="connsiteX12" fmla="*/ 237301 w 306656"/>
              <a:gd name="connsiteY12" fmla="*/ 50503 h 287803"/>
              <a:gd name="connsiteX13" fmla="*/ 223101 w 306656"/>
              <a:gd name="connsiteY13" fmla="*/ 40929 h 287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6656" h="287803">
                <a:moveTo>
                  <a:pt x="223101" y="0"/>
                </a:moveTo>
                <a:lnTo>
                  <a:pt x="261747" y="26056"/>
                </a:lnTo>
                <a:cubicBezTo>
                  <a:pt x="289494" y="53803"/>
                  <a:pt x="306656" y="92135"/>
                  <a:pt x="306656" y="134475"/>
                </a:cubicBezTo>
                <a:cubicBezTo>
                  <a:pt x="306656" y="219156"/>
                  <a:pt x="238009" y="287803"/>
                  <a:pt x="153328" y="287803"/>
                </a:cubicBezTo>
                <a:cubicBezTo>
                  <a:pt x="68647" y="287803"/>
                  <a:pt x="0" y="219156"/>
                  <a:pt x="0" y="134475"/>
                </a:cubicBezTo>
                <a:cubicBezTo>
                  <a:pt x="0" y="92135"/>
                  <a:pt x="17162" y="53803"/>
                  <a:pt x="44909" y="26056"/>
                </a:cubicBezTo>
                <a:lnTo>
                  <a:pt x="83554" y="0"/>
                </a:lnTo>
                <a:lnTo>
                  <a:pt x="83554" y="40930"/>
                </a:lnTo>
                <a:lnTo>
                  <a:pt x="69355" y="50503"/>
                </a:lnTo>
                <a:cubicBezTo>
                  <a:pt x="47865" y="71993"/>
                  <a:pt x="34573" y="101682"/>
                  <a:pt x="34573" y="134475"/>
                </a:cubicBezTo>
                <a:cubicBezTo>
                  <a:pt x="34573" y="200062"/>
                  <a:pt x="87741" y="253230"/>
                  <a:pt x="153328" y="253230"/>
                </a:cubicBezTo>
                <a:cubicBezTo>
                  <a:pt x="218915" y="253230"/>
                  <a:pt x="272083" y="200062"/>
                  <a:pt x="272083" y="134475"/>
                </a:cubicBezTo>
                <a:cubicBezTo>
                  <a:pt x="272083" y="101682"/>
                  <a:pt x="258791" y="71993"/>
                  <a:pt x="237301" y="50503"/>
                </a:cubicBezTo>
                <a:lnTo>
                  <a:pt x="223101" y="40929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0" name="矩形 189"/>
          <p:cNvSpPr/>
          <p:nvPr/>
        </p:nvSpPr>
        <p:spPr>
          <a:xfrm>
            <a:off x="8586387" y="5254091"/>
            <a:ext cx="28958" cy="125950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50614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932139" y="1268434"/>
            <a:ext cx="6327722" cy="4753267"/>
            <a:chOff x="2932139" y="1268434"/>
            <a:chExt cx="6327722" cy="4753267"/>
          </a:xfrm>
        </p:grpSpPr>
        <p:sp>
          <p:nvSpPr>
            <p:cNvPr id="70" name="任意多边形 69"/>
            <p:cNvSpPr>
              <a:spLocks/>
            </p:cNvSpPr>
            <p:nvPr/>
          </p:nvSpPr>
          <p:spPr bwMode="auto">
            <a:xfrm flipH="1">
              <a:off x="2932139" y="1268434"/>
              <a:ext cx="6327722" cy="4722192"/>
            </a:xfrm>
            <a:custGeom>
              <a:avLst/>
              <a:gdLst>
                <a:gd name="connsiteX0" fmla="*/ 3163861 w 6327722"/>
                <a:gd name="connsiteY0" fmla="*/ 2796416 h 4722192"/>
                <a:gd name="connsiteX1" fmla="*/ 3219643 w 6327722"/>
                <a:gd name="connsiteY1" fmla="*/ 2872380 h 4722192"/>
                <a:gd name="connsiteX2" fmla="*/ 3380802 w 6327722"/>
                <a:gd name="connsiteY2" fmla="*/ 3217065 h 4722192"/>
                <a:gd name="connsiteX3" fmla="*/ 3334757 w 6327722"/>
                <a:gd name="connsiteY3" fmla="*/ 3642177 h 4722192"/>
                <a:gd name="connsiteX4" fmla="*/ 3211369 w 6327722"/>
                <a:gd name="connsiteY4" fmla="*/ 4014510 h 4722192"/>
                <a:gd name="connsiteX5" fmla="*/ 3163861 w 6327722"/>
                <a:gd name="connsiteY5" fmla="*/ 4112171 h 4722192"/>
                <a:gd name="connsiteX6" fmla="*/ 3116353 w 6327722"/>
                <a:gd name="connsiteY6" fmla="*/ 4014510 h 4722192"/>
                <a:gd name="connsiteX7" fmla="*/ 2992966 w 6327722"/>
                <a:gd name="connsiteY7" fmla="*/ 3642177 h 4722192"/>
                <a:gd name="connsiteX8" fmla="*/ 2946920 w 6327722"/>
                <a:gd name="connsiteY8" fmla="*/ 3217065 h 4722192"/>
                <a:gd name="connsiteX9" fmla="*/ 3108080 w 6327722"/>
                <a:gd name="connsiteY9" fmla="*/ 2872380 h 4722192"/>
                <a:gd name="connsiteX10" fmla="*/ 4198112 w 6327722"/>
                <a:gd name="connsiteY10" fmla="*/ 0 h 4722192"/>
                <a:gd name="connsiteX11" fmla="*/ 3238599 w 6327722"/>
                <a:gd name="connsiteY11" fmla="*/ 262427 h 4722192"/>
                <a:gd name="connsiteX12" fmla="*/ 3163861 w 6327722"/>
                <a:gd name="connsiteY12" fmla="*/ 311285 h 4722192"/>
                <a:gd name="connsiteX13" fmla="*/ 3089123 w 6327722"/>
                <a:gd name="connsiteY13" fmla="*/ 262427 h 4722192"/>
                <a:gd name="connsiteX14" fmla="*/ 2129610 w 6327722"/>
                <a:gd name="connsiteY14" fmla="*/ 0 h 4722192"/>
                <a:gd name="connsiteX15" fmla="*/ 541035 w 6327722"/>
                <a:gd name="connsiteY15" fmla="*/ 965120 h 4722192"/>
                <a:gd name="connsiteX16" fmla="*/ 368364 w 6327722"/>
                <a:gd name="connsiteY16" fmla="*/ 1643001 h 4722192"/>
                <a:gd name="connsiteX17" fmla="*/ 379876 w 6327722"/>
                <a:gd name="connsiteY17" fmla="*/ 1941729 h 4722192"/>
                <a:gd name="connsiteX18" fmla="*/ 11511 w 6327722"/>
                <a:gd name="connsiteY18" fmla="*/ 2424288 h 4722192"/>
                <a:gd name="connsiteX19" fmla="*/ 57556 w 6327722"/>
                <a:gd name="connsiteY19" fmla="*/ 2562163 h 4722192"/>
                <a:gd name="connsiteX20" fmla="*/ 264761 w 6327722"/>
                <a:gd name="connsiteY20" fmla="*/ 2642589 h 4722192"/>
                <a:gd name="connsiteX21" fmla="*/ 264761 w 6327722"/>
                <a:gd name="connsiteY21" fmla="*/ 2780464 h 4722192"/>
                <a:gd name="connsiteX22" fmla="*/ 276273 w 6327722"/>
                <a:gd name="connsiteY22" fmla="*/ 2952806 h 4722192"/>
                <a:gd name="connsiteX23" fmla="*/ 345341 w 6327722"/>
                <a:gd name="connsiteY23" fmla="*/ 2998764 h 4722192"/>
                <a:gd name="connsiteX24" fmla="*/ 333830 w 6327722"/>
                <a:gd name="connsiteY24" fmla="*/ 3148128 h 4722192"/>
                <a:gd name="connsiteX25" fmla="*/ 402899 w 6327722"/>
                <a:gd name="connsiteY25" fmla="*/ 3331960 h 4722192"/>
                <a:gd name="connsiteX26" fmla="*/ 379876 w 6327722"/>
                <a:gd name="connsiteY26" fmla="*/ 3527282 h 4722192"/>
                <a:gd name="connsiteX27" fmla="*/ 656149 w 6327722"/>
                <a:gd name="connsiteY27" fmla="*/ 3676646 h 4722192"/>
                <a:gd name="connsiteX28" fmla="*/ 1139629 w 6327722"/>
                <a:gd name="connsiteY28" fmla="*/ 3676646 h 4722192"/>
                <a:gd name="connsiteX29" fmla="*/ 1231720 w 6327722"/>
                <a:gd name="connsiteY29" fmla="*/ 3699625 h 4722192"/>
                <a:gd name="connsiteX30" fmla="*/ 1392880 w 6327722"/>
                <a:gd name="connsiteY30" fmla="*/ 3963884 h 4722192"/>
                <a:gd name="connsiteX31" fmla="*/ 1438925 w 6327722"/>
                <a:gd name="connsiteY31" fmla="*/ 4262612 h 4722192"/>
                <a:gd name="connsiteX32" fmla="*/ 966957 w 6327722"/>
                <a:gd name="connsiteY32" fmla="*/ 4722192 h 4722192"/>
                <a:gd name="connsiteX33" fmla="*/ 2699838 w 6327722"/>
                <a:gd name="connsiteY33" fmla="*/ 4722192 h 4722192"/>
                <a:gd name="connsiteX34" fmla="*/ 2793721 w 6327722"/>
                <a:gd name="connsiteY34" fmla="*/ 4722192 h 4722192"/>
                <a:gd name="connsiteX35" fmla="*/ 2798735 w 6327722"/>
                <a:gd name="connsiteY35" fmla="*/ 4722192 h 4722192"/>
                <a:gd name="connsiteX36" fmla="*/ 2808495 w 6327722"/>
                <a:gd name="connsiteY36" fmla="*/ 4722192 h 4722192"/>
                <a:gd name="connsiteX37" fmla="*/ 2810642 w 6327722"/>
                <a:gd name="connsiteY37" fmla="*/ 4722192 h 4722192"/>
                <a:gd name="connsiteX38" fmla="*/ 2872061 w 6327722"/>
                <a:gd name="connsiteY38" fmla="*/ 4722192 h 4722192"/>
                <a:gd name="connsiteX39" fmla="*/ 2907282 w 6327722"/>
                <a:gd name="connsiteY39" fmla="*/ 4722192 h 4722192"/>
                <a:gd name="connsiteX40" fmla="*/ 2929092 w 6327722"/>
                <a:gd name="connsiteY40" fmla="*/ 4722192 h 4722192"/>
                <a:gd name="connsiteX41" fmla="*/ 3008686 w 6327722"/>
                <a:gd name="connsiteY41" fmla="*/ 4722192 h 4722192"/>
                <a:gd name="connsiteX42" fmla="*/ 3077123 w 6327722"/>
                <a:gd name="connsiteY42" fmla="*/ 4722192 h 4722192"/>
                <a:gd name="connsiteX43" fmla="*/ 3114601 w 6327722"/>
                <a:gd name="connsiteY43" fmla="*/ 4722192 h 4722192"/>
                <a:gd name="connsiteX44" fmla="*/ 3213121 w 6327722"/>
                <a:gd name="connsiteY44" fmla="*/ 4722192 h 4722192"/>
                <a:gd name="connsiteX45" fmla="*/ 3250599 w 6327722"/>
                <a:gd name="connsiteY45" fmla="*/ 4722192 h 4722192"/>
                <a:gd name="connsiteX46" fmla="*/ 3319037 w 6327722"/>
                <a:gd name="connsiteY46" fmla="*/ 4722192 h 4722192"/>
                <a:gd name="connsiteX47" fmla="*/ 3398630 w 6327722"/>
                <a:gd name="connsiteY47" fmla="*/ 4722192 h 4722192"/>
                <a:gd name="connsiteX48" fmla="*/ 3420440 w 6327722"/>
                <a:gd name="connsiteY48" fmla="*/ 4722192 h 4722192"/>
                <a:gd name="connsiteX49" fmla="*/ 3455662 w 6327722"/>
                <a:gd name="connsiteY49" fmla="*/ 4722192 h 4722192"/>
                <a:gd name="connsiteX50" fmla="*/ 3493892 w 6327722"/>
                <a:gd name="connsiteY50" fmla="*/ 4722192 h 4722192"/>
                <a:gd name="connsiteX51" fmla="*/ 3517080 w 6327722"/>
                <a:gd name="connsiteY51" fmla="*/ 4722192 h 4722192"/>
                <a:gd name="connsiteX52" fmla="*/ 3519227 w 6327722"/>
                <a:gd name="connsiteY52" fmla="*/ 4722192 h 4722192"/>
                <a:gd name="connsiteX53" fmla="*/ 3528988 w 6327722"/>
                <a:gd name="connsiteY53" fmla="*/ 4722192 h 4722192"/>
                <a:gd name="connsiteX54" fmla="*/ 3534002 w 6327722"/>
                <a:gd name="connsiteY54" fmla="*/ 4722192 h 4722192"/>
                <a:gd name="connsiteX55" fmla="*/ 3627885 w 6327722"/>
                <a:gd name="connsiteY55" fmla="*/ 4722192 h 4722192"/>
                <a:gd name="connsiteX56" fmla="*/ 5360764 w 6327722"/>
                <a:gd name="connsiteY56" fmla="*/ 4722192 h 4722192"/>
                <a:gd name="connsiteX57" fmla="*/ 4888797 w 6327722"/>
                <a:gd name="connsiteY57" fmla="*/ 4262612 h 4722192"/>
                <a:gd name="connsiteX58" fmla="*/ 4934842 w 6327722"/>
                <a:gd name="connsiteY58" fmla="*/ 3963884 h 4722192"/>
                <a:gd name="connsiteX59" fmla="*/ 5096002 w 6327722"/>
                <a:gd name="connsiteY59" fmla="*/ 3699625 h 4722192"/>
                <a:gd name="connsiteX60" fmla="*/ 5188093 w 6327722"/>
                <a:gd name="connsiteY60" fmla="*/ 3676646 h 4722192"/>
                <a:gd name="connsiteX61" fmla="*/ 5671573 w 6327722"/>
                <a:gd name="connsiteY61" fmla="*/ 3676646 h 4722192"/>
                <a:gd name="connsiteX62" fmla="*/ 5947846 w 6327722"/>
                <a:gd name="connsiteY62" fmla="*/ 3527282 h 4722192"/>
                <a:gd name="connsiteX63" fmla="*/ 5924824 w 6327722"/>
                <a:gd name="connsiteY63" fmla="*/ 3331960 h 4722192"/>
                <a:gd name="connsiteX64" fmla="*/ 5993892 w 6327722"/>
                <a:gd name="connsiteY64" fmla="*/ 3148128 h 4722192"/>
                <a:gd name="connsiteX65" fmla="*/ 5982381 w 6327722"/>
                <a:gd name="connsiteY65" fmla="*/ 2998764 h 4722192"/>
                <a:gd name="connsiteX66" fmla="*/ 6051449 w 6327722"/>
                <a:gd name="connsiteY66" fmla="*/ 2952806 h 4722192"/>
                <a:gd name="connsiteX67" fmla="*/ 6062961 w 6327722"/>
                <a:gd name="connsiteY67" fmla="*/ 2780464 h 4722192"/>
                <a:gd name="connsiteX68" fmla="*/ 6062961 w 6327722"/>
                <a:gd name="connsiteY68" fmla="*/ 2642589 h 4722192"/>
                <a:gd name="connsiteX69" fmla="*/ 6270166 w 6327722"/>
                <a:gd name="connsiteY69" fmla="*/ 2562163 h 4722192"/>
                <a:gd name="connsiteX70" fmla="*/ 6316211 w 6327722"/>
                <a:gd name="connsiteY70" fmla="*/ 2424288 h 4722192"/>
                <a:gd name="connsiteX71" fmla="*/ 5947846 w 6327722"/>
                <a:gd name="connsiteY71" fmla="*/ 1941729 h 4722192"/>
                <a:gd name="connsiteX72" fmla="*/ 5959358 w 6327722"/>
                <a:gd name="connsiteY72" fmla="*/ 1643001 h 4722192"/>
                <a:gd name="connsiteX73" fmla="*/ 5786687 w 6327722"/>
                <a:gd name="connsiteY73" fmla="*/ 965120 h 4722192"/>
                <a:gd name="connsiteX74" fmla="*/ 4198112 w 6327722"/>
                <a:gd name="connsiteY74" fmla="*/ 0 h 4722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6327722" h="4722192">
                  <a:moveTo>
                    <a:pt x="3163861" y="2796416"/>
                  </a:moveTo>
                  <a:lnTo>
                    <a:pt x="3219643" y="2872380"/>
                  </a:lnTo>
                  <a:cubicBezTo>
                    <a:pt x="3369291" y="3079191"/>
                    <a:pt x="3357780" y="3102170"/>
                    <a:pt x="3380802" y="3217065"/>
                  </a:cubicBezTo>
                  <a:cubicBezTo>
                    <a:pt x="3392314" y="3343450"/>
                    <a:pt x="3334757" y="3642177"/>
                    <a:pt x="3334757" y="3642177"/>
                  </a:cubicBezTo>
                  <a:cubicBezTo>
                    <a:pt x="3311734" y="3762817"/>
                    <a:pt x="3266408" y="3890638"/>
                    <a:pt x="3211369" y="4014510"/>
                  </a:cubicBezTo>
                  <a:lnTo>
                    <a:pt x="3163861" y="4112171"/>
                  </a:lnTo>
                  <a:lnTo>
                    <a:pt x="3116353" y="4014510"/>
                  </a:lnTo>
                  <a:cubicBezTo>
                    <a:pt x="3061315" y="3890638"/>
                    <a:pt x="3015989" y="3762817"/>
                    <a:pt x="2992966" y="3642177"/>
                  </a:cubicBezTo>
                  <a:cubicBezTo>
                    <a:pt x="2992966" y="3642177"/>
                    <a:pt x="2935409" y="3343450"/>
                    <a:pt x="2946920" y="3217065"/>
                  </a:cubicBezTo>
                  <a:cubicBezTo>
                    <a:pt x="2969943" y="3102170"/>
                    <a:pt x="2958431" y="3079191"/>
                    <a:pt x="3108080" y="2872380"/>
                  </a:cubicBezTo>
                  <a:close/>
                  <a:moveTo>
                    <a:pt x="4198112" y="0"/>
                  </a:moveTo>
                  <a:cubicBezTo>
                    <a:pt x="3906730" y="0"/>
                    <a:pt x="3542502" y="79978"/>
                    <a:pt x="3238599" y="262427"/>
                  </a:cubicBezTo>
                  <a:lnTo>
                    <a:pt x="3163861" y="311285"/>
                  </a:lnTo>
                  <a:lnTo>
                    <a:pt x="3089123" y="262427"/>
                  </a:lnTo>
                  <a:cubicBezTo>
                    <a:pt x="2785221" y="79978"/>
                    <a:pt x="2420992" y="0"/>
                    <a:pt x="2129610" y="0"/>
                  </a:cubicBezTo>
                  <a:cubicBezTo>
                    <a:pt x="1611596" y="0"/>
                    <a:pt x="920912" y="172343"/>
                    <a:pt x="541035" y="965120"/>
                  </a:cubicBezTo>
                  <a:cubicBezTo>
                    <a:pt x="541035" y="965120"/>
                    <a:pt x="356853" y="1413211"/>
                    <a:pt x="368364" y="1643001"/>
                  </a:cubicBezTo>
                  <a:cubicBezTo>
                    <a:pt x="368364" y="1643001"/>
                    <a:pt x="529524" y="1780876"/>
                    <a:pt x="379876" y="1941729"/>
                  </a:cubicBezTo>
                  <a:cubicBezTo>
                    <a:pt x="253250" y="2091093"/>
                    <a:pt x="11511" y="2424288"/>
                    <a:pt x="11511" y="2424288"/>
                  </a:cubicBezTo>
                  <a:cubicBezTo>
                    <a:pt x="11511" y="2424288"/>
                    <a:pt x="-34535" y="2516205"/>
                    <a:pt x="57556" y="2562163"/>
                  </a:cubicBezTo>
                  <a:cubicBezTo>
                    <a:pt x="149647" y="2596631"/>
                    <a:pt x="207205" y="2596631"/>
                    <a:pt x="264761" y="2642589"/>
                  </a:cubicBezTo>
                  <a:cubicBezTo>
                    <a:pt x="322319" y="2688547"/>
                    <a:pt x="333830" y="2723016"/>
                    <a:pt x="264761" y="2780464"/>
                  </a:cubicBezTo>
                  <a:cubicBezTo>
                    <a:pt x="207205" y="2837911"/>
                    <a:pt x="230227" y="2929827"/>
                    <a:pt x="276273" y="2952806"/>
                  </a:cubicBezTo>
                  <a:cubicBezTo>
                    <a:pt x="322319" y="2987275"/>
                    <a:pt x="345341" y="2998764"/>
                    <a:pt x="345341" y="2998764"/>
                  </a:cubicBezTo>
                  <a:cubicBezTo>
                    <a:pt x="345341" y="2998764"/>
                    <a:pt x="241739" y="3067701"/>
                    <a:pt x="333830" y="3148128"/>
                  </a:cubicBezTo>
                  <a:cubicBezTo>
                    <a:pt x="425921" y="3228555"/>
                    <a:pt x="414410" y="3274513"/>
                    <a:pt x="402899" y="3331960"/>
                  </a:cubicBezTo>
                  <a:cubicBezTo>
                    <a:pt x="391387" y="3377918"/>
                    <a:pt x="345341" y="3458345"/>
                    <a:pt x="379876" y="3527282"/>
                  </a:cubicBezTo>
                  <a:cubicBezTo>
                    <a:pt x="414410" y="3596219"/>
                    <a:pt x="483478" y="3653667"/>
                    <a:pt x="656149" y="3676646"/>
                  </a:cubicBezTo>
                  <a:cubicBezTo>
                    <a:pt x="656149" y="3676646"/>
                    <a:pt x="1047537" y="3653667"/>
                    <a:pt x="1139629" y="3676646"/>
                  </a:cubicBezTo>
                  <a:cubicBezTo>
                    <a:pt x="1231720" y="3688135"/>
                    <a:pt x="1231720" y="3699625"/>
                    <a:pt x="1231720" y="3699625"/>
                  </a:cubicBezTo>
                  <a:cubicBezTo>
                    <a:pt x="1231720" y="3699625"/>
                    <a:pt x="1358345" y="3757073"/>
                    <a:pt x="1392880" y="3963884"/>
                  </a:cubicBezTo>
                  <a:cubicBezTo>
                    <a:pt x="1427414" y="4170695"/>
                    <a:pt x="1438925" y="4262612"/>
                    <a:pt x="1438925" y="4262612"/>
                  </a:cubicBezTo>
                  <a:cubicBezTo>
                    <a:pt x="1438925" y="4262612"/>
                    <a:pt x="1438925" y="4457933"/>
                    <a:pt x="966957" y="4722192"/>
                  </a:cubicBezTo>
                  <a:cubicBezTo>
                    <a:pt x="1769158" y="4722192"/>
                    <a:pt x="2320672" y="4722192"/>
                    <a:pt x="2699838" y="4722192"/>
                  </a:cubicBezTo>
                  <a:lnTo>
                    <a:pt x="2793721" y="4722192"/>
                  </a:lnTo>
                  <a:cubicBezTo>
                    <a:pt x="2793721" y="4722192"/>
                    <a:pt x="2793721" y="4722192"/>
                    <a:pt x="2798735" y="4722192"/>
                  </a:cubicBezTo>
                  <a:lnTo>
                    <a:pt x="2808495" y="4722192"/>
                  </a:lnTo>
                  <a:lnTo>
                    <a:pt x="2810642" y="4722192"/>
                  </a:lnTo>
                  <a:cubicBezTo>
                    <a:pt x="2821923" y="4722192"/>
                    <a:pt x="2840725" y="4722192"/>
                    <a:pt x="2872061" y="4722192"/>
                  </a:cubicBezTo>
                  <a:lnTo>
                    <a:pt x="2907282" y="4722192"/>
                  </a:lnTo>
                  <a:lnTo>
                    <a:pt x="2929092" y="4722192"/>
                  </a:lnTo>
                  <a:cubicBezTo>
                    <a:pt x="2951654" y="4722192"/>
                    <a:pt x="2977976" y="4722192"/>
                    <a:pt x="3008686" y="4722192"/>
                  </a:cubicBezTo>
                  <a:lnTo>
                    <a:pt x="3077123" y="4722192"/>
                  </a:lnTo>
                  <a:lnTo>
                    <a:pt x="3114601" y="4722192"/>
                  </a:lnTo>
                  <a:lnTo>
                    <a:pt x="3213121" y="4722192"/>
                  </a:lnTo>
                  <a:lnTo>
                    <a:pt x="3250599" y="4722192"/>
                  </a:lnTo>
                  <a:lnTo>
                    <a:pt x="3319037" y="4722192"/>
                  </a:lnTo>
                  <a:lnTo>
                    <a:pt x="3398630" y="4722192"/>
                  </a:lnTo>
                  <a:lnTo>
                    <a:pt x="3420440" y="4722192"/>
                  </a:lnTo>
                  <a:lnTo>
                    <a:pt x="3455662" y="4722192"/>
                  </a:lnTo>
                  <a:lnTo>
                    <a:pt x="3493892" y="4722192"/>
                  </a:lnTo>
                  <a:lnTo>
                    <a:pt x="3517080" y="4722192"/>
                  </a:lnTo>
                  <a:lnTo>
                    <a:pt x="3519227" y="4722192"/>
                  </a:lnTo>
                  <a:lnTo>
                    <a:pt x="3528988" y="4722192"/>
                  </a:lnTo>
                  <a:lnTo>
                    <a:pt x="3534002" y="4722192"/>
                  </a:lnTo>
                  <a:lnTo>
                    <a:pt x="3627885" y="4722192"/>
                  </a:lnTo>
                  <a:cubicBezTo>
                    <a:pt x="4007050" y="4722192"/>
                    <a:pt x="4558563" y="4722192"/>
                    <a:pt x="5360764" y="4722192"/>
                  </a:cubicBezTo>
                  <a:cubicBezTo>
                    <a:pt x="4888797" y="4457933"/>
                    <a:pt x="4888797" y="4262612"/>
                    <a:pt x="4888797" y="4262612"/>
                  </a:cubicBezTo>
                  <a:cubicBezTo>
                    <a:pt x="4888797" y="4262612"/>
                    <a:pt x="4900308" y="4170695"/>
                    <a:pt x="4934842" y="3963884"/>
                  </a:cubicBezTo>
                  <a:cubicBezTo>
                    <a:pt x="4969377" y="3757073"/>
                    <a:pt x="5096002" y="3699625"/>
                    <a:pt x="5096002" y="3699625"/>
                  </a:cubicBezTo>
                  <a:cubicBezTo>
                    <a:pt x="5096002" y="3699625"/>
                    <a:pt x="5096002" y="3688135"/>
                    <a:pt x="5188093" y="3676646"/>
                  </a:cubicBezTo>
                  <a:cubicBezTo>
                    <a:pt x="5280185" y="3653667"/>
                    <a:pt x="5671573" y="3676646"/>
                    <a:pt x="5671573" y="3676646"/>
                  </a:cubicBezTo>
                  <a:cubicBezTo>
                    <a:pt x="5844244" y="3653667"/>
                    <a:pt x="5913312" y="3596219"/>
                    <a:pt x="5947846" y="3527282"/>
                  </a:cubicBezTo>
                  <a:cubicBezTo>
                    <a:pt x="5982381" y="3458345"/>
                    <a:pt x="5936335" y="3377918"/>
                    <a:pt x="5924824" y="3331960"/>
                  </a:cubicBezTo>
                  <a:cubicBezTo>
                    <a:pt x="5913312" y="3274513"/>
                    <a:pt x="5901801" y="3228555"/>
                    <a:pt x="5993892" y="3148128"/>
                  </a:cubicBezTo>
                  <a:cubicBezTo>
                    <a:pt x="6085983" y="3067701"/>
                    <a:pt x="5982381" y="2998764"/>
                    <a:pt x="5982381" y="2998764"/>
                  </a:cubicBezTo>
                  <a:cubicBezTo>
                    <a:pt x="5982381" y="2998764"/>
                    <a:pt x="6005403" y="2987275"/>
                    <a:pt x="6051449" y="2952806"/>
                  </a:cubicBezTo>
                  <a:cubicBezTo>
                    <a:pt x="6097495" y="2929827"/>
                    <a:pt x="6120518" y="2837911"/>
                    <a:pt x="6062961" y="2780464"/>
                  </a:cubicBezTo>
                  <a:cubicBezTo>
                    <a:pt x="5993892" y="2723016"/>
                    <a:pt x="6005403" y="2688547"/>
                    <a:pt x="6062961" y="2642589"/>
                  </a:cubicBezTo>
                  <a:cubicBezTo>
                    <a:pt x="6120518" y="2596631"/>
                    <a:pt x="6178075" y="2596631"/>
                    <a:pt x="6270166" y="2562163"/>
                  </a:cubicBezTo>
                  <a:cubicBezTo>
                    <a:pt x="6362257" y="2516205"/>
                    <a:pt x="6316211" y="2424288"/>
                    <a:pt x="6316211" y="2424288"/>
                  </a:cubicBezTo>
                  <a:cubicBezTo>
                    <a:pt x="6316211" y="2424288"/>
                    <a:pt x="6074472" y="2091093"/>
                    <a:pt x="5947846" y="1941729"/>
                  </a:cubicBezTo>
                  <a:cubicBezTo>
                    <a:pt x="5798198" y="1780876"/>
                    <a:pt x="5959358" y="1643001"/>
                    <a:pt x="5959358" y="1643001"/>
                  </a:cubicBezTo>
                  <a:cubicBezTo>
                    <a:pt x="5970869" y="1413211"/>
                    <a:pt x="5786687" y="965120"/>
                    <a:pt x="5786687" y="965120"/>
                  </a:cubicBezTo>
                  <a:cubicBezTo>
                    <a:pt x="5406810" y="172343"/>
                    <a:pt x="4716126" y="0"/>
                    <a:pt x="4198112" y="0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4501191" y="5436926"/>
              <a:ext cx="3178348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dirty="0">
                  <a:ln w="19050">
                    <a:solidFill>
                      <a:prstClr val="white"/>
                    </a:solidFill>
                  </a:ln>
                  <a:solidFill>
                    <a:srgbClr val="FFB850"/>
                  </a:solidFill>
                  <a:effectLst>
                    <a:innerShdw blurRad="38100" dist="25400" dir="13500000">
                      <a:prstClr val="black">
                        <a:alpha val="35000"/>
                      </a:prstClr>
                    </a:innerShdw>
                  </a:effectLst>
                  <a:latin typeface="Impact" panose="020B0806030902050204" pitchFamily="34" charset="0"/>
                  <a:ea typeface="LiHei Pro" panose="020B0500000000000000" pitchFamily="34" charset="-122"/>
                </a:rPr>
                <a:t>YOUR TITLE HERE</a:t>
              </a:r>
            </a:p>
          </p:txBody>
        </p:sp>
      </p:grp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</p:spPr>
        <p:txBody>
          <a:bodyPr/>
          <a:lstStyle/>
          <a:p>
            <a:r>
              <a:rPr lang="zh-CN" altLang="en-US" dirty="0"/>
              <a:t>灯泡系列对比关系图表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689882" y="902124"/>
            <a:ext cx="2812236" cy="4489799"/>
            <a:chOff x="2628899" y="0"/>
            <a:chExt cx="3924299" cy="6265035"/>
          </a:xfrm>
          <a:effectLst>
            <a:outerShdw blurRad="215900" dist="889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16" name="圆角矩形 15"/>
            <p:cNvSpPr/>
            <p:nvPr/>
          </p:nvSpPr>
          <p:spPr>
            <a:xfrm>
              <a:off x="4210045" y="6028676"/>
              <a:ext cx="762006" cy="217706"/>
            </a:xfrm>
            <a:prstGeom prst="roundRect">
              <a:avLst/>
            </a:prstGeom>
            <a:gradFill>
              <a:gsLst>
                <a:gs pos="53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 rot="18900000">
              <a:off x="3939602" y="4935998"/>
              <a:ext cx="1302892" cy="1329037"/>
            </a:xfrm>
            <a:custGeom>
              <a:avLst/>
              <a:gdLst>
                <a:gd name="connsiteX0" fmla="*/ 221518 w 1329080"/>
                <a:gd name="connsiteY0" fmla="*/ 0 h 1329080"/>
                <a:gd name="connsiteX1" fmla="*/ 1329080 w 1329080"/>
                <a:gd name="connsiteY1" fmla="*/ 1107563 h 1329080"/>
                <a:gd name="connsiteX2" fmla="*/ 1107563 w 1329080"/>
                <a:gd name="connsiteY2" fmla="*/ 1329080 h 1329080"/>
                <a:gd name="connsiteX3" fmla="*/ 543947 w 1329080"/>
                <a:gd name="connsiteY3" fmla="*/ 1329080 h 1329080"/>
                <a:gd name="connsiteX4" fmla="*/ 0 w 1329080"/>
                <a:gd name="connsiteY4" fmla="*/ 785133 h 1329080"/>
                <a:gd name="connsiteX5" fmla="*/ 0 w 1329080"/>
                <a:gd name="connsiteY5" fmla="*/ 221518 h 1329080"/>
                <a:gd name="connsiteX6" fmla="*/ 221518 w 1329080"/>
                <a:gd name="connsiteY6" fmla="*/ 0 h 13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29080" h="1329080">
                  <a:moveTo>
                    <a:pt x="221518" y="0"/>
                  </a:moveTo>
                  <a:lnTo>
                    <a:pt x="1329080" y="1107563"/>
                  </a:lnTo>
                  <a:cubicBezTo>
                    <a:pt x="1329080" y="1229903"/>
                    <a:pt x="1229903" y="1329080"/>
                    <a:pt x="1107563" y="1329080"/>
                  </a:cubicBezTo>
                  <a:lnTo>
                    <a:pt x="543947" y="1329080"/>
                  </a:lnTo>
                  <a:lnTo>
                    <a:pt x="0" y="785133"/>
                  </a:lnTo>
                  <a:lnTo>
                    <a:pt x="0" y="221518"/>
                  </a:lnTo>
                  <a:cubicBezTo>
                    <a:pt x="0" y="99177"/>
                    <a:pt x="99177" y="0"/>
                    <a:pt x="221518" y="0"/>
                  </a:cubicBezTo>
                  <a:close/>
                </a:path>
              </a:pathLst>
            </a:custGeom>
            <a:gradFill>
              <a:gsLst>
                <a:gs pos="48000">
                  <a:schemeClr val="bg1">
                    <a:lumMod val="65000"/>
                  </a:schemeClr>
                </a:gs>
                <a:gs pos="100000">
                  <a:schemeClr val="bg1">
                    <a:lumMod val="75000"/>
                    <a:alpha val="82000"/>
                  </a:schemeClr>
                </a:gs>
                <a:gs pos="300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3748086" y="4667095"/>
              <a:ext cx="1685925" cy="933422"/>
            </a:xfrm>
            <a:custGeom>
              <a:avLst/>
              <a:gdLst>
                <a:gd name="connsiteX0" fmla="*/ 0 w 1685925"/>
                <a:gd name="connsiteY0" fmla="*/ 0 h 933452"/>
                <a:gd name="connsiteX1" fmla="*/ 1685925 w 1685925"/>
                <a:gd name="connsiteY1" fmla="*/ 0 h 933452"/>
                <a:gd name="connsiteX2" fmla="*/ 1685925 w 1685925"/>
                <a:gd name="connsiteY2" fmla="*/ 933452 h 933452"/>
                <a:gd name="connsiteX3" fmla="*/ 0 w 1685925"/>
                <a:gd name="connsiteY3" fmla="*/ 933452 h 933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5925" h="933452">
                  <a:moveTo>
                    <a:pt x="0" y="0"/>
                  </a:moveTo>
                  <a:lnTo>
                    <a:pt x="1685925" y="0"/>
                  </a:lnTo>
                  <a:lnTo>
                    <a:pt x="1685925" y="933452"/>
                  </a:lnTo>
                  <a:lnTo>
                    <a:pt x="0" y="933452"/>
                  </a:lnTo>
                  <a:close/>
                </a:path>
              </a:pathLst>
            </a:custGeom>
            <a:gradFill>
              <a:gsLst>
                <a:gs pos="88000">
                  <a:schemeClr val="bg1">
                    <a:lumMod val="75000"/>
                  </a:schemeClr>
                </a:gs>
                <a:gs pos="51000">
                  <a:schemeClr val="bg1">
                    <a:lumMod val="65000"/>
                  </a:schemeClr>
                </a:gs>
                <a:gs pos="64000">
                  <a:schemeClr val="bg1">
                    <a:lumMod val="85000"/>
                  </a:schemeClr>
                </a:gs>
                <a:gs pos="76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65000"/>
                  </a:schemeClr>
                </a:gs>
                <a:gs pos="3000">
                  <a:schemeClr val="bg1">
                    <a:lumMod val="6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 rot="21300000">
              <a:off x="3745776" y="5473669"/>
              <a:ext cx="1674822" cy="82844"/>
            </a:xfrm>
            <a:prstGeom prst="roundRect">
              <a:avLst>
                <a:gd name="adj" fmla="val 13637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 rot="21300000">
              <a:off x="3745776" y="5002848"/>
              <a:ext cx="1674822" cy="78826"/>
            </a:xfrm>
            <a:prstGeom prst="roundRect">
              <a:avLst>
                <a:gd name="adj" fmla="val 18590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 rot="21300000">
              <a:off x="3745776" y="5169520"/>
              <a:ext cx="1674822" cy="78826"/>
            </a:xfrm>
            <a:prstGeom prst="roundRect">
              <a:avLst>
                <a:gd name="adj" fmla="val 1062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 rot="21300000">
              <a:off x="3745776" y="5338332"/>
              <a:ext cx="1674822" cy="78826"/>
            </a:xfrm>
            <a:prstGeom prst="roundRect">
              <a:avLst>
                <a:gd name="adj" fmla="val 14265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2628899" y="0"/>
              <a:ext cx="3924299" cy="4667095"/>
            </a:xfrm>
            <a:custGeom>
              <a:avLst/>
              <a:gdLst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769902 w 3924300"/>
                <a:gd name="connsiteY3" fmla="*/ 2726328 h 4667248"/>
                <a:gd name="connsiteX4" fmla="*/ 3802289 w 3924300"/>
                <a:gd name="connsiteY4" fmla="*/ 2740482 h 4667248"/>
                <a:gd name="connsiteX5" fmla="*/ 3076575 w 3924300"/>
                <a:gd name="connsiteY5" fmla="*/ 4362442 h 4667248"/>
                <a:gd name="connsiteX6" fmla="*/ 2771769 w 3924300"/>
                <a:gd name="connsiteY6" fmla="*/ 4667248 h 4667248"/>
                <a:gd name="connsiteX7" fmla="*/ 1152531 w 3924300"/>
                <a:gd name="connsiteY7" fmla="*/ 4667248 h 4667248"/>
                <a:gd name="connsiteX8" fmla="*/ 847725 w 3924300"/>
                <a:gd name="connsiteY8" fmla="*/ 4362442 h 4667248"/>
                <a:gd name="connsiteX9" fmla="*/ 165554 w 3924300"/>
                <a:gd name="connsiteY9" fmla="*/ 2765883 h 4667248"/>
                <a:gd name="connsiteX10" fmla="*/ 172070 w 3924300"/>
                <a:gd name="connsiteY10" fmla="*/ 2763013 h 4667248"/>
                <a:gd name="connsiteX11" fmla="*/ 154196 w 3924300"/>
                <a:gd name="connsiteY11" fmla="*/ 2725908 h 4667248"/>
                <a:gd name="connsiteX12" fmla="*/ 0 w 3924300"/>
                <a:gd name="connsiteY12" fmla="*/ 1962150 h 4667248"/>
                <a:gd name="connsiteX13" fmla="*/ 1962150 w 3924300"/>
                <a:gd name="connsiteY13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802289 w 3924300"/>
                <a:gd name="connsiteY3" fmla="*/ 2740482 h 4667248"/>
                <a:gd name="connsiteX4" fmla="*/ 3076575 w 3924300"/>
                <a:gd name="connsiteY4" fmla="*/ 4362442 h 4667248"/>
                <a:gd name="connsiteX5" fmla="*/ 2771769 w 3924300"/>
                <a:gd name="connsiteY5" fmla="*/ 4667248 h 4667248"/>
                <a:gd name="connsiteX6" fmla="*/ 1152531 w 3924300"/>
                <a:gd name="connsiteY6" fmla="*/ 4667248 h 4667248"/>
                <a:gd name="connsiteX7" fmla="*/ 847725 w 3924300"/>
                <a:gd name="connsiteY7" fmla="*/ 4362442 h 4667248"/>
                <a:gd name="connsiteX8" fmla="*/ 165554 w 3924300"/>
                <a:gd name="connsiteY8" fmla="*/ 2765883 h 4667248"/>
                <a:gd name="connsiteX9" fmla="*/ 172070 w 3924300"/>
                <a:gd name="connsiteY9" fmla="*/ 2763013 h 4667248"/>
                <a:gd name="connsiteX10" fmla="*/ 154196 w 3924300"/>
                <a:gd name="connsiteY10" fmla="*/ 2725908 h 4667248"/>
                <a:gd name="connsiteX11" fmla="*/ 0 w 3924300"/>
                <a:gd name="connsiteY11" fmla="*/ 1962150 h 4667248"/>
                <a:gd name="connsiteX12" fmla="*/ 1962150 w 3924300"/>
                <a:gd name="connsiteY12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24300" h="4667248">
                  <a:moveTo>
                    <a:pt x="1962150" y="0"/>
                  </a:moveTo>
                  <a:cubicBezTo>
                    <a:pt x="3045816" y="0"/>
                    <a:pt x="3924300" y="878484"/>
                    <a:pt x="3924300" y="1962150"/>
                  </a:cubicBezTo>
                  <a:cubicBezTo>
                    <a:pt x="3924300" y="2233067"/>
                    <a:pt x="3869395" y="2491159"/>
                    <a:pt x="3770105" y="2725908"/>
                  </a:cubicBezTo>
                  <a:cubicBezTo>
                    <a:pt x="3628818" y="3125957"/>
                    <a:pt x="3071514" y="3695985"/>
                    <a:pt x="3076575" y="4362442"/>
                  </a:cubicBezTo>
                  <a:cubicBezTo>
                    <a:pt x="3076575" y="4530782"/>
                    <a:pt x="2940109" y="4667248"/>
                    <a:pt x="2771769" y="4667248"/>
                  </a:cubicBezTo>
                  <a:lnTo>
                    <a:pt x="1152531" y="4667248"/>
                  </a:lnTo>
                  <a:cubicBezTo>
                    <a:pt x="984191" y="4667248"/>
                    <a:pt x="847725" y="4530782"/>
                    <a:pt x="847725" y="4362442"/>
                  </a:cubicBezTo>
                  <a:cubicBezTo>
                    <a:pt x="870101" y="3728807"/>
                    <a:pt x="388106" y="3288393"/>
                    <a:pt x="165554" y="2765883"/>
                  </a:cubicBezTo>
                  <a:lnTo>
                    <a:pt x="172070" y="2763013"/>
                  </a:lnTo>
                  <a:lnTo>
                    <a:pt x="154196" y="2725908"/>
                  </a:lnTo>
                  <a:cubicBezTo>
                    <a:pt x="54905" y="2491159"/>
                    <a:pt x="0" y="2233067"/>
                    <a:pt x="0" y="1962150"/>
                  </a:cubicBezTo>
                  <a:cubicBezTo>
                    <a:pt x="0" y="878484"/>
                    <a:pt x="878484" y="0"/>
                    <a:pt x="196215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E2E2E2"/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3710112" y="4705663"/>
              <a:ext cx="1788888" cy="32661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1500">
                  <a:schemeClr val="bg1">
                    <a:lumMod val="85000"/>
                  </a:schemeClr>
                </a:gs>
                <a:gs pos="300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 rot="21300000">
              <a:off x="3667322" y="4909817"/>
              <a:ext cx="1831730" cy="78827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 rot="21300000">
              <a:off x="3667322" y="5069954"/>
              <a:ext cx="1831730" cy="78826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 rot="21300000">
              <a:off x="3667322" y="5236631"/>
              <a:ext cx="1831730" cy="78827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圆角矩形 27"/>
            <p:cNvSpPr/>
            <p:nvPr/>
          </p:nvSpPr>
          <p:spPr>
            <a:xfrm rot="21300000">
              <a:off x="3667322" y="5405447"/>
              <a:ext cx="1831730" cy="78827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圆角矩形 28"/>
            <p:cNvSpPr/>
            <p:nvPr/>
          </p:nvSpPr>
          <p:spPr>
            <a:xfrm rot="21300000">
              <a:off x="3667322" y="5540786"/>
              <a:ext cx="1831730" cy="82844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4009766" y="5932936"/>
              <a:ext cx="1178587" cy="35135"/>
            </a:xfrm>
            <a:prstGeom prst="roundRect">
              <a:avLst>
                <a:gd name="adj" fmla="val 13637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4201537" y="6135967"/>
              <a:ext cx="776005" cy="16226"/>
            </a:xfrm>
            <a:prstGeom prst="roundRect">
              <a:avLst>
                <a:gd name="adj" fmla="val 13637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917788" y="1134041"/>
            <a:ext cx="2362489" cy="3092074"/>
            <a:chOff x="4917788" y="1134041"/>
            <a:chExt cx="2362489" cy="3092074"/>
          </a:xfrm>
        </p:grpSpPr>
        <p:grpSp>
          <p:nvGrpSpPr>
            <p:cNvPr id="43" name="组合 42"/>
            <p:cNvGrpSpPr/>
            <p:nvPr/>
          </p:nvGrpSpPr>
          <p:grpSpPr>
            <a:xfrm>
              <a:off x="5238177" y="2234955"/>
              <a:ext cx="694901" cy="1991160"/>
              <a:chOff x="3348370" y="2805283"/>
              <a:chExt cx="591700" cy="1695450"/>
            </a:xfrm>
            <a:solidFill>
              <a:srgbClr val="01ACBE"/>
            </a:solidFill>
          </p:grpSpPr>
          <p:sp>
            <p:nvSpPr>
              <p:cNvPr id="37" name="圆角矩形 36"/>
              <p:cNvSpPr/>
              <p:nvPr/>
            </p:nvSpPr>
            <p:spPr>
              <a:xfrm>
                <a:off x="3730153" y="3548233"/>
                <a:ext cx="209917" cy="9525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圆角矩形 39"/>
              <p:cNvSpPr/>
              <p:nvPr/>
            </p:nvSpPr>
            <p:spPr>
              <a:xfrm>
                <a:off x="3348370" y="2805283"/>
                <a:ext cx="209917" cy="9525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圆角矩形 40"/>
              <p:cNvSpPr/>
              <p:nvPr/>
            </p:nvSpPr>
            <p:spPr>
              <a:xfrm rot="5400000">
                <a:off x="3546585" y="3364483"/>
                <a:ext cx="209917" cy="57705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 flipH="1">
              <a:off x="6270403" y="2234955"/>
              <a:ext cx="694901" cy="1991160"/>
              <a:chOff x="3348370" y="2805283"/>
              <a:chExt cx="591700" cy="1695450"/>
            </a:xfrm>
            <a:solidFill>
              <a:srgbClr val="E87071"/>
            </a:solidFill>
          </p:grpSpPr>
          <p:sp>
            <p:nvSpPr>
              <p:cNvPr id="45" name="圆角矩形 44"/>
              <p:cNvSpPr/>
              <p:nvPr/>
            </p:nvSpPr>
            <p:spPr>
              <a:xfrm>
                <a:off x="3730153" y="3548233"/>
                <a:ext cx="209917" cy="9525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圆角矩形 45"/>
              <p:cNvSpPr/>
              <p:nvPr/>
            </p:nvSpPr>
            <p:spPr>
              <a:xfrm>
                <a:off x="3348370" y="2805283"/>
                <a:ext cx="209917" cy="9525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圆角矩形 46"/>
              <p:cNvSpPr/>
              <p:nvPr/>
            </p:nvSpPr>
            <p:spPr>
              <a:xfrm rot="5400000">
                <a:off x="3546585" y="3364483"/>
                <a:ext cx="209917" cy="57705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9" name="圆角矩形 48"/>
            <p:cNvSpPr/>
            <p:nvPr/>
          </p:nvSpPr>
          <p:spPr>
            <a:xfrm flipH="1">
              <a:off x="5978473" y="1362370"/>
              <a:ext cx="246530" cy="2858878"/>
            </a:xfrm>
            <a:prstGeom prst="roundRect">
              <a:avLst>
                <a:gd name="adj" fmla="val 37900"/>
              </a:avLst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5647060" y="1134041"/>
              <a:ext cx="886610" cy="886610"/>
              <a:chOff x="5713733" y="1926481"/>
              <a:chExt cx="754938" cy="754938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5713733" y="1926481"/>
                <a:ext cx="754938" cy="75493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5832863" y="2045611"/>
                <a:ext cx="516678" cy="516678"/>
              </a:xfrm>
              <a:prstGeom prst="ellipse">
                <a:avLst/>
              </a:prstGeom>
              <a:solidFill>
                <a:srgbClr val="FFB850"/>
              </a:solidFill>
              <a:ln w="1905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4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4917788" y="1817222"/>
              <a:ext cx="886610" cy="886610"/>
              <a:chOff x="5713733" y="1926481"/>
              <a:chExt cx="754938" cy="754938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5713733" y="1926481"/>
                <a:ext cx="754938" cy="75493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5832863" y="2045611"/>
                <a:ext cx="516678" cy="516678"/>
              </a:xfrm>
              <a:prstGeom prst="ellipse">
                <a:avLst/>
              </a:prstGeom>
              <a:solidFill>
                <a:srgbClr val="01ACBE"/>
              </a:solidFill>
              <a:ln w="1905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4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6393667" y="1817222"/>
              <a:ext cx="886610" cy="886610"/>
              <a:chOff x="5713733" y="1926481"/>
              <a:chExt cx="754938" cy="754938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5713733" y="1926481"/>
                <a:ext cx="754938" cy="75493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5832863" y="2045611"/>
                <a:ext cx="516678" cy="516678"/>
              </a:xfrm>
              <a:prstGeom prst="ellipse">
                <a:avLst/>
              </a:prstGeom>
              <a:solidFill>
                <a:srgbClr val="E87071"/>
              </a:solidFill>
              <a:ln w="1905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4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5787582" y="2471003"/>
              <a:ext cx="605566" cy="605565"/>
              <a:chOff x="5713733" y="1926481"/>
              <a:chExt cx="754938" cy="754938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5713733" y="1926481"/>
                <a:ext cx="754938" cy="75493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5832863" y="2045611"/>
                <a:ext cx="516678" cy="516678"/>
              </a:xfrm>
              <a:prstGeom prst="ellipse">
                <a:avLst/>
              </a:prstGeom>
              <a:solidFill>
                <a:srgbClr val="FFB850"/>
              </a:solidFill>
              <a:ln w="1905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4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3" name="Freeform 47"/>
            <p:cNvSpPr>
              <a:spLocks/>
            </p:cNvSpPr>
            <p:nvPr/>
          </p:nvSpPr>
          <p:spPr bwMode="auto">
            <a:xfrm>
              <a:off x="5928183" y="1372560"/>
              <a:ext cx="332953" cy="410613"/>
            </a:xfrm>
            <a:custGeom>
              <a:avLst/>
              <a:gdLst>
                <a:gd name="T0" fmla="*/ 157 w 314"/>
                <a:gd name="T1" fmla="*/ 0 h 386"/>
                <a:gd name="T2" fmla="*/ 68 w 314"/>
                <a:gd name="T3" fmla="*/ 89 h 386"/>
                <a:gd name="T4" fmla="*/ 127 w 314"/>
                <a:gd name="T5" fmla="*/ 172 h 386"/>
                <a:gd name="T6" fmla="*/ 103 w 314"/>
                <a:gd name="T7" fmla="*/ 172 h 386"/>
                <a:gd name="T8" fmla="*/ 16 w 314"/>
                <a:gd name="T9" fmla="*/ 320 h 386"/>
                <a:gd name="T10" fmla="*/ 28 w 314"/>
                <a:gd name="T11" fmla="*/ 386 h 386"/>
                <a:gd name="T12" fmla="*/ 132 w 314"/>
                <a:gd name="T13" fmla="*/ 386 h 386"/>
                <a:gd name="T14" fmla="*/ 154 w 314"/>
                <a:gd name="T15" fmla="*/ 203 h 386"/>
                <a:gd name="T16" fmla="*/ 132 w 314"/>
                <a:gd name="T17" fmla="*/ 180 h 386"/>
                <a:gd name="T18" fmla="*/ 182 w 314"/>
                <a:gd name="T19" fmla="*/ 180 h 386"/>
                <a:gd name="T20" fmla="*/ 160 w 314"/>
                <a:gd name="T21" fmla="*/ 203 h 386"/>
                <a:gd name="T22" fmla="*/ 182 w 314"/>
                <a:gd name="T23" fmla="*/ 386 h 386"/>
                <a:gd name="T24" fmla="*/ 286 w 314"/>
                <a:gd name="T25" fmla="*/ 386 h 386"/>
                <a:gd name="T26" fmla="*/ 298 w 314"/>
                <a:gd name="T27" fmla="*/ 320 h 386"/>
                <a:gd name="T28" fmla="*/ 211 w 314"/>
                <a:gd name="T29" fmla="*/ 172 h 386"/>
                <a:gd name="T30" fmla="*/ 187 w 314"/>
                <a:gd name="T31" fmla="*/ 172 h 386"/>
                <a:gd name="T32" fmla="*/ 246 w 314"/>
                <a:gd name="T33" fmla="*/ 89 h 386"/>
                <a:gd name="T34" fmla="*/ 157 w 314"/>
                <a:gd name="T35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4" h="386">
                  <a:moveTo>
                    <a:pt x="157" y="0"/>
                  </a:moveTo>
                  <a:cubicBezTo>
                    <a:pt x="108" y="0"/>
                    <a:pt x="68" y="40"/>
                    <a:pt x="68" y="89"/>
                  </a:cubicBezTo>
                  <a:cubicBezTo>
                    <a:pt x="68" y="127"/>
                    <a:pt x="93" y="160"/>
                    <a:pt x="127" y="172"/>
                  </a:cubicBezTo>
                  <a:cubicBezTo>
                    <a:pt x="103" y="172"/>
                    <a:pt x="103" y="172"/>
                    <a:pt x="103" y="172"/>
                  </a:cubicBezTo>
                  <a:cubicBezTo>
                    <a:pt x="55" y="172"/>
                    <a:pt x="26" y="291"/>
                    <a:pt x="16" y="320"/>
                  </a:cubicBezTo>
                  <a:cubicBezTo>
                    <a:pt x="0" y="363"/>
                    <a:pt x="28" y="386"/>
                    <a:pt x="28" y="386"/>
                  </a:cubicBezTo>
                  <a:cubicBezTo>
                    <a:pt x="132" y="386"/>
                    <a:pt x="132" y="386"/>
                    <a:pt x="132" y="386"/>
                  </a:cubicBezTo>
                  <a:cubicBezTo>
                    <a:pt x="154" y="203"/>
                    <a:pt x="154" y="203"/>
                    <a:pt x="154" y="203"/>
                  </a:cubicBezTo>
                  <a:cubicBezTo>
                    <a:pt x="132" y="180"/>
                    <a:pt x="132" y="180"/>
                    <a:pt x="132" y="180"/>
                  </a:cubicBezTo>
                  <a:cubicBezTo>
                    <a:pt x="182" y="180"/>
                    <a:pt x="182" y="180"/>
                    <a:pt x="182" y="180"/>
                  </a:cubicBezTo>
                  <a:cubicBezTo>
                    <a:pt x="160" y="203"/>
                    <a:pt x="160" y="203"/>
                    <a:pt x="160" y="203"/>
                  </a:cubicBezTo>
                  <a:cubicBezTo>
                    <a:pt x="182" y="386"/>
                    <a:pt x="182" y="386"/>
                    <a:pt x="182" y="386"/>
                  </a:cubicBezTo>
                  <a:cubicBezTo>
                    <a:pt x="286" y="386"/>
                    <a:pt x="286" y="386"/>
                    <a:pt x="286" y="386"/>
                  </a:cubicBezTo>
                  <a:cubicBezTo>
                    <a:pt x="286" y="386"/>
                    <a:pt x="314" y="363"/>
                    <a:pt x="298" y="320"/>
                  </a:cubicBezTo>
                  <a:cubicBezTo>
                    <a:pt x="288" y="291"/>
                    <a:pt x="259" y="172"/>
                    <a:pt x="211" y="172"/>
                  </a:cubicBezTo>
                  <a:cubicBezTo>
                    <a:pt x="187" y="172"/>
                    <a:pt x="187" y="172"/>
                    <a:pt x="187" y="172"/>
                  </a:cubicBezTo>
                  <a:cubicBezTo>
                    <a:pt x="221" y="160"/>
                    <a:pt x="246" y="127"/>
                    <a:pt x="246" y="89"/>
                  </a:cubicBezTo>
                  <a:cubicBezTo>
                    <a:pt x="246" y="40"/>
                    <a:pt x="206" y="0"/>
                    <a:pt x="15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64" name="Group 36"/>
            <p:cNvGrpSpPr>
              <a:grpSpLocks noChangeAspect="1"/>
            </p:cNvGrpSpPr>
            <p:nvPr/>
          </p:nvGrpSpPr>
          <p:grpSpPr bwMode="auto">
            <a:xfrm>
              <a:off x="5185318" y="2121334"/>
              <a:ext cx="356431" cy="307860"/>
              <a:chOff x="3321" y="1710"/>
              <a:chExt cx="1042" cy="900"/>
            </a:xfrm>
            <a:solidFill>
              <a:schemeClr val="bg1"/>
            </a:solidFill>
          </p:grpSpPr>
          <p:sp>
            <p:nvSpPr>
              <p:cNvPr id="65" name="Freeform 37"/>
              <p:cNvSpPr>
                <a:spLocks noEditPoints="1"/>
              </p:cNvSpPr>
              <p:nvPr/>
            </p:nvSpPr>
            <p:spPr bwMode="auto">
              <a:xfrm>
                <a:off x="3321" y="1710"/>
                <a:ext cx="1042" cy="745"/>
              </a:xfrm>
              <a:custGeom>
                <a:avLst/>
                <a:gdLst>
                  <a:gd name="T0" fmla="*/ 37 w 438"/>
                  <a:gd name="T1" fmla="*/ 255 h 313"/>
                  <a:gd name="T2" fmla="*/ 20 w 438"/>
                  <a:gd name="T3" fmla="*/ 237 h 313"/>
                  <a:gd name="T4" fmla="*/ 20 w 438"/>
                  <a:gd name="T5" fmla="*/ 42 h 313"/>
                  <a:gd name="T6" fmla="*/ 37 w 438"/>
                  <a:gd name="T7" fmla="*/ 25 h 313"/>
                  <a:gd name="T8" fmla="*/ 401 w 438"/>
                  <a:gd name="T9" fmla="*/ 25 h 313"/>
                  <a:gd name="T10" fmla="*/ 418 w 438"/>
                  <a:gd name="T11" fmla="*/ 42 h 313"/>
                  <a:gd name="T12" fmla="*/ 418 w 438"/>
                  <a:gd name="T13" fmla="*/ 237 h 313"/>
                  <a:gd name="T14" fmla="*/ 401 w 438"/>
                  <a:gd name="T15" fmla="*/ 255 h 313"/>
                  <a:gd name="T16" fmla="*/ 37 w 438"/>
                  <a:gd name="T17" fmla="*/ 255 h 313"/>
                  <a:gd name="T18" fmla="*/ 424 w 438"/>
                  <a:gd name="T19" fmla="*/ 0 h 313"/>
                  <a:gd name="T20" fmla="*/ 14 w 438"/>
                  <a:gd name="T21" fmla="*/ 0 h 313"/>
                  <a:gd name="T22" fmla="*/ 0 w 438"/>
                  <a:gd name="T23" fmla="*/ 14 h 313"/>
                  <a:gd name="T24" fmla="*/ 0 w 438"/>
                  <a:gd name="T25" fmla="*/ 298 h 313"/>
                  <a:gd name="T26" fmla="*/ 14 w 438"/>
                  <a:gd name="T27" fmla="*/ 313 h 313"/>
                  <a:gd name="T28" fmla="*/ 424 w 438"/>
                  <a:gd name="T29" fmla="*/ 313 h 313"/>
                  <a:gd name="T30" fmla="*/ 438 w 438"/>
                  <a:gd name="T31" fmla="*/ 298 h 313"/>
                  <a:gd name="T32" fmla="*/ 438 w 438"/>
                  <a:gd name="T33" fmla="*/ 14 h 313"/>
                  <a:gd name="T34" fmla="*/ 424 w 438"/>
                  <a:gd name="T35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38" h="313">
                    <a:moveTo>
                      <a:pt x="37" y="255"/>
                    </a:moveTo>
                    <a:cubicBezTo>
                      <a:pt x="28" y="255"/>
                      <a:pt x="20" y="247"/>
                      <a:pt x="20" y="237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0" y="33"/>
                      <a:pt x="28" y="25"/>
                      <a:pt x="37" y="25"/>
                    </a:cubicBezTo>
                    <a:cubicBezTo>
                      <a:pt x="401" y="25"/>
                      <a:pt x="401" y="25"/>
                      <a:pt x="401" y="25"/>
                    </a:cubicBezTo>
                    <a:cubicBezTo>
                      <a:pt x="410" y="25"/>
                      <a:pt x="418" y="33"/>
                      <a:pt x="418" y="42"/>
                    </a:cubicBezTo>
                    <a:cubicBezTo>
                      <a:pt x="418" y="237"/>
                      <a:pt x="418" y="237"/>
                      <a:pt x="418" y="237"/>
                    </a:cubicBezTo>
                    <a:cubicBezTo>
                      <a:pt x="418" y="247"/>
                      <a:pt x="410" y="255"/>
                      <a:pt x="401" y="255"/>
                    </a:cubicBezTo>
                    <a:cubicBezTo>
                      <a:pt x="37" y="255"/>
                      <a:pt x="37" y="255"/>
                      <a:pt x="37" y="255"/>
                    </a:cubicBezTo>
                    <a:moveTo>
                      <a:pt x="42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98"/>
                      <a:pt x="0" y="298"/>
                      <a:pt x="0" y="298"/>
                    </a:cubicBezTo>
                    <a:cubicBezTo>
                      <a:pt x="0" y="306"/>
                      <a:pt x="6" y="313"/>
                      <a:pt x="14" y="313"/>
                    </a:cubicBezTo>
                    <a:cubicBezTo>
                      <a:pt x="424" y="313"/>
                      <a:pt x="424" y="313"/>
                      <a:pt x="424" y="313"/>
                    </a:cubicBezTo>
                    <a:cubicBezTo>
                      <a:pt x="432" y="313"/>
                      <a:pt x="438" y="306"/>
                      <a:pt x="438" y="298"/>
                    </a:cubicBezTo>
                    <a:cubicBezTo>
                      <a:pt x="438" y="14"/>
                      <a:pt x="438" y="14"/>
                      <a:pt x="438" y="14"/>
                    </a:cubicBezTo>
                    <a:cubicBezTo>
                      <a:pt x="438" y="6"/>
                      <a:pt x="432" y="0"/>
                      <a:pt x="42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Rectangle 38"/>
              <p:cNvSpPr>
                <a:spLocks noChangeArrowheads="1"/>
              </p:cNvSpPr>
              <p:nvPr/>
            </p:nvSpPr>
            <p:spPr bwMode="auto">
              <a:xfrm>
                <a:off x="3716" y="2465"/>
                <a:ext cx="252" cy="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Rectangle 40"/>
              <p:cNvSpPr>
                <a:spLocks noChangeArrowheads="1"/>
              </p:cNvSpPr>
              <p:nvPr/>
            </p:nvSpPr>
            <p:spPr bwMode="auto">
              <a:xfrm>
                <a:off x="3595" y="2570"/>
                <a:ext cx="495" cy="4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42"/>
              <p:cNvSpPr>
                <a:spLocks/>
              </p:cNvSpPr>
              <p:nvPr/>
            </p:nvSpPr>
            <p:spPr bwMode="auto">
              <a:xfrm>
                <a:off x="3433" y="1853"/>
                <a:ext cx="771" cy="400"/>
              </a:xfrm>
              <a:custGeom>
                <a:avLst/>
                <a:gdLst>
                  <a:gd name="T0" fmla="*/ 761 w 771"/>
                  <a:gd name="T1" fmla="*/ 0 h 400"/>
                  <a:gd name="T2" fmla="*/ 657 w 771"/>
                  <a:gd name="T3" fmla="*/ 9 h 400"/>
                  <a:gd name="T4" fmla="*/ 697 w 771"/>
                  <a:gd name="T5" fmla="*/ 43 h 400"/>
                  <a:gd name="T6" fmla="*/ 557 w 771"/>
                  <a:gd name="T7" fmla="*/ 212 h 400"/>
                  <a:gd name="T8" fmla="*/ 419 w 771"/>
                  <a:gd name="T9" fmla="*/ 105 h 400"/>
                  <a:gd name="T10" fmla="*/ 286 w 771"/>
                  <a:gd name="T11" fmla="*/ 278 h 400"/>
                  <a:gd name="T12" fmla="*/ 152 w 771"/>
                  <a:gd name="T13" fmla="*/ 190 h 400"/>
                  <a:gd name="T14" fmla="*/ 0 w 771"/>
                  <a:gd name="T15" fmla="*/ 369 h 400"/>
                  <a:gd name="T16" fmla="*/ 36 w 771"/>
                  <a:gd name="T17" fmla="*/ 400 h 400"/>
                  <a:gd name="T18" fmla="*/ 162 w 771"/>
                  <a:gd name="T19" fmla="*/ 252 h 400"/>
                  <a:gd name="T20" fmla="*/ 298 w 771"/>
                  <a:gd name="T21" fmla="*/ 343 h 400"/>
                  <a:gd name="T22" fmla="*/ 428 w 771"/>
                  <a:gd name="T23" fmla="*/ 171 h 400"/>
                  <a:gd name="T24" fmla="*/ 564 w 771"/>
                  <a:gd name="T25" fmla="*/ 278 h 400"/>
                  <a:gd name="T26" fmla="*/ 733 w 771"/>
                  <a:gd name="T27" fmla="*/ 71 h 400"/>
                  <a:gd name="T28" fmla="*/ 771 w 771"/>
                  <a:gd name="T29" fmla="*/ 105 h 400"/>
                  <a:gd name="T30" fmla="*/ 761 w 771"/>
                  <a:gd name="T31" fmla="*/ 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71" h="400">
                    <a:moveTo>
                      <a:pt x="761" y="0"/>
                    </a:moveTo>
                    <a:lnTo>
                      <a:pt x="657" y="9"/>
                    </a:lnTo>
                    <a:lnTo>
                      <a:pt x="697" y="43"/>
                    </a:lnTo>
                    <a:lnTo>
                      <a:pt x="557" y="212"/>
                    </a:lnTo>
                    <a:lnTo>
                      <a:pt x="419" y="105"/>
                    </a:lnTo>
                    <a:lnTo>
                      <a:pt x="286" y="278"/>
                    </a:lnTo>
                    <a:lnTo>
                      <a:pt x="152" y="190"/>
                    </a:lnTo>
                    <a:lnTo>
                      <a:pt x="0" y="369"/>
                    </a:lnTo>
                    <a:lnTo>
                      <a:pt x="36" y="400"/>
                    </a:lnTo>
                    <a:lnTo>
                      <a:pt x="162" y="252"/>
                    </a:lnTo>
                    <a:lnTo>
                      <a:pt x="298" y="343"/>
                    </a:lnTo>
                    <a:lnTo>
                      <a:pt x="428" y="171"/>
                    </a:lnTo>
                    <a:lnTo>
                      <a:pt x="564" y="278"/>
                    </a:lnTo>
                    <a:lnTo>
                      <a:pt x="733" y="71"/>
                    </a:lnTo>
                    <a:lnTo>
                      <a:pt x="771" y="105"/>
                    </a:lnTo>
                    <a:lnTo>
                      <a:pt x="7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9" name="Freeform 57"/>
            <p:cNvSpPr>
              <a:spLocks noEditPoints="1"/>
            </p:cNvSpPr>
            <p:nvPr/>
          </p:nvSpPr>
          <p:spPr bwMode="auto">
            <a:xfrm>
              <a:off x="6658187" y="2071288"/>
              <a:ext cx="382875" cy="383612"/>
            </a:xfrm>
            <a:custGeom>
              <a:avLst/>
              <a:gdLst>
                <a:gd name="T0" fmla="*/ 145 w 437"/>
                <a:gd name="T1" fmla="*/ 119 h 437"/>
                <a:gd name="T2" fmla="*/ 126 w 437"/>
                <a:gd name="T3" fmla="*/ 159 h 437"/>
                <a:gd name="T4" fmla="*/ 197 w 437"/>
                <a:gd name="T5" fmla="*/ 237 h 437"/>
                <a:gd name="T6" fmla="*/ 214 w 437"/>
                <a:gd name="T7" fmla="*/ 245 h 437"/>
                <a:gd name="T8" fmla="*/ 276 w 437"/>
                <a:gd name="T9" fmla="*/ 245 h 437"/>
                <a:gd name="T10" fmla="*/ 276 w 437"/>
                <a:gd name="T11" fmla="*/ 196 h 437"/>
                <a:gd name="T12" fmla="*/ 225 w 437"/>
                <a:gd name="T13" fmla="*/ 196 h 437"/>
                <a:gd name="T14" fmla="*/ 161 w 437"/>
                <a:gd name="T15" fmla="*/ 126 h 437"/>
                <a:gd name="T16" fmla="*/ 145 w 437"/>
                <a:gd name="T17" fmla="*/ 119 h 437"/>
                <a:gd name="T18" fmla="*/ 219 w 437"/>
                <a:gd name="T19" fmla="*/ 388 h 437"/>
                <a:gd name="T20" fmla="*/ 48 w 437"/>
                <a:gd name="T21" fmla="*/ 218 h 437"/>
                <a:gd name="T22" fmla="*/ 219 w 437"/>
                <a:gd name="T23" fmla="*/ 48 h 437"/>
                <a:gd name="T24" fmla="*/ 388 w 437"/>
                <a:gd name="T25" fmla="*/ 218 h 437"/>
                <a:gd name="T26" fmla="*/ 219 w 437"/>
                <a:gd name="T27" fmla="*/ 388 h 437"/>
                <a:gd name="T28" fmla="*/ 219 w 437"/>
                <a:gd name="T29" fmla="*/ 0 h 437"/>
                <a:gd name="T30" fmla="*/ 0 w 437"/>
                <a:gd name="T31" fmla="*/ 218 h 437"/>
                <a:gd name="T32" fmla="*/ 219 w 437"/>
                <a:gd name="T33" fmla="*/ 437 h 437"/>
                <a:gd name="T34" fmla="*/ 437 w 437"/>
                <a:gd name="T35" fmla="*/ 218 h 437"/>
                <a:gd name="T36" fmla="*/ 219 w 437"/>
                <a:gd name="T37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7" h="437">
                  <a:moveTo>
                    <a:pt x="145" y="119"/>
                  </a:moveTo>
                  <a:cubicBezTo>
                    <a:pt x="127" y="119"/>
                    <a:pt x="110" y="142"/>
                    <a:pt x="126" y="159"/>
                  </a:cubicBezTo>
                  <a:cubicBezTo>
                    <a:pt x="197" y="237"/>
                    <a:pt x="197" y="237"/>
                    <a:pt x="197" y="237"/>
                  </a:cubicBezTo>
                  <a:cubicBezTo>
                    <a:pt x="201" y="242"/>
                    <a:pt x="207" y="245"/>
                    <a:pt x="214" y="245"/>
                  </a:cubicBezTo>
                  <a:cubicBezTo>
                    <a:pt x="276" y="245"/>
                    <a:pt x="276" y="245"/>
                    <a:pt x="276" y="245"/>
                  </a:cubicBezTo>
                  <a:cubicBezTo>
                    <a:pt x="306" y="245"/>
                    <a:pt x="309" y="196"/>
                    <a:pt x="276" y="196"/>
                  </a:cubicBezTo>
                  <a:cubicBezTo>
                    <a:pt x="225" y="196"/>
                    <a:pt x="225" y="196"/>
                    <a:pt x="225" y="196"/>
                  </a:cubicBezTo>
                  <a:cubicBezTo>
                    <a:pt x="161" y="126"/>
                    <a:pt x="161" y="126"/>
                    <a:pt x="161" y="126"/>
                  </a:cubicBezTo>
                  <a:cubicBezTo>
                    <a:pt x="156" y="121"/>
                    <a:pt x="151" y="119"/>
                    <a:pt x="145" y="119"/>
                  </a:cubicBezTo>
                  <a:moveTo>
                    <a:pt x="219" y="388"/>
                  </a:moveTo>
                  <a:cubicBezTo>
                    <a:pt x="124" y="388"/>
                    <a:pt x="48" y="312"/>
                    <a:pt x="48" y="218"/>
                  </a:cubicBezTo>
                  <a:cubicBezTo>
                    <a:pt x="48" y="124"/>
                    <a:pt x="124" y="48"/>
                    <a:pt x="219" y="48"/>
                  </a:cubicBezTo>
                  <a:cubicBezTo>
                    <a:pt x="313" y="48"/>
                    <a:pt x="388" y="124"/>
                    <a:pt x="388" y="218"/>
                  </a:cubicBezTo>
                  <a:cubicBezTo>
                    <a:pt x="388" y="312"/>
                    <a:pt x="313" y="388"/>
                    <a:pt x="219" y="388"/>
                  </a:cubicBezTo>
                  <a:moveTo>
                    <a:pt x="219" y="0"/>
                  </a:moveTo>
                  <a:cubicBezTo>
                    <a:pt x="98" y="0"/>
                    <a:pt x="0" y="97"/>
                    <a:pt x="0" y="218"/>
                  </a:cubicBezTo>
                  <a:cubicBezTo>
                    <a:pt x="0" y="339"/>
                    <a:pt x="98" y="437"/>
                    <a:pt x="219" y="437"/>
                  </a:cubicBezTo>
                  <a:cubicBezTo>
                    <a:pt x="339" y="437"/>
                    <a:pt x="437" y="339"/>
                    <a:pt x="437" y="218"/>
                  </a:cubicBezTo>
                  <a:cubicBezTo>
                    <a:pt x="437" y="97"/>
                    <a:pt x="339" y="0"/>
                    <a:pt x="219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244764" y="2628552"/>
            <a:ext cx="1780467" cy="1549799"/>
            <a:chOff x="3244764" y="2628552"/>
            <a:chExt cx="1780467" cy="1549799"/>
          </a:xfrm>
        </p:grpSpPr>
        <p:grpSp>
          <p:nvGrpSpPr>
            <p:cNvPr id="81" name="Group 36"/>
            <p:cNvGrpSpPr>
              <a:grpSpLocks noChangeAspect="1"/>
            </p:cNvGrpSpPr>
            <p:nvPr/>
          </p:nvGrpSpPr>
          <p:grpSpPr bwMode="auto">
            <a:xfrm>
              <a:off x="3849361" y="2628552"/>
              <a:ext cx="474409" cy="409762"/>
              <a:chOff x="3321" y="1710"/>
              <a:chExt cx="1042" cy="900"/>
            </a:xfrm>
            <a:solidFill>
              <a:schemeClr val="bg1"/>
            </a:solidFill>
          </p:grpSpPr>
          <p:sp>
            <p:nvSpPr>
              <p:cNvPr id="82" name="Freeform 37"/>
              <p:cNvSpPr>
                <a:spLocks noEditPoints="1"/>
              </p:cNvSpPr>
              <p:nvPr/>
            </p:nvSpPr>
            <p:spPr bwMode="auto">
              <a:xfrm>
                <a:off x="3321" y="1710"/>
                <a:ext cx="1042" cy="745"/>
              </a:xfrm>
              <a:custGeom>
                <a:avLst/>
                <a:gdLst>
                  <a:gd name="T0" fmla="*/ 37 w 438"/>
                  <a:gd name="T1" fmla="*/ 255 h 313"/>
                  <a:gd name="T2" fmla="*/ 20 w 438"/>
                  <a:gd name="T3" fmla="*/ 237 h 313"/>
                  <a:gd name="T4" fmla="*/ 20 w 438"/>
                  <a:gd name="T5" fmla="*/ 42 h 313"/>
                  <a:gd name="T6" fmla="*/ 37 w 438"/>
                  <a:gd name="T7" fmla="*/ 25 h 313"/>
                  <a:gd name="T8" fmla="*/ 401 w 438"/>
                  <a:gd name="T9" fmla="*/ 25 h 313"/>
                  <a:gd name="T10" fmla="*/ 418 w 438"/>
                  <a:gd name="T11" fmla="*/ 42 h 313"/>
                  <a:gd name="T12" fmla="*/ 418 w 438"/>
                  <a:gd name="T13" fmla="*/ 237 h 313"/>
                  <a:gd name="T14" fmla="*/ 401 w 438"/>
                  <a:gd name="T15" fmla="*/ 255 h 313"/>
                  <a:gd name="T16" fmla="*/ 37 w 438"/>
                  <a:gd name="T17" fmla="*/ 255 h 313"/>
                  <a:gd name="T18" fmla="*/ 424 w 438"/>
                  <a:gd name="T19" fmla="*/ 0 h 313"/>
                  <a:gd name="T20" fmla="*/ 14 w 438"/>
                  <a:gd name="T21" fmla="*/ 0 h 313"/>
                  <a:gd name="T22" fmla="*/ 0 w 438"/>
                  <a:gd name="T23" fmla="*/ 14 h 313"/>
                  <a:gd name="T24" fmla="*/ 0 w 438"/>
                  <a:gd name="T25" fmla="*/ 298 h 313"/>
                  <a:gd name="T26" fmla="*/ 14 w 438"/>
                  <a:gd name="T27" fmla="*/ 313 h 313"/>
                  <a:gd name="T28" fmla="*/ 424 w 438"/>
                  <a:gd name="T29" fmla="*/ 313 h 313"/>
                  <a:gd name="T30" fmla="*/ 438 w 438"/>
                  <a:gd name="T31" fmla="*/ 298 h 313"/>
                  <a:gd name="T32" fmla="*/ 438 w 438"/>
                  <a:gd name="T33" fmla="*/ 14 h 313"/>
                  <a:gd name="T34" fmla="*/ 424 w 438"/>
                  <a:gd name="T35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38" h="313">
                    <a:moveTo>
                      <a:pt x="37" y="255"/>
                    </a:moveTo>
                    <a:cubicBezTo>
                      <a:pt x="28" y="255"/>
                      <a:pt x="20" y="247"/>
                      <a:pt x="20" y="237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0" y="33"/>
                      <a:pt x="28" y="25"/>
                      <a:pt x="37" y="25"/>
                    </a:cubicBezTo>
                    <a:cubicBezTo>
                      <a:pt x="401" y="25"/>
                      <a:pt x="401" y="25"/>
                      <a:pt x="401" y="25"/>
                    </a:cubicBezTo>
                    <a:cubicBezTo>
                      <a:pt x="410" y="25"/>
                      <a:pt x="418" y="33"/>
                      <a:pt x="418" y="42"/>
                    </a:cubicBezTo>
                    <a:cubicBezTo>
                      <a:pt x="418" y="237"/>
                      <a:pt x="418" y="237"/>
                      <a:pt x="418" y="237"/>
                    </a:cubicBezTo>
                    <a:cubicBezTo>
                      <a:pt x="418" y="247"/>
                      <a:pt x="410" y="255"/>
                      <a:pt x="401" y="255"/>
                    </a:cubicBezTo>
                    <a:cubicBezTo>
                      <a:pt x="37" y="255"/>
                      <a:pt x="37" y="255"/>
                      <a:pt x="37" y="255"/>
                    </a:cubicBezTo>
                    <a:moveTo>
                      <a:pt x="42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98"/>
                      <a:pt x="0" y="298"/>
                      <a:pt x="0" y="298"/>
                    </a:cubicBezTo>
                    <a:cubicBezTo>
                      <a:pt x="0" y="306"/>
                      <a:pt x="6" y="313"/>
                      <a:pt x="14" y="313"/>
                    </a:cubicBezTo>
                    <a:cubicBezTo>
                      <a:pt x="424" y="313"/>
                      <a:pt x="424" y="313"/>
                      <a:pt x="424" y="313"/>
                    </a:cubicBezTo>
                    <a:cubicBezTo>
                      <a:pt x="432" y="313"/>
                      <a:pt x="438" y="306"/>
                      <a:pt x="438" y="298"/>
                    </a:cubicBezTo>
                    <a:cubicBezTo>
                      <a:pt x="438" y="14"/>
                      <a:pt x="438" y="14"/>
                      <a:pt x="438" y="14"/>
                    </a:cubicBezTo>
                    <a:cubicBezTo>
                      <a:pt x="438" y="6"/>
                      <a:pt x="432" y="0"/>
                      <a:pt x="42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Rectangle 38"/>
              <p:cNvSpPr>
                <a:spLocks noChangeArrowheads="1"/>
              </p:cNvSpPr>
              <p:nvPr/>
            </p:nvSpPr>
            <p:spPr bwMode="auto">
              <a:xfrm>
                <a:off x="3716" y="2465"/>
                <a:ext cx="252" cy="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Rectangle 40"/>
              <p:cNvSpPr>
                <a:spLocks noChangeArrowheads="1"/>
              </p:cNvSpPr>
              <p:nvPr/>
            </p:nvSpPr>
            <p:spPr bwMode="auto">
              <a:xfrm>
                <a:off x="3595" y="2570"/>
                <a:ext cx="495" cy="4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Freeform 42"/>
              <p:cNvSpPr>
                <a:spLocks/>
              </p:cNvSpPr>
              <p:nvPr/>
            </p:nvSpPr>
            <p:spPr bwMode="auto">
              <a:xfrm>
                <a:off x="3433" y="1853"/>
                <a:ext cx="771" cy="400"/>
              </a:xfrm>
              <a:custGeom>
                <a:avLst/>
                <a:gdLst>
                  <a:gd name="T0" fmla="*/ 761 w 771"/>
                  <a:gd name="T1" fmla="*/ 0 h 400"/>
                  <a:gd name="T2" fmla="*/ 657 w 771"/>
                  <a:gd name="T3" fmla="*/ 9 h 400"/>
                  <a:gd name="T4" fmla="*/ 697 w 771"/>
                  <a:gd name="T5" fmla="*/ 43 h 400"/>
                  <a:gd name="T6" fmla="*/ 557 w 771"/>
                  <a:gd name="T7" fmla="*/ 212 h 400"/>
                  <a:gd name="T8" fmla="*/ 419 w 771"/>
                  <a:gd name="T9" fmla="*/ 105 h 400"/>
                  <a:gd name="T10" fmla="*/ 286 w 771"/>
                  <a:gd name="T11" fmla="*/ 278 h 400"/>
                  <a:gd name="T12" fmla="*/ 152 w 771"/>
                  <a:gd name="T13" fmla="*/ 190 h 400"/>
                  <a:gd name="T14" fmla="*/ 0 w 771"/>
                  <a:gd name="T15" fmla="*/ 369 h 400"/>
                  <a:gd name="T16" fmla="*/ 36 w 771"/>
                  <a:gd name="T17" fmla="*/ 400 h 400"/>
                  <a:gd name="T18" fmla="*/ 162 w 771"/>
                  <a:gd name="T19" fmla="*/ 252 h 400"/>
                  <a:gd name="T20" fmla="*/ 298 w 771"/>
                  <a:gd name="T21" fmla="*/ 343 h 400"/>
                  <a:gd name="T22" fmla="*/ 428 w 771"/>
                  <a:gd name="T23" fmla="*/ 171 h 400"/>
                  <a:gd name="T24" fmla="*/ 564 w 771"/>
                  <a:gd name="T25" fmla="*/ 278 h 400"/>
                  <a:gd name="T26" fmla="*/ 733 w 771"/>
                  <a:gd name="T27" fmla="*/ 71 h 400"/>
                  <a:gd name="T28" fmla="*/ 771 w 771"/>
                  <a:gd name="T29" fmla="*/ 105 h 400"/>
                  <a:gd name="T30" fmla="*/ 761 w 771"/>
                  <a:gd name="T31" fmla="*/ 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71" h="400">
                    <a:moveTo>
                      <a:pt x="761" y="0"/>
                    </a:moveTo>
                    <a:lnTo>
                      <a:pt x="657" y="9"/>
                    </a:lnTo>
                    <a:lnTo>
                      <a:pt x="697" y="43"/>
                    </a:lnTo>
                    <a:lnTo>
                      <a:pt x="557" y="212"/>
                    </a:lnTo>
                    <a:lnTo>
                      <a:pt x="419" y="105"/>
                    </a:lnTo>
                    <a:lnTo>
                      <a:pt x="286" y="278"/>
                    </a:lnTo>
                    <a:lnTo>
                      <a:pt x="152" y="190"/>
                    </a:lnTo>
                    <a:lnTo>
                      <a:pt x="0" y="369"/>
                    </a:lnTo>
                    <a:lnTo>
                      <a:pt x="36" y="400"/>
                    </a:lnTo>
                    <a:lnTo>
                      <a:pt x="162" y="252"/>
                    </a:lnTo>
                    <a:lnTo>
                      <a:pt x="298" y="343"/>
                    </a:lnTo>
                    <a:lnTo>
                      <a:pt x="428" y="171"/>
                    </a:lnTo>
                    <a:lnTo>
                      <a:pt x="564" y="278"/>
                    </a:lnTo>
                    <a:lnTo>
                      <a:pt x="733" y="71"/>
                    </a:lnTo>
                    <a:lnTo>
                      <a:pt x="771" y="105"/>
                    </a:lnTo>
                    <a:lnTo>
                      <a:pt x="7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7" name="组合 86"/>
            <p:cNvGrpSpPr/>
            <p:nvPr/>
          </p:nvGrpSpPr>
          <p:grpSpPr>
            <a:xfrm>
              <a:off x="3244764" y="3268472"/>
              <a:ext cx="1780467" cy="909879"/>
              <a:chOff x="7488048" y="2621083"/>
              <a:chExt cx="1780467" cy="909879"/>
            </a:xfrm>
          </p:grpSpPr>
          <p:sp>
            <p:nvSpPr>
              <p:cNvPr id="88" name="文本框 87"/>
              <p:cNvSpPr txBox="1"/>
              <p:nvPr/>
            </p:nvSpPr>
            <p:spPr>
              <a:xfrm>
                <a:off x="7488048" y="2621083"/>
                <a:ext cx="178046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01ACB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89" name="文本框 88"/>
              <p:cNvSpPr txBox="1"/>
              <p:nvPr/>
            </p:nvSpPr>
            <p:spPr>
              <a:xfrm>
                <a:off x="7506385" y="2930798"/>
                <a:ext cx="1704572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此处添加详细文本描述，文字内容建议与标题相关尽量简洁生动</a:t>
                </a:r>
                <a:r>
                  <a:rPr lang="en-US" altLang="zh-CN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7219664" y="2575573"/>
            <a:ext cx="1780467" cy="1602778"/>
            <a:chOff x="7219664" y="2575573"/>
            <a:chExt cx="1780467" cy="1602778"/>
          </a:xfrm>
        </p:grpSpPr>
        <p:sp>
          <p:nvSpPr>
            <p:cNvPr id="86" name="Freeform 57"/>
            <p:cNvSpPr>
              <a:spLocks noEditPoints="1"/>
            </p:cNvSpPr>
            <p:nvPr/>
          </p:nvSpPr>
          <p:spPr bwMode="auto">
            <a:xfrm>
              <a:off x="7838021" y="2575573"/>
              <a:ext cx="463279" cy="464170"/>
            </a:xfrm>
            <a:custGeom>
              <a:avLst/>
              <a:gdLst>
                <a:gd name="T0" fmla="*/ 145 w 437"/>
                <a:gd name="T1" fmla="*/ 119 h 437"/>
                <a:gd name="T2" fmla="*/ 126 w 437"/>
                <a:gd name="T3" fmla="*/ 159 h 437"/>
                <a:gd name="T4" fmla="*/ 197 w 437"/>
                <a:gd name="T5" fmla="*/ 237 h 437"/>
                <a:gd name="T6" fmla="*/ 214 w 437"/>
                <a:gd name="T7" fmla="*/ 245 h 437"/>
                <a:gd name="T8" fmla="*/ 276 w 437"/>
                <a:gd name="T9" fmla="*/ 245 h 437"/>
                <a:gd name="T10" fmla="*/ 276 w 437"/>
                <a:gd name="T11" fmla="*/ 196 h 437"/>
                <a:gd name="T12" fmla="*/ 225 w 437"/>
                <a:gd name="T13" fmla="*/ 196 h 437"/>
                <a:gd name="T14" fmla="*/ 161 w 437"/>
                <a:gd name="T15" fmla="*/ 126 h 437"/>
                <a:gd name="T16" fmla="*/ 145 w 437"/>
                <a:gd name="T17" fmla="*/ 119 h 437"/>
                <a:gd name="T18" fmla="*/ 219 w 437"/>
                <a:gd name="T19" fmla="*/ 388 h 437"/>
                <a:gd name="T20" fmla="*/ 48 w 437"/>
                <a:gd name="T21" fmla="*/ 218 h 437"/>
                <a:gd name="T22" fmla="*/ 219 w 437"/>
                <a:gd name="T23" fmla="*/ 48 h 437"/>
                <a:gd name="T24" fmla="*/ 388 w 437"/>
                <a:gd name="T25" fmla="*/ 218 h 437"/>
                <a:gd name="T26" fmla="*/ 219 w 437"/>
                <a:gd name="T27" fmla="*/ 388 h 437"/>
                <a:gd name="T28" fmla="*/ 219 w 437"/>
                <a:gd name="T29" fmla="*/ 0 h 437"/>
                <a:gd name="T30" fmla="*/ 0 w 437"/>
                <a:gd name="T31" fmla="*/ 218 h 437"/>
                <a:gd name="T32" fmla="*/ 219 w 437"/>
                <a:gd name="T33" fmla="*/ 437 h 437"/>
                <a:gd name="T34" fmla="*/ 437 w 437"/>
                <a:gd name="T35" fmla="*/ 218 h 437"/>
                <a:gd name="T36" fmla="*/ 219 w 437"/>
                <a:gd name="T37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7" h="437">
                  <a:moveTo>
                    <a:pt x="145" y="119"/>
                  </a:moveTo>
                  <a:cubicBezTo>
                    <a:pt x="127" y="119"/>
                    <a:pt x="110" y="142"/>
                    <a:pt x="126" y="159"/>
                  </a:cubicBezTo>
                  <a:cubicBezTo>
                    <a:pt x="197" y="237"/>
                    <a:pt x="197" y="237"/>
                    <a:pt x="197" y="237"/>
                  </a:cubicBezTo>
                  <a:cubicBezTo>
                    <a:pt x="201" y="242"/>
                    <a:pt x="207" y="245"/>
                    <a:pt x="214" y="245"/>
                  </a:cubicBezTo>
                  <a:cubicBezTo>
                    <a:pt x="276" y="245"/>
                    <a:pt x="276" y="245"/>
                    <a:pt x="276" y="245"/>
                  </a:cubicBezTo>
                  <a:cubicBezTo>
                    <a:pt x="306" y="245"/>
                    <a:pt x="309" y="196"/>
                    <a:pt x="276" y="196"/>
                  </a:cubicBezTo>
                  <a:cubicBezTo>
                    <a:pt x="225" y="196"/>
                    <a:pt x="225" y="196"/>
                    <a:pt x="225" y="196"/>
                  </a:cubicBezTo>
                  <a:cubicBezTo>
                    <a:pt x="161" y="126"/>
                    <a:pt x="161" y="126"/>
                    <a:pt x="161" y="126"/>
                  </a:cubicBezTo>
                  <a:cubicBezTo>
                    <a:pt x="156" y="121"/>
                    <a:pt x="151" y="119"/>
                    <a:pt x="145" y="119"/>
                  </a:cubicBezTo>
                  <a:moveTo>
                    <a:pt x="219" y="388"/>
                  </a:moveTo>
                  <a:cubicBezTo>
                    <a:pt x="124" y="388"/>
                    <a:pt x="48" y="312"/>
                    <a:pt x="48" y="218"/>
                  </a:cubicBezTo>
                  <a:cubicBezTo>
                    <a:pt x="48" y="124"/>
                    <a:pt x="124" y="48"/>
                    <a:pt x="219" y="48"/>
                  </a:cubicBezTo>
                  <a:cubicBezTo>
                    <a:pt x="313" y="48"/>
                    <a:pt x="388" y="124"/>
                    <a:pt x="388" y="218"/>
                  </a:cubicBezTo>
                  <a:cubicBezTo>
                    <a:pt x="388" y="312"/>
                    <a:pt x="313" y="388"/>
                    <a:pt x="219" y="388"/>
                  </a:cubicBezTo>
                  <a:moveTo>
                    <a:pt x="219" y="0"/>
                  </a:moveTo>
                  <a:cubicBezTo>
                    <a:pt x="98" y="0"/>
                    <a:pt x="0" y="97"/>
                    <a:pt x="0" y="218"/>
                  </a:cubicBezTo>
                  <a:cubicBezTo>
                    <a:pt x="0" y="339"/>
                    <a:pt x="98" y="437"/>
                    <a:pt x="219" y="437"/>
                  </a:cubicBezTo>
                  <a:cubicBezTo>
                    <a:pt x="339" y="437"/>
                    <a:pt x="437" y="339"/>
                    <a:pt x="437" y="218"/>
                  </a:cubicBezTo>
                  <a:cubicBezTo>
                    <a:pt x="437" y="97"/>
                    <a:pt x="339" y="0"/>
                    <a:pt x="219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</a:endParaRPr>
            </a:p>
          </p:txBody>
        </p:sp>
        <p:grpSp>
          <p:nvGrpSpPr>
            <p:cNvPr id="90" name="组合 89"/>
            <p:cNvGrpSpPr/>
            <p:nvPr/>
          </p:nvGrpSpPr>
          <p:grpSpPr>
            <a:xfrm>
              <a:off x="7219664" y="3268472"/>
              <a:ext cx="1780467" cy="909879"/>
              <a:chOff x="7488048" y="2621083"/>
              <a:chExt cx="1780467" cy="909879"/>
            </a:xfrm>
          </p:grpSpPr>
          <p:sp>
            <p:nvSpPr>
              <p:cNvPr id="91" name="文本框 90"/>
              <p:cNvSpPr txBox="1"/>
              <p:nvPr/>
            </p:nvSpPr>
            <p:spPr>
              <a:xfrm>
                <a:off x="7488048" y="2621083"/>
                <a:ext cx="178046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E8707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92" name="文本框 91"/>
              <p:cNvSpPr txBox="1"/>
              <p:nvPr/>
            </p:nvSpPr>
            <p:spPr>
              <a:xfrm>
                <a:off x="7506385" y="2930798"/>
                <a:ext cx="1704572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此处添加详细文本描述，文字内容建议与标题相关尽量简洁生动</a:t>
                </a:r>
                <a:r>
                  <a:rPr lang="en-US" altLang="zh-CN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939119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703750" y="1788096"/>
            <a:ext cx="670152" cy="670154"/>
            <a:chOff x="1325410" y="1372730"/>
            <a:chExt cx="1251559" cy="1251561"/>
          </a:xfrm>
          <a:solidFill>
            <a:schemeClr val="tx1">
              <a:lumMod val="85000"/>
              <a:lumOff val="15000"/>
              <a:alpha val="1000"/>
            </a:schemeClr>
          </a:solidFill>
          <a:effectLst>
            <a:glow rad="38100">
              <a:schemeClr val="bg1">
                <a:lumMod val="85000"/>
                <a:alpha val="57000"/>
              </a:schemeClr>
            </a:glow>
            <a:reflection endPos="0" dir="5400000" sy="-100000" algn="bl" rotWithShape="0"/>
          </a:effectLst>
        </p:grpSpPr>
        <p:sp>
          <p:nvSpPr>
            <p:cNvPr id="60" name="任意多边形 59"/>
            <p:cNvSpPr/>
            <p:nvPr/>
          </p:nvSpPr>
          <p:spPr>
            <a:xfrm>
              <a:off x="1325410" y="1372730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任意多边形 60"/>
            <p:cNvSpPr/>
            <p:nvPr/>
          </p:nvSpPr>
          <p:spPr>
            <a:xfrm rot="5400000">
              <a:off x="1951189" y="1372731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任意多边形 61"/>
            <p:cNvSpPr/>
            <p:nvPr/>
          </p:nvSpPr>
          <p:spPr>
            <a:xfrm rot="10800000">
              <a:off x="1951187" y="1998511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任意多边形 62"/>
            <p:cNvSpPr/>
            <p:nvPr/>
          </p:nvSpPr>
          <p:spPr>
            <a:xfrm rot="16200000">
              <a:off x="1325411" y="1998511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</p:spPr>
        <p:txBody>
          <a:bodyPr/>
          <a:lstStyle/>
          <a:p>
            <a:r>
              <a:rPr lang="zh-CN" altLang="en-US" dirty="0"/>
              <a:t>灯泡系列并列关系图表</a:t>
            </a:r>
          </a:p>
        </p:txBody>
      </p:sp>
      <p:sp>
        <p:nvSpPr>
          <p:cNvPr id="5" name="Freeform 31"/>
          <p:cNvSpPr>
            <a:spLocks/>
          </p:cNvSpPr>
          <p:nvPr/>
        </p:nvSpPr>
        <p:spPr bwMode="auto">
          <a:xfrm flipH="1">
            <a:off x="-1401282" y="828650"/>
            <a:ext cx="15178236" cy="3483846"/>
          </a:xfrm>
          <a:custGeom>
            <a:avLst/>
            <a:gdLst>
              <a:gd name="T0" fmla="*/ 22 w 338"/>
              <a:gd name="T1" fmla="*/ 184 h 411"/>
              <a:gd name="T2" fmla="*/ 20 w 338"/>
              <a:gd name="T3" fmla="*/ 77 h 411"/>
              <a:gd name="T4" fmla="*/ 150 w 338"/>
              <a:gd name="T5" fmla="*/ 0 h 411"/>
              <a:gd name="T6" fmla="*/ 288 w 338"/>
              <a:gd name="T7" fmla="*/ 84 h 411"/>
              <a:gd name="T8" fmla="*/ 303 w 338"/>
              <a:gd name="T9" fmla="*/ 143 h 411"/>
              <a:gd name="T10" fmla="*/ 302 w 338"/>
              <a:gd name="T11" fmla="*/ 169 h 411"/>
              <a:gd name="T12" fmla="*/ 334 w 338"/>
              <a:gd name="T13" fmla="*/ 211 h 411"/>
              <a:gd name="T14" fmla="*/ 330 w 338"/>
              <a:gd name="T15" fmla="*/ 223 h 411"/>
              <a:gd name="T16" fmla="*/ 312 w 338"/>
              <a:gd name="T17" fmla="*/ 230 h 411"/>
              <a:gd name="T18" fmla="*/ 312 w 338"/>
              <a:gd name="T19" fmla="*/ 242 h 411"/>
              <a:gd name="T20" fmla="*/ 311 w 338"/>
              <a:gd name="T21" fmla="*/ 257 h 411"/>
              <a:gd name="T22" fmla="*/ 305 w 338"/>
              <a:gd name="T23" fmla="*/ 261 h 411"/>
              <a:gd name="T24" fmla="*/ 306 w 338"/>
              <a:gd name="T25" fmla="*/ 274 h 411"/>
              <a:gd name="T26" fmla="*/ 300 w 338"/>
              <a:gd name="T27" fmla="*/ 290 h 411"/>
              <a:gd name="T28" fmla="*/ 302 w 338"/>
              <a:gd name="T29" fmla="*/ 307 h 411"/>
              <a:gd name="T30" fmla="*/ 278 w 338"/>
              <a:gd name="T31" fmla="*/ 320 h 411"/>
              <a:gd name="T32" fmla="*/ 236 w 338"/>
              <a:gd name="T33" fmla="*/ 320 h 411"/>
              <a:gd name="T34" fmla="*/ 228 w 338"/>
              <a:gd name="T35" fmla="*/ 322 h 411"/>
              <a:gd name="T36" fmla="*/ 214 w 338"/>
              <a:gd name="T37" fmla="*/ 345 h 411"/>
              <a:gd name="T38" fmla="*/ 210 w 338"/>
              <a:gd name="T39" fmla="*/ 371 h 411"/>
              <a:gd name="T40" fmla="*/ 251 w 338"/>
              <a:gd name="T41" fmla="*/ 411 h 411"/>
              <a:gd name="T42" fmla="*/ 28 w 338"/>
              <a:gd name="T43" fmla="*/ 411 h 411"/>
              <a:gd name="T44" fmla="*/ 75 w 338"/>
              <a:gd name="T45" fmla="*/ 317 h 411"/>
              <a:gd name="T46" fmla="*/ 79 w 338"/>
              <a:gd name="T47" fmla="*/ 280 h 411"/>
              <a:gd name="T48" fmla="*/ 65 w 338"/>
              <a:gd name="T49" fmla="*/ 250 h 411"/>
              <a:gd name="T50" fmla="*/ 24 w 338"/>
              <a:gd name="T51" fmla="*/ 190 h 411"/>
              <a:gd name="T52" fmla="*/ 22 w 338"/>
              <a:gd name="T53" fmla="*/ 184 h 411"/>
              <a:gd name="connsiteX0" fmla="*/ 7083 w 9568"/>
              <a:gd name="connsiteY0" fmla="*/ 10000 h 10258"/>
              <a:gd name="connsiteX1" fmla="*/ 485 w 9568"/>
              <a:gd name="connsiteY1" fmla="*/ 10000 h 10258"/>
              <a:gd name="connsiteX2" fmla="*/ 1876 w 9568"/>
              <a:gd name="connsiteY2" fmla="*/ 7713 h 10258"/>
              <a:gd name="connsiteX3" fmla="*/ 1994 w 9568"/>
              <a:gd name="connsiteY3" fmla="*/ 6813 h 10258"/>
              <a:gd name="connsiteX4" fmla="*/ 1580 w 9568"/>
              <a:gd name="connsiteY4" fmla="*/ 6083 h 10258"/>
              <a:gd name="connsiteX5" fmla="*/ 367 w 9568"/>
              <a:gd name="connsiteY5" fmla="*/ 4623 h 10258"/>
              <a:gd name="connsiteX6" fmla="*/ 308 w 9568"/>
              <a:gd name="connsiteY6" fmla="*/ 4477 h 10258"/>
              <a:gd name="connsiteX7" fmla="*/ 249 w 9568"/>
              <a:gd name="connsiteY7" fmla="*/ 1873 h 10258"/>
              <a:gd name="connsiteX8" fmla="*/ 4095 w 9568"/>
              <a:gd name="connsiteY8" fmla="*/ 0 h 10258"/>
              <a:gd name="connsiteX9" fmla="*/ 8178 w 9568"/>
              <a:gd name="connsiteY9" fmla="*/ 2044 h 10258"/>
              <a:gd name="connsiteX10" fmla="*/ 8621 w 9568"/>
              <a:gd name="connsiteY10" fmla="*/ 3479 h 10258"/>
              <a:gd name="connsiteX11" fmla="*/ 8592 w 9568"/>
              <a:gd name="connsiteY11" fmla="*/ 4112 h 10258"/>
              <a:gd name="connsiteX12" fmla="*/ 9539 w 9568"/>
              <a:gd name="connsiteY12" fmla="*/ 5134 h 10258"/>
              <a:gd name="connsiteX13" fmla="*/ 9420 w 9568"/>
              <a:gd name="connsiteY13" fmla="*/ 5426 h 10258"/>
              <a:gd name="connsiteX14" fmla="*/ 8888 w 9568"/>
              <a:gd name="connsiteY14" fmla="*/ 5596 h 10258"/>
              <a:gd name="connsiteX15" fmla="*/ 8888 w 9568"/>
              <a:gd name="connsiteY15" fmla="*/ 5888 h 10258"/>
              <a:gd name="connsiteX16" fmla="*/ 8858 w 9568"/>
              <a:gd name="connsiteY16" fmla="*/ 6253 h 10258"/>
              <a:gd name="connsiteX17" fmla="*/ 8681 w 9568"/>
              <a:gd name="connsiteY17" fmla="*/ 6350 h 10258"/>
              <a:gd name="connsiteX18" fmla="*/ 8710 w 9568"/>
              <a:gd name="connsiteY18" fmla="*/ 6667 h 10258"/>
              <a:gd name="connsiteX19" fmla="*/ 8533 w 9568"/>
              <a:gd name="connsiteY19" fmla="*/ 7056 h 10258"/>
              <a:gd name="connsiteX20" fmla="*/ 8592 w 9568"/>
              <a:gd name="connsiteY20" fmla="*/ 7470 h 10258"/>
              <a:gd name="connsiteX21" fmla="*/ 7882 w 9568"/>
              <a:gd name="connsiteY21" fmla="*/ 7786 h 10258"/>
              <a:gd name="connsiteX22" fmla="*/ 6639 w 9568"/>
              <a:gd name="connsiteY22" fmla="*/ 7786 h 10258"/>
              <a:gd name="connsiteX23" fmla="*/ 6403 w 9568"/>
              <a:gd name="connsiteY23" fmla="*/ 7835 h 10258"/>
              <a:gd name="connsiteX24" fmla="*/ 5988 w 9568"/>
              <a:gd name="connsiteY24" fmla="*/ 8394 h 10258"/>
              <a:gd name="connsiteX25" fmla="*/ 5870 w 9568"/>
              <a:gd name="connsiteY25" fmla="*/ 9027 h 10258"/>
              <a:gd name="connsiteX26" fmla="*/ 7396 w 9568"/>
              <a:gd name="connsiteY26" fmla="*/ 10258 h 10258"/>
              <a:gd name="connsiteX0" fmla="*/ 0 w 12950"/>
              <a:gd name="connsiteY0" fmla="*/ 9172 h 10000"/>
              <a:gd name="connsiteX1" fmla="*/ 3457 w 12950"/>
              <a:gd name="connsiteY1" fmla="*/ 9748 h 10000"/>
              <a:gd name="connsiteX2" fmla="*/ 4911 w 12950"/>
              <a:gd name="connsiteY2" fmla="*/ 7519 h 10000"/>
              <a:gd name="connsiteX3" fmla="*/ 5034 w 12950"/>
              <a:gd name="connsiteY3" fmla="*/ 6642 h 10000"/>
              <a:gd name="connsiteX4" fmla="*/ 4601 w 12950"/>
              <a:gd name="connsiteY4" fmla="*/ 5930 h 10000"/>
              <a:gd name="connsiteX5" fmla="*/ 3334 w 12950"/>
              <a:gd name="connsiteY5" fmla="*/ 4507 h 10000"/>
              <a:gd name="connsiteX6" fmla="*/ 3272 w 12950"/>
              <a:gd name="connsiteY6" fmla="*/ 4364 h 10000"/>
              <a:gd name="connsiteX7" fmla="*/ 3210 w 12950"/>
              <a:gd name="connsiteY7" fmla="*/ 1826 h 10000"/>
              <a:gd name="connsiteX8" fmla="*/ 7230 w 12950"/>
              <a:gd name="connsiteY8" fmla="*/ 0 h 10000"/>
              <a:gd name="connsiteX9" fmla="*/ 11497 w 12950"/>
              <a:gd name="connsiteY9" fmla="*/ 1993 h 10000"/>
              <a:gd name="connsiteX10" fmla="*/ 11960 w 12950"/>
              <a:gd name="connsiteY10" fmla="*/ 3391 h 10000"/>
              <a:gd name="connsiteX11" fmla="*/ 11930 w 12950"/>
              <a:gd name="connsiteY11" fmla="*/ 4009 h 10000"/>
              <a:gd name="connsiteX12" fmla="*/ 12920 w 12950"/>
              <a:gd name="connsiteY12" fmla="*/ 5005 h 10000"/>
              <a:gd name="connsiteX13" fmla="*/ 12795 w 12950"/>
              <a:gd name="connsiteY13" fmla="*/ 5290 h 10000"/>
              <a:gd name="connsiteX14" fmla="*/ 12239 w 12950"/>
              <a:gd name="connsiteY14" fmla="*/ 5455 h 10000"/>
              <a:gd name="connsiteX15" fmla="*/ 12239 w 12950"/>
              <a:gd name="connsiteY15" fmla="*/ 5740 h 10000"/>
              <a:gd name="connsiteX16" fmla="*/ 12208 w 12950"/>
              <a:gd name="connsiteY16" fmla="*/ 6096 h 10000"/>
              <a:gd name="connsiteX17" fmla="*/ 12023 w 12950"/>
              <a:gd name="connsiteY17" fmla="*/ 6190 h 10000"/>
              <a:gd name="connsiteX18" fmla="*/ 12053 w 12950"/>
              <a:gd name="connsiteY18" fmla="*/ 6499 h 10000"/>
              <a:gd name="connsiteX19" fmla="*/ 11868 w 12950"/>
              <a:gd name="connsiteY19" fmla="*/ 6879 h 10000"/>
              <a:gd name="connsiteX20" fmla="*/ 11930 w 12950"/>
              <a:gd name="connsiteY20" fmla="*/ 7282 h 10000"/>
              <a:gd name="connsiteX21" fmla="*/ 11188 w 12950"/>
              <a:gd name="connsiteY21" fmla="*/ 7590 h 10000"/>
              <a:gd name="connsiteX22" fmla="*/ 9889 w 12950"/>
              <a:gd name="connsiteY22" fmla="*/ 7590 h 10000"/>
              <a:gd name="connsiteX23" fmla="*/ 9642 w 12950"/>
              <a:gd name="connsiteY23" fmla="*/ 7638 h 10000"/>
              <a:gd name="connsiteX24" fmla="*/ 9208 w 12950"/>
              <a:gd name="connsiteY24" fmla="*/ 8183 h 10000"/>
              <a:gd name="connsiteX25" fmla="*/ 9085 w 12950"/>
              <a:gd name="connsiteY25" fmla="*/ 8800 h 10000"/>
              <a:gd name="connsiteX26" fmla="*/ 10680 w 12950"/>
              <a:gd name="connsiteY26" fmla="*/ 10000 h 10000"/>
              <a:gd name="connsiteX0" fmla="*/ 507 w 10000"/>
              <a:gd name="connsiteY0" fmla="*/ 9748 h 10000"/>
              <a:gd name="connsiteX1" fmla="*/ 1961 w 10000"/>
              <a:gd name="connsiteY1" fmla="*/ 7519 h 10000"/>
              <a:gd name="connsiteX2" fmla="*/ 2084 w 10000"/>
              <a:gd name="connsiteY2" fmla="*/ 6642 h 10000"/>
              <a:gd name="connsiteX3" fmla="*/ 1651 w 10000"/>
              <a:gd name="connsiteY3" fmla="*/ 5930 h 10000"/>
              <a:gd name="connsiteX4" fmla="*/ 384 w 10000"/>
              <a:gd name="connsiteY4" fmla="*/ 4507 h 10000"/>
              <a:gd name="connsiteX5" fmla="*/ 322 w 10000"/>
              <a:gd name="connsiteY5" fmla="*/ 4364 h 10000"/>
              <a:gd name="connsiteX6" fmla="*/ 260 w 10000"/>
              <a:gd name="connsiteY6" fmla="*/ 1826 h 10000"/>
              <a:gd name="connsiteX7" fmla="*/ 4280 w 10000"/>
              <a:gd name="connsiteY7" fmla="*/ 0 h 10000"/>
              <a:gd name="connsiteX8" fmla="*/ 8547 w 10000"/>
              <a:gd name="connsiteY8" fmla="*/ 1993 h 10000"/>
              <a:gd name="connsiteX9" fmla="*/ 9010 w 10000"/>
              <a:gd name="connsiteY9" fmla="*/ 3391 h 10000"/>
              <a:gd name="connsiteX10" fmla="*/ 8980 w 10000"/>
              <a:gd name="connsiteY10" fmla="*/ 4009 h 10000"/>
              <a:gd name="connsiteX11" fmla="*/ 9970 w 10000"/>
              <a:gd name="connsiteY11" fmla="*/ 5005 h 10000"/>
              <a:gd name="connsiteX12" fmla="*/ 9845 w 10000"/>
              <a:gd name="connsiteY12" fmla="*/ 5290 h 10000"/>
              <a:gd name="connsiteX13" fmla="*/ 9289 w 10000"/>
              <a:gd name="connsiteY13" fmla="*/ 5455 h 10000"/>
              <a:gd name="connsiteX14" fmla="*/ 9289 w 10000"/>
              <a:gd name="connsiteY14" fmla="*/ 5740 h 10000"/>
              <a:gd name="connsiteX15" fmla="*/ 9258 w 10000"/>
              <a:gd name="connsiteY15" fmla="*/ 6096 h 10000"/>
              <a:gd name="connsiteX16" fmla="*/ 9073 w 10000"/>
              <a:gd name="connsiteY16" fmla="*/ 6190 h 10000"/>
              <a:gd name="connsiteX17" fmla="*/ 9103 w 10000"/>
              <a:gd name="connsiteY17" fmla="*/ 6499 h 10000"/>
              <a:gd name="connsiteX18" fmla="*/ 8918 w 10000"/>
              <a:gd name="connsiteY18" fmla="*/ 6879 h 10000"/>
              <a:gd name="connsiteX19" fmla="*/ 8980 w 10000"/>
              <a:gd name="connsiteY19" fmla="*/ 7282 h 10000"/>
              <a:gd name="connsiteX20" fmla="*/ 8238 w 10000"/>
              <a:gd name="connsiteY20" fmla="*/ 7590 h 10000"/>
              <a:gd name="connsiteX21" fmla="*/ 6939 w 10000"/>
              <a:gd name="connsiteY21" fmla="*/ 7590 h 10000"/>
              <a:gd name="connsiteX22" fmla="*/ 6692 w 10000"/>
              <a:gd name="connsiteY22" fmla="*/ 7638 h 10000"/>
              <a:gd name="connsiteX23" fmla="*/ 6258 w 10000"/>
              <a:gd name="connsiteY23" fmla="*/ 8183 h 10000"/>
              <a:gd name="connsiteX24" fmla="*/ 6135 w 10000"/>
              <a:gd name="connsiteY24" fmla="*/ 8800 h 10000"/>
              <a:gd name="connsiteX25" fmla="*/ 7730 w 10000"/>
              <a:gd name="connsiteY25" fmla="*/ 10000 h 10000"/>
              <a:gd name="connsiteX0" fmla="*/ 507 w 10000"/>
              <a:gd name="connsiteY0" fmla="*/ 9748 h 10000"/>
              <a:gd name="connsiteX1" fmla="*/ 1961 w 10000"/>
              <a:gd name="connsiteY1" fmla="*/ 7519 h 10000"/>
              <a:gd name="connsiteX2" fmla="*/ 2084 w 10000"/>
              <a:gd name="connsiteY2" fmla="*/ 6642 h 10000"/>
              <a:gd name="connsiteX3" fmla="*/ 1651 w 10000"/>
              <a:gd name="connsiteY3" fmla="*/ 5930 h 10000"/>
              <a:gd name="connsiteX4" fmla="*/ 384 w 10000"/>
              <a:gd name="connsiteY4" fmla="*/ 4507 h 10000"/>
              <a:gd name="connsiteX5" fmla="*/ 322 w 10000"/>
              <a:gd name="connsiteY5" fmla="*/ 4364 h 10000"/>
              <a:gd name="connsiteX6" fmla="*/ 260 w 10000"/>
              <a:gd name="connsiteY6" fmla="*/ 1826 h 10000"/>
              <a:gd name="connsiteX7" fmla="*/ 4280 w 10000"/>
              <a:gd name="connsiteY7" fmla="*/ 0 h 10000"/>
              <a:gd name="connsiteX8" fmla="*/ 8547 w 10000"/>
              <a:gd name="connsiteY8" fmla="*/ 1993 h 10000"/>
              <a:gd name="connsiteX9" fmla="*/ 9010 w 10000"/>
              <a:gd name="connsiteY9" fmla="*/ 3391 h 10000"/>
              <a:gd name="connsiteX10" fmla="*/ 8980 w 10000"/>
              <a:gd name="connsiteY10" fmla="*/ 4009 h 10000"/>
              <a:gd name="connsiteX11" fmla="*/ 9970 w 10000"/>
              <a:gd name="connsiteY11" fmla="*/ 5005 h 10000"/>
              <a:gd name="connsiteX12" fmla="*/ 9845 w 10000"/>
              <a:gd name="connsiteY12" fmla="*/ 5290 h 10000"/>
              <a:gd name="connsiteX13" fmla="*/ 9289 w 10000"/>
              <a:gd name="connsiteY13" fmla="*/ 5455 h 10000"/>
              <a:gd name="connsiteX14" fmla="*/ 9289 w 10000"/>
              <a:gd name="connsiteY14" fmla="*/ 5740 h 10000"/>
              <a:gd name="connsiteX15" fmla="*/ 9258 w 10000"/>
              <a:gd name="connsiteY15" fmla="*/ 6096 h 10000"/>
              <a:gd name="connsiteX16" fmla="*/ 9073 w 10000"/>
              <a:gd name="connsiteY16" fmla="*/ 6190 h 10000"/>
              <a:gd name="connsiteX17" fmla="*/ 9103 w 10000"/>
              <a:gd name="connsiteY17" fmla="*/ 6499 h 10000"/>
              <a:gd name="connsiteX18" fmla="*/ 8918 w 10000"/>
              <a:gd name="connsiteY18" fmla="*/ 6879 h 10000"/>
              <a:gd name="connsiteX19" fmla="*/ 8980 w 10000"/>
              <a:gd name="connsiteY19" fmla="*/ 7282 h 10000"/>
              <a:gd name="connsiteX20" fmla="*/ 8238 w 10000"/>
              <a:gd name="connsiteY20" fmla="*/ 7590 h 10000"/>
              <a:gd name="connsiteX21" fmla="*/ 6939 w 10000"/>
              <a:gd name="connsiteY21" fmla="*/ 7590 h 10000"/>
              <a:gd name="connsiteX22" fmla="*/ 6692 w 10000"/>
              <a:gd name="connsiteY22" fmla="*/ 7638 h 10000"/>
              <a:gd name="connsiteX23" fmla="*/ 6258 w 10000"/>
              <a:gd name="connsiteY23" fmla="*/ 8183 h 10000"/>
              <a:gd name="connsiteX24" fmla="*/ 6135 w 10000"/>
              <a:gd name="connsiteY24" fmla="*/ 8800 h 10000"/>
              <a:gd name="connsiteX25" fmla="*/ 7730 w 10000"/>
              <a:gd name="connsiteY25" fmla="*/ 10000 h 10000"/>
              <a:gd name="connsiteX0" fmla="*/ 507 w 10000"/>
              <a:gd name="connsiteY0" fmla="*/ 9748 h 10000"/>
              <a:gd name="connsiteX1" fmla="*/ 1961 w 10000"/>
              <a:gd name="connsiteY1" fmla="*/ 7519 h 10000"/>
              <a:gd name="connsiteX2" fmla="*/ 2084 w 10000"/>
              <a:gd name="connsiteY2" fmla="*/ 6642 h 10000"/>
              <a:gd name="connsiteX3" fmla="*/ 1651 w 10000"/>
              <a:gd name="connsiteY3" fmla="*/ 5930 h 10000"/>
              <a:gd name="connsiteX4" fmla="*/ 384 w 10000"/>
              <a:gd name="connsiteY4" fmla="*/ 4507 h 10000"/>
              <a:gd name="connsiteX5" fmla="*/ 322 w 10000"/>
              <a:gd name="connsiteY5" fmla="*/ 4364 h 10000"/>
              <a:gd name="connsiteX6" fmla="*/ 260 w 10000"/>
              <a:gd name="connsiteY6" fmla="*/ 1826 h 10000"/>
              <a:gd name="connsiteX7" fmla="*/ 4280 w 10000"/>
              <a:gd name="connsiteY7" fmla="*/ 0 h 10000"/>
              <a:gd name="connsiteX8" fmla="*/ 8547 w 10000"/>
              <a:gd name="connsiteY8" fmla="*/ 1993 h 10000"/>
              <a:gd name="connsiteX9" fmla="*/ 9010 w 10000"/>
              <a:gd name="connsiteY9" fmla="*/ 3391 h 10000"/>
              <a:gd name="connsiteX10" fmla="*/ 8980 w 10000"/>
              <a:gd name="connsiteY10" fmla="*/ 4009 h 10000"/>
              <a:gd name="connsiteX11" fmla="*/ 9970 w 10000"/>
              <a:gd name="connsiteY11" fmla="*/ 5005 h 10000"/>
              <a:gd name="connsiteX12" fmla="*/ 9845 w 10000"/>
              <a:gd name="connsiteY12" fmla="*/ 5290 h 10000"/>
              <a:gd name="connsiteX13" fmla="*/ 9289 w 10000"/>
              <a:gd name="connsiteY13" fmla="*/ 5455 h 10000"/>
              <a:gd name="connsiteX14" fmla="*/ 9289 w 10000"/>
              <a:gd name="connsiteY14" fmla="*/ 5740 h 10000"/>
              <a:gd name="connsiteX15" fmla="*/ 9258 w 10000"/>
              <a:gd name="connsiteY15" fmla="*/ 6096 h 10000"/>
              <a:gd name="connsiteX16" fmla="*/ 9073 w 10000"/>
              <a:gd name="connsiteY16" fmla="*/ 6190 h 10000"/>
              <a:gd name="connsiteX17" fmla="*/ 9103 w 10000"/>
              <a:gd name="connsiteY17" fmla="*/ 6499 h 10000"/>
              <a:gd name="connsiteX18" fmla="*/ 8918 w 10000"/>
              <a:gd name="connsiteY18" fmla="*/ 6879 h 10000"/>
              <a:gd name="connsiteX19" fmla="*/ 8980 w 10000"/>
              <a:gd name="connsiteY19" fmla="*/ 7282 h 10000"/>
              <a:gd name="connsiteX20" fmla="*/ 8238 w 10000"/>
              <a:gd name="connsiteY20" fmla="*/ 7590 h 10000"/>
              <a:gd name="connsiteX21" fmla="*/ 6939 w 10000"/>
              <a:gd name="connsiteY21" fmla="*/ 7590 h 10000"/>
              <a:gd name="connsiteX22" fmla="*/ 6692 w 10000"/>
              <a:gd name="connsiteY22" fmla="*/ 7638 h 10000"/>
              <a:gd name="connsiteX23" fmla="*/ 6258 w 10000"/>
              <a:gd name="connsiteY23" fmla="*/ 8183 h 10000"/>
              <a:gd name="connsiteX24" fmla="*/ 6135 w 10000"/>
              <a:gd name="connsiteY24" fmla="*/ 8800 h 10000"/>
              <a:gd name="connsiteX25" fmla="*/ 6831 w 10000"/>
              <a:gd name="connsiteY25" fmla="*/ 9422 h 10000"/>
              <a:gd name="connsiteX26" fmla="*/ 7730 w 10000"/>
              <a:gd name="connsiteY26" fmla="*/ 10000 h 10000"/>
              <a:gd name="connsiteX0" fmla="*/ 507 w 15835"/>
              <a:gd name="connsiteY0" fmla="*/ 9748 h 9748"/>
              <a:gd name="connsiteX1" fmla="*/ 1961 w 15835"/>
              <a:gd name="connsiteY1" fmla="*/ 7519 h 9748"/>
              <a:gd name="connsiteX2" fmla="*/ 2084 w 15835"/>
              <a:gd name="connsiteY2" fmla="*/ 6642 h 9748"/>
              <a:gd name="connsiteX3" fmla="*/ 1651 w 15835"/>
              <a:gd name="connsiteY3" fmla="*/ 5930 h 9748"/>
              <a:gd name="connsiteX4" fmla="*/ 384 w 15835"/>
              <a:gd name="connsiteY4" fmla="*/ 4507 h 9748"/>
              <a:gd name="connsiteX5" fmla="*/ 322 w 15835"/>
              <a:gd name="connsiteY5" fmla="*/ 4364 h 9748"/>
              <a:gd name="connsiteX6" fmla="*/ 260 w 15835"/>
              <a:gd name="connsiteY6" fmla="*/ 1826 h 9748"/>
              <a:gd name="connsiteX7" fmla="*/ 4280 w 15835"/>
              <a:gd name="connsiteY7" fmla="*/ 0 h 9748"/>
              <a:gd name="connsiteX8" fmla="*/ 8547 w 15835"/>
              <a:gd name="connsiteY8" fmla="*/ 1993 h 9748"/>
              <a:gd name="connsiteX9" fmla="*/ 9010 w 15835"/>
              <a:gd name="connsiteY9" fmla="*/ 3391 h 9748"/>
              <a:gd name="connsiteX10" fmla="*/ 8980 w 15835"/>
              <a:gd name="connsiteY10" fmla="*/ 4009 h 9748"/>
              <a:gd name="connsiteX11" fmla="*/ 9970 w 15835"/>
              <a:gd name="connsiteY11" fmla="*/ 5005 h 9748"/>
              <a:gd name="connsiteX12" fmla="*/ 9845 w 15835"/>
              <a:gd name="connsiteY12" fmla="*/ 5290 h 9748"/>
              <a:gd name="connsiteX13" fmla="*/ 9289 w 15835"/>
              <a:gd name="connsiteY13" fmla="*/ 5455 h 9748"/>
              <a:gd name="connsiteX14" fmla="*/ 9289 w 15835"/>
              <a:gd name="connsiteY14" fmla="*/ 5740 h 9748"/>
              <a:gd name="connsiteX15" fmla="*/ 9258 w 15835"/>
              <a:gd name="connsiteY15" fmla="*/ 6096 h 9748"/>
              <a:gd name="connsiteX16" fmla="*/ 9073 w 15835"/>
              <a:gd name="connsiteY16" fmla="*/ 6190 h 9748"/>
              <a:gd name="connsiteX17" fmla="*/ 9103 w 15835"/>
              <a:gd name="connsiteY17" fmla="*/ 6499 h 9748"/>
              <a:gd name="connsiteX18" fmla="*/ 8918 w 15835"/>
              <a:gd name="connsiteY18" fmla="*/ 6879 h 9748"/>
              <a:gd name="connsiteX19" fmla="*/ 8980 w 15835"/>
              <a:gd name="connsiteY19" fmla="*/ 7282 h 9748"/>
              <a:gd name="connsiteX20" fmla="*/ 8238 w 15835"/>
              <a:gd name="connsiteY20" fmla="*/ 7590 h 9748"/>
              <a:gd name="connsiteX21" fmla="*/ 6939 w 15835"/>
              <a:gd name="connsiteY21" fmla="*/ 7590 h 9748"/>
              <a:gd name="connsiteX22" fmla="*/ 6692 w 15835"/>
              <a:gd name="connsiteY22" fmla="*/ 7638 h 9748"/>
              <a:gd name="connsiteX23" fmla="*/ 6258 w 15835"/>
              <a:gd name="connsiteY23" fmla="*/ 8183 h 9748"/>
              <a:gd name="connsiteX24" fmla="*/ 6135 w 15835"/>
              <a:gd name="connsiteY24" fmla="*/ 8800 h 9748"/>
              <a:gd name="connsiteX25" fmla="*/ 6831 w 15835"/>
              <a:gd name="connsiteY25" fmla="*/ 9422 h 9748"/>
              <a:gd name="connsiteX26" fmla="*/ 15835 w 15835"/>
              <a:gd name="connsiteY26" fmla="*/ 9450 h 9748"/>
              <a:gd name="connsiteX0" fmla="*/ 320 w 12523"/>
              <a:gd name="connsiteY0" fmla="*/ 10000 h 10000"/>
              <a:gd name="connsiteX1" fmla="*/ 1238 w 12523"/>
              <a:gd name="connsiteY1" fmla="*/ 7713 h 10000"/>
              <a:gd name="connsiteX2" fmla="*/ 1316 w 12523"/>
              <a:gd name="connsiteY2" fmla="*/ 6814 h 10000"/>
              <a:gd name="connsiteX3" fmla="*/ 1043 w 12523"/>
              <a:gd name="connsiteY3" fmla="*/ 6083 h 10000"/>
              <a:gd name="connsiteX4" fmla="*/ 243 w 12523"/>
              <a:gd name="connsiteY4" fmla="*/ 4624 h 10000"/>
              <a:gd name="connsiteX5" fmla="*/ 203 w 12523"/>
              <a:gd name="connsiteY5" fmla="*/ 4477 h 10000"/>
              <a:gd name="connsiteX6" fmla="*/ 164 w 12523"/>
              <a:gd name="connsiteY6" fmla="*/ 1873 h 10000"/>
              <a:gd name="connsiteX7" fmla="*/ 2703 w 12523"/>
              <a:gd name="connsiteY7" fmla="*/ 0 h 10000"/>
              <a:gd name="connsiteX8" fmla="*/ 5398 w 12523"/>
              <a:gd name="connsiteY8" fmla="*/ 2045 h 10000"/>
              <a:gd name="connsiteX9" fmla="*/ 5690 w 12523"/>
              <a:gd name="connsiteY9" fmla="*/ 3479 h 10000"/>
              <a:gd name="connsiteX10" fmla="*/ 5671 w 12523"/>
              <a:gd name="connsiteY10" fmla="*/ 4113 h 10000"/>
              <a:gd name="connsiteX11" fmla="*/ 6296 w 12523"/>
              <a:gd name="connsiteY11" fmla="*/ 5134 h 10000"/>
              <a:gd name="connsiteX12" fmla="*/ 6217 w 12523"/>
              <a:gd name="connsiteY12" fmla="*/ 5427 h 10000"/>
              <a:gd name="connsiteX13" fmla="*/ 5866 w 12523"/>
              <a:gd name="connsiteY13" fmla="*/ 5596 h 10000"/>
              <a:gd name="connsiteX14" fmla="*/ 5866 w 12523"/>
              <a:gd name="connsiteY14" fmla="*/ 5888 h 10000"/>
              <a:gd name="connsiteX15" fmla="*/ 5847 w 12523"/>
              <a:gd name="connsiteY15" fmla="*/ 6254 h 10000"/>
              <a:gd name="connsiteX16" fmla="*/ 5730 w 12523"/>
              <a:gd name="connsiteY16" fmla="*/ 6350 h 10000"/>
              <a:gd name="connsiteX17" fmla="*/ 5749 w 12523"/>
              <a:gd name="connsiteY17" fmla="*/ 6667 h 10000"/>
              <a:gd name="connsiteX18" fmla="*/ 5632 w 12523"/>
              <a:gd name="connsiteY18" fmla="*/ 7057 h 10000"/>
              <a:gd name="connsiteX19" fmla="*/ 5671 w 12523"/>
              <a:gd name="connsiteY19" fmla="*/ 7470 h 10000"/>
              <a:gd name="connsiteX20" fmla="*/ 5202 w 12523"/>
              <a:gd name="connsiteY20" fmla="*/ 7786 h 10000"/>
              <a:gd name="connsiteX21" fmla="*/ 4382 w 12523"/>
              <a:gd name="connsiteY21" fmla="*/ 7786 h 10000"/>
              <a:gd name="connsiteX22" fmla="*/ 4226 w 12523"/>
              <a:gd name="connsiteY22" fmla="*/ 7835 h 10000"/>
              <a:gd name="connsiteX23" fmla="*/ 3952 w 12523"/>
              <a:gd name="connsiteY23" fmla="*/ 8395 h 10000"/>
              <a:gd name="connsiteX24" fmla="*/ 3874 w 12523"/>
              <a:gd name="connsiteY24" fmla="*/ 9027 h 10000"/>
              <a:gd name="connsiteX25" fmla="*/ 4314 w 12523"/>
              <a:gd name="connsiteY25" fmla="*/ 9666 h 10000"/>
              <a:gd name="connsiteX26" fmla="*/ 12523 w 12523"/>
              <a:gd name="connsiteY26" fmla="*/ 9766 h 10000"/>
              <a:gd name="connsiteX0" fmla="*/ 320 w 12523"/>
              <a:gd name="connsiteY0" fmla="*/ 10000 h 10000"/>
              <a:gd name="connsiteX1" fmla="*/ 593 w 12523"/>
              <a:gd name="connsiteY1" fmla="*/ 9611 h 10000"/>
              <a:gd name="connsiteX2" fmla="*/ 1238 w 12523"/>
              <a:gd name="connsiteY2" fmla="*/ 7713 h 10000"/>
              <a:gd name="connsiteX3" fmla="*/ 1316 w 12523"/>
              <a:gd name="connsiteY3" fmla="*/ 6814 h 10000"/>
              <a:gd name="connsiteX4" fmla="*/ 1043 w 12523"/>
              <a:gd name="connsiteY4" fmla="*/ 6083 h 10000"/>
              <a:gd name="connsiteX5" fmla="*/ 243 w 12523"/>
              <a:gd name="connsiteY5" fmla="*/ 4624 h 10000"/>
              <a:gd name="connsiteX6" fmla="*/ 203 w 12523"/>
              <a:gd name="connsiteY6" fmla="*/ 4477 h 10000"/>
              <a:gd name="connsiteX7" fmla="*/ 164 w 12523"/>
              <a:gd name="connsiteY7" fmla="*/ 1873 h 10000"/>
              <a:gd name="connsiteX8" fmla="*/ 2703 w 12523"/>
              <a:gd name="connsiteY8" fmla="*/ 0 h 10000"/>
              <a:gd name="connsiteX9" fmla="*/ 5398 w 12523"/>
              <a:gd name="connsiteY9" fmla="*/ 2045 h 10000"/>
              <a:gd name="connsiteX10" fmla="*/ 5690 w 12523"/>
              <a:gd name="connsiteY10" fmla="*/ 3479 h 10000"/>
              <a:gd name="connsiteX11" fmla="*/ 5671 w 12523"/>
              <a:gd name="connsiteY11" fmla="*/ 4113 h 10000"/>
              <a:gd name="connsiteX12" fmla="*/ 6296 w 12523"/>
              <a:gd name="connsiteY12" fmla="*/ 5134 h 10000"/>
              <a:gd name="connsiteX13" fmla="*/ 6217 w 12523"/>
              <a:gd name="connsiteY13" fmla="*/ 5427 h 10000"/>
              <a:gd name="connsiteX14" fmla="*/ 5866 w 12523"/>
              <a:gd name="connsiteY14" fmla="*/ 5596 h 10000"/>
              <a:gd name="connsiteX15" fmla="*/ 5866 w 12523"/>
              <a:gd name="connsiteY15" fmla="*/ 5888 h 10000"/>
              <a:gd name="connsiteX16" fmla="*/ 5847 w 12523"/>
              <a:gd name="connsiteY16" fmla="*/ 6254 h 10000"/>
              <a:gd name="connsiteX17" fmla="*/ 5730 w 12523"/>
              <a:gd name="connsiteY17" fmla="*/ 6350 h 10000"/>
              <a:gd name="connsiteX18" fmla="*/ 5749 w 12523"/>
              <a:gd name="connsiteY18" fmla="*/ 6667 h 10000"/>
              <a:gd name="connsiteX19" fmla="*/ 5632 w 12523"/>
              <a:gd name="connsiteY19" fmla="*/ 7057 h 10000"/>
              <a:gd name="connsiteX20" fmla="*/ 5671 w 12523"/>
              <a:gd name="connsiteY20" fmla="*/ 7470 h 10000"/>
              <a:gd name="connsiteX21" fmla="*/ 5202 w 12523"/>
              <a:gd name="connsiteY21" fmla="*/ 7786 h 10000"/>
              <a:gd name="connsiteX22" fmla="*/ 4382 w 12523"/>
              <a:gd name="connsiteY22" fmla="*/ 7786 h 10000"/>
              <a:gd name="connsiteX23" fmla="*/ 4226 w 12523"/>
              <a:gd name="connsiteY23" fmla="*/ 7835 h 10000"/>
              <a:gd name="connsiteX24" fmla="*/ 3952 w 12523"/>
              <a:gd name="connsiteY24" fmla="*/ 8395 h 10000"/>
              <a:gd name="connsiteX25" fmla="*/ 3874 w 12523"/>
              <a:gd name="connsiteY25" fmla="*/ 9027 h 10000"/>
              <a:gd name="connsiteX26" fmla="*/ 4314 w 12523"/>
              <a:gd name="connsiteY26" fmla="*/ 9666 h 10000"/>
              <a:gd name="connsiteX27" fmla="*/ 12523 w 12523"/>
              <a:gd name="connsiteY27" fmla="*/ 9766 h 10000"/>
              <a:gd name="connsiteX0" fmla="*/ 0 w 19228"/>
              <a:gd name="connsiteY0" fmla="*/ 9678 h 9783"/>
              <a:gd name="connsiteX1" fmla="*/ 7298 w 19228"/>
              <a:gd name="connsiteY1" fmla="*/ 9611 h 9783"/>
              <a:gd name="connsiteX2" fmla="*/ 7943 w 19228"/>
              <a:gd name="connsiteY2" fmla="*/ 7713 h 9783"/>
              <a:gd name="connsiteX3" fmla="*/ 8021 w 19228"/>
              <a:gd name="connsiteY3" fmla="*/ 6814 h 9783"/>
              <a:gd name="connsiteX4" fmla="*/ 7748 w 19228"/>
              <a:gd name="connsiteY4" fmla="*/ 6083 h 9783"/>
              <a:gd name="connsiteX5" fmla="*/ 6948 w 19228"/>
              <a:gd name="connsiteY5" fmla="*/ 4624 h 9783"/>
              <a:gd name="connsiteX6" fmla="*/ 6908 w 19228"/>
              <a:gd name="connsiteY6" fmla="*/ 4477 h 9783"/>
              <a:gd name="connsiteX7" fmla="*/ 6869 w 19228"/>
              <a:gd name="connsiteY7" fmla="*/ 1873 h 9783"/>
              <a:gd name="connsiteX8" fmla="*/ 9408 w 19228"/>
              <a:gd name="connsiteY8" fmla="*/ 0 h 9783"/>
              <a:gd name="connsiteX9" fmla="*/ 12103 w 19228"/>
              <a:gd name="connsiteY9" fmla="*/ 2045 h 9783"/>
              <a:gd name="connsiteX10" fmla="*/ 12395 w 19228"/>
              <a:gd name="connsiteY10" fmla="*/ 3479 h 9783"/>
              <a:gd name="connsiteX11" fmla="*/ 12376 w 19228"/>
              <a:gd name="connsiteY11" fmla="*/ 4113 h 9783"/>
              <a:gd name="connsiteX12" fmla="*/ 13001 w 19228"/>
              <a:gd name="connsiteY12" fmla="*/ 5134 h 9783"/>
              <a:gd name="connsiteX13" fmla="*/ 12922 w 19228"/>
              <a:gd name="connsiteY13" fmla="*/ 5427 h 9783"/>
              <a:gd name="connsiteX14" fmla="*/ 12571 w 19228"/>
              <a:gd name="connsiteY14" fmla="*/ 5596 h 9783"/>
              <a:gd name="connsiteX15" fmla="*/ 12571 w 19228"/>
              <a:gd name="connsiteY15" fmla="*/ 5888 h 9783"/>
              <a:gd name="connsiteX16" fmla="*/ 12552 w 19228"/>
              <a:gd name="connsiteY16" fmla="*/ 6254 h 9783"/>
              <a:gd name="connsiteX17" fmla="*/ 12435 w 19228"/>
              <a:gd name="connsiteY17" fmla="*/ 6350 h 9783"/>
              <a:gd name="connsiteX18" fmla="*/ 12454 w 19228"/>
              <a:gd name="connsiteY18" fmla="*/ 6667 h 9783"/>
              <a:gd name="connsiteX19" fmla="*/ 12337 w 19228"/>
              <a:gd name="connsiteY19" fmla="*/ 7057 h 9783"/>
              <a:gd name="connsiteX20" fmla="*/ 12376 w 19228"/>
              <a:gd name="connsiteY20" fmla="*/ 7470 h 9783"/>
              <a:gd name="connsiteX21" fmla="*/ 11907 w 19228"/>
              <a:gd name="connsiteY21" fmla="*/ 7786 h 9783"/>
              <a:gd name="connsiteX22" fmla="*/ 11087 w 19228"/>
              <a:gd name="connsiteY22" fmla="*/ 7786 h 9783"/>
              <a:gd name="connsiteX23" fmla="*/ 10931 w 19228"/>
              <a:gd name="connsiteY23" fmla="*/ 7835 h 9783"/>
              <a:gd name="connsiteX24" fmla="*/ 10657 w 19228"/>
              <a:gd name="connsiteY24" fmla="*/ 8395 h 9783"/>
              <a:gd name="connsiteX25" fmla="*/ 10579 w 19228"/>
              <a:gd name="connsiteY25" fmla="*/ 9027 h 9783"/>
              <a:gd name="connsiteX26" fmla="*/ 11019 w 19228"/>
              <a:gd name="connsiteY26" fmla="*/ 9666 h 9783"/>
              <a:gd name="connsiteX27" fmla="*/ 19228 w 19228"/>
              <a:gd name="connsiteY27" fmla="*/ 9766 h 9783"/>
              <a:gd name="connsiteX0" fmla="*/ 0 w 10000"/>
              <a:gd name="connsiteY0" fmla="*/ 9893 h 9983"/>
              <a:gd name="connsiteX1" fmla="*/ 3796 w 10000"/>
              <a:gd name="connsiteY1" fmla="*/ 9670 h 9983"/>
              <a:gd name="connsiteX2" fmla="*/ 4131 w 10000"/>
              <a:gd name="connsiteY2" fmla="*/ 7884 h 9983"/>
              <a:gd name="connsiteX3" fmla="*/ 4172 w 10000"/>
              <a:gd name="connsiteY3" fmla="*/ 6965 h 9983"/>
              <a:gd name="connsiteX4" fmla="*/ 4030 w 10000"/>
              <a:gd name="connsiteY4" fmla="*/ 6218 h 9983"/>
              <a:gd name="connsiteX5" fmla="*/ 3613 w 10000"/>
              <a:gd name="connsiteY5" fmla="*/ 4727 h 9983"/>
              <a:gd name="connsiteX6" fmla="*/ 3593 w 10000"/>
              <a:gd name="connsiteY6" fmla="*/ 4576 h 9983"/>
              <a:gd name="connsiteX7" fmla="*/ 3572 w 10000"/>
              <a:gd name="connsiteY7" fmla="*/ 1915 h 9983"/>
              <a:gd name="connsiteX8" fmla="*/ 4893 w 10000"/>
              <a:gd name="connsiteY8" fmla="*/ 0 h 9983"/>
              <a:gd name="connsiteX9" fmla="*/ 6294 w 10000"/>
              <a:gd name="connsiteY9" fmla="*/ 2090 h 9983"/>
              <a:gd name="connsiteX10" fmla="*/ 6446 w 10000"/>
              <a:gd name="connsiteY10" fmla="*/ 3556 h 9983"/>
              <a:gd name="connsiteX11" fmla="*/ 6436 w 10000"/>
              <a:gd name="connsiteY11" fmla="*/ 4204 h 9983"/>
              <a:gd name="connsiteX12" fmla="*/ 6761 w 10000"/>
              <a:gd name="connsiteY12" fmla="*/ 5248 h 9983"/>
              <a:gd name="connsiteX13" fmla="*/ 6720 w 10000"/>
              <a:gd name="connsiteY13" fmla="*/ 5547 h 9983"/>
              <a:gd name="connsiteX14" fmla="*/ 6538 w 10000"/>
              <a:gd name="connsiteY14" fmla="*/ 5720 h 9983"/>
              <a:gd name="connsiteX15" fmla="*/ 6538 w 10000"/>
              <a:gd name="connsiteY15" fmla="*/ 6019 h 9983"/>
              <a:gd name="connsiteX16" fmla="*/ 6528 w 10000"/>
              <a:gd name="connsiteY16" fmla="*/ 6393 h 9983"/>
              <a:gd name="connsiteX17" fmla="*/ 6467 w 10000"/>
              <a:gd name="connsiteY17" fmla="*/ 6491 h 9983"/>
              <a:gd name="connsiteX18" fmla="*/ 6477 w 10000"/>
              <a:gd name="connsiteY18" fmla="*/ 6815 h 9983"/>
              <a:gd name="connsiteX19" fmla="*/ 6416 w 10000"/>
              <a:gd name="connsiteY19" fmla="*/ 7214 h 9983"/>
              <a:gd name="connsiteX20" fmla="*/ 6436 w 10000"/>
              <a:gd name="connsiteY20" fmla="*/ 7636 h 9983"/>
              <a:gd name="connsiteX21" fmla="*/ 6193 w 10000"/>
              <a:gd name="connsiteY21" fmla="*/ 7959 h 9983"/>
              <a:gd name="connsiteX22" fmla="*/ 5766 w 10000"/>
              <a:gd name="connsiteY22" fmla="*/ 7959 h 9983"/>
              <a:gd name="connsiteX23" fmla="*/ 5685 w 10000"/>
              <a:gd name="connsiteY23" fmla="*/ 8009 h 9983"/>
              <a:gd name="connsiteX24" fmla="*/ 5542 w 10000"/>
              <a:gd name="connsiteY24" fmla="*/ 8581 h 9983"/>
              <a:gd name="connsiteX25" fmla="*/ 5502 w 10000"/>
              <a:gd name="connsiteY25" fmla="*/ 9227 h 9983"/>
              <a:gd name="connsiteX26" fmla="*/ 5731 w 10000"/>
              <a:gd name="connsiteY26" fmla="*/ 9880 h 9983"/>
              <a:gd name="connsiteX27" fmla="*/ 10000 w 10000"/>
              <a:gd name="connsiteY27" fmla="*/ 9983 h 9983"/>
              <a:gd name="connsiteX0" fmla="*/ 0 w 10000"/>
              <a:gd name="connsiteY0" fmla="*/ 9910 h 10000"/>
              <a:gd name="connsiteX1" fmla="*/ 3796 w 10000"/>
              <a:gd name="connsiteY1" fmla="*/ 9686 h 10000"/>
              <a:gd name="connsiteX2" fmla="*/ 4131 w 10000"/>
              <a:gd name="connsiteY2" fmla="*/ 7897 h 10000"/>
              <a:gd name="connsiteX3" fmla="*/ 4172 w 10000"/>
              <a:gd name="connsiteY3" fmla="*/ 6977 h 10000"/>
              <a:gd name="connsiteX4" fmla="*/ 4030 w 10000"/>
              <a:gd name="connsiteY4" fmla="*/ 6229 h 10000"/>
              <a:gd name="connsiteX5" fmla="*/ 3613 w 10000"/>
              <a:gd name="connsiteY5" fmla="*/ 4735 h 10000"/>
              <a:gd name="connsiteX6" fmla="*/ 3593 w 10000"/>
              <a:gd name="connsiteY6" fmla="*/ 4584 h 10000"/>
              <a:gd name="connsiteX7" fmla="*/ 3572 w 10000"/>
              <a:gd name="connsiteY7" fmla="*/ 1918 h 10000"/>
              <a:gd name="connsiteX8" fmla="*/ 4893 w 10000"/>
              <a:gd name="connsiteY8" fmla="*/ 0 h 10000"/>
              <a:gd name="connsiteX9" fmla="*/ 6294 w 10000"/>
              <a:gd name="connsiteY9" fmla="*/ 2094 h 10000"/>
              <a:gd name="connsiteX10" fmla="*/ 6446 w 10000"/>
              <a:gd name="connsiteY10" fmla="*/ 3562 h 10000"/>
              <a:gd name="connsiteX11" fmla="*/ 6436 w 10000"/>
              <a:gd name="connsiteY11" fmla="*/ 4211 h 10000"/>
              <a:gd name="connsiteX12" fmla="*/ 6761 w 10000"/>
              <a:gd name="connsiteY12" fmla="*/ 5257 h 10000"/>
              <a:gd name="connsiteX13" fmla="*/ 6720 w 10000"/>
              <a:gd name="connsiteY13" fmla="*/ 5556 h 10000"/>
              <a:gd name="connsiteX14" fmla="*/ 6538 w 10000"/>
              <a:gd name="connsiteY14" fmla="*/ 5730 h 10000"/>
              <a:gd name="connsiteX15" fmla="*/ 6538 w 10000"/>
              <a:gd name="connsiteY15" fmla="*/ 6029 h 10000"/>
              <a:gd name="connsiteX16" fmla="*/ 6528 w 10000"/>
              <a:gd name="connsiteY16" fmla="*/ 6404 h 10000"/>
              <a:gd name="connsiteX17" fmla="*/ 6467 w 10000"/>
              <a:gd name="connsiteY17" fmla="*/ 6502 h 10000"/>
              <a:gd name="connsiteX18" fmla="*/ 6477 w 10000"/>
              <a:gd name="connsiteY18" fmla="*/ 6827 h 10000"/>
              <a:gd name="connsiteX19" fmla="*/ 6416 w 10000"/>
              <a:gd name="connsiteY19" fmla="*/ 7226 h 10000"/>
              <a:gd name="connsiteX20" fmla="*/ 6436 w 10000"/>
              <a:gd name="connsiteY20" fmla="*/ 7649 h 10000"/>
              <a:gd name="connsiteX21" fmla="*/ 6193 w 10000"/>
              <a:gd name="connsiteY21" fmla="*/ 7973 h 10000"/>
              <a:gd name="connsiteX22" fmla="*/ 5766 w 10000"/>
              <a:gd name="connsiteY22" fmla="*/ 7973 h 10000"/>
              <a:gd name="connsiteX23" fmla="*/ 5685 w 10000"/>
              <a:gd name="connsiteY23" fmla="*/ 8023 h 10000"/>
              <a:gd name="connsiteX24" fmla="*/ 5542 w 10000"/>
              <a:gd name="connsiteY24" fmla="*/ 8596 h 10000"/>
              <a:gd name="connsiteX25" fmla="*/ 5502 w 10000"/>
              <a:gd name="connsiteY25" fmla="*/ 9243 h 10000"/>
              <a:gd name="connsiteX26" fmla="*/ 5731 w 10000"/>
              <a:gd name="connsiteY26" fmla="*/ 9897 h 10000"/>
              <a:gd name="connsiteX27" fmla="*/ 10000 w 10000"/>
              <a:gd name="connsiteY27" fmla="*/ 10000 h 10000"/>
              <a:gd name="connsiteX0" fmla="*/ 0 w 10000"/>
              <a:gd name="connsiteY0" fmla="*/ 9910 h 10000"/>
              <a:gd name="connsiteX1" fmla="*/ 3796 w 10000"/>
              <a:gd name="connsiteY1" fmla="*/ 9686 h 10000"/>
              <a:gd name="connsiteX2" fmla="*/ 4131 w 10000"/>
              <a:gd name="connsiteY2" fmla="*/ 7897 h 10000"/>
              <a:gd name="connsiteX3" fmla="*/ 4172 w 10000"/>
              <a:gd name="connsiteY3" fmla="*/ 6977 h 10000"/>
              <a:gd name="connsiteX4" fmla="*/ 4030 w 10000"/>
              <a:gd name="connsiteY4" fmla="*/ 6229 h 10000"/>
              <a:gd name="connsiteX5" fmla="*/ 3613 w 10000"/>
              <a:gd name="connsiteY5" fmla="*/ 4735 h 10000"/>
              <a:gd name="connsiteX6" fmla="*/ 3593 w 10000"/>
              <a:gd name="connsiteY6" fmla="*/ 4584 h 10000"/>
              <a:gd name="connsiteX7" fmla="*/ 3572 w 10000"/>
              <a:gd name="connsiteY7" fmla="*/ 1918 h 10000"/>
              <a:gd name="connsiteX8" fmla="*/ 4893 w 10000"/>
              <a:gd name="connsiteY8" fmla="*/ 0 h 10000"/>
              <a:gd name="connsiteX9" fmla="*/ 6294 w 10000"/>
              <a:gd name="connsiteY9" fmla="*/ 2094 h 10000"/>
              <a:gd name="connsiteX10" fmla="*/ 6446 w 10000"/>
              <a:gd name="connsiteY10" fmla="*/ 3562 h 10000"/>
              <a:gd name="connsiteX11" fmla="*/ 6436 w 10000"/>
              <a:gd name="connsiteY11" fmla="*/ 4211 h 10000"/>
              <a:gd name="connsiteX12" fmla="*/ 6761 w 10000"/>
              <a:gd name="connsiteY12" fmla="*/ 5257 h 10000"/>
              <a:gd name="connsiteX13" fmla="*/ 6720 w 10000"/>
              <a:gd name="connsiteY13" fmla="*/ 5556 h 10000"/>
              <a:gd name="connsiteX14" fmla="*/ 6538 w 10000"/>
              <a:gd name="connsiteY14" fmla="*/ 5730 h 10000"/>
              <a:gd name="connsiteX15" fmla="*/ 6538 w 10000"/>
              <a:gd name="connsiteY15" fmla="*/ 6029 h 10000"/>
              <a:gd name="connsiteX16" fmla="*/ 6528 w 10000"/>
              <a:gd name="connsiteY16" fmla="*/ 6404 h 10000"/>
              <a:gd name="connsiteX17" fmla="*/ 6467 w 10000"/>
              <a:gd name="connsiteY17" fmla="*/ 6502 h 10000"/>
              <a:gd name="connsiteX18" fmla="*/ 6477 w 10000"/>
              <a:gd name="connsiteY18" fmla="*/ 6827 h 10000"/>
              <a:gd name="connsiteX19" fmla="*/ 6416 w 10000"/>
              <a:gd name="connsiteY19" fmla="*/ 7226 h 10000"/>
              <a:gd name="connsiteX20" fmla="*/ 6436 w 10000"/>
              <a:gd name="connsiteY20" fmla="*/ 7649 h 10000"/>
              <a:gd name="connsiteX21" fmla="*/ 6193 w 10000"/>
              <a:gd name="connsiteY21" fmla="*/ 7973 h 10000"/>
              <a:gd name="connsiteX22" fmla="*/ 5766 w 10000"/>
              <a:gd name="connsiteY22" fmla="*/ 7973 h 10000"/>
              <a:gd name="connsiteX23" fmla="*/ 5685 w 10000"/>
              <a:gd name="connsiteY23" fmla="*/ 8023 h 10000"/>
              <a:gd name="connsiteX24" fmla="*/ 5542 w 10000"/>
              <a:gd name="connsiteY24" fmla="*/ 8596 h 10000"/>
              <a:gd name="connsiteX25" fmla="*/ 5502 w 10000"/>
              <a:gd name="connsiteY25" fmla="*/ 9243 h 10000"/>
              <a:gd name="connsiteX26" fmla="*/ 5731 w 10000"/>
              <a:gd name="connsiteY26" fmla="*/ 9897 h 10000"/>
              <a:gd name="connsiteX27" fmla="*/ 10000 w 10000"/>
              <a:gd name="connsiteY27" fmla="*/ 10000 h 10000"/>
              <a:gd name="connsiteX0" fmla="*/ 0 w 10000"/>
              <a:gd name="connsiteY0" fmla="*/ 9910 h 10000"/>
              <a:gd name="connsiteX1" fmla="*/ 3796 w 10000"/>
              <a:gd name="connsiteY1" fmla="*/ 9686 h 10000"/>
              <a:gd name="connsiteX2" fmla="*/ 4131 w 10000"/>
              <a:gd name="connsiteY2" fmla="*/ 7897 h 10000"/>
              <a:gd name="connsiteX3" fmla="*/ 4172 w 10000"/>
              <a:gd name="connsiteY3" fmla="*/ 6977 h 10000"/>
              <a:gd name="connsiteX4" fmla="*/ 4030 w 10000"/>
              <a:gd name="connsiteY4" fmla="*/ 6229 h 10000"/>
              <a:gd name="connsiteX5" fmla="*/ 3613 w 10000"/>
              <a:gd name="connsiteY5" fmla="*/ 4735 h 10000"/>
              <a:gd name="connsiteX6" fmla="*/ 3593 w 10000"/>
              <a:gd name="connsiteY6" fmla="*/ 4584 h 10000"/>
              <a:gd name="connsiteX7" fmla="*/ 3572 w 10000"/>
              <a:gd name="connsiteY7" fmla="*/ 1918 h 10000"/>
              <a:gd name="connsiteX8" fmla="*/ 4893 w 10000"/>
              <a:gd name="connsiteY8" fmla="*/ 0 h 10000"/>
              <a:gd name="connsiteX9" fmla="*/ 6294 w 10000"/>
              <a:gd name="connsiteY9" fmla="*/ 2094 h 10000"/>
              <a:gd name="connsiteX10" fmla="*/ 6446 w 10000"/>
              <a:gd name="connsiteY10" fmla="*/ 3562 h 10000"/>
              <a:gd name="connsiteX11" fmla="*/ 6436 w 10000"/>
              <a:gd name="connsiteY11" fmla="*/ 4211 h 10000"/>
              <a:gd name="connsiteX12" fmla="*/ 6761 w 10000"/>
              <a:gd name="connsiteY12" fmla="*/ 5257 h 10000"/>
              <a:gd name="connsiteX13" fmla="*/ 6720 w 10000"/>
              <a:gd name="connsiteY13" fmla="*/ 5556 h 10000"/>
              <a:gd name="connsiteX14" fmla="*/ 6538 w 10000"/>
              <a:gd name="connsiteY14" fmla="*/ 5730 h 10000"/>
              <a:gd name="connsiteX15" fmla="*/ 6538 w 10000"/>
              <a:gd name="connsiteY15" fmla="*/ 6029 h 10000"/>
              <a:gd name="connsiteX16" fmla="*/ 6528 w 10000"/>
              <a:gd name="connsiteY16" fmla="*/ 6404 h 10000"/>
              <a:gd name="connsiteX17" fmla="*/ 6467 w 10000"/>
              <a:gd name="connsiteY17" fmla="*/ 6502 h 10000"/>
              <a:gd name="connsiteX18" fmla="*/ 6477 w 10000"/>
              <a:gd name="connsiteY18" fmla="*/ 6827 h 10000"/>
              <a:gd name="connsiteX19" fmla="*/ 6416 w 10000"/>
              <a:gd name="connsiteY19" fmla="*/ 7226 h 10000"/>
              <a:gd name="connsiteX20" fmla="*/ 6436 w 10000"/>
              <a:gd name="connsiteY20" fmla="*/ 7649 h 10000"/>
              <a:gd name="connsiteX21" fmla="*/ 6193 w 10000"/>
              <a:gd name="connsiteY21" fmla="*/ 7973 h 10000"/>
              <a:gd name="connsiteX22" fmla="*/ 5766 w 10000"/>
              <a:gd name="connsiteY22" fmla="*/ 7973 h 10000"/>
              <a:gd name="connsiteX23" fmla="*/ 5685 w 10000"/>
              <a:gd name="connsiteY23" fmla="*/ 8023 h 10000"/>
              <a:gd name="connsiteX24" fmla="*/ 5542 w 10000"/>
              <a:gd name="connsiteY24" fmla="*/ 8596 h 10000"/>
              <a:gd name="connsiteX25" fmla="*/ 5502 w 10000"/>
              <a:gd name="connsiteY25" fmla="*/ 9243 h 10000"/>
              <a:gd name="connsiteX26" fmla="*/ 5731 w 10000"/>
              <a:gd name="connsiteY26" fmla="*/ 9897 h 10000"/>
              <a:gd name="connsiteX27" fmla="*/ 10000 w 10000"/>
              <a:gd name="connsiteY27" fmla="*/ 10000 h 10000"/>
              <a:gd name="connsiteX0" fmla="*/ 0 w 10000"/>
              <a:gd name="connsiteY0" fmla="*/ 9910 h 10000"/>
              <a:gd name="connsiteX1" fmla="*/ 3796 w 10000"/>
              <a:gd name="connsiteY1" fmla="*/ 9686 h 10000"/>
              <a:gd name="connsiteX2" fmla="*/ 4131 w 10000"/>
              <a:gd name="connsiteY2" fmla="*/ 7897 h 10000"/>
              <a:gd name="connsiteX3" fmla="*/ 4172 w 10000"/>
              <a:gd name="connsiteY3" fmla="*/ 6977 h 10000"/>
              <a:gd name="connsiteX4" fmla="*/ 4030 w 10000"/>
              <a:gd name="connsiteY4" fmla="*/ 6229 h 10000"/>
              <a:gd name="connsiteX5" fmla="*/ 3613 w 10000"/>
              <a:gd name="connsiteY5" fmla="*/ 4735 h 10000"/>
              <a:gd name="connsiteX6" fmla="*/ 3593 w 10000"/>
              <a:gd name="connsiteY6" fmla="*/ 4584 h 10000"/>
              <a:gd name="connsiteX7" fmla="*/ 3572 w 10000"/>
              <a:gd name="connsiteY7" fmla="*/ 1918 h 10000"/>
              <a:gd name="connsiteX8" fmla="*/ 4893 w 10000"/>
              <a:gd name="connsiteY8" fmla="*/ 0 h 10000"/>
              <a:gd name="connsiteX9" fmla="*/ 6294 w 10000"/>
              <a:gd name="connsiteY9" fmla="*/ 2094 h 10000"/>
              <a:gd name="connsiteX10" fmla="*/ 6446 w 10000"/>
              <a:gd name="connsiteY10" fmla="*/ 3562 h 10000"/>
              <a:gd name="connsiteX11" fmla="*/ 6436 w 10000"/>
              <a:gd name="connsiteY11" fmla="*/ 4211 h 10000"/>
              <a:gd name="connsiteX12" fmla="*/ 6761 w 10000"/>
              <a:gd name="connsiteY12" fmla="*/ 5257 h 10000"/>
              <a:gd name="connsiteX13" fmla="*/ 6720 w 10000"/>
              <a:gd name="connsiteY13" fmla="*/ 5556 h 10000"/>
              <a:gd name="connsiteX14" fmla="*/ 6538 w 10000"/>
              <a:gd name="connsiteY14" fmla="*/ 5730 h 10000"/>
              <a:gd name="connsiteX15" fmla="*/ 6538 w 10000"/>
              <a:gd name="connsiteY15" fmla="*/ 6029 h 10000"/>
              <a:gd name="connsiteX16" fmla="*/ 6528 w 10000"/>
              <a:gd name="connsiteY16" fmla="*/ 6404 h 10000"/>
              <a:gd name="connsiteX17" fmla="*/ 6467 w 10000"/>
              <a:gd name="connsiteY17" fmla="*/ 6502 h 10000"/>
              <a:gd name="connsiteX18" fmla="*/ 6477 w 10000"/>
              <a:gd name="connsiteY18" fmla="*/ 6827 h 10000"/>
              <a:gd name="connsiteX19" fmla="*/ 6416 w 10000"/>
              <a:gd name="connsiteY19" fmla="*/ 7226 h 10000"/>
              <a:gd name="connsiteX20" fmla="*/ 6436 w 10000"/>
              <a:gd name="connsiteY20" fmla="*/ 7649 h 10000"/>
              <a:gd name="connsiteX21" fmla="*/ 6193 w 10000"/>
              <a:gd name="connsiteY21" fmla="*/ 7973 h 10000"/>
              <a:gd name="connsiteX22" fmla="*/ 5766 w 10000"/>
              <a:gd name="connsiteY22" fmla="*/ 7973 h 10000"/>
              <a:gd name="connsiteX23" fmla="*/ 5685 w 10000"/>
              <a:gd name="connsiteY23" fmla="*/ 8023 h 10000"/>
              <a:gd name="connsiteX24" fmla="*/ 5542 w 10000"/>
              <a:gd name="connsiteY24" fmla="*/ 8596 h 10000"/>
              <a:gd name="connsiteX25" fmla="*/ 5502 w 10000"/>
              <a:gd name="connsiteY25" fmla="*/ 9243 h 10000"/>
              <a:gd name="connsiteX26" fmla="*/ 5731 w 10000"/>
              <a:gd name="connsiteY26" fmla="*/ 9897 h 10000"/>
              <a:gd name="connsiteX27" fmla="*/ 10000 w 10000"/>
              <a:gd name="connsiteY27" fmla="*/ 10000 h 10000"/>
              <a:gd name="connsiteX0" fmla="*/ 0 w 10000"/>
              <a:gd name="connsiteY0" fmla="*/ 9910 h 10000"/>
              <a:gd name="connsiteX1" fmla="*/ 3796 w 10000"/>
              <a:gd name="connsiteY1" fmla="*/ 9686 h 10000"/>
              <a:gd name="connsiteX2" fmla="*/ 4131 w 10000"/>
              <a:gd name="connsiteY2" fmla="*/ 7897 h 10000"/>
              <a:gd name="connsiteX3" fmla="*/ 4172 w 10000"/>
              <a:gd name="connsiteY3" fmla="*/ 6977 h 10000"/>
              <a:gd name="connsiteX4" fmla="*/ 4030 w 10000"/>
              <a:gd name="connsiteY4" fmla="*/ 6229 h 10000"/>
              <a:gd name="connsiteX5" fmla="*/ 3613 w 10000"/>
              <a:gd name="connsiteY5" fmla="*/ 4735 h 10000"/>
              <a:gd name="connsiteX6" fmla="*/ 3593 w 10000"/>
              <a:gd name="connsiteY6" fmla="*/ 4584 h 10000"/>
              <a:gd name="connsiteX7" fmla="*/ 3572 w 10000"/>
              <a:gd name="connsiteY7" fmla="*/ 1918 h 10000"/>
              <a:gd name="connsiteX8" fmla="*/ 4893 w 10000"/>
              <a:gd name="connsiteY8" fmla="*/ 0 h 10000"/>
              <a:gd name="connsiteX9" fmla="*/ 6294 w 10000"/>
              <a:gd name="connsiteY9" fmla="*/ 2094 h 10000"/>
              <a:gd name="connsiteX10" fmla="*/ 6446 w 10000"/>
              <a:gd name="connsiteY10" fmla="*/ 3562 h 10000"/>
              <a:gd name="connsiteX11" fmla="*/ 6436 w 10000"/>
              <a:gd name="connsiteY11" fmla="*/ 4211 h 10000"/>
              <a:gd name="connsiteX12" fmla="*/ 6761 w 10000"/>
              <a:gd name="connsiteY12" fmla="*/ 5257 h 10000"/>
              <a:gd name="connsiteX13" fmla="*/ 6720 w 10000"/>
              <a:gd name="connsiteY13" fmla="*/ 5556 h 10000"/>
              <a:gd name="connsiteX14" fmla="*/ 6538 w 10000"/>
              <a:gd name="connsiteY14" fmla="*/ 5730 h 10000"/>
              <a:gd name="connsiteX15" fmla="*/ 6538 w 10000"/>
              <a:gd name="connsiteY15" fmla="*/ 6029 h 10000"/>
              <a:gd name="connsiteX16" fmla="*/ 6528 w 10000"/>
              <a:gd name="connsiteY16" fmla="*/ 6404 h 10000"/>
              <a:gd name="connsiteX17" fmla="*/ 6467 w 10000"/>
              <a:gd name="connsiteY17" fmla="*/ 6502 h 10000"/>
              <a:gd name="connsiteX18" fmla="*/ 6477 w 10000"/>
              <a:gd name="connsiteY18" fmla="*/ 6827 h 10000"/>
              <a:gd name="connsiteX19" fmla="*/ 6416 w 10000"/>
              <a:gd name="connsiteY19" fmla="*/ 7226 h 10000"/>
              <a:gd name="connsiteX20" fmla="*/ 6436 w 10000"/>
              <a:gd name="connsiteY20" fmla="*/ 7649 h 10000"/>
              <a:gd name="connsiteX21" fmla="*/ 6193 w 10000"/>
              <a:gd name="connsiteY21" fmla="*/ 7973 h 10000"/>
              <a:gd name="connsiteX22" fmla="*/ 5766 w 10000"/>
              <a:gd name="connsiteY22" fmla="*/ 7973 h 10000"/>
              <a:gd name="connsiteX23" fmla="*/ 5685 w 10000"/>
              <a:gd name="connsiteY23" fmla="*/ 8023 h 10000"/>
              <a:gd name="connsiteX24" fmla="*/ 5502 w 10000"/>
              <a:gd name="connsiteY24" fmla="*/ 9243 h 10000"/>
              <a:gd name="connsiteX25" fmla="*/ 5731 w 10000"/>
              <a:gd name="connsiteY25" fmla="*/ 9897 h 10000"/>
              <a:gd name="connsiteX26" fmla="*/ 10000 w 10000"/>
              <a:gd name="connsiteY26" fmla="*/ 10000 h 10000"/>
              <a:gd name="connsiteX0" fmla="*/ 0 w 10000"/>
              <a:gd name="connsiteY0" fmla="*/ 9910 h 10000"/>
              <a:gd name="connsiteX1" fmla="*/ 3796 w 10000"/>
              <a:gd name="connsiteY1" fmla="*/ 9686 h 10000"/>
              <a:gd name="connsiteX2" fmla="*/ 4131 w 10000"/>
              <a:gd name="connsiteY2" fmla="*/ 7897 h 10000"/>
              <a:gd name="connsiteX3" fmla="*/ 4172 w 10000"/>
              <a:gd name="connsiteY3" fmla="*/ 6977 h 10000"/>
              <a:gd name="connsiteX4" fmla="*/ 4030 w 10000"/>
              <a:gd name="connsiteY4" fmla="*/ 6229 h 10000"/>
              <a:gd name="connsiteX5" fmla="*/ 3613 w 10000"/>
              <a:gd name="connsiteY5" fmla="*/ 4735 h 10000"/>
              <a:gd name="connsiteX6" fmla="*/ 3593 w 10000"/>
              <a:gd name="connsiteY6" fmla="*/ 4584 h 10000"/>
              <a:gd name="connsiteX7" fmla="*/ 3572 w 10000"/>
              <a:gd name="connsiteY7" fmla="*/ 1918 h 10000"/>
              <a:gd name="connsiteX8" fmla="*/ 4893 w 10000"/>
              <a:gd name="connsiteY8" fmla="*/ 0 h 10000"/>
              <a:gd name="connsiteX9" fmla="*/ 6294 w 10000"/>
              <a:gd name="connsiteY9" fmla="*/ 2094 h 10000"/>
              <a:gd name="connsiteX10" fmla="*/ 6446 w 10000"/>
              <a:gd name="connsiteY10" fmla="*/ 3562 h 10000"/>
              <a:gd name="connsiteX11" fmla="*/ 6436 w 10000"/>
              <a:gd name="connsiteY11" fmla="*/ 4211 h 10000"/>
              <a:gd name="connsiteX12" fmla="*/ 6761 w 10000"/>
              <a:gd name="connsiteY12" fmla="*/ 5257 h 10000"/>
              <a:gd name="connsiteX13" fmla="*/ 6720 w 10000"/>
              <a:gd name="connsiteY13" fmla="*/ 5556 h 10000"/>
              <a:gd name="connsiteX14" fmla="*/ 6538 w 10000"/>
              <a:gd name="connsiteY14" fmla="*/ 5730 h 10000"/>
              <a:gd name="connsiteX15" fmla="*/ 6538 w 10000"/>
              <a:gd name="connsiteY15" fmla="*/ 6029 h 10000"/>
              <a:gd name="connsiteX16" fmla="*/ 6528 w 10000"/>
              <a:gd name="connsiteY16" fmla="*/ 6404 h 10000"/>
              <a:gd name="connsiteX17" fmla="*/ 6467 w 10000"/>
              <a:gd name="connsiteY17" fmla="*/ 6502 h 10000"/>
              <a:gd name="connsiteX18" fmla="*/ 6477 w 10000"/>
              <a:gd name="connsiteY18" fmla="*/ 6827 h 10000"/>
              <a:gd name="connsiteX19" fmla="*/ 6416 w 10000"/>
              <a:gd name="connsiteY19" fmla="*/ 7226 h 10000"/>
              <a:gd name="connsiteX20" fmla="*/ 6436 w 10000"/>
              <a:gd name="connsiteY20" fmla="*/ 7649 h 10000"/>
              <a:gd name="connsiteX21" fmla="*/ 6193 w 10000"/>
              <a:gd name="connsiteY21" fmla="*/ 7973 h 10000"/>
              <a:gd name="connsiteX22" fmla="*/ 5766 w 10000"/>
              <a:gd name="connsiteY22" fmla="*/ 7973 h 10000"/>
              <a:gd name="connsiteX23" fmla="*/ 5502 w 10000"/>
              <a:gd name="connsiteY23" fmla="*/ 9243 h 10000"/>
              <a:gd name="connsiteX24" fmla="*/ 5731 w 10000"/>
              <a:gd name="connsiteY24" fmla="*/ 9897 h 10000"/>
              <a:gd name="connsiteX25" fmla="*/ 10000 w 10000"/>
              <a:gd name="connsiteY25" fmla="*/ 10000 h 10000"/>
              <a:gd name="connsiteX0" fmla="*/ 0 w 10000"/>
              <a:gd name="connsiteY0" fmla="*/ 9910 h 10000"/>
              <a:gd name="connsiteX1" fmla="*/ 3796 w 10000"/>
              <a:gd name="connsiteY1" fmla="*/ 9686 h 10000"/>
              <a:gd name="connsiteX2" fmla="*/ 4131 w 10000"/>
              <a:gd name="connsiteY2" fmla="*/ 7897 h 10000"/>
              <a:gd name="connsiteX3" fmla="*/ 4172 w 10000"/>
              <a:gd name="connsiteY3" fmla="*/ 6977 h 10000"/>
              <a:gd name="connsiteX4" fmla="*/ 4030 w 10000"/>
              <a:gd name="connsiteY4" fmla="*/ 6229 h 10000"/>
              <a:gd name="connsiteX5" fmla="*/ 3613 w 10000"/>
              <a:gd name="connsiteY5" fmla="*/ 4735 h 10000"/>
              <a:gd name="connsiteX6" fmla="*/ 3593 w 10000"/>
              <a:gd name="connsiteY6" fmla="*/ 4584 h 10000"/>
              <a:gd name="connsiteX7" fmla="*/ 3572 w 10000"/>
              <a:gd name="connsiteY7" fmla="*/ 1918 h 10000"/>
              <a:gd name="connsiteX8" fmla="*/ 4893 w 10000"/>
              <a:gd name="connsiteY8" fmla="*/ 0 h 10000"/>
              <a:gd name="connsiteX9" fmla="*/ 6294 w 10000"/>
              <a:gd name="connsiteY9" fmla="*/ 2094 h 10000"/>
              <a:gd name="connsiteX10" fmla="*/ 6446 w 10000"/>
              <a:gd name="connsiteY10" fmla="*/ 3562 h 10000"/>
              <a:gd name="connsiteX11" fmla="*/ 6436 w 10000"/>
              <a:gd name="connsiteY11" fmla="*/ 4211 h 10000"/>
              <a:gd name="connsiteX12" fmla="*/ 6761 w 10000"/>
              <a:gd name="connsiteY12" fmla="*/ 5257 h 10000"/>
              <a:gd name="connsiteX13" fmla="*/ 6720 w 10000"/>
              <a:gd name="connsiteY13" fmla="*/ 5556 h 10000"/>
              <a:gd name="connsiteX14" fmla="*/ 6538 w 10000"/>
              <a:gd name="connsiteY14" fmla="*/ 5730 h 10000"/>
              <a:gd name="connsiteX15" fmla="*/ 6538 w 10000"/>
              <a:gd name="connsiteY15" fmla="*/ 6029 h 10000"/>
              <a:gd name="connsiteX16" fmla="*/ 6528 w 10000"/>
              <a:gd name="connsiteY16" fmla="*/ 6404 h 10000"/>
              <a:gd name="connsiteX17" fmla="*/ 6467 w 10000"/>
              <a:gd name="connsiteY17" fmla="*/ 6502 h 10000"/>
              <a:gd name="connsiteX18" fmla="*/ 6477 w 10000"/>
              <a:gd name="connsiteY18" fmla="*/ 6827 h 10000"/>
              <a:gd name="connsiteX19" fmla="*/ 6416 w 10000"/>
              <a:gd name="connsiteY19" fmla="*/ 7226 h 10000"/>
              <a:gd name="connsiteX20" fmla="*/ 6436 w 10000"/>
              <a:gd name="connsiteY20" fmla="*/ 7649 h 10000"/>
              <a:gd name="connsiteX21" fmla="*/ 6193 w 10000"/>
              <a:gd name="connsiteY21" fmla="*/ 7973 h 10000"/>
              <a:gd name="connsiteX22" fmla="*/ 5766 w 10000"/>
              <a:gd name="connsiteY22" fmla="*/ 7973 h 10000"/>
              <a:gd name="connsiteX23" fmla="*/ 5502 w 10000"/>
              <a:gd name="connsiteY23" fmla="*/ 9243 h 10000"/>
              <a:gd name="connsiteX24" fmla="*/ 5731 w 10000"/>
              <a:gd name="connsiteY24" fmla="*/ 9897 h 10000"/>
              <a:gd name="connsiteX25" fmla="*/ 10000 w 10000"/>
              <a:gd name="connsiteY25" fmla="*/ 10000 h 10000"/>
              <a:gd name="connsiteX0" fmla="*/ 0 w 10000"/>
              <a:gd name="connsiteY0" fmla="*/ 9910 h 10000"/>
              <a:gd name="connsiteX1" fmla="*/ 3796 w 10000"/>
              <a:gd name="connsiteY1" fmla="*/ 9686 h 10000"/>
              <a:gd name="connsiteX2" fmla="*/ 4131 w 10000"/>
              <a:gd name="connsiteY2" fmla="*/ 7897 h 10000"/>
              <a:gd name="connsiteX3" fmla="*/ 4172 w 10000"/>
              <a:gd name="connsiteY3" fmla="*/ 6977 h 10000"/>
              <a:gd name="connsiteX4" fmla="*/ 4030 w 10000"/>
              <a:gd name="connsiteY4" fmla="*/ 6229 h 10000"/>
              <a:gd name="connsiteX5" fmla="*/ 3613 w 10000"/>
              <a:gd name="connsiteY5" fmla="*/ 4735 h 10000"/>
              <a:gd name="connsiteX6" fmla="*/ 3593 w 10000"/>
              <a:gd name="connsiteY6" fmla="*/ 4584 h 10000"/>
              <a:gd name="connsiteX7" fmla="*/ 3572 w 10000"/>
              <a:gd name="connsiteY7" fmla="*/ 1918 h 10000"/>
              <a:gd name="connsiteX8" fmla="*/ 4893 w 10000"/>
              <a:gd name="connsiteY8" fmla="*/ 0 h 10000"/>
              <a:gd name="connsiteX9" fmla="*/ 6294 w 10000"/>
              <a:gd name="connsiteY9" fmla="*/ 2094 h 10000"/>
              <a:gd name="connsiteX10" fmla="*/ 6446 w 10000"/>
              <a:gd name="connsiteY10" fmla="*/ 3562 h 10000"/>
              <a:gd name="connsiteX11" fmla="*/ 6436 w 10000"/>
              <a:gd name="connsiteY11" fmla="*/ 4211 h 10000"/>
              <a:gd name="connsiteX12" fmla="*/ 6761 w 10000"/>
              <a:gd name="connsiteY12" fmla="*/ 5257 h 10000"/>
              <a:gd name="connsiteX13" fmla="*/ 6720 w 10000"/>
              <a:gd name="connsiteY13" fmla="*/ 5556 h 10000"/>
              <a:gd name="connsiteX14" fmla="*/ 6538 w 10000"/>
              <a:gd name="connsiteY14" fmla="*/ 5730 h 10000"/>
              <a:gd name="connsiteX15" fmla="*/ 6538 w 10000"/>
              <a:gd name="connsiteY15" fmla="*/ 6029 h 10000"/>
              <a:gd name="connsiteX16" fmla="*/ 6528 w 10000"/>
              <a:gd name="connsiteY16" fmla="*/ 6404 h 10000"/>
              <a:gd name="connsiteX17" fmla="*/ 6467 w 10000"/>
              <a:gd name="connsiteY17" fmla="*/ 6502 h 10000"/>
              <a:gd name="connsiteX18" fmla="*/ 6477 w 10000"/>
              <a:gd name="connsiteY18" fmla="*/ 6827 h 10000"/>
              <a:gd name="connsiteX19" fmla="*/ 6416 w 10000"/>
              <a:gd name="connsiteY19" fmla="*/ 7226 h 10000"/>
              <a:gd name="connsiteX20" fmla="*/ 6436 w 10000"/>
              <a:gd name="connsiteY20" fmla="*/ 7649 h 10000"/>
              <a:gd name="connsiteX21" fmla="*/ 6193 w 10000"/>
              <a:gd name="connsiteY21" fmla="*/ 7973 h 10000"/>
              <a:gd name="connsiteX22" fmla="*/ 5766 w 10000"/>
              <a:gd name="connsiteY22" fmla="*/ 7973 h 10000"/>
              <a:gd name="connsiteX23" fmla="*/ 5502 w 10000"/>
              <a:gd name="connsiteY23" fmla="*/ 9243 h 10000"/>
              <a:gd name="connsiteX24" fmla="*/ 5731 w 10000"/>
              <a:gd name="connsiteY24" fmla="*/ 9897 h 10000"/>
              <a:gd name="connsiteX25" fmla="*/ 10000 w 10000"/>
              <a:gd name="connsiteY25" fmla="*/ 10000 h 10000"/>
              <a:gd name="connsiteX0" fmla="*/ 0 w 10000"/>
              <a:gd name="connsiteY0" fmla="*/ 9910 h 10000"/>
              <a:gd name="connsiteX1" fmla="*/ 3796 w 10000"/>
              <a:gd name="connsiteY1" fmla="*/ 9686 h 10000"/>
              <a:gd name="connsiteX2" fmla="*/ 4131 w 10000"/>
              <a:gd name="connsiteY2" fmla="*/ 7897 h 10000"/>
              <a:gd name="connsiteX3" fmla="*/ 4172 w 10000"/>
              <a:gd name="connsiteY3" fmla="*/ 6977 h 10000"/>
              <a:gd name="connsiteX4" fmla="*/ 4030 w 10000"/>
              <a:gd name="connsiteY4" fmla="*/ 6229 h 10000"/>
              <a:gd name="connsiteX5" fmla="*/ 3613 w 10000"/>
              <a:gd name="connsiteY5" fmla="*/ 4735 h 10000"/>
              <a:gd name="connsiteX6" fmla="*/ 3593 w 10000"/>
              <a:gd name="connsiteY6" fmla="*/ 4584 h 10000"/>
              <a:gd name="connsiteX7" fmla="*/ 3572 w 10000"/>
              <a:gd name="connsiteY7" fmla="*/ 1918 h 10000"/>
              <a:gd name="connsiteX8" fmla="*/ 4893 w 10000"/>
              <a:gd name="connsiteY8" fmla="*/ 0 h 10000"/>
              <a:gd name="connsiteX9" fmla="*/ 6294 w 10000"/>
              <a:gd name="connsiteY9" fmla="*/ 2094 h 10000"/>
              <a:gd name="connsiteX10" fmla="*/ 6446 w 10000"/>
              <a:gd name="connsiteY10" fmla="*/ 3562 h 10000"/>
              <a:gd name="connsiteX11" fmla="*/ 6436 w 10000"/>
              <a:gd name="connsiteY11" fmla="*/ 4211 h 10000"/>
              <a:gd name="connsiteX12" fmla="*/ 6761 w 10000"/>
              <a:gd name="connsiteY12" fmla="*/ 5257 h 10000"/>
              <a:gd name="connsiteX13" fmla="*/ 6720 w 10000"/>
              <a:gd name="connsiteY13" fmla="*/ 5556 h 10000"/>
              <a:gd name="connsiteX14" fmla="*/ 6538 w 10000"/>
              <a:gd name="connsiteY14" fmla="*/ 5730 h 10000"/>
              <a:gd name="connsiteX15" fmla="*/ 6538 w 10000"/>
              <a:gd name="connsiteY15" fmla="*/ 6029 h 10000"/>
              <a:gd name="connsiteX16" fmla="*/ 6528 w 10000"/>
              <a:gd name="connsiteY16" fmla="*/ 6404 h 10000"/>
              <a:gd name="connsiteX17" fmla="*/ 6467 w 10000"/>
              <a:gd name="connsiteY17" fmla="*/ 6502 h 10000"/>
              <a:gd name="connsiteX18" fmla="*/ 6477 w 10000"/>
              <a:gd name="connsiteY18" fmla="*/ 6827 h 10000"/>
              <a:gd name="connsiteX19" fmla="*/ 6416 w 10000"/>
              <a:gd name="connsiteY19" fmla="*/ 7226 h 10000"/>
              <a:gd name="connsiteX20" fmla="*/ 6436 w 10000"/>
              <a:gd name="connsiteY20" fmla="*/ 7649 h 10000"/>
              <a:gd name="connsiteX21" fmla="*/ 6193 w 10000"/>
              <a:gd name="connsiteY21" fmla="*/ 7973 h 10000"/>
              <a:gd name="connsiteX22" fmla="*/ 5766 w 10000"/>
              <a:gd name="connsiteY22" fmla="*/ 7973 h 10000"/>
              <a:gd name="connsiteX23" fmla="*/ 5502 w 10000"/>
              <a:gd name="connsiteY23" fmla="*/ 9243 h 10000"/>
              <a:gd name="connsiteX24" fmla="*/ 5731 w 10000"/>
              <a:gd name="connsiteY24" fmla="*/ 9897 h 10000"/>
              <a:gd name="connsiteX25" fmla="*/ 10000 w 10000"/>
              <a:gd name="connsiteY25" fmla="*/ 10000 h 10000"/>
              <a:gd name="connsiteX0" fmla="*/ 0 w 10000"/>
              <a:gd name="connsiteY0" fmla="*/ 9910 h 10000"/>
              <a:gd name="connsiteX1" fmla="*/ 3796 w 10000"/>
              <a:gd name="connsiteY1" fmla="*/ 9686 h 10000"/>
              <a:gd name="connsiteX2" fmla="*/ 4131 w 10000"/>
              <a:gd name="connsiteY2" fmla="*/ 7897 h 10000"/>
              <a:gd name="connsiteX3" fmla="*/ 4172 w 10000"/>
              <a:gd name="connsiteY3" fmla="*/ 6977 h 10000"/>
              <a:gd name="connsiteX4" fmla="*/ 4030 w 10000"/>
              <a:gd name="connsiteY4" fmla="*/ 6229 h 10000"/>
              <a:gd name="connsiteX5" fmla="*/ 3613 w 10000"/>
              <a:gd name="connsiteY5" fmla="*/ 4735 h 10000"/>
              <a:gd name="connsiteX6" fmla="*/ 3593 w 10000"/>
              <a:gd name="connsiteY6" fmla="*/ 4584 h 10000"/>
              <a:gd name="connsiteX7" fmla="*/ 3572 w 10000"/>
              <a:gd name="connsiteY7" fmla="*/ 1918 h 10000"/>
              <a:gd name="connsiteX8" fmla="*/ 4893 w 10000"/>
              <a:gd name="connsiteY8" fmla="*/ 0 h 10000"/>
              <a:gd name="connsiteX9" fmla="*/ 6294 w 10000"/>
              <a:gd name="connsiteY9" fmla="*/ 2094 h 10000"/>
              <a:gd name="connsiteX10" fmla="*/ 6446 w 10000"/>
              <a:gd name="connsiteY10" fmla="*/ 3562 h 10000"/>
              <a:gd name="connsiteX11" fmla="*/ 6436 w 10000"/>
              <a:gd name="connsiteY11" fmla="*/ 4211 h 10000"/>
              <a:gd name="connsiteX12" fmla="*/ 6761 w 10000"/>
              <a:gd name="connsiteY12" fmla="*/ 5257 h 10000"/>
              <a:gd name="connsiteX13" fmla="*/ 6720 w 10000"/>
              <a:gd name="connsiteY13" fmla="*/ 5556 h 10000"/>
              <a:gd name="connsiteX14" fmla="*/ 6538 w 10000"/>
              <a:gd name="connsiteY14" fmla="*/ 5730 h 10000"/>
              <a:gd name="connsiteX15" fmla="*/ 6538 w 10000"/>
              <a:gd name="connsiteY15" fmla="*/ 6029 h 10000"/>
              <a:gd name="connsiteX16" fmla="*/ 6528 w 10000"/>
              <a:gd name="connsiteY16" fmla="*/ 6404 h 10000"/>
              <a:gd name="connsiteX17" fmla="*/ 6467 w 10000"/>
              <a:gd name="connsiteY17" fmla="*/ 6502 h 10000"/>
              <a:gd name="connsiteX18" fmla="*/ 6477 w 10000"/>
              <a:gd name="connsiteY18" fmla="*/ 6827 h 10000"/>
              <a:gd name="connsiteX19" fmla="*/ 6416 w 10000"/>
              <a:gd name="connsiteY19" fmla="*/ 7226 h 10000"/>
              <a:gd name="connsiteX20" fmla="*/ 6436 w 10000"/>
              <a:gd name="connsiteY20" fmla="*/ 7649 h 10000"/>
              <a:gd name="connsiteX21" fmla="*/ 6193 w 10000"/>
              <a:gd name="connsiteY21" fmla="*/ 7973 h 10000"/>
              <a:gd name="connsiteX22" fmla="*/ 5766 w 10000"/>
              <a:gd name="connsiteY22" fmla="*/ 7973 h 10000"/>
              <a:gd name="connsiteX23" fmla="*/ 5502 w 10000"/>
              <a:gd name="connsiteY23" fmla="*/ 9243 h 10000"/>
              <a:gd name="connsiteX24" fmla="*/ 5731 w 10000"/>
              <a:gd name="connsiteY24" fmla="*/ 9897 h 10000"/>
              <a:gd name="connsiteX25" fmla="*/ 10000 w 10000"/>
              <a:gd name="connsiteY25" fmla="*/ 10000 h 10000"/>
              <a:gd name="connsiteX0" fmla="*/ 0 w 10142"/>
              <a:gd name="connsiteY0" fmla="*/ 9983 h 10000"/>
              <a:gd name="connsiteX1" fmla="*/ 3938 w 10142"/>
              <a:gd name="connsiteY1" fmla="*/ 9686 h 10000"/>
              <a:gd name="connsiteX2" fmla="*/ 4273 w 10142"/>
              <a:gd name="connsiteY2" fmla="*/ 7897 h 10000"/>
              <a:gd name="connsiteX3" fmla="*/ 4314 w 10142"/>
              <a:gd name="connsiteY3" fmla="*/ 6977 h 10000"/>
              <a:gd name="connsiteX4" fmla="*/ 4172 w 10142"/>
              <a:gd name="connsiteY4" fmla="*/ 6229 h 10000"/>
              <a:gd name="connsiteX5" fmla="*/ 3755 w 10142"/>
              <a:gd name="connsiteY5" fmla="*/ 4735 h 10000"/>
              <a:gd name="connsiteX6" fmla="*/ 3735 w 10142"/>
              <a:gd name="connsiteY6" fmla="*/ 4584 h 10000"/>
              <a:gd name="connsiteX7" fmla="*/ 3714 w 10142"/>
              <a:gd name="connsiteY7" fmla="*/ 1918 h 10000"/>
              <a:gd name="connsiteX8" fmla="*/ 5035 w 10142"/>
              <a:gd name="connsiteY8" fmla="*/ 0 h 10000"/>
              <a:gd name="connsiteX9" fmla="*/ 6436 w 10142"/>
              <a:gd name="connsiteY9" fmla="*/ 2094 h 10000"/>
              <a:gd name="connsiteX10" fmla="*/ 6588 w 10142"/>
              <a:gd name="connsiteY10" fmla="*/ 3562 h 10000"/>
              <a:gd name="connsiteX11" fmla="*/ 6578 w 10142"/>
              <a:gd name="connsiteY11" fmla="*/ 4211 h 10000"/>
              <a:gd name="connsiteX12" fmla="*/ 6903 w 10142"/>
              <a:gd name="connsiteY12" fmla="*/ 5257 h 10000"/>
              <a:gd name="connsiteX13" fmla="*/ 6862 w 10142"/>
              <a:gd name="connsiteY13" fmla="*/ 5556 h 10000"/>
              <a:gd name="connsiteX14" fmla="*/ 6680 w 10142"/>
              <a:gd name="connsiteY14" fmla="*/ 5730 h 10000"/>
              <a:gd name="connsiteX15" fmla="*/ 6680 w 10142"/>
              <a:gd name="connsiteY15" fmla="*/ 6029 h 10000"/>
              <a:gd name="connsiteX16" fmla="*/ 6670 w 10142"/>
              <a:gd name="connsiteY16" fmla="*/ 6404 h 10000"/>
              <a:gd name="connsiteX17" fmla="*/ 6609 w 10142"/>
              <a:gd name="connsiteY17" fmla="*/ 6502 h 10000"/>
              <a:gd name="connsiteX18" fmla="*/ 6619 w 10142"/>
              <a:gd name="connsiteY18" fmla="*/ 6827 h 10000"/>
              <a:gd name="connsiteX19" fmla="*/ 6558 w 10142"/>
              <a:gd name="connsiteY19" fmla="*/ 7226 h 10000"/>
              <a:gd name="connsiteX20" fmla="*/ 6578 w 10142"/>
              <a:gd name="connsiteY20" fmla="*/ 7649 h 10000"/>
              <a:gd name="connsiteX21" fmla="*/ 6335 w 10142"/>
              <a:gd name="connsiteY21" fmla="*/ 7973 h 10000"/>
              <a:gd name="connsiteX22" fmla="*/ 5908 w 10142"/>
              <a:gd name="connsiteY22" fmla="*/ 7973 h 10000"/>
              <a:gd name="connsiteX23" fmla="*/ 5644 w 10142"/>
              <a:gd name="connsiteY23" fmla="*/ 9243 h 10000"/>
              <a:gd name="connsiteX24" fmla="*/ 5873 w 10142"/>
              <a:gd name="connsiteY24" fmla="*/ 9897 h 10000"/>
              <a:gd name="connsiteX25" fmla="*/ 10142 w 10142"/>
              <a:gd name="connsiteY25" fmla="*/ 10000 h 10000"/>
              <a:gd name="connsiteX0" fmla="*/ 0 w 10135"/>
              <a:gd name="connsiteY0" fmla="*/ 9946 h 10000"/>
              <a:gd name="connsiteX1" fmla="*/ 3931 w 10135"/>
              <a:gd name="connsiteY1" fmla="*/ 9686 h 10000"/>
              <a:gd name="connsiteX2" fmla="*/ 4266 w 10135"/>
              <a:gd name="connsiteY2" fmla="*/ 7897 h 10000"/>
              <a:gd name="connsiteX3" fmla="*/ 4307 w 10135"/>
              <a:gd name="connsiteY3" fmla="*/ 6977 h 10000"/>
              <a:gd name="connsiteX4" fmla="*/ 4165 w 10135"/>
              <a:gd name="connsiteY4" fmla="*/ 6229 h 10000"/>
              <a:gd name="connsiteX5" fmla="*/ 3748 w 10135"/>
              <a:gd name="connsiteY5" fmla="*/ 4735 h 10000"/>
              <a:gd name="connsiteX6" fmla="*/ 3728 w 10135"/>
              <a:gd name="connsiteY6" fmla="*/ 4584 h 10000"/>
              <a:gd name="connsiteX7" fmla="*/ 3707 w 10135"/>
              <a:gd name="connsiteY7" fmla="*/ 1918 h 10000"/>
              <a:gd name="connsiteX8" fmla="*/ 5028 w 10135"/>
              <a:gd name="connsiteY8" fmla="*/ 0 h 10000"/>
              <a:gd name="connsiteX9" fmla="*/ 6429 w 10135"/>
              <a:gd name="connsiteY9" fmla="*/ 2094 h 10000"/>
              <a:gd name="connsiteX10" fmla="*/ 6581 w 10135"/>
              <a:gd name="connsiteY10" fmla="*/ 3562 h 10000"/>
              <a:gd name="connsiteX11" fmla="*/ 6571 w 10135"/>
              <a:gd name="connsiteY11" fmla="*/ 4211 h 10000"/>
              <a:gd name="connsiteX12" fmla="*/ 6896 w 10135"/>
              <a:gd name="connsiteY12" fmla="*/ 5257 h 10000"/>
              <a:gd name="connsiteX13" fmla="*/ 6855 w 10135"/>
              <a:gd name="connsiteY13" fmla="*/ 5556 h 10000"/>
              <a:gd name="connsiteX14" fmla="*/ 6673 w 10135"/>
              <a:gd name="connsiteY14" fmla="*/ 5730 h 10000"/>
              <a:gd name="connsiteX15" fmla="*/ 6673 w 10135"/>
              <a:gd name="connsiteY15" fmla="*/ 6029 h 10000"/>
              <a:gd name="connsiteX16" fmla="*/ 6663 w 10135"/>
              <a:gd name="connsiteY16" fmla="*/ 6404 h 10000"/>
              <a:gd name="connsiteX17" fmla="*/ 6602 w 10135"/>
              <a:gd name="connsiteY17" fmla="*/ 6502 h 10000"/>
              <a:gd name="connsiteX18" fmla="*/ 6612 w 10135"/>
              <a:gd name="connsiteY18" fmla="*/ 6827 h 10000"/>
              <a:gd name="connsiteX19" fmla="*/ 6551 w 10135"/>
              <a:gd name="connsiteY19" fmla="*/ 7226 h 10000"/>
              <a:gd name="connsiteX20" fmla="*/ 6571 w 10135"/>
              <a:gd name="connsiteY20" fmla="*/ 7649 h 10000"/>
              <a:gd name="connsiteX21" fmla="*/ 6328 w 10135"/>
              <a:gd name="connsiteY21" fmla="*/ 7973 h 10000"/>
              <a:gd name="connsiteX22" fmla="*/ 5901 w 10135"/>
              <a:gd name="connsiteY22" fmla="*/ 7973 h 10000"/>
              <a:gd name="connsiteX23" fmla="*/ 5637 w 10135"/>
              <a:gd name="connsiteY23" fmla="*/ 9243 h 10000"/>
              <a:gd name="connsiteX24" fmla="*/ 5866 w 10135"/>
              <a:gd name="connsiteY24" fmla="*/ 9897 h 10000"/>
              <a:gd name="connsiteX25" fmla="*/ 10135 w 10135"/>
              <a:gd name="connsiteY25" fmla="*/ 10000 h 10000"/>
              <a:gd name="connsiteX0" fmla="*/ 0 w 10135"/>
              <a:gd name="connsiteY0" fmla="*/ 9946 h 10000"/>
              <a:gd name="connsiteX1" fmla="*/ 3931 w 10135"/>
              <a:gd name="connsiteY1" fmla="*/ 9686 h 10000"/>
              <a:gd name="connsiteX2" fmla="*/ 4266 w 10135"/>
              <a:gd name="connsiteY2" fmla="*/ 7897 h 10000"/>
              <a:gd name="connsiteX3" fmla="*/ 4307 w 10135"/>
              <a:gd name="connsiteY3" fmla="*/ 6977 h 10000"/>
              <a:gd name="connsiteX4" fmla="*/ 4165 w 10135"/>
              <a:gd name="connsiteY4" fmla="*/ 6229 h 10000"/>
              <a:gd name="connsiteX5" fmla="*/ 3748 w 10135"/>
              <a:gd name="connsiteY5" fmla="*/ 4735 h 10000"/>
              <a:gd name="connsiteX6" fmla="*/ 3728 w 10135"/>
              <a:gd name="connsiteY6" fmla="*/ 4584 h 10000"/>
              <a:gd name="connsiteX7" fmla="*/ 3707 w 10135"/>
              <a:gd name="connsiteY7" fmla="*/ 1918 h 10000"/>
              <a:gd name="connsiteX8" fmla="*/ 5028 w 10135"/>
              <a:gd name="connsiteY8" fmla="*/ 0 h 10000"/>
              <a:gd name="connsiteX9" fmla="*/ 6429 w 10135"/>
              <a:gd name="connsiteY9" fmla="*/ 2094 h 10000"/>
              <a:gd name="connsiteX10" fmla="*/ 6581 w 10135"/>
              <a:gd name="connsiteY10" fmla="*/ 3562 h 10000"/>
              <a:gd name="connsiteX11" fmla="*/ 6571 w 10135"/>
              <a:gd name="connsiteY11" fmla="*/ 4211 h 10000"/>
              <a:gd name="connsiteX12" fmla="*/ 6896 w 10135"/>
              <a:gd name="connsiteY12" fmla="*/ 5257 h 10000"/>
              <a:gd name="connsiteX13" fmla="*/ 6855 w 10135"/>
              <a:gd name="connsiteY13" fmla="*/ 5556 h 10000"/>
              <a:gd name="connsiteX14" fmla="*/ 6673 w 10135"/>
              <a:gd name="connsiteY14" fmla="*/ 5730 h 10000"/>
              <a:gd name="connsiteX15" fmla="*/ 6673 w 10135"/>
              <a:gd name="connsiteY15" fmla="*/ 6029 h 10000"/>
              <a:gd name="connsiteX16" fmla="*/ 6663 w 10135"/>
              <a:gd name="connsiteY16" fmla="*/ 6404 h 10000"/>
              <a:gd name="connsiteX17" fmla="*/ 6602 w 10135"/>
              <a:gd name="connsiteY17" fmla="*/ 6502 h 10000"/>
              <a:gd name="connsiteX18" fmla="*/ 6612 w 10135"/>
              <a:gd name="connsiteY18" fmla="*/ 6827 h 10000"/>
              <a:gd name="connsiteX19" fmla="*/ 6551 w 10135"/>
              <a:gd name="connsiteY19" fmla="*/ 7226 h 10000"/>
              <a:gd name="connsiteX20" fmla="*/ 6571 w 10135"/>
              <a:gd name="connsiteY20" fmla="*/ 7649 h 10000"/>
              <a:gd name="connsiteX21" fmla="*/ 6328 w 10135"/>
              <a:gd name="connsiteY21" fmla="*/ 7973 h 10000"/>
              <a:gd name="connsiteX22" fmla="*/ 5901 w 10135"/>
              <a:gd name="connsiteY22" fmla="*/ 7973 h 10000"/>
              <a:gd name="connsiteX23" fmla="*/ 5637 w 10135"/>
              <a:gd name="connsiteY23" fmla="*/ 9243 h 10000"/>
              <a:gd name="connsiteX24" fmla="*/ 5866 w 10135"/>
              <a:gd name="connsiteY24" fmla="*/ 9897 h 10000"/>
              <a:gd name="connsiteX25" fmla="*/ 10135 w 10135"/>
              <a:gd name="connsiteY25" fmla="*/ 10000 h 10000"/>
              <a:gd name="connsiteX0" fmla="*/ 0 w 10732"/>
              <a:gd name="connsiteY0" fmla="*/ 9946 h 10000"/>
              <a:gd name="connsiteX1" fmla="*/ 3931 w 10732"/>
              <a:gd name="connsiteY1" fmla="*/ 9686 h 10000"/>
              <a:gd name="connsiteX2" fmla="*/ 4266 w 10732"/>
              <a:gd name="connsiteY2" fmla="*/ 7897 h 10000"/>
              <a:gd name="connsiteX3" fmla="*/ 4307 w 10732"/>
              <a:gd name="connsiteY3" fmla="*/ 6977 h 10000"/>
              <a:gd name="connsiteX4" fmla="*/ 4165 w 10732"/>
              <a:gd name="connsiteY4" fmla="*/ 6229 h 10000"/>
              <a:gd name="connsiteX5" fmla="*/ 3748 w 10732"/>
              <a:gd name="connsiteY5" fmla="*/ 4735 h 10000"/>
              <a:gd name="connsiteX6" fmla="*/ 3728 w 10732"/>
              <a:gd name="connsiteY6" fmla="*/ 4584 h 10000"/>
              <a:gd name="connsiteX7" fmla="*/ 3707 w 10732"/>
              <a:gd name="connsiteY7" fmla="*/ 1918 h 10000"/>
              <a:gd name="connsiteX8" fmla="*/ 5028 w 10732"/>
              <a:gd name="connsiteY8" fmla="*/ 0 h 10000"/>
              <a:gd name="connsiteX9" fmla="*/ 6429 w 10732"/>
              <a:gd name="connsiteY9" fmla="*/ 2094 h 10000"/>
              <a:gd name="connsiteX10" fmla="*/ 6581 w 10732"/>
              <a:gd name="connsiteY10" fmla="*/ 3562 h 10000"/>
              <a:gd name="connsiteX11" fmla="*/ 6571 w 10732"/>
              <a:gd name="connsiteY11" fmla="*/ 4211 h 10000"/>
              <a:gd name="connsiteX12" fmla="*/ 6896 w 10732"/>
              <a:gd name="connsiteY12" fmla="*/ 5257 h 10000"/>
              <a:gd name="connsiteX13" fmla="*/ 6855 w 10732"/>
              <a:gd name="connsiteY13" fmla="*/ 5556 h 10000"/>
              <a:gd name="connsiteX14" fmla="*/ 6673 w 10732"/>
              <a:gd name="connsiteY14" fmla="*/ 5730 h 10000"/>
              <a:gd name="connsiteX15" fmla="*/ 6673 w 10732"/>
              <a:gd name="connsiteY15" fmla="*/ 6029 h 10000"/>
              <a:gd name="connsiteX16" fmla="*/ 6663 w 10732"/>
              <a:gd name="connsiteY16" fmla="*/ 6404 h 10000"/>
              <a:gd name="connsiteX17" fmla="*/ 6602 w 10732"/>
              <a:gd name="connsiteY17" fmla="*/ 6502 h 10000"/>
              <a:gd name="connsiteX18" fmla="*/ 6612 w 10732"/>
              <a:gd name="connsiteY18" fmla="*/ 6827 h 10000"/>
              <a:gd name="connsiteX19" fmla="*/ 6551 w 10732"/>
              <a:gd name="connsiteY19" fmla="*/ 7226 h 10000"/>
              <a:gd name="connsiteX20" fmla="*/ 6571 w 10732"/>
              <a:gd name="connsiteY20" fmla="*/ 7649 h 10000"/>
              <a:gd name="connsiteX21" fmla="*/ 6328 w 10732"/>
              <a:gd name="connsiteY21" fmla="*/ 7973 h 10000"/>
              <a:gd name="connsiteX22" fmla="*/ 5901 w 10732"/>
              <a:gd name="connsiteY22" fmla="*/ 7973 h 10000"/>
              <a:gd name="connsiteX23" fmla="*/ 5637 w 10732"/>
              <a:gd name="connsiteY23" fmla="*/ 9243 h 10000"/>
              <a:gd name="connsiteX24" fmla="*/ 5866 w 10732"/>
              <a:gd name="connsiteY24" fmla="*/ 9897 h 10000"/>
              <a:gd name="connsiteX25" fmla="*/ 10732 w 10732"/>
              <a:gd name="connsiteY25" fmla="*/ 10000 h 10000"/>
              <a:gd name="connsiteX0" fmla="*/ 0 w 10732"/>
              <a:gd name="connsiteY0" fmla="*/ 9946 h 10000"/>
              <a:gd name="connsiteX1" fmla="*/ 3931 w 10732"/>
              <a:gd name="connsiteY1" fmla="*/ 9686 h 10000"/>
              <a:gd name="connsiteX2" fmla="*/ 4266 w 10732"/>
              <a:gd name="connsiteY2" fmla="*/ 7897 h 10000"/>
              <a:gd name="connsiteX3" fmla="*/ 4307 w 10732"/>
              <a:gd name="connsiteY3" fmla="*/ 6977 h 10000"/>
              <a:gd name="connsiteX4" fmla="*/ 4165 w 10732"/>
              <a:gd name="connsiteY4" fmla="*/ 6229 h 10000"/>
              <a:gd name="connsiteX5" fmla="*/ 3748 w 10732"/>
              <a:gd name="connsiteY5" fmla="*/ 4735 h 10000"/>
              <a:gd name="connsiteX6" fmla="*/ 3728 w 10732"/>
              <a:gd name="connsiteY6" fmla="*/ 4584 h 10000"/>
              <a:gd name="connsiteX7" fmla="*/ 3707 w 10732"/>
              <a:gd name="connsiteY7" fmla="*/ 1918 h 10000"/>
              <a:gd name="connsiteX8" fmla="*/ 5028 w 10732"/>
              <a:gd name="connsiteY8" fmla="*/ 0 h 10000"/>
              <a:gd name="connsiteX9" fmla="*/ 6429 w 10732"/>
              <a:gd name="connsiteY9" fmla="*/ 2094 h 10000"/>
              <a:gd name="connsiteX10" fmla="*/ 6581 w 10732"/>
              <a:gd name="connsiteY10" fmla="*/ 3562 h 10000"/>
              <a:gd name="connsiteX11" fmla="*/ 6571 w 10732"/>
              <a:gd name="connsiteY11" fmla="*/ 4211 h 10000"/>
              <a:gd name="connsiteX12" fmla="*/ 6896 w 10732"/>
              <a:gd name="connsiteY12" fmla="*/ 5257 h 10000"/>
              <a:gd name="connsiteX13" fmla="*/ 6855 w 10732"/>
              <a:gd name="connsiteY13" fmla="*/ 5556 h 10000"/>
              <a:gd name="connsiteX14" fmla="*/ 6673 w 10732"/>
              <a:gd name="connsiteY14" fmla="*/ 5730 h 10000"/>
              <a:gd name="connsiteX15" fmla="*/ 6673 w 10732"/>
              <a:gd name="connsiteY15" fmla="*/ 6029 h 10000"/>
              <a:gd name="connsiteX16" fmla="*/ 6663 w 10732"/>
              <a:gd name="connsiteY16" fmla="*/ 6404 h 10000"/>
              <a:gd name="connsiteX17" fmla="*/ 6602 w 10732"/>
              <a:gd name="connsiteY17" fmla="*/ 6502 h 10000"/>
              <a:gd name="connsiteX18" fmla="*/ 6612 w 10732"/>
              <a:gd name="connsiteY18" fmla="*/ 6827 h 10000"/>
              <a:gd name="connsiteX19" fmla="*/ 6551 w 10732"/>
              <a:gd name="connsiteY19" fmla="*/ 7226 h 10000"/>
              <a:gd name="connsiteX20" fmla="*/ 6571 w 10732"/>
              <a:gd name="connsiteY20" fmla="*/ 7649 h 10000"/>
              <a:gd name="connsiteX21" fmla="*/ 6328 w 10732"/>
              <a:gd name="connsiteY21" fmla="*/ 7973 h 10000"/>
              <a:gd name="connsiteX22" fmla="*/ 5901 w 10732"/>
              <a:gd name="connsiteY22" fmla="*/ 7973 h 10000"/>
              <a:gd name="connsiteX23" fmla="*/ 5637 w 10732"/>
              <a:gd name="connsiteY23" fmla="*/ 9243 h 10000"/>
              <a:gd name="connsiteX24" fmla="*/ 5866 w 10732"/>
              <a:gd name="connsiteY24" fmla="*/ 9897 h 10000"/>
              <a:gd name="connsiteX25" fmla="*/ 10732 w 10732"/>
              <a:gd name="connsiteY25" fmla="*/ 10000 h 10000"/>
              <a:gd name="connsiteX0" fmla="*/ 0 w 10732"/>
              <a:gd name="connsiteY0" fmla="*/ 9946 h 10000"/>
              <a:gd name="connsiteX1" fmla="*/ 3931 w 10732"/>
              <a:gd name="connsiteY1" fmla="*/ 9686 h 10000"/>
              <a:gd name="connsiteX2" fmla="*/ 4266 w 10732"/>
              <a:gd name="connsiteY2" fmla="*/ 7897 h 10000"/>
              <a:gd name="connsiteX3" fmla="*/ 4307 w 10732"/>
              <a:gd name="connsiteY3" fmla="*/ 6977 h 10000"/>
              <a:gd name="connsiteX4" fmla="*/ 4165 w 10732"/>
              <a:gd name="connsiteY4" fmla="*/ 6229 h 10000"/>
              <a:gd name="connsiteX5" fmla="*/ 3748 w 10732"/>
              <a:gd name="connsiteY5" fmla="*/ 4735 h 10000"/>
              <a:gd name="connsiteX6" fmla="*/ 3728 w 10732"/>
              <a:gd name="connsiteY6" fmla="*/ 4584 h 10000"/>
              <a:gd name="connsiteX7" fmla="*/ 3707 w 10732"/>
              <a:gd name="connsiteY7" fmla="*/ 1918 h 10000"/>
              <a:gd name="connsiteX8" fmla="*/ 5028 w 10732"/>
              <a:gd name="connsiteY8" fmla="*/ 0 h 10000"/>
              <a:gd name="connsiteX9" fmla="*/ 6429 w 10732"/>
              <a:gd name="connsiteY9" fmla="*/ 2094 h 10000"/>
              <a:gd name="connsiteX10" fmla="*/ 6581 w 10732"/>
              <a:gd name="connsiteY10" fmla="*/ 3562 h 10000"/>
              <a:gd name="connsiteX11" fmla="*/ 6571 w 10732"/>
              <a:gd name="connsiteY11" fmla="*/ 4211 h 10000"/>
              <a:gd name="connsiteX12" fmla="*/ 6896 w 10732"/>
              <a:gd name="connsiteY12" fmla="*/ 5257 h 10000"/>
              <a:gd name="connsiteX13" fmla="*/ 6855 w 10732"/>
              <a:gd name="connsiteY13" fmla="*/ 5556 h 10000"/>
              <a:gd name="connsiteX14" fmla="*/ 6673 w 10732"/>
              <a:gd name="connsiteY14" fmla="*/ 5730 h 10000"/>
              <a:gd name="connsiteX15" fmla="*/ 6673 w 10732"/>
              <a:gd name="connsiteY15" fmla="*/ 6029 h 10000"/>
              <a:gd name="connsiteX16" fmla="*/ 6663 w 10732"/>
              <a:gd name="connsiteY16" fmla="*/ 6404 h 10000"/>
              <a:gd name="connsiteX17" fmla="*/ 6602 w 10732"/>
              <a:gd name="connsiteY17" fmla="*/ 6502 h 10000"/>
              <a:gd name="connsiteX18" fmla="*/ 6612 w 10732"/>
              <a:gd name="connsiteY18" fmla="*/ 6827 h 10000"/>
              <a:gd name="connsiteX19" fmla="*/ 6551 w 10732"/>
              <a:gd name="connsiteY19" fmla="*/ 7226 h 10000"/>
              <a:gd name="connsiteX20" fmla="*/ 6571 w 10732"/>
              <a:gd name="connsiteY20" fmla="*/ 7649 h 10000"/>
              <a:gd name="connsiteX21" fmla="*/ 6328 w 10732"/>
              <a:gd name="connsiteY21" fmla="*/ 7973 h 10000"/>
              <a:gd name="connsiteX22" fmla="*/ 5901 w 10732"/>
              <a:gd name="connsiteY22" fmla="*/ 7973 h 10000"/>
              <a:gd name="connsiteX23" fmla="*/ 5637 w 10732"/>
              <a:gd name="connsiteY23" fmla="*/ 9243 h 10000"/>
              <a:gd name="connsiteX24" fmla="*/ 5866 w 10732"/>
              <a:gd name="connsiteY24" fmla="*/ 9897 h 10000"/>
              <a:gd name="connsiteX25" fmla="*/ 10732 w 10732"/>
              <a:gd name="connsiteY25" fmla="*/ 10000 h 10000"/>
              <a:gd name="connsiteX0" fmla="*/ 0 w 13931"/>
              <a:gd name="connsiteY0" fmla="*/ 9946 h 10055"/>
              <a:gd name="connsiteX1" fmla="*/ 3931 w 13931"/>
              <a:gd name="connsiteY1" fmla="*/ 9686 h 10055"/>
              <a:gd name="connsiteX2" fmla="*/ 4266 w 13931"/>
              <a:gd name="connsiteY2" fmla="*/ 7897 h 10055"/>
              <a:gd name="connsiteX3" fmla="*/ 4307 w 13931"/>
              <a:gd name="connsiteY3" fmla="*/ 6977 h 10055"/>
              <a:gd name="connsiteX4" fmla="*/ 4165 w 13931"/>
              <a:gd name="connsiteY4" fmla="*/ 6229 h 10055"/>
              <a:gd name="connsiteX5" fmla="*/ 3748 w 13931"/>
              <a:gd name="connsiteY5" fmla="*/ 4735 h 10055"/>
              <a:gd name="connsiteX6" fmla="*/ 3728 w 13931"/>
              <a:gd name="connsiteY6" fmla="*/ 4584 h 10055"/>
              <a:gd name="connsiteX7" fmla="*/ 3707 w 13931"/>
              <a:gd name="connsiteY7" fmla="*/ 1918 h 10055"/>
              <a:gd name="connsiteX8" fmla="*/ 5028 w 13931"/>
              <a:gd name="connsiteY8" fmla="*/ 0 h 10055"/>
              <a:gd name="connsiteX9" fmla="*/ 6429 w 13931"/>
              <a:gd name="connsiteY9" fmla="*/ 2094 h 10055"/>
              <a:gd name="connsiteX10" fmla="*/ 6581 w 13931"/>
              <a:gd name="connsiteY10" fmla="*/ 3562 h 10055"/>
              <a:gd name="connsiteX11" fmla="*/ 6571 w 13931"/>
              <a:gd name="connsiteY11" fmla="*/ 4211 h 10055"/>
              <a:gd name="connsiteX12" fmla="*/ 6896 w 13931"/>
              <a:gd name="connsiteY12" fmla="*/ 5257 h 10055"/>
              <a:gd name="connsiteX13" fmla="*/ 6855 w 13931"/>
              <a:gd name="connsiteY13" fmla="*/ 5556 h 10055"/>
              <a:gd name="connsiteX14" fmla="*/ 6673 w 13931"/>
              <a:gd name="connsiteY14" fmla="*/ 5730 h 10055"/>
              <a:gd name="connsiteX15" fmla="*/ 6673 w 13931"/>
              <a:gd name="connsiteY15" fmla="*/ 6029 h 10055"/>
              <a:gd name="connsiteX16" fmla="*/ 6663 w 13931"/>
              <a:gd name="connsiteY16" fmla="*/ 6404 h 10055"/>
              <a:gd name="connsiteX17" fmla="*/ 6602 w 13931"/>
              <a:gd name="connsiteY17" fmla="*/ 6502 h 10055"/>
              <a:gd name="connsiteX18" fmla="*/ 6612 w 13931"/>
              <a:gd name="connsiteY18" fmla="*/ 6827 h 10055"/>
              <a:gd name="connsiteX19" fmla="*/ 6551 w 13931"/>
              <a:gd name="connsiteY19" fmla="*/ 7226 h 10055"/>
              <a:gd name="connsiteX20" fmla="*/ 6571 w 13931"/>
              <a:gd name="connsiteY20" fmla="*/ 7649 h 10055"/>
              <a:gd name="connsiteX21" fmla="*/ 6328 w 13931"/>
              <a:gd name="connsiteY21" fmla="*/ 7973 h 10055"/>
              <a:gd name="connsiteX22" fmla="*/ 5901 w 13931"/>
              <a:gd name="connsiteY22" fmla="*/ 7973 h 10055"/>
              <a:gd name="connsiteX23" fmla="*/ 5637 w 13931"/>
              <a:gd name="connsiteY23" fmla="*/ 9243 h 10055"/>
              <a:gd name="connsiteX24" fmla="*/ 5866 w 13931"/>
              <a:gd name="connsiteY24" fmla="*/ 9897 h 10055"/>
              <a:gd name="connsiteX25" fmla="*/ 13931 w 13931"/>
              <a:gd name="connsiteY25" fmla="*/ 10055 h 10055"/>
              <a:gd name="connsiteX0" fmla="*/ 0 w 17823"/>
              <a:gd name="connsiteY0" fmla="*/ 10001 h 10055"/>
              <a:gd name="connsiteX1" fmla="*/ 7823 w 17823"/>
              <a:gd name="connsiteY1" fmla="*/ 9686 h 10055"/>
              <a:gd name="connsiteX2" fmla="*/ 8158 w 17823"/>
              <a:gd name="connsiteY2" fmla="*/ 7897 h 10055"/>
              <a:gd name="connsiteX3" fmla="*/ 8199 w 17823"/>
              <a:gd name="connsiteY3" fmla="*/ 6977 h 10055"/>
              <a:gd name="connsiteX4" fmla="*/ 8057 w 17823"/>
              <a:gd name="connsiteY4" fmla="*/ 6229 h 10055"/>
              <a:gd name="connsiteX5" fmla="*/ 7640 w 17823"/>
              <a:gd name="connsiteY5" fmla="*/ 4735 h 10055"/>
              <a:gd name="connsiteX6" fmla="*/ 7620 w 17823"/>
              <a:gd name="connsiteY6" fmla="*/ 4584 h 10055"/>
              <a:gd name="connsiteX7" fmla="*/ 7599 w 17823"/>
              <a:gd name="connsiteY7" fmla="*/ 1918 h 10055"/>
              <a:gd name="connsiteX8" fmla="*/ 8920 w 17823"/>
              <a:gd name="connsiteY8" fmla="*/ 0 h 10055"/>
              <a:gd name="connsiteX9" fmla="*/ 10321 w 17823"/>
              <a:gd name="connsiteY9" fmla="*/ 2094 h 10055"/>
              <a:gd name="connsiteX10" fmla="*/ 10473 w 17823"/>
              <a:gd name="connsiteY10" fmla="*/ 3562 h 10055"/>
              <a:gd name="connsiteX11" fmla="*/ 10463 w 17823"/>
              <a:gd name="connsiteY11" fmla="*/ 4211 h 10055"/>
              <a:gd name="connsiteX12" fmla="*/ 10788 w 17823"/>
              <a:gd name="connsiteY12" fmla="*/ 5257 h 10055"/>
              <a:gd name="connsiteX13" fmla="*/ 10747 w 17823"/>
              <a:gd name="connsiteY13" fmla="*/ 5556 h 10055"/>
              <a:gd name="connsiteX14" fmla="*/ 10565 w 17823"/>
              <a:gd name="connsiteY14" fmla="*/ 5730 h 10055"/>
              <a:gd name="connsiteX15" fmla="*/ 10565 w 17823"/>
              <a:gd name="connsiteY15" fmla="*/ 6029 h 10055"/>
              <a:gd name="connsiteX16" fmla="*/ 10555 w 17823"/>
              <a:gd name="connsiteY16" fmla="*/ 6404 h 10055"/>
              <a:gd name="connsiteX17" fmla="*/ 10494 w 17823"/>
              <a:gd name="connsiteY17" fmla="*/ 6502 h 10055"/>
              <a:gd name="connsiteX18" fmla="*/ 10504 w 17823"/>
              <a:gd name="connsiteY18" fmla="*/ 6827 h 10055"/>
              <a:gd name="connsiteX19" fmla="*/ 10443 w 17823"/>
              <a:gd name="connsiteY19" fmla="*/ 7226 h 10055"/>
              <a:gd name="connsiteX20" fmla="*/ 10463 w 17823"/>
              <a:gd name="connsiteY20" fmla="*/ 7649 h 10055"/>
              <a:gd name="connsiteX21" fmla="*/ 10220 w 17823"/>
              <a:gd name="connsiteY21" fmla="*/ 7973 h 10055"/>
              <a:gd name="connsiteX22" fmla="*/ 9793 w 17823"/>
              <a:gd name="connsiteY22" fmla="*/ 7973 h 10055"/>
              <a:gd name="connsiteX23" fmla="*/ 9529 w 17823"/>
              <a:gd name="connsiteY23" fmla="*/ 9243 h 10055"/>
              <a:gd name="connsiteX24" fmla="*/ 9758 w 17823"/>
              <a:gd name="connsiteY24" fmla="*/ 9897 h 10055"/>
              <a:gd name="connsiteX25" fmla="*/ 17823 w 17823"/>
              <a:gd name="connsiteY25" fmla="*/ 10055 h 10055"/>
              <a:gd name="connsiteX0" fmla="*/ 0 w 17823"/>
              <a:gd name="connsiteY0" fmla="*/ 10001 h 10076"/>
              <a:gd name="connsiteX1" fmla="*/ 7823 w 17823"/>
              <a:gd name="connsiteY1" fmla="*/ 9686 h 10076"/>
              <a:gd name="connsiteX2" fmla="*/ 8158 w 17823"/>
              <a:gd name="connsiteY2" fmla="*/ 7897 h 10076"/>
              <a:gd name="connsiteX3" fmla="*/ 8199 w 17823"/>
              <a:gd name="connsiteY3" fmla="*/ 6977 h 10076"/>
              <a:gd name="connsiteX4" fmla="*/ 8057 w 17823"/>
              <a:gd name="connsiteY4" fmla="*/ 6229 h 10076"/>
              <a:gd name="connsiteX5" fmla="*/ 7640 w 17823"/>
              <a:gd name="connsiteY5" fmla="*/ 4735 h 10076"/>
              <a:gd name="connsiteX6" fmla="*/ 7620 w 17823"/>
              <a:gd name="connsiteY6" fmla="*/ 4584 h 10076"/>
              <a:gd name="connsiteX7" fmla="*/ 7599 w 17823"/>
              <a:gd name="connsiteY7" fmla="*/ 1918 h 10076"/>
              <a:gd name="connsiteX8" fmla="*/ 8920 w 17823"/>
              <a:gd name="connsiteY8" fmla="*/ 0 h 10076"/>
              <a:gd name="connsiteX9" fmla="*/ 10321 w 17823"/>
              <a:gd name="connsiteY9" fmla="*/ 2094 h 10076"/>
              <a:gd name="connsiteX10" fmla="*/ 10473 w 17823"/>
              <a:gd name="connsiteY10" fmla="*/ 3562 h 10076"/>
              <a:gd name="connsiteX11" fmla="*/ 10463 w 17823"/>
              <a:gd name="connsiteY11" fmla="*/ 4211 h 10076"/>
              <a:gd name="connsiteX12" fmla="*/ 10788 w 17823"/>
              <a:gd name="connsiteY12" fmla="*/ 5257 h 10076"/>
              <a:gd name="connsiteX13" fmla="*/ 10747 w 17823"/>
              <a:gd name="connsiteY13" fmla="*/ 5556 h 10076"/>
              <a:gd name="connsiteX14" fmla="*/ 10565 w 17823"/>
              <a:gd name="connsiteY14" fmla="*/ 5730 h 10076"/>
              <a:gd name="connsiteX15" fmla="*/ 10565 w 17823"/>
              <a:gd name="connsiteY15" fmla="*/ 6029 h 10076"/>
              <a:gd name="connsiteX16" fmla="*/ 10555 w 17823"/>
              <a:gd name="connsiteY16" fmla="*/ 6404 h 10076"/>
              <a:gd name="connsiteX17" fmla="*/ 10494 w 17823"/>
              <a:gd name="connsiteY17" fmla="*/ 6502 h 10076"/>
              <a:gd name="connsiteX18" fmla="*/ 10504 w 17823"/>
              <a:gd name="connsiteY18" fmla="*/ 6827 h 10076"/>
              <a:gd name="connsiteX19" fmla="*/ 10443 w 17823"/>
              <a:gd name="connsiteY19" fmla="*/ 7226 h 10076"/>
              <a:gd name="connsiteX20" fmla="*/ 10463 w 17823"/>
              <a:gd name="connsiteY20" fmla="*/ 7649 h 10076"/>
              <a:gd name="connsiteX21" fmla="*/ 10220 w 17823"/>
              <a:gd name="connsiteY21" fmla="*/ 7973 h 10076"/>
              <a:gd name="connsiteX22" fmla="*/ 9793 w 17823"/>
              <a:gd name="connsiteY22" fmla="*/ 7973 h 10076"/>
              <a:gd name="connsiteX23" fmla="*/ 9529 w 17823"/>
              <a:gd name="connsiteY23" fmla="*/ 9243 h 10076"/>
              <a:gd name="connsiteX24" fmla="*/ 9758 w 17823"/>
              <a:gd name="connsiteY24" fmla="*/ 9897 h 10076"/>
              <a:gd name="connsiteX25" fmla="*/ 17823 w 17823"/>
              <a:gd name="connsiteY25" fmla="*/ 10055 h 10076"/>
              <a:gd name="connsiteX0" fmla="*/ 0 w 17823"/>
              <a:gd name="connsiteY0" fmla="*/ 10001 h 10055"/>
              <a:gd name="connsiteX1" fmla="*/ 7823 w 17823"/>
              <a:gd name="connsiteY1" fmla="*/ 9686 h 10055"/>
              <a:gd name="connsiteX2" fmla="*/ 8158 w 17823"/>
              <a:gd name="connsiteY2" fmla="*/ 7897 h 10055"/>
              <a:gd name="connsiteX3" fmla="*/ 8199 w 17823"/>
              <a:gd name="connsiteY3" fmla="*/ 6977 h 10055"/>
              <a:gd name="connsiteX4" fmla="*/ 8057 w 17823"/>
              <a:gd name="connsiteY4" fmla="*/ 6229 h 10055"/>
              <a:gd name="connsiteX5" fmla="*/ 7640 w 17823"/>
              <a:gd name="connsiteY5" fmla="*/ 4735 h 10055"/>
              <a:gd name="connsiteX6" fmla="*/ 7620 w 17823"/>
              <a:gd name="connsiteY6" fmla="*/ 4584 h 10055"/>
              <a:gd name="connsiteX7" fmla="*/ 7599 w 17823"/>
              <a:gd name="connsiteY7" fmla="*/ 1918 h 10055"/>
              <a:gd name="connsiteX8" fmla="*/ 8920 w 17823"/>
              <a:gd name="connsiteY8" fmla="*/ 0 h 10055"/>
              <a:gd name="connsiteX9" fmla="*/ 10321 w 17823"/>
              <a:gd name="connsiteY9" fmla="*/ 2094 h 10055"/>
              <a:gd name="connsiteX10" fmla="*/ 10473 w 17823"/>
              <a:gd name="connsiteY10" fmla="*/ 3562 h 10055"/>
              <a:gd name="connsiteX11" fmla="*/ 10463 w 17823"/>
              <a:gd name="connsiteY11" fmla="*/ 4211 h 10055"/>
              <a:gd name="connsiteX12" fmla="*/ 10788 w 17823"/>
              <a:gd name="connsiteY12" fmla="*/ 5257 h 10055"/>
              <a:gd name="connsiteX13" fmla="*/ 10747 w 17823"/>
              <a:gd name="connsiteY13" fmla="*/ 5556 h 10055"/>
              <a:gd name="connsiteX14" fmla="*/ 10565 w 17823"/>
              <a:gd name="connsiteY14" fmla="*/ 5730 h 10055"/>
              <a:gd name="connsiteX15" fmla="*/ 10565 w 17823"/>
              <a:gd name="connsiteY15" fmla="*/ 6029 h 10055"/>
              <a:gd name="connsiteX16" fmla="*/ 10555 w 17823"/>
              <a:gd name="connsiteY16" fmla="*/ 6404 h 10055"/>
              <a:gd name="connsiteX17" fmla="*/ 10494 w 17823"/>
              <a:gd name="connsiteY17" fmla="*/ 6502 h 10055"/>
              <a:gd name="connsiteX18" fmla="*/ 10504 w 17823"/>
              <a:gd name="connsiteY18" fmla="*/ 6827 h 10055"/>
              <a:gd name="connsiteX19" fmla="*/ 10443 w 17823"/>
              <a:gd name="connsiteY19" fmla="*/ 7226 h 10055"/>
              <a:gd name="connsiteX20" fmla="*/ 10463 w 17823"/>
              <a:gd name="connsiteY20" fmla="*/ 7649 h 10055"/>
              <a:gd name="connsiteX21" fmla="*/ 10220 w 17823"/>
              <a:gd name="connsiteY21" fmla="*/ 7973 h 10055"/>
              <a:gd name="connsiteX22" fmla="*/ 9793 w 17823"/>
              <a:gd name="connsiteY22" fmla="*/ 7973 h 10055"/>
              <a:gd name="connsiteX23" fmla="*/ 9529 w 17823"/>
              <a:gd name="connsiteY23" fmla="*/ 9243 h 10055"/>
              <a:gd name="connsiteX24" fmla="*/ 9758 w 17823"/>
              <a:gd name="connsiteY24" fmla="*/ 9897 h 10055"/>
              <a:gd name="connsiteX25" fmla="*/ 17823 w 17823"/>
              <a:gd name="connsiteY25" fmla="*/ 10055 h 10055"/>
              <a:gd name="connsiteX0" fmla="*/ 0 w 17823"/>
              <a:gd name="connsiteY0" fmla="*/ 10001 h 10055"/>
              <a:gd name="connsiteX1" fmla="*/ 7823 w 17823"/>
              <a:gd name="connsiteY1" fmla="*/ 9686 h 10055"/>
              <a:gd name="connsiteX2" fmla="*/ 8158 w 17823"/>
              <a:gd name="connsiteY2" fmla="*/ 7897 h 10055"/>
              <a:gd name="connsiteX3" fmla="*/ 8199 w 17823"/>
              <a:gd name="connsiteY3" fmla="*/ 6977 h 10055"/>
              <a:gd name="connsiteX4" fmla="*/ 8057 w 17823"/>
              <a:gd name="connsiteY4" fmla="*/ 6229 h 10055"/>
              <a:gd name="connsiteX5" fmla="*/ 7640 w 17823"/>
              <a:gd name="connsiteY5" fmla="*/ 4735 h 10055"/>
              <a:gd name="connsiteX6" fmla="*/ 7620 w 17823"/>
              <a:gd name="connsiteY6" fmla="*/ 4584 h 10055"/>
              <a:gd name="connsiteX7" fmla="*/ 7599 w 17823"/>
              <a:gd name="connsiteY7" fmla="*/ 1918 h 10055"/>
              <a:gd name="connsiteX8" fmla="*/ 8920 w 17823"/>
              <a:gd name="connsiteY8" fmla="*/ 0 h 10055"/>
              <a:gd name="connsiteX9" fmla="*/ 10321 w 17823"/>
              <a:gd name="connsiteY9" fmla="*/ 2094 h 10055"/>
              <a:gd name="connsiteX10" fmla="*/ 10473 w 17823"/>
              <a:gd name="connsiteY10" fmla="*/ 3562 h 10055"/>
              <a:gd name="connsiteX11" fmla="*/ 10463 w 17823"/>
              <a:gd name="connsiteY11" fmla="*/ 4211 h 10055"/>
              <a:gd name="connsiteX12" fmla="*/ 10788 w 17823"/>
              <a:gd name="connsiteY12" fmla="*/ 5257 h 10055"/>
              <a:gd name="connsiteX13" fmla="*/ 10747 w 17823"/>
              <a:gd name="connsiteY13" fmla="*/ 5556 h 10055"/>
              <a:gd name="connsiteX14" fmla="*/ 10565 w 17823"/>
              <a:gd name="connsiteY14" fmla="*/ 5730 h 10055"/>
              <a:gd name="connsiteX15" fmla="*/ 10565 w 17823"/>
              <a:gd name="connsiteY15" fmla="*/ 6029 h 10055"/>
              <a:gd name="connsiteX16" fmla="*/ 10555 w 17823"/>
              <a:gd name="connsiteY16" fmla="*/ 6404 h 10055"/>
              <a:gd name="connsiteX17" fmla="*/ 10494 w 17823"/>
              <a:gd name="connsiteY17" fmla="*/ 6502 h 10055"/>
              <a:gd name="connsiteX18" fmla="*/ 10504 w 17823"/>
              <a:gd name="connsiteY18" fmla="*/ 6827 h 10055"/>
              <a:gd name="connsiteX19" fmla="*/ 10443 w 17823"/>
              <a:gd name="connsiteY19" fmla="*/ 7226 h 10055"/>
              <a:gd name="connsiteX20" fmla="*/ 10463 w 17823"/>
              <a:gd name="connsiteY20" fmla="*/ 7649 h 10055"/>
              <a:gd name="connsiteX21" fmla="*/ 10220 w 17823"/>
              <a:gd name="connsiteY21" fmla="*/ 7973 h 10055"/>
              <a:gd name="connsiteX22" fmla="*/ 9793 w 17823"/>
              <a:gd name="connsiteY22" fmla="*/ 7973 h 10055"/>
              <a:gd name="connsiteX23" fmla="*/ 9529 w 17823"/>
              <a:gd name="connsiteY23" fmla="*/ 9243 h 10055"/>
              <a:gd name="connsiteX24" fmla="*/ 9758 w 17823"/>
              <a:gd name="connsiteY24" fmla="*/ 9897 h 10055"/>
              <a:gd name="connsiteX25" fmla="*/ 17823 w 17823"/>
              <a:gd name="connsiteY25" fmla="*/ 10055 h 10055"/>
              <a:gd name="connsiteX0" fmla="*/ 0 w 17823"/>
              <a:gd name="connsiteY0" fmla="*/ 10001 h 10055"/>
              <a:gd name="connsiteX1" fmla="*/ 7823 w 17823"/>
              <a:gd name="connsiteY1" fmla="*/ 9686 h 10055"/>
              <a:gd name="connsiteX2" fmla="*/ 8158 w 17823"/>
              <a:gd name="connsiteY2" fmla="*/ 7897 h 10055"/>
              <a:gd name="connsiteX3" fmla="*/ 8199 w 17823"/>
              <a:gd name="connsiteY3" fmla="*/ 6977 h 10055"/>
              <a:gd name="connsiteX4" fmla="*/ 8057 w 17823"/>
              <a:gd name="connsiteY4" fmla="*/ 6229 h 10055"/>
              <a:gd name="connsiteX5" fmla="*/ 7640 w 17823"/>
              <a:gd name="connsiteY5" fmla="*/ 4735 h 10055"/>
              <a:gd name="connsiteX6" fmla="*/ 7620 w 17823"/>
              <a:gd name="connsiteY6" fmla="*/ 4584 h 10055"/>
              <a:gd name="connsiteX7" fmla="*/ 7599 w 17823"/>
              <a:gd name="connsiteY7" fmla="*/ 1918 h 10055"/>
              <a:gd name="connsiteX8" fmla="*/ 8920 w 17823"/>
              <a:gd name="connsiteY8" fmla="*/ 0 h 10055"/>
              <a:gd name="connsiteX9" fmla="*/ 10321 w 17823"/>
              <a:gd name="connsiteY9" fmla="*/ 2094 h 10055"/>
              <a:gd name="connsiteX10" fmla="*/ 10473 w 17823"/>
              <a:gd name="connsiteY10" fmla="*/ 3562 h 10055"/>
              <a:gd name="connsiteX11" fmla="*/ 10463 w 17823"/>
              <a:gd name="connsiteY11" fmla="*/ 4211 h 10055"/>
              <a:gd name="connsiteX12" fmla="*/ 10788 w 17823"/>
              <a:gd name="connsiteY12" fmla="*/ 5257 h 10055"/>
              <a:gd name="connsiteX13" fmla="*/ 10747 w 17823"/>
              <a:gd name="connsiteY13" fmla="*/ 5556 h 10055"/>
              <a:gd name="connsiteX14" fmla="*/ 10565 w 17823"/>
              <a:gd name="connsiteY14" fmla="*/ 5730 h 10055"/>
              <a:gd name="connsiteX15" fmla="*/ 10565 w 17823"/>
              <a:gd name="connsiteY15" fmla="*/ 6029 h 10055"/>
              <a:gd name="connsiteX16" fmla="*/ 10555 w 17823"/>
              <a:gd name="connsiteY16" fmla="*/ 6404 h 10055"/>
              <a:gd name="connsiteX17" fmla="*/ 10494 w 17823"/>
              <a:gd name="connsiteY17" fmla="*/ 6502 h 10055"/>
              <a:gd name="connsiteX18" fmla="*/ 10504 w 17823"/>
              <a:gd name="connsiteY18" fmla="*/ 6827 h 10055"/>
              <a:gd name="connsiteX19" fmla="*/ 10443 w 17823"/>
              <a:gd name="connsiteY19" fmla="*/ 7226 h 10055"/>
              <a:gd name="connsiteX20" fmla="*/ 10463 w 17823"/>
              <a:gd name="connsiteY20" fmla="*/ 7649 h 10055"/>
              <a:gd name="connsiteX21" fmla="*/ 10220 w 17823"/>
              <a:gd name="connsiteY21" fmla="*/ 7973 h 10055"/>
              <a:gd name="connsiteX22" fmla="*/ 9793 w 17823"/>
              <a:gd name="connsiteY22" fmla="*/ 7973 h 10055"/>
              <a:gd name="connsiteX23" fmla="*/ 9529 w 17823"/>
              <a:gd name="connsiteY23" fmla="*/ 9243 h 10055"/>
              <a:gd name="connsiteX24" fmla="*/ 9758 w 17823"/>
              <a:gd name="connsiteY24" fmla="*/ 9897 h 10055"/>
              <a:gd name="connsiteX25" fmla="*/ 17823 w 17823"/>
              <a:gd name="connsiteY25" fmla="*/ 10055 h 10055"/>
              <a:gd name="connsiteX0" fmla="*/ 0 w 17823"/>
              <a:gd name="connsiteY0" fmla="*/ 10001 h 10055"/>
              <a:gd name="connsiteX1" fmla="*/ 7823 w 17823"/>
              <a:gd name="connsiteY1" fmla="*/ 9686 h 10055"/>
              <a:gd name="connsiteX2" fmla="*/ 8158 w 17823"/>
              <a:gd name="connsiteY2" fmla="*/ 7897 h 10055"/>
              <a:gd name="connsiteX3" fmla="*/ 8199 w 17823"/>
              <a:gd name="connsiteY3" fmla="*/ 6977 h 10055"/>
              <a:gd name="connsiteX4" fmla="*/ 8057 w 17823"/>
              <a:gd name="connsiteY4" fmla="*/ 6229 h 10055"/>
              <a:gd name="connsiteX5" fmla="*/ 7640 w 17823"/>
              <a:gd name="connsiteY5" fmla="*/ 4735 h 10055"/>
              <a:gd name="connsiteX6" fmla="*/ 7620 w 17823"/>
              <a:gd name="connsiteY6" fmla="*/ 4584 h 10055"/>
              <a:gd name="connsiteX7" fmla="*/ 7599 w 17823"/>
              <a:gd name="connsiteY7" fmla="*/ 1918 h 10055"/>
              <a:gd name="connsiteX8" fmla="*/ 8920 w 17823"/>
              <a:gd name="connsiteY8" fmla="*/ 0 h 10055"/>
              <a:gd name="connsiteX9" fmla="*/ 10321 w 17823"/>
              <a:gd name="connsiteY9" fmla="*/ 2094 h 10055"/>
              <a:gd name="connsiteX10" fmla="*/ 10473 w 17823"/>
              <a:gd name="connsiteY10" fmla="*/ 3562 h 10055"/>
              <a:gd name="connsiteX11" fmla="*/ 10463 w 17823"/>
              <a:gd name="connsiteY11" fmla="*/ 4211 h 10055"/>
              <a:gd name="connsiteX12" fmla="*/ 10788 w 17823"/>
              <a:gd name="connsiteY12" fmla="*/ 5257 h 10055"/>
              <a:gd name="connsiteX13" fmla="*/ 10747 w 17823"/>
              <a:gd name="connsiteY13" fmla="*/ 5556 h 10055"/>
              <a:gd name="connsiteX14" fmla="*/ 10565 w 17823"/>
              <a:gd name="connsiteY14" fmla="*/ 5730 h 10055"/>
              <a:gd name="connsiteX15" fmla="*/ 10565 w 17823"/>
              <a:gd name="connsiteY15" fmla="*/ 6029 h 10055"/>
              <a:gd name="connsiteX16" fmla="*/ 10555 w 17823"/>
              <a:gd name="connsiteY16" fmla="*/ 6404 h 10055"/>
              <a:gd name="connsiteX17" fmla="*/ 10494 w 17823"/>
              <a:gd name="connsiteY17" fmla="*/ 6502 h 10055"/>
              <a:gd name="connsiteX18" fmla="*/ 10504 w 17823"/>
              <a:gd name="connsiteY18" fmla="*/ 6827 h 10055"/>
              <a:gd name="connsiteX19" fmla="*/ 10443 w 17823"/>
              <a:gd name="connsiteY19" fmla="*/ 7226 h 10055"/>
              <a:gd name="connsiteX20" fmla="*/ 10463 w 17823"/>
              <a:gd name="connsiteY20" fmla="*/ 7649 h 10055"/>
              <a:gd name="connsiteX21" fmla="*/ 10220 w 17823"/>
              <a:gd name="connsiteY21" fmla="*/ 7973 h 10055"/>
              <a:gd name="connsiteX22" fmla="*/ 9793 w 17823"/>
              <a:gd name="connsiteY22" fmla="*/ 7973 h 10055"/>
              <a:gd name="connsiteX23" fmla="*/ 9529 w 17823"/>
              <a:gd name="connsiteY23" fmla="*/ 9243 h 10055"/>
              <a:gd name="connsiteX24" fmla="*/ 9758 w 17823"/>
              <a:gd name="connsiteY24" fmla="*/ 9897 h 10055"/>
              <a:gd name="connsiteX25" fmla="*/ 17823 w 17823"/>
              <a:gd name="connsiteY25" fmla="*/ 10055 h 10055"/>
              <a:gd name="connsiteX0" fmla="*/ 0 w 17823"/>
              <a:gd name="connsiteY0" fmla="*/ 10001 h 10055"/>
              <a:gd name="connsiteX1" fmla="*/ 7823 w 17823"/>
              <a:gd name="connsiteY1" fmla="*/ 9686 h 10055"/>
              <a:gd name="connsiteX2" fmla="*/ 8158 w 17823"/>
              <a:gd name="connsiteY2" fmla="*/ 7897 h 10055"/>
              <a:gd name="connsiteX3" fmla="*/ 8199 w 17823"/>
              <a:gd name="connsiteY3" fmla="*/ 6977 h 10055"/>
              <a:gd name="connsiteX4" fmla="*/ 8057 w 17823"/>
              <a:gd name="connsiteY4" fmla="*/ 6229 h 10055"/>
              <a:gd name="connsiteX5" fmla="*/ 7640 w 17823"/>
              <a:gd name="connsiteY5" fmla="*/ 4735 h 10055"/>
              <a:gd name="connsiteX6" fmla="*/ 7620 w 17823"/>
              <a:gd name="connsiteY6" fmla="*/ 4584 h 10055"/>
              <a:gd name="connsiteX7" fmla="*/ 7599 w 17823"/>
              <a:gd name="connsiteY7" fmla="*/ 1918 h 10055"/>
              <a:gd name="connsiteX8" fmla="*/ 8920 w 17823"/>
              <a:gd name="connsiteY8" fmla="*/ 0 h 10055"/>
              <a:gd name="connsiteX9" fmla="*/ 10321 w 17823"/>
              <a:gd name="connsiteY9" fmla="*/ 2094 h 10055"/>
              <a:gd name="connsiteX10" fmla="*/ 10473 w 17823"/>
              <a:gd name="connsiteY10" fmla="*/ 3562 h 10055"/>
              <a:gd name="connsiteX11" fmla="*/ 10463 w 17823"/>
              <a:gd name="connsiteY11" fmla="*/ 4211 h 10055"/>
              <a:gd name="connsiteX12" fmla="*/ 10788 w 17823"/>
              <a:gd name="connsiteY12" fmla="*/ 5257 h 10055"/>
              <a:gd name="connsiteX13" fmla="*/ 10747 w 17823"/>
              <a:gd name="connsiteY13" fmla="*/ 5556 h 10055"/>
              <a:gd name="connsiteX14" fmla="*/ 10565 w 17823"/>
              <a:gd name="connsiteY14" fmla="*/ 5730 h 10055"/>
              <a:gd name="connsiteX15" fmla="*/ 10565 w 17823"/>
              <a:gd name="connsiteY15" fmla="*/ 6029 h 10055"/>
              <a:gd name="connsiteX16" fmla="*/ 10555 w 17823"/>
              <a:gd name="connsiteY16" fmla="*/ 6404 h 10055"/>
              <a:gd name="connsiteX17" fmla="*/ 10494 w 17823"/>
              <a:gd name="connsiteY17" fmla="*/ 6502 h 10055"/>
              <a:gd name="connsiteX18" fmla="*/ 10504 w 17823"/>
              <a:gd name="connsiteY18" fmla="*/ 6827 h 10055"/>
              <a:gd name="connsiteX19" fmla="*/ 10443 w 17823"/>
              <a:gd name="connsiteY19" fmla="*/ 7226 h 10055"/>
              <a:gd name="connsiteX20" fmla="*/ 10463 w 17823"/>
              <a:gd name="connsiteY20" fmla="*/ 7649 h 10055"/>
              <a:gd name="connsiteX21" fmla="*/ 10220 w 17823"/>
              <a:gd name="connsiteY21" fmla="*/ 7973 h 10055"/>
              <a:gd name="connsiteX22" fmla="*/ 9793 w 17823"/>
              <a:gd name="connsiteY22" fmla="*/ 7973 h 10055"/>
              <a:gd name="connsiteX23" fmla="*/ 9529 w 17823"/>
              <a:gd name="connsiteY23" fmla="*/ 9243 h 10055"/>
              <a:gd name="connsiteX24" fmla="*/ 9758 w 17823"/>
              <a:gd name="connsiteY24" fmla="*/ 9897 h 10055"/>
              <a:gd name="connsiteX25" fmla="*/ 17823 w 17823"/>
              <a:gd name="connsiteY25" fmla="*/ 10055 h 10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7823" h="10055">
                <a:moveTo>
                  <a:pt x="0" y="10001"/>
                </a:moveTo>
                <a:cubicBezTo>
                  <a:pt x="24" y="9934"/>
                  <a:pt x="7570" y="10091"/>
                  <a:pt x="7823" y="9686"/>
                </a:cubicBezTo>
                <a:cubicBezTo>
                  <a:pt x="8076" y="9281"/>
                  <a:pt x="8095" y="8349"/>
                  <a:pt x="8158" y="7897"/>
                </a:cubicBezTo>
                <a:cubicBezTo>
                  <a:pt x="8221" y="7446"/>
                  <a:pt x="8209" y="7249"/>
                  <a:pt x="8199" y="6977"/>
                </a:cubicBezTo>
                <a:cubicBezTo>
                  <a:pt x="8178" y="6727"/>
                  <a:pt x="8189" y="6677"/>
                  <a:pt x="8057" y="6229"/>
                </a:cubicBezTo>
                <a:cubicBezTo>
                  <a:pt x="7915" y="5756"/>
                  <a:pt x="7681" y="4957"/>
                  <a:pt x="7640" y="4735"/>
                </a:cubicBezTo>
                <a:cubicBezTo>
                  <a:pt x="7640" y="4709"/>
                  <a:pt x="7620" y="4584"/>
                  <a:pt x="7620" y="4584"/>
                </a:cubicBezTo>
                <a:cubicBezTo>
                  <a:pt x="7620" y="4584"/>
                  <a:pt x="7397" y="3289"/>
                  <a:pt x="7599" y="1918"/>
                </a:cubicBezTo>
                <a:cubicBezTo>
                  <a:pt x="7802" y="548"/>
                  <a:pt x="8463" y="0"/>
                  <a:pt x="8920" y="0"/>
                </a:cubicBezTo>
                <a:cubicBezTo>
                  <a:pt x="9376" y="0"/>
                  <a:pt x="9986" y="374"/>
                  <a:pt x="10321" y="2094"/>
                </a:cubicBezTo>
                <a:cubicBezTo>
                  <a:pt x="10321" y="2094"/>
                  <a:pt x="10484" y="3064"/>
                  <a:pt x="10473" y="3562"/>
                </a:cubicBezTo>
                <a:cubicBezTo>
                  <a:pt x="10473" y="3562"/>
                  <a:pt x="10331" y="3862"/>
                  <a:pt x="10463" y="4211"/>
                </a:cubicBezTo>
                <a:cubicBezTo>
                  <a:pt x="10575" y="4535"/>
                  <a:pt x="10788" y="5257"/>
                  <a:pt x="10788" y="5257"/>
                </a:cubicBezTo>
                <a:cubicBezTo>
                  <a:pt x="10788" y="5257"/>
                  <a:pt x="10829" y="5455"/>
                  <a:pt x="10747" y="5556"/>
                </a:cubicBezTo>
                <a:cubicBezTo>
                  <a:pt x="10667" y="5632"/>
                  <a:pt x="10616" y="5632"/>
                  <a:pt x="10565" y="5730"/>
                </a:cubicBezTo>
                <a:cubicBezTo>
                  <a:pt x="10514" y="5829"/>
                  <a:pt x="10504" y="5904"/>
                  <a:pt x="10565" y="6029"/>
                </a:cubicBezTo>
                <a:cubicBezTo>
                  <a:pt x="10616" y="6153"/>
                  <a:pt x="10596" y="6353"/>
                  <a:pt x="10555" y="6404"/>
                </a:cubicBezTo>
                <a:cubicBezTo>
                  <a:pt x="10514" y="6477"/>
                  <a:pt x="10494" y="6502"/>
                  <a:pt x="10494" y="6502"/>
                </a:cubicBezTo>
                <a:cubicBezTo>
                  <a:pt x="10494" y="6502"/>
                  <a:pt x="10585" y="6652"/>
                  <a:pt x="10504" y="6827"/>
                </a:cubicBezTo>
                <a:cubicBezTo>
                  <a:pt x="10423" y="7001"/>
                  <a:pt x="10433" y="7101"/>
                  <a:pt x="10443" y="7226"/>
                </a:cubicBezTo>
                <a:cubicBezTo>
                  <a:pt x="10453" y="7324"/>
                  <a:pt x="10494" y="7500"/>
                  <a:pt x="10463" y="7649"/>
                </a:cubicBezTo>
                <a:cubicBezTo>
                  <a:pt x="10433" y="7798"/>
                  <a:pt x="10372" y="7922"/>
                  <a:pt x="10220" y="7973"/>
                </a:cubicBezTo>
                <a:cubicBezTo>
                  <a:pt x="10220" y="7973"/>
                  <a:pt x="9908" y="7761"/>
                  <a:pt x="9793" y="7973"/>
                </a:cubicBezTo>
                <a:cubicBezTo>
                  <a:pt x="9678" y="8185"/>
                  <a:pt x="9535" y="8922"/>
                  <a:pt x="9529" y="9243"/>
                </a:cubicBezTo>
                <a:cubicBezTo>
                  <a:pt x="9570" y="9593"/>
                  <a:pt x="9573" y="9679"/>
                  <a:pt x="9758" y="9897"/>
                </a:cubicBezTo>
                <a:cubicBezTo>
                  <a:pt x="9943" y="10115"/>
                  <a:pt x="17774" y="9954"/>
                  <a:pt x="17823" y="10055"/>
                </a:cubicBezTo>
              </a:path>
            </a:pathLst>
          </a:custGeom>
          <a:noFill/>
          <a:ln w="31750">
            <a:solidFill>
              <a:schemeClr val="bg1"/>
            </a:solidFill>
          </a:ln>
          <a:effectLst>
            <a:outerShdw blurRad="101600" dist="508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420159" y="1501576"/>
            <a:ext cx="1351681" cy="2157990"/>
            <a:chOff x="2628899" y="0"/>
            <a:chExt cx="3924299" cy="6265035"/>
          </a:xfrm>
        </p:grpSpPr>
        <p:sp>
          <p:nvSpPr>
            <p:cNvPr id="24" name="圆角矩形 23"/>
            <p:cNvSpPr/>
            <p:nvPr/>
          </p:nvSpPr>
          <p:spPr>
            <a:xfrm>
              <a:off x="4210045" y="6028676"/>
              <a:ext cx="762006" cy="217706"/>
            </a:xfrm>
            <a:prstGeom prst="roundRect">
              <a:avLst/>
            </a:prstGeom>
            <a:gradFill>
              <a:gsLst>
                <a:gs pos="53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 rot="18900000">
              <a:off x="3939602" y="4935998"/>
              <a:ext cx="1302892" cy="1329037"/>
            </a:xfrm>
            <a:custGeom>
              <a:avLst/>
              <a:gdLst>
                <a:gd name="connsiteX0" fmla="*/ 221518 w 1329080"/>
                <a:gd name="connsiteY0" fmla="*/ 0 h 1329080"/>
                <a:gd name="connsiteX1" fmla="*/ 1329080 w 1329080"/>
                <a:gd name="connsiteY1" fmla="*/ 1107563 h 1329080"/>
                <a:gd name="connsiteX2" fmla="*/ 1107563 w 1329080"/>
                <a:gd name="connsiteY2" fmla="*/ 1329080 h 1329080"/>
                <a:gd name="connsiteX3" fmla="*/ 543947 w 1329080"/>
                <a:gd name="connsiteY3" fmla="*/ 1329080 h 1329080"/>
                <a:gd name="connsiteX4" fmla="*/ 0 w 1329080"/>
                <a:gd name="connsiteY4" fmla="*/ 785133 h 1329080"/>
                <a:gd name="connsiteX5" fmla="*/ 0 w 1329080"/>
                <a:gd name="connsiteY5" fmla="*/ 221518 h 1329080"/>
                <a:gd name="connsiteX6" fmla="*/ 221518 w 1329080"/>
                <a:gd name="connsiteY6" fmla="*/ 0 h 13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29080" h="1329080">
                  <a:moveTo>
                    <a:pt x="221518" y="0"/>
                  </a:moveTo>
                  <a:lnTo>
                    <a:pt x="1329080" y="1107563"/>
                  </a:lnTo>
                  <a:cubicBezTo>
                    <a:pt x="1329080" y="1229903"/>
                    <a:pt x="1229903" y="1329080"/>
                    <a:pt x="1107563" y="1329080"/>
                  </a:cubicBezTo>
                  <a:lnTo>
                    <a:pt x="543947" y="1329080"/>
                  </a:lnTo>
                  <a:lnTo>
                    <a:pt x="0" y="785133"/>
                  </a:lnTo>
                  <a:lnTo>
                    <a:pt x="0" y="221518"/>
                  </a:lnTo>
                  <a:cubicBezTo>
                    <a:pt x="0" y="99177"/>
                    <a:pt x="99177" y="0"/>
                    <a:pt x="221518" y="0"/>
                  </a:cubicBezTo>
                  <a:close/>
                </a:path>
              </a:pathLst>
            </a:custGeom>
            <a:gradFill>
              <a:gsLst>
                <a:gs pos="48000">
                  <a:schemeClr val="bg1">
                    <a:lumMod val="65000"/>
                  </a:schemeClr>
                </a:gs>
                <a:gs pos="100000">
                  <a:schemeClr val="bg1">
                    <a:lumMod val="75000"/>
                    <a:alpha val="82000"/>
                  </a:schemeClr>
                </a:gs>
                <a:gs pos="300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3748086" y="4667095"/>
              <a:ext cx="1685925" cy="933422"/>
            </a:xfrm>
            <a:custGeom>
              <a:avLst/>
              <a:gdLst>
                <a:gd name="connsiteX0" fmla="*/ 0 w 1685925"/>
                <a:gd name="connsiteY0" fmla="*/ 0 h 933452"/>
                <a:gd name="connsiteX1" fmla="*/ 1685925 w 1685925"/>
                <a:gd name="connsiteY1" fmla="*/ 0 h 933452"/>
                <a:gd name="connsiteX2" fmla="*/ 1685925 w 1685925"/>
                <a:gd name="connsiteY2" fmla="*/ 933452 h 933452"/>
                <a:gd name="connsiteX3" fmla="*/ 0 w 1685925"/>
                <a:gd name="connsiteY3" fmla="*/ 933452 h 933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5925" h="933452">
                  <a:moveTo>
                    <a:pt x="0" y="0"/>
                  </a:moveTo>
                  <a:lnTo>
                    <a:pt x="1685925" y="0"/>
                  </a:lnTo>
                  <a:lnTo>
                    <a:pt x="1685925" y="933452"/>
                  </a:lnTo>
                  <a:lnTo>
                    <a:pt x="0" y="933452"/>
                  </a:lnTo>
                  <a:close/>
                </a:path>
              </a:pathLst>
            </a:custGeom>
            <a:gradFill>
              <a:gsLst>
                <a:gs pos="88000">
                  <a:schemeClr val="bg1">
                    <a:lumMod val="75000"/>
                  </a:schemeClr>
                </a:gs>
                <a:gs pos="51000">
                  <a:schemeClr val="bg1">
                    <a:lumMod val="65000"/>
                  </a:schemeClr>
                </a:gs>
                <a:gs pos="64000">
                  <a:schemeClr val="bg1">
                    <a:lumMod val="85000"/>
                  </a:schemeClr>
                </a:gs>
                <a:gs pos="76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65000"/>
                  </a:schemeClr>
                </a:gs>
                <a:gs pos="3000">
                  <a:schemeClr val="bg1">
                    <a:lumMod val="6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 rot="21300000">
              <a:off x="3745776" y="5473669"/>
              <a:ext cx="1674822" cy="82844"/>
            </a:xfrm>
            <a:prstGeom prst="roundRect">
              <a:avLst>
                <a:gd name="adj" fmla="val 13637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圆角矩形 27"/>
            <p:cNvSpPr/>
            <p:nvPr/>
          </p:nvSpPr>
          <p:spPr>
            <a:xfrm rot="21300000">
              <a:off x="3745776" y="5002848"/>
              <a:ext cx="1674822" cy="78826"/>
            </a:xfrm>
            <a:prstGeom prst="roundRect">
              <a:avLst>
                <a:gd name="adj" fmla="val 18590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圆角矩形 28"/>
            <p:cNvSpPr/>
            <p:nvPr/>
          </p:nvSpPr>
          <p:spPr>
            <a:xfrm rot="21300000">
              <a:off x="3745776" y="5169520"/>
              <a:ext cx="1674822" cy="78826"/>
            </a:xfrm>
            <a:prstGeom prst="roundRect">
              <a:avLst>
                <a:gd name="adj" fmla="val 1062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 rot="21300000">
              <a:off x="3745776" y="5338332"/>
              <a:ext cx="1674822" cy="78826"/>
            </a:xfrm>
            <a:prstGeom prst="roundRect">
              <a:avLst>
                <a:gd name="adj" fmla="val 14265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2628899" y="0"/>
              <a:ext cx="3924299" cy="4667095"/>
            </a:xfrm>
            <a:custGeom>
              <a:avLst/>
              <a:gdLst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769902 w 3924300"/>
                <a:gd name="connsiteY3" fmla="*/ 2726328 h 4667248"/>
                <a:gd name="connsiteX4" fmla="*/ 3802289 w 3924300"/>
                <a:gd name="connsiteY4" fmla="*/ 2740482 h 4667248"/>
                <a:gd name="connsiteX5" fmla="*/ 3076575 w 3924300"/>
                <a:gd name="connsiteY5" fmla="*/ 4362442 h 4667248"/>
                <a:gd name="connsiteX6" fmla="*/ 2771769 w 3924300"/>
                <a:gd name="connsiteY6" fmla="*/ 4667248 h 4667248"/>
                <a:gd name="connsiteX7" fmla="*/ 1152531 w 3924300"/>
                <a:gd name="connsiteY7" fmla="*/ 4667248 h 4667248"/>
                <a:gd name="connsiteX8" fmla="*/ 847725 w 3924300"/>
                <a:gd name="connsiteY8" fmla="*/ 4362442 h 4667248"/>
                <a:gd name="connsiteX9" fmla="*/ 165554 w 3924300"/>
                <a:gd name="connsiteY9" fmla="*/ 2765883 h 4667248"/>
                <a:gd name="connsiteX10" fmla="*/ 172070 w 3924300"/>
                <a:gd name="connsiteY10" fmla="*/ 2763013 h 4667248"/>
                <a:gd name="connsiteX11" fmla="*/ 154196 w 3924300"/>
                <a:gd name="connsiteY11" fmla="*/ 2725908 h 4667248"/>
                <a:gd name="connsiteX12" fmla="*/ 0 w 3924300"/>
                <a:gd name="connsiteY12" fmla="*/ 1962150 h 4667248"/>
                <a:gd name="connsiteX13" fmla="*/ 1962150 w 3924300"/>
                <a:gd name="connsiteY13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802289 w 3924300"/>
                <a:gd name="connsiteY3" fmla="*/ 2740482 h 4667248"/>
                <a:gd name="connsiteX4" fmla="*/ 3076575 w 3924300"/>
                <a:gd name="connsiteY4" fmla="*/ 4362442 h 4667248"/>
                <a:gd name="connsiteX5" fmla="*/ 2771769 w 3924300"/>
                <a:gd name="connsiteY5" fmla="*/ 4667248 h 4667248"/>
                <a:gd name="connsiteX6" fmla="*/ 1152531 w 3924300"/>
                <a:gd name="connsiteY6" fmla="*/ 4667248 h 4667248"/>
                <a:gd name="connsiteX7" fmla="*/ 847725 w 3924300"/>
                <a:gd name="connsiteY7" fmla="*/ 4362442 h 4667248"/>
                <a:gd name="connsiteX8" fmla="*/ 165554 w 3924300"/>
                <a:gd name="connsiteY8" fmla="*/ 2765883 h 4667248"/>
                <a:gd name="connsiteX9" fmla="*/ 172070 w 3924300"/>
                <a:gd name="connsiteY9" fmla="*/ 2763013 h 4667248"/>
                <a:gd name="connsiteX10" fmla="*/ 154196 w 3924300"/>
                <a:gd name="connsiteY10" fmla="*/ 2725908 h 4667248"/>
                <a:gd name="connsiteX11" fmla="*/ 0 w 3924300"/>
                <a:gd name="connsiteY11" fmla="*/ 1962150 h 4667248"/>
                <a:gd name="connsiteX12" fmla="*/ 1962150 w 3924300"/>
                <a:gd name="connsiteY12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24300" h="4667248">
                  <a:moveTo>
                    <a:pt x="1962150" y="0"/>
                  </a:moveTo>
                  <a:cubicBezTo>
                    <a:pt x="3045816" y="0"/>
                    <a:pt x="3924300" y="878484"/>
                    <a:pt x="3924300" y="1962150"/>
                  </a:cubicBezTo>
                  <a:cubicBezTo>
                    <a:pt x="3924300" y="2233067"/>
                    <a:pt x="3869395" y="2491159"/>
                    <a:pt x="3770105" y="2725908"/>
                  </a:cubicBezTo>
                  <a:cubicBezTo>
                    <a:pt x="3628818" y="3125957"/>
                    <a:pt x="3071514" y="3695985"/>
                    <a:pt x="3076575" y="4362442"/>
                  </a:cubicBezTo>
                  <a:cubicBezTo>
                    <a:pt x="3076575" y="4530782"/>
                    <a:pt x="2940109" y="4667248"/>
                    <a:pt x="2771769" y="4667248"/>
                  </a:cubicBezTo>
                  <a:lnTo>
                    <a:pt x="1152531" y="4667248"/>
                  </a:lnTo>
                  <a:cubicBezTo>
                    <a:pt x="984191" y="4667248"/>
                    <a:pt x="847725" y="4530782"/>
                    <a:pt x="847725" y="4362442"/>
                  </a:cubicBezTo>
                  <a:cubicBezTo>
                    <a:pt x="870101" y="3728807"/>
                    <a:pt x="388106" y="3288393"/>
                    <a:pt x="165554" y="2765883"/>
                  </a:cubicBezTo>
                  <a:lnTo>
                    <a:pt x="172070" y="2763013"/>
                  </a:lnTo>
                  <a:lnTo>
                    <a:pt x="154196" y="2725908"/>
                  </a:lnTo>
                  <a:cubicBezTo>
                    <a:pt x="54905" y="2491159"/>
                    <a:pt x="0" y="2233067"/>
                    <a:pt x="0" y="1962150"/>
                  </a:cubicBezTo>
                  <a:cubicBezTo>
                    <a:pt x="0" y="878484"/>
                    <a:pt x="878484" y="0"/>
                    <a:pt x="1962150" y="0"/>
                  </a:cubicBezTo>
                  <a:close/>
                </a:path>
              </a:pathLst>
            </a:custGeom>
            <a:gradFill flip="none" rotWithShape="1">
              <a:gsLst>
                <a:gs pos="94000">
                  <a:schemeClr val="bg1"/>
                </a:gs>
                <a:gs pos="84000">
                  <a:schemeClr val="bg1"/>
                </a:gs>
                <a:gs pos="0">
                  <a:srgbClr val="DADADA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3710112" y="4705663"/>
              <a:ext cx="1788888" cy="32661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1500">
                  <a:schemeClr val="bg1">
                    <a:lumMod val="85000"/>
                  </a:schemeClr>
                </a:gs>
                <a:gs pos="300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圆角矩形 32"/>
            <p:cNvSpPr/>
            <p:nvPr/>
          </p:nvSpPr>
          <p:spPr>
            <a:xfrm rot="21300000">
              <a:off x="3667322" y="4909817"/>
              <a:ext cx="1831730" cy="78827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圆角矩形 33"/>
            <p:cNvSpPr/>
            <p:nvPr/>
          </p:nvSpPr>
          <p:spPr>
            <a:xfrm rot="21300000">
              <a:off x="3667322" y="5069954"/>
              <a:ext cx="1831730" cy="78826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圆角矩形 34"/>
            <p:cNvSpPr/>
            <p:nvPr/>
          </p:nvSpPr>
          <p:spPr>
            <a:xfrm rot="21300000">
              <a:off x="3667322" y="5236631"/>
              <a:ext cx="1831730" cy="78827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圆角矩形 35"/>
            <p:cNvSpPr/>
            <p:nvPr/>
          </p:nvSpPr>
          <p:spPr>
            <a:xfrm rot="21300000">
              <a:off x="3667322" y="5405447"/>
              <a:ext cx="1831730" cy="78827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圆角矩形 36"/>
            <p:cNvSpPr/>
            <p:nvPr/>
          </p:nvSpPr>
          <p:spPr>
            <a:xfrm rot="21300000">
              <a:off x="3667322" y="5540786"/>
              <a:ext cx="1831730" cy="82844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4009766" y="5932936"/>
              <a:ext cx="1178587" cy="35135"/>
            </a:xfrm>
            <a:prstGeom prst="roundRect">
              <a:avLst>
                <a:gd name="adj" fmla="val 13637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圆角矩形 38"/>
            <p:cNvSpPr/>
            <p:nvPr/>
          </p:nvSpPr>
          <p:spPr>
            <a:xfrm>
              <a:off x="4201537" y="6135967"/>
              <a:ext cx="776005" cy="16226"/>
            </a:xfrm>
            <a:prstGeom prst="roundRect">
              <a:avLst>
                <a:gd name="adj" fmla="val 13637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0" name="任意多边形 39"/>
          <p:cNvSpPr/>
          <p:nvPr/>
        </p:nvSpPr>
        <p:spPr>
          <a:xfrm>
            <a:off x="5785190" y="2390540"/>
            <a:ext cx="437290" cy="437290"/>
          </a:xfrm>
          <a:custGeom>
            <a:avLst/>
            <a:gdLst>
              <a:gd name="connsiteX0" fmla="*/ 870381 w 1740762"/>
              <a:gd name="connsiteY0" fmla="*/ 422211 h 1740760"/>
              <a:gd name="connsiteX1" fmla="*/ 422212 w 1740762"/>
              <a:gd name="connsiteY1" fmla="*/ 870380 h 1740760"/>
              <a:gd name="connsiteX2" fmla="*/ 870381 w 1740762"/>
              <a:gd name="connsiteY2" fmla="*/ 1318549 h 1740760"/>
              <a:gd name="connsiteX3" fmla="*/ 1318550 w 1740762"/>
              <a:gd name="connsiteY3" fmla="*/ 870380 h 1740760"/>
              <a:gd name="connsiteX4" fmla="*/ 870381 w 1740762"/>
              <a:gd name="connsiteY4" fmla="*/ 422211 h 1740760"/>
              <a:gd name="connsiteX5" fmla="*/ 785261 w 1740762"/>
              <a:gd name="connsiteY5" fmla="*/ 0 h 1740760"/>
              <a:gd name="connsiteX6" fmla="*/ 955501 w 1740762"/>
              <a:gd name="connsiteY6" fmla="*/ 0 h 1740760"/>
              <a:gd name="connsiteX7" fmla="*/ 955501 w 1740762"/>
              <a:gd name="connsiteY7" fmla="*/ 134329 h 1740760"/>
              <a:gd name="connsiteX8" fmla="*/ 1014988 w 1740762"/>
              <a:gd name="connsiteY8" fmla="*/ 143408 h 1740760"/>
              <a:gd name="connsiteX9" fmla="*/ 1073317 w 1740762"/>
              <a:gd name="connsiteY9" fmla="*/ 158020 h 1740760"/>
              <a:gd name="connsiteX10" fmla="*/ 1124821 w 1740762"/>
              <a:gd name="connsiteY10" fmla="*/ 33680 h 1740760"/>
              <a:gd name="connsiteX11" fmla="*/ 1282102 w 1740762"/>
              <a:gd name="connsiteY11" fmla="*/ 98828 h 1740760"/>
              <a:gd name="connsiteX12" fmla="*/ 1229998 w 1740762"/>
              <a:gd name="connsiteY12" fmla="*/ 224619 h 1740760"/>
              <a:gd name="connsiteX13" fmla="*/ 1250218 w 1740762"/>
              <a:gd name="connsiteY13" fmla="*/ 235760 h 1740760"/>
              <a:gd name="connsiteX14" fmla="*/ 1327066 w 1740762"/>
              <a:gd name="connsiteY14" fmla="*/ 289364 h 1740760"/>
              <a:gd name="connsiteX15" fmla="*/ 1329143 w 1740762"/>
              <a:gd name="connsiteY15" fmla="*/ 291241 h 1740760"/>
              <a:gd name="connsiteX16" fmla="*/ 1425645 w 1740762"/>
              <a:gd name="connsiteY16" fmla="*/ 194739 h 1740760"/>
              <a:gd name="connsiteX17" fmla="*/ 1546022 w 1740762"/>
              <a:gd name="connsiteY17" fmla="*/ 315117 h 1740760"/>
              <a:gd name="connsiteX18" fmla="*/ 1448558 w 1740762"/>
              <a:gd name="connsiteY18" fmla="*/ 412582 h 1740760"/>
              <a:gd name="connsiteX19" fmla="*/ 1457388 w 1740762"/>
              <a:gd name="connsiteY19" fmla="*/ 422838 h 1740760"/>
              <a:gd name="connsiteX20" fmla="*/ 1514167 w 1740762"/>
              <a:gd name="connsiteY20" fmla="*/ 511583 h 1740760"/>
              <a:gd name="connsiteX21" fmla="*/ 1641935 w 1740762"/>
              <a:gd name="connsiteY21" fmla="*/ 458659 h 1740760"/>
              <a:gd name="connsiteX22" fmla="*/ 1707082 w 1740762"/>
              <a:gd name="connsiteY22" fmla="*/ 615941 h 1740760"/>
              <a:gd name="connsiteX23" fmla="*/ 1579247 w 1740762"/>
              <a:gd name="connsiteY23" fmla="*/ 668892 h 1740760"/>
              <a:gd name="connsiteX24" fmla="*/ 1584835 w 1740762"/>
              <a:gd name="connsiteY24" fmla="*/ 687711 h 1740760"/>
              <a:gd name="connsiteX25" fmla="*/ 1601709 w 1740762"/>
              <a:gd name="connsiteY25" fmla="*/ 777321 h 1740760"/>
              <a:gd name="connsiteX26" fmla="*/ 1602202 w 1740762"/>
              <a:gd name="connsiteY26" fmla="*/ 785260 h 1740760"/>
              <a:gd name="connsiteX27" fmla="*/ 1740762 w 1740762"/>
              <a:gd name="connsiteY27" fmla="*/ 785260 h 1740760"/>
              <a:gd name="connsiteX28" fmla="*/ 1740762 w 1740762"/>
              <a:gd name="connsiteY28" fmla="*/ 955500 h 1740760"/>
              <a:gd name="connsiteX29" fmla="*/ 1602244 w 1740762"/>
              <a:gd name="connsiteY29" fmla="*/ 955500 h 1740760"/>
              <a:gd name="connsiteX30" fmla="*/ 1592412 w 1740762"/>
              <a:gd name="connsiteY30" fmla="*/ 1019928 h 1740760"/>
              <a:gd name="connsiteX31" fmla="*/ 1579385 w 1740762"/>
              <a:gd name="connsiteY31" fmla="*/ 1071925 h 1740760"/>
              <a:gd name="connsiteX32" fmla="*/ 1707082 w 1740762"/>
              <a:gd name="connsiteY32" fmla="*/ 1124819 h 1740760"/>
              <a:gd name="connsiteX33" fmla="*/ 1641935 w 1740762"/>
              <a:gd name="connsiteY33" fmla="*/ 1282101 h 1740760"/>
              <a:gd name="connsiteX34" fmla="*/ 1514336 w 1740762"/>
              <a:gd name="connsiteY34" fmla="*/ 1229247 h 1740760"/>
              <a:gd name="connsiteX35" fmla="*/ 1500059 w 1740762"/>
              <a:gd name="connsiteY35" fmla="*/ 1255158 h 1740760"/>
              <a:gd name="connsiteX36" fmla="*/ 1448892 w 1740762"/>
              <a:gd name="connsiteY36" fmla="*/ 1328512 h 1740760"/>
              <a:gd name="connsiteX37" fmla="*/ 1546022 w 1740762"/>
              <a:gd name="connsiteY37" fmla="*/ 1425643 h 1740760"/>
              <a:gd name="connsiteX38" fmla="*/ 1425645 w 1740762"/>
              <a:gd name="connsiteY38" fmla="*/ 1546021 h 1740760"/>
              <a:gd name="connsiteX39" fmla="*/ 1328549 w 1740762"/>
              <a:gd name="connsiteY39" fmla="*/ 1448925 h 1740760"/>
              <a:gd name="connsiteX40" fmla="*/ 1312981 w 1740762"/>
              <a:gd name="connsiteY40" fmla="*/ 1462328 h 1740760"/>
              <a:gd name="connsiteX41" fmla="*/ 1229762 w 1740762"/>
              <a:gd name="connsiteY41" fmla="*/ 1515571 h 1740760"/>
              <a:gd name="connsiteX42" fmla="*/ 1282102 w 1740762"/>
              <a:gd name="connsiteY42" fmla="*/ 1641932 h 1740760"/>
              <a:gd name="connsiteX43" fmla="*/ 1124821 w 1740762"/>
              <a:gd name="connsiteY43" fmla="*/ 1707080 h 1740760"/>
              <a:gd name="connsiteX44" fmla="*/ 1073151 w 1740762"/>
              <a:gd name="connsiteY44" fmla="*/ 1582339 h 1740760"/>
              <a:gd name="connsiteX45" fmla="*/ 1048108 w 1740762"/>
              <a:gd name="connsiteY45" fmla="*/ 1589775 h 1740760"/>
              <a:gd name="connsiteX46" fmla="*/ 958498 w 1740762"/>
              <a:gd name="connsiteY46" fmla="*/ 1606649 h 1740760"/>
              <a:gd name="connsiteX47" fmla="*/ 955501 w 1740762"/>
              <a:gd name="connsiteY47" fmla="*/ 1606835 h 1740760"/>
              <a:gd name="connsiteX48" fmla="*/ 955501 w 1740762"/>
              <a:gd name="connsiteY48" fmla="*/ 1740760 h 1740760"/>
              <a:gd name="connsiteX49" fmla="*/ 785261 w 1740762"/>
              <a:gd name="connsiteY49" fmla="*/ 1740760 h 1740760"/>
              <a:gd name="connsiteX50" fmla="*/ 785261 w 1740762"/>
              <a:gd name="connsiteY50" fmla="*/ 1607939 h 1740760"/>
              <a:gd name="connsiteX51" fmla="*/ 715891 w 1740762"/>
              <a:gd name="connsiteY51" fmla="*/ 1597352 h 1740760"/>
              <a:gd name="connsiteX52" fmla="*/ 666516 w 1740762"/>
              <a:gd name="connsiteY52" fmla="*/ 1584982 h 1740760"/>
              <a:gd name="connsiteX53" fmla="*/ 615942 w 1740762"/>
              <a:gd name="connsiteY53" fmla="*/ 1707080 h 1740760"/>
              <a:gd name="connsiteX54" fmla="*/ 458661 w 1740762"/>
              <a:gd name="connsiteY54" fmla="*/ 1641932 h 1740760"/>
              <a:gd name="connsiteX55" fmla="*/ 508928 w 1740762"/>
              <a:gd name="connsiteY55" fmla="*/ 1520575 h 1740760"/>
              <a:gd name="connsiteX56" fmla="*/ 480660 w 1740762"/>
              <a:gd name="connsiteY56" fmla="*/ 1504999 h 1740760"/>
              <a:gd name="connsiteX57" fmla="*/ 407307 w 1740762"/>
              <a:gd name="connsiteY57" fmla="*/ 1453832 h 1740760"/>
              <a:gd name="connsiteX58" fmla="*/ 315118 w 1740762"/>
              <a:gd name="connsiteY58" fmla="*/ 1546021 h 1740760"/>
              <a:gd name="connsiteX59" fmla="*/ 194740 w 1740762"/>
              <a:gd name="connsiteY59" fmla="*/ 1425643 h 1740760"/>
              <a:gd name="connsiteX60" fmla="*/ 286894 w 1740762"/>
              <a:gd name="connsiteY60" fmla="*/ 1333489 h 1740760"/>
              <a:gd name="connsiteX61" fmla="*/ 273491 w 1740762"/>
              <a:gd name="connsiteY61" fmla="*/ 1317922 h 1740760"/>
              <a:gd name="connsiteX62" fmla="*/ 218783 w 1740762"/>
              <a:gd name="connsiteY62" fmla="*/ 1232414 h 1740760"/>
              <a:gd name="connsiteX63" fmla="*/ 98828 w 1740762"/>
              <a:gd name="connsiteY63" fmla="*/ 1282101 h 1740760"/>
              <a:gd name="connsiteX64" fmla="*/ 33680 w 1740762"/>
              <a:gd name="connsiteY64" fmla="*/ 1124819 h 1740760"/>
              <a:gd name="connsiteX65" fmla="*/ 152714 w 1740762"/>
              <a:gd name="connsiteY65" fmla="*/ 1075514 h 1740760"/>
              <a:gd name="connsiteX66" fmla="*/ 146043 w 1740762"/>
              <a:gd name="connsiteY66" fmla="*/ 1053048 h 1740760"/>
              <a:gd name="connsiteX67" fmla="*/ 129170 w 1740762"/>
              <a:gd name="connsiteY67" fmla="*/ 963438 h 1740760"/>
              <a:gd name="connsiteX68" fmla="*/ 128677 w 1740762"/>
              <a:gd name="connsiteY68" fmla="*/ 955500 h 1740760"/>
              <a:gd name="connsiteX69" fmla="*/ 0 w 1740762"/>
              <a:gd name="connsiteY69" fmla="*/ 955500 h 1740760"/>
              <a:gd name="connsiteX70" fmla="*/ 0 w 1740762"/>
              <a:gd name="connsiteY70" fmla="*/ 785260 h 1740760"/>
              <a:gd name="connsiteX71" fmla="*/ 128814 w 1740762"/>
              <a:gd name="connsiteY71" fmla="*/ 785260 h 1740760"/>
              <a:gd name="connsiteX72" fmla="*/ 134981 w 1740762"/>
              <a:gd name="connsiteY72" fmla="*/ 739025 h 1740760"/>
              <a:gd name="connsiteX73" fmla="*/ 147040 w 1740762"/>
              <a:gd name="connsiteY73" fmla="*/ 683819 h 1740760"/>
              <a:gd name="connsiteX74" fmla="*/ 152622 w 1740762"/>
              <a:gd name="connsiteY74" fmla="*/ 665208 h 1740760"/>
              <a:gd name="connsiteX75" fmla="*/ 33680 w 1740762"/>
              <a:gd name="connsiteY75" fmla="*/ 615940 h 1740760"/>
              <a:gd name="connsiteX76" fmla="*/ 98828 w 1740762"/>
              <a:gd name="connsiteY76" fmla="*/ 458659 h 1740760"/>
              <a:gd name="connsiteX77" fmla="*/ 219054 w 1740762"/>
              <a:gd name="connsiteY77" fmla="*/ 508459 h 1740760"/>
              <a:gd name="connsiteX78" fmla="*/ 264199 w 1740762"/>
              <a:gd name="connsiteY78" fmla="*/ 435381 h 1740760"/>
              <a:gd name="connsiteX79" fmla="*/ 286732 w 1740762"/>
              <a:gd name="connsiteY79" fmla="*/ 407109 h 1740760"/>
              <a:gd name="connsiteX80" fmla="*/ 194740 w 1740762"/>
              <a:gd name="connsiteY80" fmla="*/ 315117 h 1740760"/>
              <a:gd name="connsiteX81" fmla="*/ 315118 w 1740762"/>
              <a:gd name="connsiteY81" fmla="*/ 194739 h 1740760"/>
              <a:gd name="connsiteX82" fmla="*/ 407197 w 1740762"/>
              <a:gd name="connsiteY82" fmla="*/ 286817 h 1740760"/>
              <a:gd name="connsiteX83" fmla="*/ 460791 w 1740762"/>
              <a:gd name="connsiteY83" fmla="*/ 248268 h 1740760"/>
              <a:gd name="connsiteX84" fmla="*/ 508858 w 1740762"/>
              <a:gd name="connsiteY84" fmla="*/ 220014 h 1740760"/>
              <a:gd name="connsiteX85" fmla="*/ 458661 w 1740762"/>
              <a:gd name="connsiteY85" fmla="*/ 98828 h 1740760"/>
              <a:gd name="connsiteX86" fmla="*/ 615942 w 1740762"/>
              <a:gd name="connsiteY86" fmla="*/ 33679 h 1740760"/>
              <a:gd name="connsiteX87" fmla="*/ 666597 w 1740762"/>
              <a:gd name="connsiteY87" fmla="*/ 155970 h 1740760"/>
              <a:gd name="connsiteX88" fmla="*/ 715891 w 1740762"/>
              <a:gd name="connsiteY88" fmla="*/ 143408 h 1740760"/>
              <a:gd name="connsiteX89" fmla="*/ 785261 w 1740762"/>
              <a:gd name="connsiteY89" fmla="*/ 132820 h 174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40762" h="1740760">
                <a:moveTo>
                  <a:pt x="870381" y="422211"/>
                </a:moveTo>
                <a:cubicBezTo>
                  <a:pt x="622864" y="422211"/>
                  <a:pt x="422212" y="622863"/>
                  <a:pt x="422212" y="870380"/>
                </a:cubicBezTo>
                <a:cubicBezTo>
                  <a:pt x="422212" y="1117897"/>
                  <a:pt x="622864" y="1318549"/>
                  <a:pt x="870381" y="1318549"/>
                </a:cubicBezTo>
                <a:cubicBezTo>
                  <a:pt x="1117898" y="1318549"/>
                  <a:pt x="1318550" y="1117897"/>
                  <a:pt x="1318550" y="870380"/>
                </a:cubicBezTo>
                <a:cubicBezTo>
                  <a:pt x="1318550" y="622863"/>
                  <a:pt x="1117898" y="422211"/>
                  <a:pt x="870381" y="422211"/>
                </a:cubicBezTo>
                <a:close/>
                <a:moveTo>
                  <a:pt x="785261" y="0"/>
                </a:moveTo>
                <a:lnTo>
                  <a:pt x="955501" y="0"/>
                </a:lnTo>
                <a:lnTo>
                  <a:pt x="955501" y="134329"/>
                </a:lnTo>
                <a:lnTo>
                  <a:pt x="1014988" y="143408"/>
                </a:lnTo>
                <a:lnTo>
                  <a:pt x="1073317" y="158020"/>
                </a:lnTo>
                <a:lnTo>
                  <a:pt x="1124821" y="33680"/>
                </a:lnTo>
                <a:lnTo>
                  <a:pt x="1282102" y="98828"/>
                </a:lnTo>
                <a:lnTo>
                  <a:pt x="1229998" y="224619"/>
                </a:lnTo>
                <a:lnTo>
                  <a:pt x="1250218" y="235760"/>
                </a:lnTo>
                <a:cubicBezTo>
                  <a:pt x="1276992" y="252029"/>
                  <a:pt x="1302655" y="269943"/>
                  <a:pt x="1327066" y="289364"/>
                </a:cubicBezTo>
                <a:lnTo>
                  <a:pt x="1329143" y="291241"/>
                </a:lnTo>
                <a:lnTo>
                  <a:pt x="1425645" y="194739"/>
                </a:lnTo>
                <a:lnTo>
                  <a:pt x="1546022" y="315117"/>
                </a:lnTo>
                <a:lnTo>
                  <a:pt x="1448558" y="412582"/>
                </a:lnTo>
                <a:lnTo>
                  <a:pt x="1457388" y="422838"/>
                </a:lnTo>
                <a:lnTo>
                  <a:pt x="1514167" y="511583"/>
                </a:lnTo>
                <a:lnTo>
                  <a:pt x="1641935" y="458659"/>
                </a:lnTo>
                <a:lnTo>
                  <a:pt x="1707082" y="615941"/>
                </a:lnTo>
                <a:lnTo>
                  <a:pt x="1579247" y="668892"/>
                </a:lnTo>
                <a:lnTo>
                  <a:pt x="1584835" y="687711"/>
                </a:lnTo>
                <a:cubicBezTo>
                  <a:pt x="1592232" y="716929"/>
                  <a:pt x="1597895" y="746838"/>
                  <a:pt x="1601709" y="777321"/>
                </a:cubicBezTo>
                <a:lnTo>
                  <a:pt x="1602202" y="785260"/>
                </a:lnTo>
                <a:lnTo>
                  <a:pt x="1740762" y="785260"/>
                </a:lnTo>
                <a:lnTo>
                  <a:pt x="1740762" y="955500"/>
                </a:lnTo>
                <a:lnTo>
                  <a:pt x="1602244" y="955500"/>
                </a:lnTo>
                <a:lnTo>
                  <a:pt x="1592412" y="1019928"/>
                </a:lnTo>
                <a:lnTo>
                  <a:pt x="1579385" y="1071925"/>
                </a:lnTo>
                <a:lnTo>
                  <a:pt x="1707082" y="1124819"/>
                </a:lnTo>
                <a:lnTo>
                  <a:pt x="1641935" y="1282101"/>
                </a:lnTo>
                <a:lnTo>
                  <a:pt x="1514336" y="1229247"/>
                </a:lnTo>
                <a:lnTo>
                  <a:pt x="1500059" y="1255158"/>
                </a:lnTo>
                <a:lnTo>
                  <a:pt x="1448892" y="1328512"/>
                </a:lnTo>
                <a:lnTo>
                  <a:pt x="1546022" y="1425643"/>
                </a:lnTo>
                <a:lnTo>
                  <a:pt x="1425645" y="1546021"/>
                </a:lnTo>
                <a:lnTo>
                  <a:pt x="1328549" y="1448925"/>
                </a:lnTo>
                <a:lnTo>
                  <a:pt x="1312981" y="1462328"/>
                </a:lnTo>
                <a:lnTo>
                  <a:pt x="1229762" y="1515571"/>
                </a:lnTo>
                <a:lnTo>
                  <a:pt x="1282102" y="1641932"/>
                </a:lnTo>
                <a:lnTo>
                  <a:pt x="1124821" y="1707080"/>
                </a:lnTo>
                <a:lnTo>
                  <a:pt x="1073151" y="1582339"/>
                </a:lnTo>
                <a:lnTo>
                  <a:pt x="1048108" y="1589775"/>
                </a:lnTo>
                <a:cubicBezTo>
                  <a:pt x="1018890" y="1597172"/>
                  <a:pt x="988981" y="1602835"/>
                  <a:pt x="958498" y="1606649"/>
                </a:cubicBezTo>
                <a:lnTo>
                  <a:pt x="955501" y="1606835"/>
                </a:lnTo>
                <a:lnTo>
                  <a:pt x="955501" y="1740760"/>
                </a:lnTo>
                <a:lnTo>
                  <a:pt x="785261" y="1740760"/>
                </a:lnTo>
                <a:lnTo>
                  <a:pt x="785261" y="1607939"/>
                </a:lnTo>
                <a:lnTo>
                  <a:pt x="715891" y="1597352"/>
                </a:lnTo>
                <a:lnTo>
                  <a:pt x="666516" y="1584982"/>
                </a:lnTo>
                <a:lnTo>
                  <a:pt x="615942" y="1707080"/>
                </a:lnTo>
                <a:lnTo>
                  <a:pt x="458661" y="1641932"/>
                </a:lnTo>
                <a:lnTo>
                  <a:pt x="508928" y="1520575"/>
                </a:lnTo>
                <a:lnTo>
                  <a:pt x="480660" y="1504999"/>
                </a:lnTo>
                <a:lnTo>
                  <a:pt x="407307" y="1453832"/>
                </a:lnTo>
                <a:lnTo>
                  <a:pt x="315118" y="1546021"/>
                </a:lnTo>
                <a:lnTo>
                  <a:pt x="194740" y="1425643"/>
                </a:lnTo>
                <a:lnTo>
                  <a:pt x="286894" y="1333489"/>
                </a:lnTo>
                <a:lnTo>
                  <a:pt x="273491" y="1317922"/>
                </a:lnTo>
                <a:lnTo>
                  <a:pt x="218783" y="1232414"/>
                </a:lnTo>
                <a:lnTo>
                  <a:pt x="98828" y="1282101"/>
                </a:lnTo>
                <a:lnTo>
                  <a:pt x="33680" y="1124819"/>
                </a:lnTo>
                <a:lnTo>
                  <a:pt x="152714" y="1075514"/>
                </a:lnTo>
                <a:lnTo>
                  <a:pt x="146043" y="1053048"/>
                </a:lnTo>
                <a:cubicBezTo>
                  <a:pt x="138647" y="1023830"/>
                  <a:pt x="132984" y="993922"/>
                  <a:pt x="129170" y="963438"/>
                </a:cubicBezTo>
                <a:lnTo>
                  <a:pt x="128677" y="955500"/>
                </a:lnTo>
                <a:lnTo>
                  <a:pt x="0" y="955500"/>
                </a:lnTo>
                <a:lnTo>
                  <a:pt x="0" y="785260"/>
                </a:lnTo>
                <a:lnTo>
                  <a:pt x="128814" y="785260"/>
                </a:lnTo>
                <a:lnTo>
                  <a:pt x="134981" y="739025"/>
                </a:lnTo>
                <a:cubicBezTo>
                  <a:pt x="138313" y="720372"/>
                  <a:pt x="142341" y="701961"/>
                  <a:pt x="147040" y="683819"/>
                </a:cubicBezTo>
                <a:lnTo>
                  <a:pt x="152622" y="665208"/>
                </a:lnTo>
                <a:lnTo>
                  <a:pt x="33680" y="615940"/>
                </a:lnTo>
                <a:lnTo>
                  <a:pt x="98828" y="458659"/>
                </a:lnTo>
                <a:lnTo>
                  <a:pt x="219054" y="508459"/>
                </a:lnTo>
                <a:lnTo>
                  <a:pt x="264199" y="435381"/>
                </a:lnTo>
                <a:lnTo>
                  <a:pt x="286732" y="407109"/>
                </a:lnTo>
                <a:lnTo>
                  <a:pt x="194740" y="315117"/>
                </a:lnTo>
                <a:lnTo>
                  <a:pt x="315118" y="194739"/>
                </a:lnTo>
                <a:lnTo>
                  <a:pt x="407197" y="286817"/>
                </a:lnTo>
                <a:lnTo>
                  <a:pt x="460791" y="248268"/>
                </a:lnTo>
                <a:lnTo>
                  <a:pt x="508858" y="220014"/>
                </a:lnTo>
                <a:lnTo>
                  <a:pt x="458661" y="98828"/>
                </a:lnTo>
                <a:lnTo>
                  <a:pt x="615942" y="33679"/>
                </a:lnTo>
                <a:lnTo>
                  <a:pt x="666597" y="155970"/>
                </a:lnTo>
                <a:lnTo>
                  <a:pt x="715891" y="143408"/>
                </a:lnTo>
                <a:lnTo>
                  <a:pt x="785261" y="13282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6173801" y="2276103"/>
            <a:ext cx="326996" cy="326996"/>
          </a:xfrm>
          <a:custGeom>
            <a:avLst/>
            <a:gdLst>
              <a:gd name="connsiteX0" fmla="*/ 870381 w 1740762"/>
              <a:gd name="connsiteY0" fmla="*/ 422211 h 1740760"/>
              <a:gd name="connsiteX1" fmla="*/ 422212 w 1740762"/>
              <a:gd name="connsiteY1" fmla="*/ 870380 h 1740760"/>
              <a:gd name="connsiteX2" fmla="*/ 870381 w 1740762"/>
              <a:gd name="connsiteY2" fmla="*/ 1318549 h 1740760"/>
              <a:gd name="connsiteX3" fmla="*/ 1318550 w 1740762"/>
              <a:gd name="connsiteY3" fmla="*/ 870380 h 1740760"/>
              <a:gd name="connsiteX4" fmla="*/ 870381 w 1740762"/>
              <a:gd name="connsiteY4" fmla="*/ 422211 h 1740760"/>
              <a:gd name="connsiteX5" fmla="*/ 785261 w 1740762"/>
              <a:gd name="connsiteY5" fmla="*/ 0 h 1740760"/>
              <a:gd name="connsiteX6" fmla="*/ 955501 w 1740762"/>
              <a:gd name="connsiteY6" fmla="*/ 0 h 1740760"/>
              <a:gd name="connsiteX7" fmla="*/ 955501 w 1740762"/>
              <a:gd name="connsiteY7" fmla="*/ 134329 h 1740760"/>
              <a:gd name="connsiteX8" fmla="*/ 1014988 w 1740762"/>
              <a:gd name="connsiteY8" fmla="*/ 143408 h 1740760"/>
              <a:gd name="connsiteX9" fmla="*/ 1073317 w 1740762"/>
              <a:gd name="connsiteY9" fmla="*/ 158020 h 1740760"/>
              <a:gd name="connsiteX10" fmla="*/ 1124821 w 1740762"/>
              <a:gd name="connsiteY10" fmla="*/ 33680 h 1740760"/>
              <a:gd name="connsiteX11" fmla="*/ 1282102 w 1740762"/>
              <a:gd name="connsiteY11" fmla="*/ 98828 h 1740760"/>
              <a:gd name="connsiteX12" fmla="*/ 1229998 w 1740762"/>
              <a:gd name="connsiteY12" fmla="*/ 224619 h 1740760"/>
              <a:gd name="connsiteX13" fmla="*/ 1250218 w 1740762"/>
              <a:gd name="connsiteY13" fmla="*/ 235760 h 1740760"/>
              <a:gd name="connsiteX14" fmla="*/ 1327066 w 1740762"/>
              <a:gd name="connsiteY14" fmla="*/ 289364 h 1740760"/>
              <a:gd name="connsiteX15" fmla="*/ 1329143 w 1740762"/>
              <a:gd name="connsiteY15" fmla="*/ 291241 h 1740760"/>
              <a:gd name="connsiteX16" fmla="*/ 1425645 w 1740762"/>
              <a:gd name="connsiteY16" fmla="*/ 194739 h 1740760"/>
              <a:gd name="connsiteX17" fmla="*/ 1546022 w 1740762"/>
              <a:gd name="connsiteY17" fmla="*/ 315117 h 1740760"/>
              <a:gd name="connsiteX18" fmla="*/ 1448558 w 1740762"/>
              <a:gd name="connsiteY18" fmla="*/ 412582 h 1740760"/>
              <a:gd name="connsiteX19" fmla="*/ 1457388 w 1740762"/>
              <a:gd name="connsiteY19" fmla="*/ 422838 h 1740760"/>
              <a:gd name="connsiteX20" fmla="*/ 1514167 w 1740762"/>
              <a:gd name="connsiteY20" fmla="*/ 511583 h 1740760"/>
              <a:gd name="connsiteX21" fmla="*/ 1641935 w 1740762"/>
              <a:gd name="connsiteY21" fmla="*/ 458659 h 1740760"/>
              <a:gd name="connsiteX22" fmla="*/ 1707082 w 1740762"/>
              <a:gd name="connsiteY22" fmla="*/ 615941 h 1740760"/>
              <a:gd name="connsiteX23" fmla="*/ 1579247 w 1740762"/>
              <a:gd name="connsiteY23" fmla="*/ 668892 h 1740760"/>
              <a:gd name="connsiteX24" fmla="*/ 1584835 w 1740762"/>
              <a:gd name="connsiteY24" fmla="*/ 687711 h 1740760"/>
              <a:gd name="connsiteX25" fmla="*/ 1601709 w 1740762"/>
              <a:gd name="connsiteY25" fmla="*/ 777321 h 1740760"/>
              <a:gd name="connsiteX26" fmla="*/ 1602202 w 1740762"/>
              <a:gd name="connsiteY26" fmla="*/ 785260 h 1740760"/>
              <a:gd name="connsiteX27" fmla="*/ 1740762 w 1740762"/>
              <a:gd name="connsiteY27" fmla="*/ 785260 h 1740760"/>
              <a:gd name="connsiteX28" fmla="*/ 1740762 w 1740762"/>
              <a:gd name="connsiteY28" fmla="*/ 955500 h 1740760"/>
              <a:gd name="connsiteX29" fmla="*/ 1602244 w 1740762"/>
              <a:gd name="connsiteY29" fmla="*/ 955500 h 1740760"/>
              <a:gd name="connsiteX30" fmla="*/ 1592412 w 1740762"/>
              <a:gd name="connsiteY30" fmla="*/ 1019928 h 1740760"/>
              <a:gd name="connsiteX31" fmla="*/ 1579385 w 1740762"/>
              <a:gd name="connsiteY31" fmla="*/ 1071925 h 1740760"/>
              <a:gd name="connsiteX32" fmla="*/ 1707082 w 1740762"/>
              <a:gd name="connsiteY32" fmla="*/ 1124819 h 1740760"/>
              <a:gd name="connsiteX33" fmla="*/ 1641935 w 1740762"/>
              <a:gd name="connsiteY33" fmla="*/ 1282101 h 1740760"/>
              <a:gd name="connsiteX34" fmla="*/ 1514336 w 1740762"/>
              <a:gd name="connsiteY34" fmla="*/ 1229247 h 1740760"/>
              <a:gd name="connsiteX35" fmla="*/ 1500059 w 1740762"/>
              <a:gd name="connsiteY35" fmla="*/ 1255158 h 1740760"/>
              <a:gd name="connsiteX36" fmla="*/ 1448892 w 1740762"/>
              <a:gd name="connsiteY36" fmla="*/ 1328512 h 1740760"/>
              <a:gd name="connsiteX37" fmla="*/ 1546022 w 1740762"/>
              <a:gd name="connsiteY37" fmla="*/ 1425643 h 1740760"/>
              <a:gd name="connsiteX38" fmla="*/ 1425645 w 1740762"/>
              <a:gd name="connsiteY38" fmla="*/ 1546021 h 1740760"/>
              <a:gd name="connsiteX39" fmla="*/ 1328549 w 1740762"/>
              <a:gd name="connsiteY39" fmla="*/ 1448925 h 1740760"/>
              <a:gd name="connsiteX40" fmla="*/ 1312981 w 1740762"/>
              <a:gd name="connsiteY40" fmla="*/ 1462328 h 1740760"/>
              <a:gd name="connsiteX41" fmla="*/ 1229762 w 1740762"/>
              <a:gd name="connsiteY41" fmla="*/ 1515571 h 1740760"/>
              <a:gd name="connsiteX42" fmla="*/ 1282102 w 1740762"/>
              <a:gd name="connsiteY42" fmla="*/ 1641932 h 1740760"/>
              <a:gd name="connsiteX43" fmla="*/ 1124821 w 1740762"/>
              <a:gd name="connsiteY43" fmla="*/ 1707080 h 1740760"/>
              <a:gd name="connsiteX44" fmla="*/ 1073151 w 1740762"/>
              <a:gd name="connsiteY44" fmla="*/ 1582339 h 1740760"/>
              <a:gd name="connsiteX45" fmla="*/ 1048108 w 1740762"/>
              <a:gd name="connsiteY45" fmla="*/ 1589775 h 1740760"/>
              <a:gd name="connsiteX46" fmla="*/ 958498 w 1740762"/>
              <a:gd name="connsiteY46" fmla="*/ 1606649 h 1740760"/>
              <a:gd name="connsiteX47" fmla="*/ 955501 w 1740762"/>
              <a:gd name="connsiteY47" fmla="*/ 1606835 h 1740760"/>
              <a:gd name="connsiteX48" fmla="*/ 955501 w 1740762"/>
              <a:gd name="connsiteY48" fmla="*/ 1740760 h 1740760"/>
              <a:gd name="connsiteX49" fmla="*/ 785261 w 1740762"/>
              <a:gd name="connsiteY49" fmla="*/ 1740760 h 1740760"/>
              <a:gd name="connsiteX50" fmla="*/ 785261 w 1740762"/>
              <a:gd name="connsiteY50" fmla="*/ 1607939 h 1740760"/>
              <a:gd name="connsiteX51" fmla="*/ 715891 w 1740762"/>
              <a:gd name="connsiteY51" fmla="*/ 1597352 h 1740760"/>
              <a:gd name="connsiteX52" fmla="*/ 666516 w 1740762"/>
              <a:gd name="connsiteY52" fmla="*/ 1584982 h 1740760"/>
              <a:gd name="connsiteX53" fmla="*/ 615942 w 1740762"/>
              <a:gd name="connsiteY53" fmla="*/ 1707080 h 1740760"/>
              <a:gd name="connsiteX54" fmla="*/ 458661 w 1740762"/>
              <a:gd name="connsiteY54" fmla="*/ 1641932 h 1740760"/>
              <a:gd name="connsiteX55" fmla="*/ 508928 w 1740762"/>
              <a:gd name="connsiteY55" fmla="*/ 1520575 h 1740760"/>
              <a:gd name="connsiteX56" fmla="*/ 480660 w 1740762"/>
              <a:gd name="connsiteY56" fmla="*/ 1504999 h 1740760"/>
              <a:gd name="connsiteX57" fmla="*/ 407307 w 1740762"/>
              <a:gd name="connsiteY57" fmla="*/ 1453832 h 1740760"/>
              <a:gd name="connsiteX58" fmla="*/ 315118 w 1740762"/>
              <a:gd name="connsiteY58" fmla="*/ 1546021 h 1740760"/>
              <a:gd name="connsiteX59" fmla="*/ 194740 w 1740762"/>
              <a:gd name="connsiteY59" fmla="*/ 1425643 h 1740760"/>
              <a:gd name="connsiteX60" fmla="*/ 286894 w 1740762"/>
              <a:gd name="connsiteY60" fmla="*/ 1333489 h 1740760"/>
              <a:gd name="connsiteX61" fmla="*/ 273491 w 1740762"/>
              <a:gd name="connsiteY61" fmla="*/ 1317922 h 1740760"/>
              <a:gd name="connsiteX62" fmla="*/ 218783 w 1740762"/>
              <a:gd name="connsiteY62" fmla="*/ 1232414 h 1740760"/>
              <a:gd name="connsiteX63" fmla="*/ 98828 w 1740762"/>
              <a:gd name="connsiteY63" fmla="*/ 1282101 h 1740760"/>
              <a:gd name="connsiteX64" fmla="*/ 33680 w 1740762"/>
              <a:gd name="connsiteY64" fmla="*/ 1124819 h 1740760"/>
              <a:gd name="connsiteX65" fmla="*/ 152714 w 1740762"/>
              <a:gd name="connsiteY65" fmla="*/ 1075514 h 1740760"/>
              <a:gd name="connsiteX66" fmla="*/ 146043 w 1740762"/>
              <a:gd name="connsiteY66" fmla="*/ 1053048 h 1740760"/>
              <a:gd name="connsiteX67" fmla="*/ 129170 w 1740762"/>
              <a:gd name="connsiteY67" fmla="*/ 963438 h 1740760"/>
              <a:gd name="connsiteX68" fmla="*/ 128677 w 1740762"/>
              <a:gd name="connsiteY68" fmla="*/ 955500 h 1740760"/>
              <a:gd name="connsiteX69" fmla="*/ 0 w 1740762"/>
              <a:gd name="connsiteY69" fmla="*/ 955500 h 1740760"/>
              <a:gd name="connsiteX70" fmla="*/ 0 w 1740762"/>
              <a:gd name="connsiteY70" fmla="*/ 785260 h 1740760"/>
              <a:gd name="connsiteX71" fmla="*/ 128814 w 1740762"/>
              <a:gd name="connsiteY71" fmla="*/ 785260 h 1740760"/>
              <a:gd name="connsiteX72" fmla="*/ 134981 w 1740762"/>
              <a:gd name="connsiteY72" fmla="*/ 739025 h 1740760"/>
              <a:gd name="connsiteX73" fmla="*/ 147040 w 1740762"/>
              <a:gd name="connsiteY73" fmla="*/ 683819 h 1740760"/>
              <a:gd name="connsiteX74" fmla="*/ 152622 w 1740762"/>
              <a:gd name="connsiteY74" fmla="*/ 665208 h 1740760"/>
              <a:gd name="connsiteX75" fmla="*/ 33680 w 1740762"/>
              <a:gd name="connsiteY75" fmla="*/ 615940 h 1740760"/>
              <a:gd name="connsiteX76" fmla="*/ 98828 w 1740762"/>
              <a:gd name="connsiteY76" fmla="*/ 458659 h 1740760"/>
              <a:gd name="connsiteX77" fmla="*/ 219054 w 1740762"/>
              <a:gd name="connsiteY77" fmla="*/ 508459 h 1740760"/>
              <a:gd name="connsiteX78" fmla="*/ 264199 w 1740762"/>
              <a:gd name="connsiteY78" fmla="*/ 435381 h 1740760"/>
              <a:gd name="connsiteX79" fmla="*/ 286732 w 1740762"/>
              <a:gd name="connsiteY79" fmla="*/ 407109 h 1740760"/>
              <a:gd name="connsiteX80" fmla="*/ 194740 w 1740762"/>
              <a:gd name="connsiteY80" fmla="*/ 315117 h 1740760"/>
              <a:gd name="connsiteX81" fmla="*/ 315118 w 1740762"/>
              <a:gd name="connsiteY81" fmla="*/ 194739 h 1740760"/>
              <a:gd name="connsiteX82" fmla="*/ 407197 w 1740762"/>
              <a:gd name="connsiteY82" fmla="*/ 286817 h 1740760"/>
              <a:gd name="connsiteX83" fmla="*/ 460791 w 1740762"/>
              <a:gd name="connsiteY83" fmla="*/ 248268 h 1740760"/>
              <a:gd name="connsiteX84" fmla="*/ 508858 w 1740762"/>
              <a:gd name="connsiteY84" fmla="*/ 220014 h 1740760"/>
              <a:gd name="connsiteX85" fmla="*/ 458661 w 1740762"/>
              <a:gd name="connsiteY85" fmla="*/ 98828 h 1740760"/>
              <a:gd name="connsiteX86" fmla="*/ 615942 w 1740762"/>
              <a:gd name="connsiteY86" fmla="*/ 33679 h 1740760"/>
              <a:gd name="connsiteX87" fmla="*/ 666597 w 1740762"/>
              <a:gd name="connsiteY87" fmla="*/ 155970 h 1740760"/>
              <a:gd name="connsiteX88" fmla="*/ 715891 w 1740762"/>
              <a:gd name="connsiteY88" fmla="*/ 143408 h 1740760"/>
              <a:gd name="connsiteX89" fmla="*/ 785261 w 1740762"/>
              <a:gd name="connsiteY89" fmla="*/ 132820 h 174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40762" h="1740760">
                <a:moveTo>
                  <a:pt x="870381" y="422211"/>
                </a:moveTo>
                <a:cubicBezTo>
                  <a:pt x="622864" y="422211"/>
                  <a:pt x="422212" y="622863"/>
                  <a:pt x="422212" y="870380"/>
                </a:cubicBezTo>
                <a:cubicBezTo>
                  <a:pt x="422212" y="1117897"/>
                  <a:pt x="622864" y="1318549"/>
                  <a:pt x="870381" y="1318549"/>
                </a:cubicBezTo>
                <a:cubicBezTo>
                  <a:pt x="1117898" y="1318549"/>
                  <a:pt x="1318550" y="1117897"/>
                  <a:pt x="1318550" y="870380"/>
                </a:cubicBezTo>
                <a:cubicBezTo>
                  <a:pt x="1318550" y="622863"/>
                  <a:pt x="1117898" y="422211"/>
                  <a:pt x="870381" y="422211"/>
                </a:cubicBezTo>
                <a:close/>
                <a:moveTo>
                  <a:pt x="785261" y="0"/>
                </a:moveTo>
                <a:lnTo>
                  <a:pt x="955501" y="0"/>
                </a:lnTo>
                <a:lnTo>
                  <a:pt x="955501" y="134329"/>
                </a:lnTo>
                <a:lnTo>
                  <a:pt x="1014988" y="143408"/>
                </a:lnTo>
                <a:lnTo>
                  <a:pt x="1073317" y="158020"/>
                </a:lnTo>
                <a:lnTo>
                  <a:pt x="1124821" y="33680"/>
                </a:lnTo>
                <a:lnTo>
                  <a:pt x="1282102" y="98828"/>
                </a:lnTo>
                <a:lnTo>
                  <a:pt x="1229998" y="224619"/>
                </a:lnTo>
                <a:lnTo>
                  <a:pt x="1250218" y="235760"/>
                </a:lnTo>
                <a:cubicBezTo>
                  <a:pt x="1276992" y="252029"/>
                  <a:pt x="1302655" y="269943"/>
                  <a:pt x="1327066" y="289364"/>
                </a:cubicBezTo>
                <a:lnTo>
                  <a:pt x="1329143" y="291241"/>
                </a:lnTo>
                <a:lnTo>
                  <a:pt x="1425645" y="194739"/>
                </a:lnTo>
                <a:lnTo>
                  <a:pt x="1546022" y="315117"/>
                </a:lnTo>
                <a:lnTo>
                  <a:pt x="1448558" y="412582"/>
                </a:lnTo>
                <a:lnTo>
                  <a:pt x="1457388" y="422838"/>
                </a:lnTo>
                <a:lnTo>
                  <a:pt x="1514167" y="511583"/>
                </a:lnTo>
                <a:lnTo>
                  <a:pt x="1641935" y="458659"/>
                </a:lnTo>
                <a:lnTo>
                  <a:pt x="1707082" y="615941"/>
                </a:lnTo>
                <a:lnTo>
                  <a:pt x="1579247" y="668892"/>
                </a:lnTo>
                <a:lnTo>
                  <a:pt x="1584835" y="687711"/>
                </a:lnTo>
                <a:cubicBezTo>
                  <a:pt x="1592232" y="716929"/>
                  <a:pt x="1597895" y="746838"/>
                  <a:pt x="1601709" y="777321"/>
                </a:cubicBezTo>
                <a:lnTo>
                  <a:pt x="1602202" y="785260"/>
                </a:lnTo>
                <a:lnTo>
                  <a:pt x="1740762" y="785260"/>
                </a:lnTo>
                <a:lnTo>
                  <a:pt x="1740762" y="955500"/>
                </a:lnTo>
                <a:lnTo>
                  <a:pt x="1602244" y="955500"/>
                </a:lnTo>
                <a:lnTo>
                  <a:pt x="1592412" y="1019928"/>
                </a:lnTo>
                <a:lnTo>
                  <a:pt x="1579385" y="1071925"/>
                </a:lnTo>
                <a:lnTo>
                  <a:pt x="1707082" y="1124819"/>
                </a:lnTo>
                <a:lnTo>
                  <a:pt x="1641935" y="1282101"/>
                </a:lnTo>
                <a:lnTo>
                  <a:pt x="1514336" y="1229247"/>
                </a:lnTo>
                <a:lnTo>
                  <a:pt x="1500059" y="1255158"/>
                </a:lnTo>
                <a:lnTo>
                  <a:pt x="1448892" y="1328512"/>
                </a:lnTo>
                <a:lnTo>
                  <a:pt x="1546022" y="1425643"/>
                </a:lnTo>
                <a:lnTo>
                  <a:pt x="1425645" y="1546021"/>
                </a:lnTo>
                <a:lnTo>
                  <a:pt x="1328549" y="1448925"/>
                </a:lnTo>
                <a:lnTo>
                  <a:pt x="1312981" y="1462328"/>
                </a:lnTo>
                <a:lnTo>
                  <a:pt x="1229762" y="1515571"/>
                </a:lnTo>
                <a:lnTo>
                  <a:pt x="1282102" y="1641932"/>
                </a:lnTo>
                <a:lnTo>
                  <a:pt x="1124821" y="1707080"/>
                </a:lnTo>
                <a:lnTo>
                  <a:pt x="1073151" y="1582339"/>
                </a:lnTo>
                <a:lnTo>
                  <a:pt x="1048108" y="1589775"/>
                </a:lnTo>
                <a:cubicBezTo>
                  <a:pt x="1018890" y="1597172"/>
                  <a:pt x="988981" y="1602835"/>
                  <a:pt x="958498" y="1606649"/>
                </a:cubicBezTo>
                <a:lnTo>
                  <a:pt x="955501" y="1606835"/>
                </a:lnTo>
                <a:lnTo>
                  <a:pt x="955501" y="1740760"/>
                </a:lnTo>
                <a:lnTo>
                  <a:pt x="785261" y="1740760"/>
                </a:lnTo>
                <a:lnTo>
                  <a:pt x="785261" y="1607939"/>
                </a:lnTo>
                <a:lnTo>
                  <a:pt x="715891" y="1597352"/>
                </a:lnTo>
                <a:lnTo>
                  <a:pt x="666516" y="1584982"/>
                </a:lnTo>
                <a:lnTo>
                  <a:pt x="615942" y="1707080"/>
                </a:lnTo>
                <a:lnTo>
                  <a:pt x="458661" y="1641932"/>
                </a:lnTo>
                <a:lnTo>
                  <a:pt x="508928" y="1520575"/>
                </a:lnTo>
                <a:lnTo>
                  <a:pt x="480660" y="1504999"/>
                </a:lnTo>
                <a:lnTo>
                  <a:pt x="407307" y="1453832"/>
                </a:lnTo>
                <a:lnTo>
                  <a:pt x="315118" y="1546021"/>
                </a:lnTo>
                <a:lnTo>
                  <a:pt x="194740" y="1425643"/>
                </a:lnTo>
                <a:lnTo>
                  <a:pt x="286894" y="1333489"/>
                </a:lnTo>
                <a:lnTo>
                  <a:pt x="273491" y="1317922"/>
                </a:lnTo>
                <a:lnTo>
                  <a:pt x="218783" y="1232414"/>
                </a:lnTo>
                <a:lnTo>
                  <a:pt x="98828" y="1282101"/>
                </a:lnTo>
                <a:lnTo>
                  <a:pt x="33680" y="1124819"/>
                </a:lnTo>
                <a:lnTo>
                  <a:pt x="152714" y="1075514"/>
                </a:lnTo>
                <a:lnTo>
                  <a:pt x="146043" y="1053048"/>
                </a:lnTo>
                <a:cubicBezTo>
                  <a:pt x="138647" y="1023830"/>
                  <a:pt x="132984" y="993922"/>
                  <a:pt x="129170" y="963438"/>
                </a:cubicBezTo>
                <a:lnTo>
                  <a:pt x="128677" y="955500"/>
                </a:lnTo>
                <a:lnTo>
                  <a:pt x="0" y="955500"/>
                </a:lnTo>
                <a:lnTo>
                  <a:pt x="0" y="785260"/>
                </a:lnTo>
                <a:lnTo>
                  <a:pt x="128814" y="785260"/>
                </a:lnTo>
                <a:lnTo>
                  <a:pt x="134981" y="739025"/>
                </a:lnTo>
                <a:cubicBezTo>
                  <a:pt x="138313" y="720372"/>
                  <a:pt x="142341" y="701961"/>
                  <a:pt x="147040" y="683819"/>
                </a:cubicBezTo>
                <a:lnTo>
                  <a:pt x="152622" y="665208"/>
                </a:lnTo>
                <a:lnTo>
                  <a:pt x="33680" y="615940"/>
                </a:lnTo>
                <a:lnTo>
                  <a:pt x="98828" y="458659"/>
                </a:lnTo>
                <a:lnTo>
                  <a:pt x="219054" y="508459"/>
                </a:lnTo>
                <a:lnTo>
                  <a:pt x="264199" y="435381"/>
                </a:lnTo>
                <a:lnTo>
                  <a:pt x="286732" y="407109"/>
                </a:lnTo>
                <a:lnTo>
                  <a:pt x="194740" y="315117"/>
                </a:lnTo>
                <a:lnTo>
                  <a:pt x="315118" y="194739"/>
                </a:lnTo>
                <a:lnTo>
                  <a:pt x="407197" y="286817"/>
                </a:lnTo>
                <a:lnTo>
                  <a:pt x="460791" y="248268"/>
                </a:lnTo>
                <a:lnTo>
                  <a:pt x="508858" y="220014"/>
                </a:lnTo>
                <a:lnTo>
                  <a:pt x="458661" y="98828"/>
                </a:lnTo>
                <a:lnTo>
                  <a:pt x="615942" y="33679"/>
                </a:lnTo>
                <a:lnTo>
                  <a:pt x="666597" y="155970"/>
                </a:lnTo>
                <a:lnTo>
                  <a:pt x="715891" y="143408"/>
                </a:lnTo>
                <a:lnTo>
                  <a:pt x="785261" y="132820"/>
                </a:lnTo>
                <a:close/>
              </a:path>
            </a:pathLst>
          </a:cu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椭圆 46"/>
          <p:cNvSpPr/>
          <p:nvPr/>
        </p:nvSpPr>
        <p:spPr>
          <a:xfrm rot="1860000">
            <a:off x="6106130" y="2315675"/>
            <a:ext cx="19310" cy="1931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1546433" y="5045020"/>
            <a:ext cx="1453735" cy="960449"/>
            <a:chOff x="5813057" y="1493091"/>
            <a:chExt cx="1453735" cy="960449"/>
          </a:xfrm>
        </p:grpSpPr>
        <p:sp>
          <p:nvSpPr>
            <p:cNvPr id="86" name="文本框 85"/>
            <p:cNvSpPr txBox="1"/>
            <p:nvPr/>
          </p:nvSpPr>
          <p:spPr>
            <a:xfrm>
              <a:off x="5813057" y="1493091"/>
              <a:ext cx="14537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5829276" y="1745654"/>
              <a:ext cx="139004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4086432" y="5045020"/>
            <a:ext cx="1453735" cy="960449"/>
            <a:chOff x="5813057" y="1493091"/>
            <a:chExt cx="1453735" cy="960449"/>
          </a:xfrm>
        </p:grpSpPr>
        <p:sp>
          <p:nvSpPr>
            <p:cNvPr id="89" name="文本框 88"/>
            <p:cNvSpPr txBox="1"/>
            <p:nvPr/>
          </p:nvSpPr>
          <p:spPr>
            <a:xfrm>
              <a:off x="5813057" y="1493091"/>
              <a:ext cx="14537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0DACB9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5829276" y="1745654"/>
              <a:ext cx="139004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6626433" y="5045020"/>
            <a:ext cx="1453735" cy="960449"/>
            <a:chOff x="5813057" y="1493091"/>
            <a:chExt cx="1453735" cy="960449"/>
          </a:xfrm>
        </p:grpSpPr>
        <p:sp>
          <p:nvSpPr>
            <p:cNvPr id="92" name="文本框 91"/>
            <p:cNvSpPr txBox="1"/>
            <p:nvPr/>
          </p:nvSpPr>
          <p:spPr>
            <a:xfrm>
              <a:off x="5813057" y="1493091"/>
              <a:ext cx="14537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5829276" y="1745654"/>
              <a:ext cx="139004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9166433" y="5045020"/>
            <a:ext cx="1453735" cy="960449"/>
            <a:chOff x="5813057" y="1493091"/>
            <a:chExt cx="1453735" cy="960449"/>
          </a:xfrm>
        </p:grpSpPr>
        <p:sp>
          <p:nvSpPr>
            <p:cNvPr id="95" name="文本框 94"/>
            <p:cNvSpPr txBox="1"/>
            <p:nvPr/>
          </p:nvSpPr>
          <p:spPr>
            <a:xfrm>
              <a:off x="5813057" y="1493091"/>
              <a:ext cx="14537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663A7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5829276" y="1745654"/>
              <a:ext cx="139004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5674700" y="1766383"/>
            <a:ext cx="670152" cy="670154"/>
            <a:chOff x="1325410" y="1372730"/>
            <a:chExt cx="1251559" cy="1251561"/>
          </a:xfrm>
          <a:effectLst/>
        </p:grpSpPr>
        <p:sp>
          <p:nvSpPr>
            <p:cNvPr id="65" name="任意多边形 64"/>
            <p:cNvSpPr/>
            <p:nvPr/>
          </p:nvSpPr>
          <p:spPr>
            <a:xfrm>
              <a:off x="1325410" y="1372730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任意多边形 81"/>
            <p:cNvSpPr/>
            <p:nvPr/>
          </p:nvSpPr>
          <p:spPr>
            <a:xfrm rot="5400000">
              <a:off x="1951189" y="1372731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任意多边形 82"/>
            <p:cNvSpPr/>
            <p:nvPr/>
          </p:nvSpPr>
          <p:spPr>
            <a:xfrm rot="10800000">
              <a:off x="1951187" y="1998511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4" name="任意多边形 83"/>
            <p:cNvSpPr/>
            <p:nvPr/>
          </p:nvSpPr>
          <p:spPr>
            <a:xfrm rot="16200000">
              <a:off x="1325411" y="1998511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93511"/>
          <a:stretch/>
        </p:blipFill>
        <p:spPr>
          <a:xfrm>
            <a:off x="2032655" y="4459483"/>
            <a:ext cx="533275" cy="64623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l="29642" r="62494"/>
          <a:stretch/>
        </p:blipFill>
        <p:spPr>
          <a:xfrm>
            <a:off x="4467220" y="4462322"/>
            <a:ext cx="646232" cy="6462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/>
          <a:srcRect l="61258" r="30878"/>
          <a:stretch/>
        </p:blipFill>
        <p:spPr>
          <a:xfrm>
            <a:off x="7064028" y="4470916"/>
            <a:ext cx="646232" cy="64623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l="92034"/>
          <a:stretch/>
        </p:blipFill>
        <p:spPr>
          <a:xfrm>
            <a:off x="9597492" y="4466062"/>
            <a:ext cx="654660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1594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3242331" y="3570546"/>
            <a:ext cx="2321662" cy="1117574"/>
            <a:chOff x="3242331" y="3570546"/>
            <a:chExt cx="2321662" cy="1117574"/>
          </a:xfrm>
        </p:grpSpPr>
        <p:sp>
          <p:nvSpPr>
            <p:cNvPr id="42" name="任意多边形 41"/>
            <p:cNvSpPr/>
            <p:nvPr/>
          </p:nvSpPr>
          <p:spPr>
            <a:xfrm>
              <a:off x="3242331" y="3570546"/>
              <a:ext cx="2321662" cy="1117574"/>
            </a:xfrm>
            <a:custGeom>
              <a:avLst/>
              <a:gdLst>
                <a:gd name="connsiteX0" fmla="*/ 0 w 2321662"/>
                <a:gd name="connsiteY0" fmla="*/ 0 h 1117574"/>
                <a:gd name="connsiteX1" fmla="*/ 2321662 w 2321662"/>
                <a:gd name="connsiteY1" fmla="*/ 0 h 1117574"/>
                <a:gd name="connsiteX2" fmla="*/ 2269467 w 2321662"/>
                <a:gd name="connsiteY2" fmla="*/ 85541 h 1117574"/>
                <a:gd name="connsiteX3" fmla="*/ 1971723 w 2321662"/>
                <a:gd name="connsiteY3" fmla="*/ 896583 h 1117574"/>
                <a:gd name="connsiteX4" fmla="*/ 1750732 w 2321662"/>
                <a:gd name="connsiteY4" fmla="*/ 1117574 h 1117574"/>
                <a:gd name="connsiteX5" fmla="*/ 576750 w 2321662"/>
                <a:gd name="connsiteY5" fmla="*/ 1117574 h 1117574"/>
                <a:gd name="connsiteX6" fmla="*/ 355759 w 2321662"/>
                <a:gd name="connsiteY6" fmla="*/ 896583 h 1117574"/>
                <a:gd name="connsiteX7" fmla="*/ 8803 w 2321662"/>
                <a:gd name="connsiteY7" fmla="*/ 15127 h 1117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21662" h="1117574">
                  <a:moveTo>
                    <a:pt x="0" y="0"/>
                  </a:moveTo>
                  <a:lnTo>
                    <a:pt x="2321662" y="0"/>
                  </a:lnTo>
                  <a:lnTo>
                    <a:pt x="2269467" y="85541"/>
                  </a:lnTo>
                  <a:cubicBezTo>
                    <a:pt x="2126405" y="319899"/>
                    <a:pt x="1969430" y="594587"/>
                    <a:pt x="1971723" y="896583"/>
                  </a:cubicBezTo>
                  <a:cubicBezTo>
                    <a:pt x="1971723" y="1018633"/>
                    <a:pt x="1872782" y="1117574"/>
                    <a:pt x="1750732" y="1117574"/>
                  </a:cubicBezTo>
                  <a:lnTo>
                    <a:pt x="576750" y="1117574"/>
                  </a:lnTo>
                  <a:cubicBezTo>
                    <a:pt x="454700" y="1117574"/>
                    <a:pt x="355759" y="1018633"/>
                    <a:pt x="355759" y="896583"/>
                  </a:cubicBezTo>
                  <a:cubicBezTo>
                    <a:pt x="367926" y="552035"/>
                    <a:pt x="174399" y="286286"/>
                    <a:pt x="8803" y="15127"/>
                  </a:cubicBezTo>
                  <a:close/>
                </a:path>
              </a:pathLst>
            </a:custGeom>
            <a:gradFill>
              <a:gsLst>
                <a:gs pos="0">
                  <a:srgbClr val="FDFDFD"/>
                </a:gs>
                <a:gs pos="100000">
                  <a:srgbClr val="E2E2E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3512928" y="3701039"/>
              <a:ext cx="1780467" cy="872633"/>
              <a:chOff x="4003851" y="1455506"/>
              <a:chExt cx="1780467" cy="872633"/>
            </a:xfrm>
          </p:grpSpPr>
          <p:sp>
            <p:nvSpPr>
              <p:cNvPr id="44" name="文本框 43"/>
              <p:cNvSpPr txBox="1"/>
              <p:nvPr/>
            </p:nvSpPr>
            <p:spPr>
              <a:xfrm>
                <a:off x="4565953" y="1455506"/>
                <a:ext cx="65626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>
                    <a:ln w="15875">
                      <a:solidFill>
                        <a:srgbClr val="E87071"/>
                      </a:solidFill>
                    </a:ln>
                    <a:noFill/>
                    <a:latin typeface="Impact" panose="020B0806030902050204" pitchFamily="34" charset="0"/>
                  </a:rPr>
                  <a:t>03</a:t>
                </a:r>
                <a:endParaRPr lang="zh-CN" altLang="en-US" sz="3200" dirty="0">
                  <a:ln w="15875">
                    <a:solidFill>
                      <a:srgbClr val="E87071"/>
                    </a:solidFill>
                  </a:ln>
                  <a:noFill/>
                  <a:latin typeface="Impact" panose="020B0806030902050204" pitchFamily="34" charset="0"/>
                </a:endParaRP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4003851" y="1958807"/>
                <a:ext cx="178046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</p:grpSp>
      </p:grp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</p:spPr>
        <p:txBody>
          <a:bodyPr>
            <a:normAutofit/>
          </a:bodyPr>
          <a:lstStyle/>
          <a:p>
            <a:r>
              <a:rPr lang="zh-CN" altLang="en-US" dirty="0"/>
              <a:t>灯泡系列并列关系图表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2976177" y="1298292"/>
            <a:ext cx="2853970" cy="4555048"/>
            <a:chOff x="2976177" y="1298292"/>
            <a:chExt cx="2853970" cy="4555048"/>
          </a:xfrm>
        </p:grpSpPr>
        <p:grpSp>
          <p:nvGrpSpPr>
            <p:cNvPr id="6" name="组合 5"/>
            <p:cNvGrpSpPr/>
            <p:nvPr/>
          </p:nvGrpSpPr>
          <p:grpSpPr>
            <a:xfrm>
              <a:off x="3739140" y="4694763"/>
              <a:ext cx="1328044" cy="1158577"/>
              <a:chOff x="3667322" y="4667095"/>
              <a:chExt cx="1831730" cy="1597940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4210045" y="6028676"/>
                <a:ext cx="762006" cy="217706"/>
              </a:xfrm>
              <a:prstGeom prst="roundRect">
                <a:avLst/>
              </a:prstGeom>
              <a:gradFill>
                <a:gsLst>
                  <a:gs pos="53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 rot="18900000">
                <a:off x="3939602" y="4935998"/>
                <a:ext cx="1302892" cy="1329037"/>
              </a:xfrm>
              <a:custGeom>
                <a:avLst/>
                <a:gdLst>
                  <a:gd name="connsiteX0" fmla="*/ 221518 w 1329080"/>
                  <a:gd name="connsiteY0" fmla="*/ 0 h 1329080"/>
                  <a:gd name="connsiteX1" fmla="*/ 1329080 w 1329080"/>
                  <a:gd name="connsiteY1" fmla="*/ 1107563 h 1329080"/>
                  <a:gd name="connsiteX2" fmla="*/ 1107563 w 1329080"/>
                  <a:gd name="connsiteY2" fmla="*/ 1329080 h 1329080"/>
                  <a:gd name="connsiteX3" fmla="*/ 543947 w 1329080"/>
                  <a:gd name="connsiteY3" fmla="*/ 1329080 h 1329080"/>
                  <a:gd name="connsiteX4" fmla="*/ 0 w 1329080"/>
                  <a:gd name="connsiteY4" fmla="*/ 785133 h 1329080"/>
                  <a:gd name="connsiteX5" fmla="*/ 0 w 1329080"/>
                  <a:gd name="connsiteY5" fmla="*/ 221518 h 1329080"/>
                  <a:gd name="connsiteX6" fmla="*/ 221518 w 1329080"/>
                  <a:gd name="connsiteY6" fmla="*/ 0 h 1329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29080" h="1329080">
                    <a:moveTo>
                      <a:pt x="221518" y="0"/>
                    </a:moveTo>
                    <a:lnTo>
                      <a:pt x="1329080" y="1107563"/>
                    </a:lnTo>
                    <a:cubicBezTo>
                      <a:pt x="1329080" y="1229903"/>
                      <a:pt x="1229903" y="1329080"/>
                      <a:pt x="1107563" y="1329080"/>
                    </a:cubicBezTo>
                    <a:lnTo>
                      <a:pt x="543947" y="1329080"/>
                    </a:lnTo>
                    <a:lnTo>
                      <a:pt x="0" y="785133"/>
                    </a:lnTo>
                    <a:lnTo>
                      <a:pt x="0" y="221518"/>
                    </a:lnTo>
                    <a:cubicBezTo>
                      <a:pt x="0" y="99177"/>
                      <a:pt x="99177" y="0"/>
                      <a:pt x="221518" y="0"/>
                    </a:cubicBezTo>
                    <a:close/>
                  </a:path>
                </a:pathLst>
              </a:custGeom>
              <a:gradFill>
                <a:gsLst>
                  <a:gs pos="48000">
                    <a:schemeClr val="bg1">
                      <a:lumMod val="65000"/>
                    </a:schemeClr>
                  </a:gs>
                  <a:gs pos="100000">
                    <a:schemeClr val="bg1">
                      <a:lumMod val="75000"/>
                      <a:alpha val="82000"/>
                    </a:schemeClr>
                  </a:gs>
                  <a:gs pos="300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3748086" y="4667095"/>
                <a:ext cx="1685925" cy="933422"/>
              </a:xfrm>
              <a:custGeom>
                <a:avLst/>
                <a:gdLst>
                  <a:gd name="connsiteX0" fmla="*/ 0 w 1685925"/>
                  <a:gd name="connsiteY0" fmla="*/ 0 h 933452"/>
                  <a:gd name="connsiteX1" fmla="*/ 1685925 w 1685925"/>
                  <a:gd name="connsiteY1" fmla="*/ 0 h 933452"/>
                  <a:gd name="connsiteX2" fmla="*/ 1685925 w 1685925"/>
                  <a:gd name="connsiteY2" fmla="*/ 933452 h 933452"/>
                  <a:gd name="connsiteX3" fmla="*/ 0 w 1685925"/>
                  <a:gd name="connsiteY3" fmla="*/ 933452 h 933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85925" h="933452">
                    <a:moveTo>
                      <a:pt x="0" y="0"/>
                    </a:moveTo>
                    <a:lnTo>
                      <a:pt x="1685925" y="0"/>
                    </a:lnTo>
                    <a:lnTo>
                      <a:pt x="1685925" y="933452"/>
                    </a:lnTo>
                    <a:lnTo>
                      <a:pt x="0" y="933452"/>
                    </a:lnTo>
                    <a:close/>
                  </a:path>
                </a:pathLst>
              </a:custGeom>
              <a:gradFill>
                <a:gsLst>
                  <a:gs pos="88000">
                    <a:schemeClr val="bg1">
                      <a:lumMod val="75000"/>
                    </a:schemeClr>
                  </a:gs>
                  <a:gs pos="51000">
                    <a:schemeClr val="bg1">
                      <a:lumMod val="65000"/>
                    </a:schemeClr>
                  </a:gs>
                  <a:gs pos="64000">
                    <a:schemeClr val="bg1">
                      <a:lumMod val="85000"/>
                    </a:schemeClr>
                  </a:gs>
                  <a:gs pos="76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  <a:gs pos="3000">
                    <a:schemeClr val="bg1">
                      <a:lumMod val="6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21300000">
                <a:off x="3745776" y="5473669"/>
                <a:ext cx="1674822" cy="82844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圆角矩形 18"/>
              <p:cNvSpPr/>
              <p:nvPr/>
            </p:nvSpPr>
            <p:spPr>
              <a:xfrm rot="21300000">
                <a:off x="3745776" y="5002848"/>
                <a:ext cx="1674822" cy="78826"/>
              </a:xfrm>
              <a:prstGeom prst="roundRect">
                <a:avLst>
                  <a:gd name="adj" fmla="val 18590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" name="圆角矩形 19"/>
              <p:cNvSpPr/>
              <p:nvPr/>
            </p:nvSpPr>
            <p:spPr>
              <a:xfrm rot="21300000">
                <a:off x="3745776" y="5169520"/>
                <a:ext cx="1674822" cy="78826"/>
              </a:xfrm>
              <a:prstGeom prst="roundRect">
                <a:avLst>
                  <a:gd name="adj" fmla="val 1062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圆角矩形 20"/>
              <p:cNvSpPr/>
              <p:nvPr/>
            </p:nvSpPr>
            <p:spPr>
              <a:xfrm rot="21300000">
                <a:off x="3745776" y="5338332"/>
                <a:ext cx="1674822" cy="78826"/>
              </a:xfrm>
              <a:prstGeom prst="roundRect">
                <a:avLst>
                  <a:gd name="adj" fmla="val 14265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>
              <a:xfrm>
                <a:off x="3710112" y="4705663"/>
                <a:ext cx="1788888" cy="3266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1500">
                    <a:schemeClr val="bg1">
                      <a:lumMod val="85000"/>
                    </a:schemeClr>
                  </a:gs>
                  <a:gs pos="300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 rot="21300000">
                <a:off x="3667322" y="4909817"/>
                <a:ext cx="1831730" cy="7882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圆角矩形 24"/>
              <p:cNvSpPr/>
              <p:nvPr/>
            </p:nvSpPr>
            <p:spPr>
              <a:xfrm rot="21300000">
                <a:off x="3667322" y="5069954"/>
                <a:ext cx="1831730" cy="7882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圆角矩形 25"/>
              <p:cNvSpPr/>
              <p:nvPr/>
            </p:nvSpPr>
            <p:spPr>
              <a:xfrm rot="21300000">
                <a:off x="3667322" y="5236631"/>
                <a:ext cx="1831730" cy="7882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圆角矩形 26"/>
              <p:cNvSpPr/>
              <p:nvPr/>
            </p:nvSpPr>
            <p:spPr>
              <a:xfrm rot="21300000">
                <a:off x="3667322" y="5405447"/>
                <a:ext cx="1831730" cy="7882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圆角矩形 27"/>
              <p:cNvSpPr/>
              <p:nvPr/>
            </p:nvSpPr>
            <p:spPr>
              <a:xfrm rot="21300000">
                <a:off x="3667322" y="5540786"/>
                <a:ext cx="1831730" cy="8284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圆角矩形 28"/>
              <p:cNvSpPr/>
              <p:nvPr/>
            </p:nvSpPr>
            <p:spPr>
              <a:xfrm>
                <a:off x="4009766" y="5932936"/>
                <a:ext cx="1178587" cy="35135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圆角矩形 29"/>
              <p:cNvSpPr/>
              <p:nvPr/>
            </p:nvSpPr>
            <p:spPr>
              <a:xfrm>
                <a:off x="4201537" y="6135967"/>
                <a:ext cx="776005" cy="16226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5" name="任意多边形 34"/>
            <p:cNvSpPr/>
            <p:nvPr/>
          </p:nvSpPr>
          <p:spPr>
            <a:xfrm>
              <a:off x="2976177" y="1298292"/>
              <a:ext cx="2853970" cy="3394286"/>
            </a:xfrm>
            <a:custGeom>
              <a:avLst/>
              <a:gdLst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769902 w 3924300"/>
                <a:gd name="connsiteY3" fmla="*/ 2726328 h 4667248"/>
                <a:gd name="connsiteX4" fmla="*/ 3802289 w 3924300"/>
                <a:gd name="connsiteY4" fmla="*/ 2740482 h 4667248"/>
                <a:gd name="connsiteX5" fmla="*/ 3076575 w 3924300"/>
                <a:gd name="connsiteY5" fmla="*/ 4362442 h 4667248"/>
                <a:gd name="connsiteX6" fmla="*/ 2771769 w 3924300"/>
                <a:gd name="connsiteY6" fmla="*/ 4667248 h 4667248"/>
                <a:gd name="connsiteX7" fmla="*/ 1152531 w 3924300"/>
                <a:gd name="connsiteY7" fmla="*/ 4667248 h 4667248"/>
                <a:gd name="connsiteX8" fmla="*/ 847725 w 3924300"/>
                <a:gd name="connsiteY8" fmla="*/ 4362442 h 4667248"/>
                <a:gd name="connsiteX9" fmla="*/ 165554 w 3924300"/>
                <a:gd name="connsiteY9" fmla="*/ 2765883 h 4667248"/>
                <a:gd name="connsiteX10" fmla="*/ 172070 w 3924300"/>
                <a:gd name="connsiteY10" fmla="*/ 2763013 h 4667248"/>
                <a:gd name="connsiteX11" fmla="*/ 154196 w 3924300"/>
                <a:gd name="connsiteY11" fmla="*/ 2725908 h 4667248"/>
                <a:gd name="connsiteX12" fmla="*/ 0 w 3924300"/>
                <a:gd name="connsiteY12" fmla="*/ 1962150 h 4667248"/>
                <a:gd name="connsiteX13" fmla="*/ 1962150 w 3924300"/>
                <a:gd name="connsiteY13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802289 w 3924300"/>
                <a:gd name="connsiteY3" fmla="*/ 2740482 h 4667248"/>
                <a:gd name="connsiteX4" fmla="*/ 3076575 w 3924300"/>
                <a:gd name="connsiteY4" fmla="*/ 4362442 h 4667248"/>
                <a:gd name="connsiteX5" fmla="*/ 2771769 w 3924300"/>
                <a:gd name="connsiteY5" fmla="*/ 4667248 h 4667248"/>
                <a:gd name="connsiteX6" fmla="*/ 1152531 w 3924300"/>
                <a:gd name="connsiteY6" fmla="*/ 4667248 h 4667248"/>
                <a:gd name="connsiteX7" fmla="*/ 847725 w 3924300"/>
                <a:gd name="connsiteY7" fmla="*/ 4362442 h 4667248"/>
                <a:gd name="connsiteX8" fmla="*/ 165554 w 3924300"/>
                <a:gd name="connsiteY8" fmla="*/ 2765883 h 4667248"/>
                <a:gd name="connsiteX9" fmla="*/ 172070 w 3924300"/>
                <a:gd name="connsiteY9" fmla="*/ 2763013 h 4667248"/>
                <a:gd name="connsiteX10" fmla="*/ 154196 w 3924300"/>
                <a:gd name="connsiteY10" fmla="*/ 2725908 h 4667248"/>
                <a:gd name="connsiteX11" fmla="*/ 0 w 3924300"/>
                <a:gd name="connsiteY11" fmla="*/ 1962150 h 4667248"/>
                <a:gd name="connsiteX12" fmla="*/ 1962150 w 3924300"/>
                <a:gd name="connsiteY12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24300" h="4667248">
                  <a:moveTo>
                    <a:pt x="1962150" y="0"/>
                  </a:moveTo>
                  <a:cubicBezTo>
                    <a:pt x="3045816" y="0"/>
                    <a:pt x="3924300" y="878484"/>
                    <a:pt x="3924300" y="1962150"/>
                  </a:cubicBezTo>
                  <a:cubicBezTo>
                    <a:pt x="3924300" y="2233067"/>
                    <a:pt x="3869395" y="2491159"/>
                    <a:pt x="3770105" y="2725908"/>
                  </a:cubicBezTo>
                  <a:cubicBezTo>
                    <a:pt x="3628818" y="3125957"/>
                    <a:pt x="3071514" y="3695985"/>
                    <a:pt x="3076575" y="4362442"/>
                  </a:cubicBezTo>
                  <a:cubicBezTo>
                    <a:pt x="3076575" y="4530782"/>
                    <a:pt x="2940109" y="4667248"/>
                    <a:pt x="2771769" y="4667248"/>
                  </a:cubicBezTo>
                  <a:lnTo>
                    <a:pt x="1152531" y="4667248"/>
                  </a:lnTo>
                  <a:cubicBezTo>
                    <a:pt x="984191" y="4667248"/>
                    <a:pt x="847725" y="4530782"/>
                    <a:pt x="847725" y="4362442"/>
                  </a:cubicBezTo>
                  <a:cubicBezTo>
                    <a:pt x="870101" y="3728807"/>
                    <a:pt x="388106" y="3288393"/>
                    <a:pt x="165554" y="2765883"/>
                  </a:cubicBezTo>
                  <a:lnTo>
                    <a:pt x="172070" y="2763013"/>
                  </a:lnTo>
                  <a:lnTo>
                    <a:pt x="154196" y="2725908"/>
                  </a:lnTo>
                  <a:cubicBezTo>
                    <a:pt x="54905" y="2491159"/>
                    <a:pt x="0" y="2233067"/>
                    <a:pt x="0" y="1962150"/>
                  </a:cubicBezTo>
                  <a:cubicBezTo>
                    <a:pt x="0" y="878484"/>
                    <a:pt x="878484" y="0"/>
                    <a:pt x="1962150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980561" y="2441130"/>
            <a:ext cx="2845202" cy="1309566"/>
            <a:chOff x="2980561" y="2441130"/>
            <a:chExt cx="2845202" cy="1309566"/>
          </a:xfrm>
        </p:grpSpPr>
        <p:sp>
          <p:nvSpPr>
            <p:cNvPr id="41" name="任意多边形 40"/>
            <p:cNvSpPr/>
            <p:nvPr/>
          </p:nvSpPr>
          <p:spPr>
            <a:xfrm>
              <a:off x="2980561" y="2441130"/>
              <a:ext cx="2845202" cy="1129416"/>
            </a:xfrm>
            <a:custGeom>
              <a:avLst/>
              <a:gdLst>
                <a:gd name="connsiteX0" fmla="*/ 30568 w 2845202"/>
                <a:gd name="connsiteY0" fmla="*/ 0 h 1129416"/>
                <a:gd name="connsiteX1" fmla="*/ 2814634 w 2845202"/>
                <a:gd name="connsiteY1" fmla="*/ 0 h 1129416"/>
                <a:gd name="connsiteX2" fmla="*/ 2816300 w 2845202"/>
                <a:gd name="connsiteY2" fmla="*/ 6479 h 1129416"/>
                <a:gd name="connsiteX3" fmla="*/ 2845202 w 2845202"/>
                <a:gd name="connsiteY3" fmla="*/ 293182 h 1129416"/>
                <a:gd name="connsiteX4" fmla="*/ 2733407 w 2845202"/>
                <a:gd name="connsiteY4" fmla="*/ 846923 h 1129416"/>
                <a:gd name="connsiteX5" fmla="*/ 2611110 w 2845202"/>
                <a:gd name="connsiteY5" fmla="*/ 1086729 h 1129416"/>
                <a:gd name="connsiteX6" fmla="*/ 2585063 w 2845202"/>
                <a:gd name="connsiteY6" fmla="*/ 1129416 h 1129416"/>
                <a:gd name="connsiteX7" fmla="*/ 254528 w 2845202"/>
                <a:gd name="connsiteY7" fmla="*/ 1129416 h 1129416"/>
                <a:gd name="connsiteX8" fmla="*/ 188274 w 2845202"/>
                <a:gd name="connsiteY8" fmla="*/ 1015566 h 1129416"/>
                <a:gd name="connsiteX9" fmla="*/ 120030 w 2845202"/>
                <a:gd name="connsiteY9" fmla="*/ 875905 h 1129416"/>
                <a:gd name="connsiteX10" fmla="*/ 124755 w 2845202"/>
                <a:gd name="connsiteY10" fmla="*/ 873825 h 1129416"/>
                <a:gd name="connsiteX11" fmla="*/ 111796 w 2845202"/>
                <a:gd name="connsiteY11" fmla="*/ 846923 h 1129416"/>
                <a:gd name="connsiteX12" fmla="*/ 0 w 2845202"/>
                <a:gd name="connsiteY12" fmla="*/ 293182 h 1129416"/>
                <a:gd name="connsiteX13" fmla="*/ 28902 w 2845202"/>
                <a:gd name="connsiteY13" fmla="*/ 6479 h 1129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45202" h="1129416">
                  <a:moveTo>
                    <a:pt x="30568" y="0"/>
                  </a:moveTo>
                  <a:lnTo>
                    <a:pt x="2814634" y="0"/>
                  </a:lnTo>
                  <a:lnTo>
                    <a:pt x="2816300" y="6479"/>
                  </a:lnTo>
                  <a:cubicBezTo>
                    <a:pt x="2835250" y="99087"/>
                    <a:pt x="2845202" y="194972"/>
                    <a:pt x="2845202" y="293182"/>
                  </a:cubicBezTo>
                  <a:cubicBezTo>
                    <a:pt x="2845202" y="489603"/>
                    <a:pt x="2805395" y="676725"/>
                    <a:pt x="2733407" y="846923"/>
                  </a:cubicBezTo>
                  <a:cubicBezTo>
                    <a:pt x="2707798" y="919434"/>
                    <a:pt x="2663338" y="999647"/>
                    <a:pt x="2611110" y="1086729"/>
                  </a:cubicBezTo>
                  <a:lnTo>
                    <a:pt x="2585063" y="1129416"/>
                  </a:lnTo>
                  <a:lnTo>
                    <a:pt x="254528" y="1129416"/>
                  </a:lnTo>
                  <a:lnTo>
                    <a:pt x="188274" y="1015566"/>
                  </a:lnTo>
                  <a:cubicBezTo>
                    <a:pt x="163308" y="969683"/>
                    <a:pt x="140200" y="923259"/>
                    <a:pt x="120030" y="875905"/>
                  </a:cubicBezTo>
                  <a:lnTo>
                    <a:pt x="124755" y="873825"/>
                  </a:lnTo>
                  <a:lnTo>
                    <a:pt x="111796" y="846923"/>
                  </a:lnTo>
                  <a:cubicBezTo>
                    <a:pt x="39808" y="676725"/>
                    <a:pt x="0" y="489603"/>
                    <a:pt x="0" y="293182"/>
                  </a:cubicBezTo>
                  <a:cubicBezTo>
                    <a:pt x="0" y="194972"/>
                    <a:pt x="9952" y="99087"/>
                    <a:pt x="28902" y="6479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rgbClr val="EAEAEA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2"/>
            <a:srcRect t="55896" r="718"/>
            <a:stretch/>
          </p:blipFill>
          <p:spPr>
            <a:xfrm flipH="1">
              <a:off x="3237483" y="3570546"/>
              <a:ext cx="1399580" cy="180150"/>
            </a:xfrm>
            <a:custGeom>
              <a:avLst/>
              <a:gdLst>
                <a:gd name="connsiteX0" fmla="*/ 1399580 w 1399580"/>
                <a:gd name="connsiteY0" fmla="*/ 0 h 180150"/>
                <a:gd name="connsiteX1" fmla="*/ 0 w 1399580"/>
                <a:gd name="connsiteY1" fmla="*/ 0 h 180150"/>
                <a:gd name="connsiteX2" fmla="*/ 0 w 1399580"/>
                <a:gd name="connsiteY2" fmla="*/ 180150 h 180150"/>
                <a:gd name="connsiteX3" fmla="*/ 1283178 w 1399580"/>
                <a:gd name="connsiteY3" fmla="*/ 180150 h 18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9580" h="180150">
                  <a:moveTo>
                    <a:pt x="1399580" y="0"/>
                  </a:moveTo>
                  <a:lnTo>
                    <a:pt x="0" y="0"/>
                  </a:lnTo>
                  <a:lnTo>
                    <a:pt x="0" y="180150"/>
                  </a:lnTo>
                  <a:lnTo>
                    <a:pt x="1283178" y="180150"/>
                  </a:lnTo>
                  <a:close/>
                </a:path>
              </a:pathLst>
            </a:custGeom>
          </p:spPr>
        </p:pic>
        <p:grpSp>
          <p:nvGrpSpPr>
            <p:cNvPr id="37" name="组合 36"/>
            <p:cNvGrpSpPr/>
            <p:nvPr/>
          </p:nvGrpSpPr>
          <p:grpSpPr>
            <a:xfrm>
              <a:off x="3512928" y="2558240"/>
              <a:ext cx="1780467" cy="872633"/>
              <a:chOff x="4003851" y="1455506"/>
              <a:chExt cx="1780467" cy="872633"/>
            </a:xfrm>
          </p:grpSpPr>
          <p:sp>
            <p:nvSpPr>
              <p:cNvPr id="38" name="文本框 37"/>
              <p:cNvSpPr txBox="1"/>
              <p:nvPr/>
            </p:nvSpPr>
            <p:spPr>
              <a:xfrm>
                <a:off x="4565953" y="1455506"/>
                <a:ext cx="65626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>
                    <a:ln w="15875">
                      <a:solidFill>
                        <a:srgbClr val="0DACB9"/>
                      </a:solidFill>
                    </a:ln>
                    <a:noFill/>
                    <a:latin typeface="Impact" panose="020B0806030902050204" pitchFamily="34" charset="0"/>
                  </a:rPr>
                  <a:t>02</a:t>
                </a:r>
                <a:endParaRPr lang="zh-CN" altLang="en-US" sz="3200" dirty="0">
                  <a:ln w="15875">
                    <a:solidFill>
                      <a:srgbClr val="0DACB9"/>
                    </a:solidFill>
                  </a:ln>
                  <a:noFill/>
                  <a:latin typeface="Impact" panose="020B0806030902050204" pitchFamily="34" charset="0"/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4003851" y="1958807"/>
                <a:ext cx="178046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</p:grpSp>
      </p:grpSp>
      <p:sp>
        <p:nvSpPr>
          <p:cNvPr id="122" name="文本框 121"/>
          <p:cNvSpPr txBox="1"/>
          <p:nvPr/>
        </p:nvSpPr>
        <p:spPr>
          <a:xfrm>
            <a:off x="8026400" y="444137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grpSp>
        <p:nvGrpSpPr>
          <p:cNvPr id="123" name="1-1"/>
          <p:cNvGrpSpPr/>
          <p:nvPr/>
        </p:nvGrpSpPr>
        <p:grpSpPr>
          <a:xfrm>
            <a:off x="6239372" y="1690954"/>
            <a:ext cx="776427" cy="776427"/>
            <a:chOff x="5443215" y="1567820"/>
            <a:chExt cx="1664342" cy="1664342"/>
          </a:xfrm>
          <a:effectLst>
            <a:outerShdw blurRad="101600" dist="508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124" name="任意多边形 123"/>
            <p:cNvSpPr/>
            <p:nvPr/>
          </p:nvSpPr>
          <p:spPr>
            <a:xfrm>
              <a:off x="5443215" y="1567820"/>
              <a:ext cx="1664342" cy="1664342"/>
            </a:xfrm>
            <a:custGeom>
              <a:avLst/>
              <a:gdLst>
                <a:gd name="connsiteX0" fmla="*/ 1589098 w 3178196"/>
                <a:gd name="connsiteY0" fmla="*/ 425696 h 3178196"/>
                <a:gd name="connsiteX1" fmla="*/ 425696 w 3178196"/>
                <a:gd name="connsiteY1" fmla="*/ 1589098 h 3178196"/>
                <a:gd name="connsiteX2" fmla="*/ 1589098 w 3178196"/>
                <a:gd name="connsiteY2" fmla="*/ 2752500 h 3178196"/>
                <a:gd name="connsiteX3" fmla="*/ 2752500 w 3178196"/>
                <a:gd name="connsiteY3" fmla="*/ 1589098 h 3178196"/>
                <a:gd name="connsiteX4" fmla="*/ 1589098 w 3178196"/>
                <a:gd name="connsiteY4" fmla="*/ 425696 h 3178196"/>
                <a:gd name="connsiteX5" fmla="*/ 1408737 w 3178196"/>
                <a:gd name="connsiteY5" fmla="*/ 0 h 3178196"/>
                <a:gd name="connsiteX6" fmla="*/ 1769461 w 3178196"/>
                <a:gd name="connsiteY6" fmla="*/ 0 h 3178196"/>
                <a:gd name="connsiteX7" fmla="*/ 1839795 w 3178196"/>
                <a:gd name="connsiteY7" fmla="*/ 328139 h 3178196"/>
                <a:gd name="connsiteX8" fmla="*/ 1856789 w 3178196"/>
                <a:gd name="connsiteY8" fmla="*/ 330732 h 3178196"/>
                <a:gd name="connsiteX9" fmla="*/ 2000849 w 3178196"/>
                <a:gd name="connsiteY9" fmla="*/ 373520 h 3178196"/>
                <a:gd name="connsiteX10" fmla="*/ 2227451 w 3178196"/>
                <a:gd name="connsiteY10" fmla="*/ 122720 h 3178196"/>
                <a:gd name="connsiteX11" fmla="*/ 2539846 w 3178196"/>
                <a:gd name="connsiteY11" fmla="*/ 303080 h 3178196"/>
                <a:gd name="connsiteX12" fmla="*/ 2439451 w 3178196"/>
                <a:gd name="connsiteY12" fmla="*/ 613872 h 3178196"/>
                <a:gd name="connsiteX13" fmla="*/ 2458340 w 3178196"/>
                <a:gd name="connsiteY13" fmla="*/ 627645 h 3178196"/>
                <a:gd name="connsiteX14" fmla="*/ 2558787 w 3178196"/>
                <a:gd name="connsiteY14" fmla="*/ 724273 h 3178196"/>
                <a:gd name="connsiteX15" fmla="*/ 2569563 w 3178196"/>
                <a:gd name="connsiteY15" fmla="*/ 737054 h 3178196"/>
                <a:gd name="connsiteX16" fmla="*/ 2875118 w 3178196"/>
                <a:gd name="connsiteY16" fmla="*/ 638354 h 3178196"/>
                <a:gd name="connsiteX17" fmla="*/ 3055480 w 3178196"/>
                <a:gd name="connsiteY17" fmla="*/ 950748 h 3178196"/>
                <a:gd name="connsiteX18" fmla="*/ 2827830 w 3178196"/>
                <a:gd name="connsiteY18" fmla="*/ 1156432 h 3178196"/>
                <a:gd name="connsiteX19" fmla="*/ 2846251 w 3178196"/>
                <a:gd name="connsiteY19" fmla="*/ 1202137 h 3178196"/>
                <a:gd name="connsiteX20" fmla="*/ 2882440 w 3178196"/>
                <a:gd name="connsiteY20" fmla="*/ 1345342 h 3178196"/>
                <a:gd name="connsiteX21" fmla="*/ 3178196 w 3178196"/>
                <a:gd name="connsiteY21" fmla="*/ 1408739 h 3178196"/>
                <a:gd name="connsiteX22" fmla="*/ 3178196 w 3178196"/>
                <a:gd name="connsiteY22" fmla="*/ 1769460 h 3178196"/>
                <a:gd name="connsiteX23" fmla="*/ 2901180 w 3178196"/>
                <a:gd name="connsiteY23" fmla="*/ 1828838 h 3178196"/>
                <a:gd name="connsiteX24" fmla="*/ 2890366 w 3178196"/>
                <a:gd name="connsiteY24" fmla="*/ 1899689 h 3178196"/>
                <a:gd name="connsiteX25" fmla="*/ 2862393 w 3178196"/>
                <a:gd name="connsiteY25" fmla="*/ 2011345 h 3178196"/>
                <a:gd name="connsiteX26" fmla="*/ 2851433 w 3178196"/>
                <a:gd name="connsiteY26" fmla="*/ 2043093 h 3178196"/>
                <a:gd name="connsiteX27" fmla="*/ 3055480 w 3178196"/>
                <a:gd name="connsiteY27" fmla="*/ 2227452 h 3178196"/>
                <a:gd name="connsiteX28" fmla="*/ 2875118 w 3178196"/>
                <a:gd name="connsiteY28" fmla="*/ 2539844 h 3178196"/>
                <a:gd name="connsiteX29" fmla="*/ 2624366 w 3178196"/>
                <a:gd name="connsiteY29" fmla="*/ 2458846 h 3178196"/>
                <a:gd name="connsiteX30" fmla="*/ 2593452 w 3178196"/>
                <a:gd name="connsiteY30" fmla="*/ 2501242 h 3178196"/>
                <a:gd name="connsiteX31" fmla="*/ 2496828 w 3178196"/>
                <a:gd name="connsiteY31" fmla="*/ 2601689 h 3178196"/>
                <a:gd name="connsiteX32" fmla="*/ 2461217 w 3178196"/>
                <a:gd name="connsiteY32" fmla="*/ 2631705 h 3178196"/>
                <a:gd name="connsiteX33" fmla="*/ 2539846 w 3178196"/>
                <a:gd name="connsiteY33" fmla="*/ 2875117 h 3178196"/>
                <a:gd name="connsiteX34" fmla="*/ 2227451 w 3178196"/>
                <a:gd name="connsiteY34" fmla="*/ 3055478 h 3178196"/>
                <a:gd name="connsiteX35" fmla="*/ 2061632 w 3178196"/>
                <a:gd name="connsiteY35" fmla="*/ 2871954 h 3178196"/>
                <a:gd name="connsiteX36" fmla="*/ 2018961 w 3178196"/>
                <a:gd name="connsiteY36" fmla="*/ 2889155 h 3178196"/>
                <a:gd name="connsiteX37" fmla="*/ 1820676 w 3178196"/>
                <a:gd name="connsiteY37" fmla="*/ 2939260 h 3178196"/>
                <a:gd name="connsiteX38" fmla="*/ 1769461 w 3178196"/>
                <a:gd name="connsiteY38" fmla="*/ 3178196 h 3178196"/>
                <a:gd name="connsiteX39" fmla="*/ 1408737 w 3178196"/>
                <a:gd name="connsiteY39" fmla="*/ 3178196 h 3178196"/>
                <a:gd name="connsiteX40" fmla="*/ 1357415 w 3178196"/>
                <a:gd name="connsiteY40" fmla="*/ 2938761 h 3178196"/>
                <a:gd name="connsiteX41" fmla="*/ 1321409 w 3178196"/>
                <a:gd name="connsiteY41" fmla="*/ 2933267 h 3178196"/>
                <a:gd name="connsiteX42" fmla="*/ 1116228 w 3178196"/>
                <a:gd name="connsiteY42" fmla="*/ 2872328 h 3178196"/>
                <a:gd name="connsiteX43" fmla="*/ 950747 w 3178196"/>
                <a:gd name="connsiteY43" fmla="*/ 3055478 h 3178196"/>
                <a:gd name="connsiteX44" fmla="*/ 638354 w 3178196"/>
                <a:gd name="connsiteY44" fmla="*/ 2875117 h 3178196"/>
                <a:gd name="connsiteX45" fmla="*/ 716567 w 3178196"/>
                <a:gd name="connsiteY45" fmla="*/ 2632987 h 3178196"/>
                <a:gd name="connsiteX46" fmla="*/ 564155 w 3178196"/>
                <a:gd name="connsiteY46" fmla="*/ 2476891 h 3178196"/>
                <a:gd name="connsiteX47" fmla="*/ 552049 w 3178196"/>
                <a:gd name="connsiteY47" fmla="*/ 2459421 h 3178196"/>
                <a:gd name="connsiteX48" fmla="*/ 303082 w 3178196"/>
                <a:gd name="connsiteY48" fmla="*/ 2539844 h 3178196"/>
                <a:gd name="connsiteX49" fmla="*/ 122720 w 3178196"/>
                <a:gd name="connsiteY49" fmla="*/ 2227452 h 3178196"/>
                <a:gd name="connsiteX50" fmla="*/ 326913 w 3178196"/>
                <a:gd name="connsiteY50" fmla="*/ 2042960 h 3178196"/>
                <a:gd name="connsiteX51" fmla="*/ 306855 w 3178196"/>
                <a:gd name="connsiteY51" fmla="*/ 1979828 h 3178196"/>
                <a:gd name="connsiteX52" fmla="*/ 276470 w 3178196"/>
                <a:gd name="connsiteY52" fmla="*/ 1828721 h 3178196"/>
                <a:gd name="connsiteX53" fmla="*/ 0 w 3178196"/>
                <a:gd name="connsiteY53" fmla="*/ 1769460 h 3178196"/>
                <a:gd name="connsiteX54" fmla="*/ 0 w 3178196"/>
                <a:gd name="connsiteY54" fmla="*/ 1408739 h 3178196"/>
                <a:gd name="connsiteX55" fmla="*/ 293010 w 3178196"/>
                <a:gd name="connsiteY55" fmla="*/ 1345931 h 3178196"/>
                <a:gd name="connsiteX56" fmla="*/ 306855 w 3178196"/>
                <a:gd name="connsiteY56" fmla="*/ 1284173 h 3178196"/>
                <a:gd name="connsiteX57" fmla="*/ 351046 w 3178196"/>
                <a:gd name="connsiteY57" fmla="*/ 1157043 h 3178196"/>
                <a:gd name="connsiteX58" fmla="*/ 122720 w 3178196"/>
                <a:gd name="connsiteY58" fmla="*/ 950748 h 3178196"/>
                <a:gd name="connsiteX59" fmla="*/ 303082 w 3178196"/>
                <a:gd name="connsiteY59" fmla="*/ 638354 h 3178196"/>
                <a:gd name="connsiteX60" fmla="*/ 611017 w 3178196"/>
                <a:gd name="connsiteY60" fmla="*/ 737822 h 3178196"/>
                <a:gd name="connsiteX61" fmla="*/ 678469 w 3178196"/>
                <a:gd name="connsiteY61" fmla="*/ 665039 h 3178196"/>
                <a:gd name="connsiteX62" fmla="*/ 739168 w 3178196"/>
                <a:gd name="connsiteY62" fmla="*/ 615179 h 3178196"/>
                <a:gd name="connsiteX63" fmla="*/ 638354 w 3178196"/>
                <a:gd name="connsiteY63" fmla="*/ 303080 h 3178196"/>
                <a:gd name="connsiteX64" fmla="*/ 950747 w 3178196"/>
                <a:gd name="connsiteY64" fmla="*/ 122720 h 3178196"/>
                <a:gd name="connsiteX65" fmla="*/ 1175530 w 3178196"/>
                <a:gd name="connsiteY65" fmla="*/ 371507 h 3178196"/>
                <a:gd name="connsiteX66" fmla="*/ 1321409 w 3178196"/>
                <a:gd name="connsiteY66" fmla="*/ 330732 h 3178196"/>
                <a:gd name="connsiteX67" fmla="*/ 1338401 w 3178196"/>
                <a:gd name="connsiteY67" fmla="*/ 328139 h 3178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178196" h="3178196">
                  <a:moveTo>
                    <a:pt x="1589098" y="425696"/>
                  </a:moveTo>
                  <a:cubicBezTo>
                    <a:pt x="946569" y="425696"/>
                    <a:pt x="425696" y="946569"/>
                    <a:pt x="425696" y="1589098"/>
                  </a:cubicBezTo>
                  <a:cubicBezTo>
                    <a:pt x="425696" y="2231627"/>
                    <a:pt x="946569" y="2752500"/>
                    <a:pt x="1589098" y="2752500"/>
                  </a:cubicBezTo>
                  <a:cubicBezTo>
                    <a:pt x="2231627" y="2752500"/>
                    <a:pt x="2752500" y="2231627"/>
                    <a:pt x="2752500" y="1589098"/>
                  </a:cubicBezTo>
                  <a:cubicBezTo>
                    <a:pt x="2752500" y="946569"/>
                    <a:pt x="2231627" y="425696"/>
                    <a:pt x="1589098" y="425696"/>
                  </a:cubicBezTo>
                  <a:close/>
                  <a:moveTo>
                    <a:pt x="1408737" y="0"/>
                  </a:moveTo>
                  <a:lnTo>
                    <a:pt x="1769461" y="0"/>
                  </a:lnTo>
                  <a:lnTo>
                    <a:pt x="1839795" y="328139"/>
                  </a:lnTo>
                  <a:lnTo>
                    <a:pt x="1856789" y="330732"/>
                  </a:lnTo>
                  <a:lnTo>
                    <a:pt x="2000849" y="373520"/>
                  </a:lnTo>
                  <a:lnTo>
                    <a:pt x="2227451" y="122720"/>
                  </a:lnTo>
                  <a:lnTo>
                    <a:pt x="2539846" y="303080"/>
                  </a:lnTo>
                  <a:lnTo>
                    <a:pt x="2439451" y="613872"/>
                  </a:lnTo>
                  <a:lnTo>
                    <a:pt x="2458340" y="627645"/>
                  </a:lnTo>
                  <a:cubicBezTo>
                    <a:pt x="2493487" y="658090"/>
                    <a:pt x="2527017" y="690346"/>
                    <a:pt x="2558787" y="724273"/>
                  </a:cubicBezTo>
                  <a:lnTo>
                    <a:pt x="2569563" y="737054"/>
                  </a:lnTo>
                  <a:lnTo>
                    <a:pt x="2875118" y="638354"/>
                  </a:lnTo>
                  <a:lnTo>
                    <a:pt x="3055480" y="950748"/>
                  </a:lnTo>
                  <a:lnTo>
                    <a:pt x="2827830" y="1156432"/>
                  </a:lnTo>
                  <a:lnTo>
                    <a:pt x="2846251" y="1202137"/>
                  </a:lnTo>
                  <a:lnTo>
                    <a:pt x="2882440" y="1345342"/>
                  </a:lnTo>
                  <a:lnTo>
                    <a:pt x="3178196" y="1408739"/>
                  </a:lnTo>
                  <a:lnTo>
                    <a:pt x="3178196" y="1769460"/>
                  </a:lnTo>
                  <a:lnTo>
                    <a:pt x="2901180" y="1828838"/>
                  </a:lnTo>
                  <a:lnTo>
                    <a:pt x="2890366" y="1899689"/>
                  </a:lnTo>
                  <a:cubicBezTo>
                    <a:pt x="2882626" y="1937518"/>
                    <a:pt x="2873276" y="1974762"/>
                    <a:pt x="2862393" y="2011345"/>
                  </a:cubicBezTo>
                  <a:lnTo>
                    <a:pt x="2851433" y="2043093"/>
                  </a:lnTo>
                  <a:lnTo>
                    <a:pt x="3055480" y="2227452"/>
                  </a:lnTo>
                  <a:lnTo>
                    <a:pt x="2875118" y="2539844"/>
                  </a:lnTo>
                  <a:lnTo>
                    <a:pt x="2624366" y="2458846"/>
                  </a:lnTo>
                  <a:lnTo>
                    <a:pt x="2593452" y="2501242"/>
                  </a:lnTo>
                  <a:cubicBezTo>
                    <a:pt x="2563009" y="2536388"/>
                    <a:pt x="2530753" y="2569918"/>
                    <a:pt x="2496828" y="2601689"/>
                  </a:cubicBezTo>
                  <a:lnTo>
                    <a:pt x="2461217" y="2631705"/>
                  </a:lnTo>
                  <a:lnTo>
                    <a:pt x="2539846" y="2875117"/>
                  </a:lnTo>
                  <a:lnTo>
                    <a:pt x="2227451" y="3055478"/>
                  </a:lnTo>
                  <a:lnTo>
                    <a:pt x="2061632" y="2871954"/>
                  </a:lnTo>
                  <a:lnTo>
                    <a:pt x="2018961" y="2889155"/>
                  </a:lnTo>
                  <a:lnTo>
                    <a:pt x="1820676" y="2939260"/>
                  </a:lnTo>
                  <a:lnTo>
                    <a:pt x="1769461" y="3178196"/>
                  </a:lnTo>
                  <a:lnTo>
                    <a:pt x="1408737" y="3178196"/>
                  </a:lnTo>
                  <a:lnTo>
                    <a:pt x="1357415" y="2938761"/>
                  </a:lnTo>
                  <a:lnTo>
                    <a:pt x="1321409" y="2933267"/>
                  </a:lnTo>
                  <a:lnTo>
                    <a:pt x="1116228" y="2872328"/>
                  </a:lnTo>
                  <a:lnTo>
                    <a:pt x="950747" y="3055478"/>
                  </a:lnTo>
                  <a:lnTo>
                    <a:pt x="638354" y="2875117"/>
                  </a:lnTo>
                  <a:lnTo>
                    <a:pt x="716567" y="2632987"/>
                  </a:lnTo>
                  <a:lnTo>
                    <a:pt x="564155" y="2476891"/>
                  </a:lnTo>
                  <a:lnTo>
                    <a:pt x="552049" y="2459421"/>
                  </a:lnTo>
                  <a:lnTo>
                    <a:pt x="303082" y="2539844"/>
                  </a:lnTo>
                  <a:lnTo>
                    <a:pt x="122720" y="2227452"/>
                  </a:lnTo>
                  <a:lnTo>
                    <a:pt x="326913" y="2042960"/>
                  </a:lnTo>
                  <a:lnTo>
                    <a:pt x="306855" y="1979828"/>
                  </a:lnTo>
                  <a:lnTo>
                    <a:pt x="276470" y="1828721"/>
                  </a:lnTo>
                  <a:lnTo>
                    <a:pt x="0" y="1769460"/>
                  </a:lnTo>
                  <a:lnTo>
                    <a:pt x="0" y="1408739"/>
                  </a:lnTo>
                  <a:lnTo>
                    <a:pt x="293010" y="1345931"/>
                  </a:lnTo>
                  <a:lnTo>
                    <a:pt x="306855" y="1284173"/>
                  </a:lnTo>
                  <a:lnTo>
                    <a:pt x="351046" y="1157043"/>
                  </a:lnTo>
                  <a:lnTo>
                    <a:pt x="122720" y="950748"/>
                  </a:lnTo>
                  <a:lnTo>
                    <a:pt x="303082" y="638354"/>
                  </a:lnTo>
                  <a:lnTo>
                    <a:pt x="611017" y="737822"/>
                  </a:lnTo>
                  <a:lnTo>
                    <a:pt x="678469" y="665039"/>
                  </a:lnTo>
                  <a:lnTo>
                    <a:pt x="739168" y="615179"/>
                  </a:lnTo>
                  <a:lnTo>
                    <a:pt x="638354" y="303080"/>
                  </a:lnTo>
                  <a:lnTo>
                    <a:pt x="950747" y="122720"/>
                  </a:lnTo>
                  <a:lnTo>
                    <a:pt x="1175530" y="371507"/>
                  </a:lnTo>
                  <a:lnTo>
                    <a:pt x="1321409" y="330732"/>
                  </a:lnTo>
                  <a:lnTo>
                    <a:pt x="1338401" y="328139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5666549" y="1791154"/>
              <a:ext cx="1217673" cy="1217673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>
              <a:off x="5731080" y="1855683"/>
              <a:ext cx="1088616" cy="1088616"/>
            </a:xfrm>
            <a:prstGeom prst="ellipse">
              <a:avLst/>
            </a:prstGeom>
            <a:gradFill>
              <a:gsLst>
                <a:gs pos="100000">
                  <a:schemeClr val="bg1"/>
                </a:gs>
                <a:gs pos="0">
                  <a:srgbClr val="E2E2E2"/>
                </a:gs>
              </a:gsLst>
              <a:lin ang="2700000" scaled="1"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7" name="1-2"/>
          <p:cNvSpPr/>
          <p:nvPr/>
        </p:nvSpPr>
        <p:spPr>
          <a:xfrm>
            <a:off x="6402457" y="1854036"/>
            <a:ext cx="450263" cy="450263"/>
          </a:xfrm>
          <a:prstGeom prst="ellipse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28" name="2-1"/>
          <p:cNvGrpSpPr/>
          <p:nvPr/>
        </p:nvGrpSpPr>
        <p:grpSpPr>
          <a:xfrm>
            <a:off x="6239374" y="2719654"/>
            <a:ext cx="776427" cy="776427"/>
            <a:chOff x="5443219" y="1567820"/>
            <a:chExt cx="1664342" cy="1664342"/>
          </a:xfrm>
          <a:effectLst>
            <a:outerShdw blurRad="101600" dist="508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129" name="任意多边形 128"/>
            <p:cNvSpPr/>
            <p:nvPr/>
          </p:nvSpPr>
          <p:spPr>
            <a:xfrm>
              <a:off x="5443219" y="1567820"/>
              <a:ext cx="1664342" cy="1664342"/>
            </a:xfrm>
            <a:custGeom>
              <a:avLst/>
              <a:gdLst>
                <a:gd name="connsiteX0" fmla="*/ 1589098 w 3178196"/>
                <a:gd name="connsiteY0" fmla="*/ 425696 h 3178196"/>
                <a:gd name="connsiteX1" fmla="*/ 425696 w 3178196"/>
                <a:gd name="connsiteY1" fmla="*/ 1589098 h 3178196"/>
                <a:gd name="connsiteX2" fmla="*/ 1589098 w 3178196"/>
                <a:gd name="connsiteY2" fmla="*/ 2752500 h 3178196"/>
                <a:gd name="connsiteX3" fmla="*/ 2752500 w 3178196"/>
                <a:gd name="connsiteY3" fmla="*/ 1589098 h 3178196"/>
                <a:gd name="connsiteX4" fmla="*/ 1589098 w 3178196"/>
                <a:gd name="connsiteY4" fmla="*/ 425696 h 3178196"/>
                <a:gd name="connsiteX5" fmla="*/ 1408737 w 3178196"/>
                <a:gd name="connsiteY5" fmla="*/ 0 h 3178196"/>
                <a:gd name="connsiteX6" fmla="*/ 1769461 w 3178196"/>
                <a:gd name="connsiteY6" fmla="*/ 0 h 3178196"/>
                <a:gd name="connsiteX7" fmla="*/ 1839795 w 3178196"/>
                <a:gd name="connsiteY7" fmla="*/ 328139 h 3178196"/>
                <a:gd name="connsiteX8" fmla="*/ 1856789 w 3178196"/>
                <a:gd name="connsiteY8" fmla="*/ 330732 h 3178196"/>
                <a:gd name="connsiteX9" fmla="*/ 2000849 w 3178196"/>
                <a:gd name="connsiteY9" fmla="*/ 373520 h 3178196"/>
                <a:gd name="connsiteX10" fmla="*/ 2227451 w 3178196"/>
                <a:gd name="connsiteY10" fmla="*/ 122720 h 3178196"/>
                <a:gd name="connsiteX11" fmla="*/ 2539846 w 3178196"/>
                <a:gd name="connsiteY11" fmla="*/ 303080 h 3178196"/>
                <a:gd name="connsiteX12" fmla="*/ 2439451 w 3178196"/>
                <a:gd name="connsiteY12" fmla="*/ 613872 h 3178196"/>
                <a:gd name="connsiteX13" fmla="*/ 2458340 w 3178196"/>
                <a:gd name="connsiteY13" fmla="*/ 627645 h 3178196"/>
                <a:gd name="connsiteX14" fmla="*/ 2558787 w 3178196"/>
                <a:gd name="connsiteY14" fmla="*/ 724273 h 3178196"/>
                <a:gd name="connsiteX15" fmla="*/ 2569563 w 3178196"/>
                <a:gd name="connsiteY15" fmla="*/ 737054 h 3178196"/>
                <a:gd name="connsiteX16" fmla="*/ 2875118 w 3178196"/>
                <a:gd name="connsiteY16" fmla="*/ 638354 h 3178196"/>
                <a:gd name="connsiteX17" fmla="*/ 3055480 w 3178196"/>
                <a:gd name="connsiteY17" fmla="*/ 950748 h 3178196"/>
                <a:gd name="connsiteX18" fmla="*/ 2827830 w 3178196"/>
                <a:gd name="connsiteY18" fmla="*/ 1156432 h 3178196"/>
                <a:gd name="connsiteX19" fmla="*/ 2846251 w 3178196"/>
                <a:gd name="connsiteY19" fmla="*/ 1202137 h 3178196"/>
                <a:gd name="connsiteX20" fmla="*/ 2882440 w 3178196"/>
                <a:gd name="connsiteY20" fmla="*/ 1345342 h 3178196"/>
                <a:gd name="connsiteX21" fmla="*/ 3178196 w 3178196"/>
                <a:gd name="connsiteY21" fmla="*/ 1408739 h 3178196"/>
                <a:gd name="connsiteX22" fmla="*/ 3178196 w 3178196"/>
                <a:gd name="connsiteY22" fmla="*/ 1769460 h 3178196"/>
                <a:gd name="connsiteX23" fmla="*/ 2901180 w 3178196"/>
                <a:gd name="connsiteY23" fmla="*/ 1828838 h 3178196"/>
                <a:gd name="connsiteX24" fmla="*/ 2890366 w 3178196"/>
                <a:gd name="connsiteY24" fmla="*/ 1899689 h 3178196"/>
                <a:gd name="connsiteX25" fmla="*/ 2862393 w 3178196"/>
                <a:gd name="connsiteY25" fmla="*/ 2011345 h 3178196"/>
                <a:gd name="connsiteX26" fmla="*/ 2851433 w 3178196"/>
                <a:gd name="connsiteY26" fmla="*/ 2043093 h 3178196"/>
                <a:gd name="connsiteX27" fmla="*/ 3055480 w 3178196"/>
                <a:gd name="connsiteY27" fmla="*/ 2227452 h 3178196"/>
                <a:gd name="connsiteX28" fmla="*/ 2875118 w 3178196"/>
                <a:gd name="connsiteY28" fmla="*/ 2539844 h 3178196"/>
                <a:gd name="connsiteX29" fmla="*/ 2624366 w 3178196"/>
                <a:gd name="connsiteY29" fmla="*/ 2458846 h 3178196"/>
                <a:gd name="connsiteX30" fmla="*/ 2593452 w 3178196"/>
                <a:gd name="connsiteY30" fmla="*/ 2501242 h 3178196"/>
                <a:gd name="connsiteX31" fmla="*/ 2496828 w 3178196"/>
                <a:gd name="connsiteY31" fmla="*/ 2601689 h 3178196"/>
                <a:gd name="connsiteX32" fmla="*/ 2461217 w 3178196"/>
                <a:gd name="connsiteY32" fmla="*/ 2631705 h 3178196"/>
                <a:gd name="connsiteX33" fmla="*/ 2539846 w 3178196"/>
                <a:gd name="connsiteY33" fmla="*/ 2875117 h 3178196"/>
                <a:gd name="connsiteX34" fmla="*/ 2227451 w 3178196"/>
                <a:gd name="connsiteY34" fmla="*/ 3055478 h 3178196"/>
                <a:gd name="connsiteX35" fmla="*/ 2061632 w 3178196"/>
                <a:gd name="connsiteY35" fmla="*/ 2871954 h 3178196"/>
                <a:gd name="connsiteX36" fmla="*/ 2018961 w 3178196"/>
                <a:gd name="connsiteY36" fmla="*/ 2889155 h 3178196"/>
                <a:gd name="connsiteX37" fmla="*/ 1820676 w 3178196"/>
                <a:gd name="connsiteY37" fmla="*/ 2939260 h 3178196"/>
                <a:gd name="connsiteX38" fmla="*/ 1769461 w 3178196"/>
                <a:gd name="connsiteY38" fmla="*/ 3178196 h 3178196"/>
                <a:gd name="connsiteX39" fmla="*/ 1408737 w 3178196"/>
                <a:gd name="connsiteY39" fmla="*/ 3178196 h 3178196"/>
                <a:gd name="connsiteX40" fmla="*/ 1357415 w 3178196"/>
                <a:gd name="connsiteY40" fmla="*/ 2938761 h 3178196"/>
                <a:gd name="connsiteX41" fmla="*/ 1321409 w 3178196"/>
                <a:gd name="connsiteY41" fmla="*/ 2933267 h 3178196"/>
                <a:gd name="connsiteX42" fmla="*/ 1116228 w 3178196"/>
                <a:gd name="connsiteY42" fmla="*/ 2872328 h 3178196"/>
                <a:gd name="connsiteX43" fmla="*/ 950747 w 3178196"/>
                <a:gd name="connsiteY43" fmla="*/ 3055478 h 3178196"/>
                <a:gd name="connsiteX44" fmla="*/ 638354 w 3178196"/>
                <a:gd name="connsiteY44" fmla="*/ 2875117 h 3178196"/>
                <a:gd name="connsiteX45" fmla="*/ 716567 w 3178196"/>
                <a:gd name="connsiteY45" fmla="*/ 2632987 h 3178196"/>
                <a:gd name="connsiteX46" fmla="*/ 564155 w 3178196"/>
                <a:gd name="connsiteY46" fmla="*/ 2476891 h 3178196"/>
                <a:gd name="connsiteX47" fmla="*/ 552049 w 3178196"/>
                <a:gd name="connsiteY47" fmla="*/ 2459421 h 3178196"/>
                <a:gd name="connsiteX48" fmla="*/ 303082 w 3178196"/>
                <a:gd name="connsiteY48" fmla="*/ 2539844 h 3178196"/>
                <a:gd name="connsiteX49" fmla="*/ 122720 w 3178196"/>
                <a:gd name="connsiteY49" fmla="*/ 2227452 h 3178196"/>
                <a:gd name="connsiteX50" fmla="*/ 326913 w 3178196"/>
                <a:gd name="connsiteY50" fmla="*/ 2042960 h 3178196"/>
                <a:gd name="connsiteX51" fmla="*/ 306855 w 3178196"/>
                <a:gd name="connsiteY51" fmla="*/ 1979828 h 3178196"/>
                <a:gd name="connsiteX52" fmla="*/ 276470 w 3178196"/>
                <a:gd name="connsiteY52" fmla="*/ 1828721 h 3178196"/>
                <a:gd name="connsiteX53" fmla="*/ 0 w 3178196"/>
                <a:gd name="connsiteY53" fmla="*/ 1769460 h 3178196"/>
                <a:gd name="connsiteX54" fmla="*/ 0 w 3178196"/>
                <a:gd name="connsiteY54" fmla="*/ 1408739 h 3178196"/>
                <a:gd name="connsiteX55" fmla="*/ 293010 w 3178196"/>
                <a:gd name="connsiteY55" fmla="*/ 1345931 h 3178196"/>
                <a:gd name="connsiteX56" fmla="*/ 306855 w 3178196"/>
                <a:gd name="connsiteY56" fmla="*/ 1284173 h 3178196"/>
                <a:gd name="connsiteX57" fmla="*/ 351046 w 3178196"/>
                <a:gd name="connsiteY57" fmla="*/ 1157043 h 3178196"/>
                <a:gd name="connsiteX58" fmla="*/ 122720 w 3178196"/>
                <a:gd name="connsiteY58" fmla="*/ 950748 h 3178196"/>
                <a:gd name="connsiteX59" fmla="*/ 303082 w 3178196"/>
                <a:gd name="connsiteY59" fmla="*/ 638354 h 3178196"/>
                <a:gd name="connsiteX60" fmla="*/ 611017 w 3178196"/>
                <a:gd name="connsiteY60" fmla="*/ 737822 h 3178196"/>
                <a:gd name="connsiteX61" fmla="*/ 678469 w 3178196"/>
                <a:gd name="connsiteY61" fmla="*/ 665039 h 3178196"/>
                <a:gd name="connsiteX62" fmla="*/ 739168 w 3178196"/>
                <a:gd name="connsiteY62" fmla="*/ 615179 h 3178196"/>
                <a:gd name="connsiteX63" fmla="*/ 638354 w 3178196"/>
                <a:gd name="connsiteY63" fmla="*/ 303080 h 3178196"/>
                <a:gd name="connsiteX64" fmla="*/ 950747 w 3178196"/>
                <a:gd name="connsiteY64" fmla="*/ 122720 h 3178196"/>
                <a:gd name="connsiteX65" fmla="*/ 1175530 w 3178196"/>
                <a:gd name="connsiteY65" fmla="*/ 371507 h 3178196"/>
                <a:gd name="connsiteX66" fmla="*/ 1321409 w 3178196"/>
                <a:gd name="connsiteY66" fmla="*/ 330732 h 3178196"/>
                <a:gd name="connsiteX67" fmla="*/ 1338401 w 3178196"/>
                <a:gd name="connsiteY67" fmla="*/ 328139 h 3178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178196" h="3178196">
                  <a:moveTo>
                    <a:pt x="1589098" y="425696"/>
                  </a:moveTo>
                  <a:cubicBezTo>
                    <a:pt x="946569" y="425696"/>
                    <a:pt x="425696" y="946569"/>
                    <a:pt x="425696" y="1589098"/>
                  </a:cubicBezTo>
                  <a:cubicBezTo>
                    <a:pt x="425696" y="2231627"/>
                    <a:pt x="946569" y="2752500"/>
                    <a:pt x="1589098" y="2752500"/>
                  </a:cubicBezTo>
                  <a:cubicBezTo>
                    <a:pt x="2231627" y="2752500"/>
                    <a:pt x="2752500" y="2231627"/>
                    <a:pt x="2752500" y="1589098"/>
                  </a:cubicBezTo>
                  <a:cubicBezTo>
                    <a:pt x="2752500" y="946569"/>
                    <a:pt x="2231627" y="425696"/>
                    <a:pt x="1589098" y="425696"/>
                  </a:cubicBezTo>
                  <a:close/>
                  <a:moveTo>
                    <a:pt x="1408737" y="0"/>
                  </a:moveTo>
                  <a:lnTo>
                    <a:pt x="1769461" y="0"/>
                  </a:lnTo>
                  <a:lnTo>
                    <a:pt x="1839795" y="328139"/>
                  </a:lnTo>
                  <a:lnTo>
                    <a:pt x="1856789" y="330732"/>
                  </a:lnTo>
                  <a:lnTo>
                    <a:pt x="2000849" y="373520"/>
                  </a:lnTo>
                  <a:lnTo>
                    <a:pt x="2227451" y="122720"/>
                  </a:lnTo>
                  <a:lnTo>
                    <a:pt x="2539846" y="303080"/>
                  </a:lnTo>
                  <a:lnTo>
                    <a:pt x="2439451" y="613872"/>
                  </a:lnTo>
                  <a:lnTo>
                    <a:pt x="2458340" y="627645"/>
                  </a:lnTo>
                  <a:cubicBezTo>
                    <a:pt x="2493487" y="658090"/>
                    <a:pt x="2527017" y="690346"/>
                    <a:pt x="2558787" y="724273"/>
                  </a:cubicBezTo>
                  <a:lnTo>
                    <a:pt x="2569563" y="737054"/>
                  </a:lnTo>
                  <a:lnTo>
                    <a:pt x="2875118" y="638354"/>
                  </a:lnTo>
                  <a:lnTo>
                    <a:pt x="3055480" y="950748"/>
                  </a:lnTo>
                  <a:lnTo>
                    <a:pt x="2827830" y="1156432"/>
                  </a:lnTo>
                  <a:lnTo>
                    <a:pt x="2846251" y="1202137"/>
                  </a:lnTo>
                  <a:lnTo>
                    <a:pt x="2882440" y="1345342"/>
                  </a:lnTo>
                  <a:lnTo>
                    <a:pt x="3178196" y="1408739"/>
                  </a:lnTo>
                  <a:lnTo>
                    <a:pt x="3178196" y="1769460"/>
                  </a:lnTo>
                  <a:lnTo>
                    <a:pt x="2901180" y="1828838"/>
                  </a:lnTo>
                  <a:lnTo>
                    <a:pt x="2890366" y="1899689"/>
                  </a:lnTo>
                  <a:cubicBezTo>
                    <a:pt x="2882626" y="1937518"/>
                    <a:pt x="2873276" y="1974762"/>
                    <a:pt x="2862393" y="2011345"/>
                  </a:cubicBezTo>
                  <a:lnTo>
                    <a:pt x="2851433" y="2043093"/>
                  </a:lnTo>
                  <a:lnTo>
                    <a:pt x="3055480" y="2227452"/>
                  </a:lnTo>
                  <a:lnTo>
                    <a:pt x="2875118" y="2539844"/>
                  </a:lnTo>
                  <a:lnTo>
                    <a:pt x="2624366" y="2458846"/>
                  </a:lnTo>
                  <a:lnTo>
                    <a:pt x="2593452" y="2501242"/>
                  </a:lnTo>
                  <a:cubicBezTo>
                    <a:pt x="2563009" y="2536388"/>
                    <a:pt x="2530753" y="2569918"/>
                    <a:pt x="2496828" y="2601689"/>
                  </a:cubicBezTo>
                  <a:lnTo>
                    <a:pt x="2461217" y="2631705"/>
                  </a:lnTo>
                  <a:lnTo>
                    <a:pt x="2539846" y="2875117"/>
                  </a:lnTo>
                  <a:lnTo>
                    <a:pt x="2227451" y="3055478"/>
                  </a:lnTo>
                  <a:lnTo>
                    <a:pt x="2061632" y="2871954"/>
                  </a:lnTo>
                  <a:lnTo>
                    <a:pt x="2018961" y="2889155"/>
                  </a:lnTo>
                  <a:lnTo>
                    <a:pt x="1820676" y="2939260"/>
                  </a:lnTo>
                  <a:lnTo>
                    <a:pt x="1769461" y="3178196"/>
                  </a:lnTo>
                  <a:lnTo>
                    <a:pt x="1408737" y="3178196"/>
                  </a:lnTo>
                  <a:lnTo>
                    <a:pt x="1357415" y="2938761"/>
                  </a:lnTo>
                  <a:lnTo>
                    <a:pt x="1321409" y="2933267"/>
                  </a:lnTo>
                  <a:lnTo>
                    <a:pt x="1116228" y="2872328"/>
                  </a:lnTo>
                  <a:lnTo>
                    <a:pt x="950747" y="3055478"/>
                  </a:lnTo>
                  <a:lnTo>
                    <a:pt x="638354" y="2875117"/>
                  </a:lnTo>
                  <a:lnTo>
                    <a:pt x="716567" y="2632987"/>
                  </a:lnTo>
                  <a:lnTo>
                    <a:pt x="564155" y="2476891"/>
                  </a:lnTo>
                  <a:lnTo>
                    <a:pt x="552049" y="2459421"/>
                  </a:lnTo>
                  <a:lnTo>
                    <a:pt x="303082" y="2539844"/>
                  </a:lnTo>
                  <a:lnTo>
                    <a:pt x="122720" y="2227452"/>
                  </a:lnTo>
                  <a:lnTo>
                    <a:pt x="326913" y="2042960"/>
                  </a:lnTo>
                  <a:lnTo>
                    <a:pt x="306855" y="1979828"/>
                  </a:lnTo>
                  <a:lnTo>
                    <a:pt x="276470" y="1828721"/>
                  </a:lnTo>
                  <a:lnTo>
                    <a:pt x="0" y="1769460"/>
                  </a:lnTo>
                  <a:lnTo>
                    <a:pt x="0" y="1408739"/>
                  </a:lnTo>
                  <a:lnTo>
                    <a:pt x="293010" y="1345931"/>
                  </a:lnTo>
                  <a:lnTo>
                    <a:pt x="306855" y="1284173"/>
                  </a:lnTo>
                  <a:lnTo>
                    <a:pt x="351046" y="1157043"/>
                  </a:lnTo>
                  <a:lnTo>
                    <a:pt x="122720" y="950748"/>
                  </a:lnTo>
                  <a:lnTo>
                    <a:pt x="303082" y="638354"/>
                  </a:lnTo>
                  <a:lnTo>
                    <a:pt x="611017" y="737822"/>
                  </a:lnTo>
                  <a:lnTo>
                    <a:pt x="678469" y="665039"/>
                  </a:lnTo>
                  <a:lnTo>
                    <a:pt x="739168" y="615179"/>
                  </a:lnTo>
                  <a:lnTo>
                    <a:pt x="638354" y="303080"/>
                  </a:lnTo>
                  <a:lnTo>
                    <a:pt x="950747" y="122720"/>
                  </a:lnTo>
                  <a:lnTo>
                    <a:pt x="1175530" y="371507"/>
                  </a:lnTo>
                  <a:lnTo>
                    <a:pt x="1321409" y="330732"/>
                  </a:lnTo>
                  <a:lnTo>
                    <a:pt x="1338401" y="328139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5666553" y="1791154"/>
              <a:ext cx="1217673" cy="1217673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>
              <a:off x="5731080" y="1855683"/>
              <a:ext cx="1088616" cy="1088616"/>
            </a:xfrm>
            <a:prstGeom prst="ellipse">
              <a:avLst/>
            </a:prstGeom>
            <a:gradFill>
              <a:gsLst>
                <a:gs pos="100000">
                  <a:schemeClr val="bg1"/>
                </a:gs>
                <a:gs pos="0">
                  <a:srgbClr val="E2E2E2"/>
                </a:gs>
              </a:gsLst>
              <a:lin ang="2700000" scaled="1"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2" name="2-2"/>
          <p:cNvSpPr/>
          <p:nvPr/>
        </p:nvSpPr>
        <p:spPr>
          <a:xfrm>
            <a:off x="6402457" y="2882736"/>
            <a:ext cx="450263" cy="450263"/>
          </a:xfrm>
          <a:prstGeom prst="ellipse">
            <a:avLst/>
          </a:prstGeom>
          <a:solidFill>
            <a:srgbClr val="0DAC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33" name="3-1"/>
          <p:cNvGrpSpPr/>
          <p:nvPr/>
        </p:nvGrpSpPr>
        <p:grpSpPr>
          <a:xfrm>
            <a:off x="6239374" y="3748354"/>
            <a:ext cx="776427" cy="776427"/>
            <a:chOff x="5443219" y="1567820"/>
            <a:chExt cx="1664342" cy="1664342"/>
          </a:xfrm>
          <a:effectLst>
            <a:outerShdw blurRad="101600" dist="508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134" name="任意多边形 133"/>
            <p:cNvSpPr/>
            <p:nvPr/>
          </p:nvSpPr>
          <p:spPr>
            <a:xfrm>
              <a:off x="5443219" y="1567820"/>
              <a:ext cx="1664342" cy="1664342"/>
            </a:xfrm>
            <a:custGeom>
              <a:avLst/>
              <a:gdLst>
                <a:gd name="connsiteX0" fmla="*/ 1589098 w 3178196"/>
                <a:gd name="connsiteY0" fmla="*/ 425696 h 3178196"/>
                <a:gd name="connsiteX1" fmla="*/ 425696 w 3178196"/>
                <a:gd name="connsiteY1" fmla="*/ 1589098 h 3178196"/>
                <a:gd name="connsiteX2" fmla="*/ 1589098 w 3178196"/>
                <a:gd name="connsiteY2" fmla="*/ 2752500 h 3178196"/>
                <a:gd name="connsiteX3" fmla="*/ 2752500 w 3178196"/>
                <a:gd name="connsiteY3" fmla="*/ 1589098 h 3178196"/>
                <a:gd name="connsiteX4" fmla="*/ 1589098 w 3178196"/>
                <a:gd name="connsiteY4" fmla="*/ 425696 h 3178196"/>
                <a:gd name="connsiteX5" fmla="*/ 1408737 w 3178196"/>
                <a:gd name="connsiteY5" fmla="*/ 0 h 3178196"/>
                <a:gd name="connsiteX6" fmla="*/ 1769461 w 3178196"/>
                <a:gd name="connsiteY6" fmla="*/ 0 h 3178196"/>
                <a:gd name="connsiteX7" fmla="*/ 1839795 w 3178196"/>
                <a:gd name="connsiteY7" fmla="*/ 328139 h 3178196"/>
                <a:gd name="connsiteX8" fmla="*/ 1856789 w 3178196"/>
                <a:gd name="connsiteY8" fmla="*/ 330732 h 3178196"/>
                <a:gd name="connsiteX9" fmla="*/ 2000849 w 3178196"/>
                <a:gd name="connsiteY9" fmla="*/ 373520 h 3178196"/>
                <a:gd name="connsiteX10" fmla="*/ 2227451 w 3178196"/>
                <a:gd name="connsiteY10" fmla="*/ 122720 h 3178196"/>
                <a:gd name="connsiteX11" fmla="*/ 2539846 w 3178196"/>
                <a:gd name="connsiteY11" fmla="*/ 303080 h 3178196"/>
                <a:gd name="connsiteX12" fmla="*/ 2439451 w 3178196"/>
                <a:gd name="connsiteY12" fmla="*/ 613872 h 3178196"/>
                <a:gd name="connsiteX13" fmla="*/ 2458340 w 3178196"/>
                <a:gd name="connsiteY13" fmla="*/ 627645 h 3178196"/>
                <a:gd name="connsiteX14" fmla="*/ 2558787 w 3178196"/>
                <a:gd name="connsiteY14" fmla="*/ 724273 h 3178196"/>
                <a:gd name="connsiteX15" fmla="*/ 2569563 w 3178196"/>
                <a:gd name="connsiteY15" fmla="*/ 737054 h 3178196"/>
                <a:gd name="connsiteX16" fmla="*/ 2875118 w 3178196"/>
                <a:gd name="connsiteY16" fmla="*/ 638354 h 3178196"/>
                <a:gd name="connsiteX17" fmla="*/ 3055480 w 3178196"/>
                <a:gd name="connsiteY17" fmla="*/ 950748 h 3178196"/>
                <a:gd name="connsiteX18" fmla="*/ 2827830 w 3178196"/>
                <a:gd name="connsiteY18" fmla="*/ 1156432 h 3178196"/>
                <a:gd name="connsiteX19" fmla="*/ 2846251 w 3178196"/>
                <a:gd name="connsiteY19" fmla="*/ 1202137 h 3178196"/>
                <a:gd name="connsiteX20" fmla="*/ 2882440 w 3178196"/>
                <a:gd name="connsiteY20" fmla="*/ 1345342 h 3178196"/>
                <a:gd name="connsiteX21" fmla="*/ 3178196 w 3178196"/>
                <a:gd name="connsiteY21" fmla="*/ 1408739 h 3178196"/>
                <a:gd name="connsiteX22" fmla="*/ 3178196 w 3178196"/>
                <a:gd name="connsiteY22" fmla="*/ 1769460 h 3178196"/>
                <a:gd name="connsiteX23" fmla="*/ 2901180 w 3178196"/>
                <a:gd name="connsiteY23" fmla="*/ 1828838 h 3178196"/>
                <a:gd name="connsiteX24" fmla="*/ 2890366 w 3178196"/>
                <a:gd name="connsiteY24" fmla="*/ 1899689 h 3178196"/>
                <a:gd name="connsiteX25" fmla="*/ 2862393 w 3178196"/>
                <a:gd name="connsiteY25" fmla="*/ 2011345 h 3178196"/>
                <a:gd name="connsiteX26" fmla="*/ 2851433 w 3178196"/>
                <a:gd name="connsiteY26" fmla="*/ 2043093 h 3178196"/>
                <a:gd name="connsiteX27" fmla="*/ 3055480 w 3178196"/>
                <a:gd name="connsiteY27" fmla="*/ 2227452 h 3178196"/>
                <a:gd name="connsiteX28" fmla="*/ 2875118 w 3178196"/>
                <a:gd name="connsiteY28" fmla="*/ 2539844 h 3178196"/>
                <a:gd name="connsiteX29" fmla="*/ 2624366 w 3178196"/>
                <a:gd name="connsiteY29" fmla="*/ 2458846 h 3178196"/>
                <a:gd name="connsiteX30" fmla="*/ 2593452 w 3178196"/>
                <a:gd name="connsiteY30" fmla="*/ 2501242 h 3178196"/>
                <a:gd name="connsiteX31" fmla="*/ 2496828 w 3178196"/>
                <a:gd name="connsiteY31" fmla="*/ 2601689 h 3178196"/>
                <a:gd name="connsiteX32" fmla="*/ 2461217 w 3178196"/>
                <a:gd name="connsiteY32" fmla="*/ 2631705 h 3178196"/>
                <a:gd name="connsiteX33" fmla="*/ 2539846 w 3178196"/>
                <a:gd name="connsiteY33" fmla="*/ 2875117 h 3178196"/>
                <a:gd name="connsiteX34" fmla="*/ 2227451 w 3178196"/>
                <a:gd name="connsiteY34" fmla="*/ 3055478 h 3178196"/>
                <a:gd name="connsiteX35" fmla="*/ 2061632 w 3178196"/>
                <a:gd name="connsiteY35" fmla="*/ 2871954 h 3178196"/>
                <a:gd name="connsiteX36" fmla="*/ 2018961 w 3178196"/>
                <a:gd name="connsiteY36" fmla="*/ 2889155 h 3178196"/>
                <a:gd name="connsiteX37" fmla="*/ 1820676 w 3178196"/>
                <a:gd name="connsiteY37" fmla="*/ 2939260 h 3178196"/>
                <a:gd name="connsiteX38" fmla="*/ 1769461 w 3178196"/>
                <a:gd name="connsiteY38" fmla="*/ 3178196 h 3178196"/>
                <a:gd name="connsiteX39" fmla="*/ 1408737 w 3178196"/>
                <a:gd name="connsiteY39" fmla="*/ 3178196 h 3178196"/>
                <a:gd name="connsiteX40" fmla="*/ 1357415 w 3178196"/>
                <a:gd name="connsiteY40" fmla="*/ 2938761 h 3178196"/>
                <a:gd name="connsiteX41" fmla="*/ 1321409 w 3178196"/>
                <a:gd name="connsiteY41" fmla="*/ 2933267 h 3178196"/>
                <a:gd name="connsiteX42" fmla="*/ 1116228 w 3178196"/>
                <a:gd name="connsiteY42" fmla="*/ 2872328 h 3178196"/>
                <a:gd name="connsiteX43" fmla="*/ 950747 w 3178196"/>
                <a:gd name="connsiteY43" fmla="*/ 3055478 h 3178196"/>
                <a:gd name="connsiteX44" fmla="*/ 638354 w 3178196"/>
                <a:gd name="connsiteY44" fmla="*/ 2875117 h 3178196"/>
                <a:gd name="connsiteX45" fmla="*/ 716567 w 3178196"/>
                <a:gd name="connsiteY45" fmla="*/ 2632987 h 3178196"/>
                <a:gd name="connsiteX46" fmla="*/ 564155 w 3178196"/>
                <a:gd name="connsiteY46" fmla="*/ 2476891 h 3178196"/>
                <a:gd name="connsiteX47" fmla="*/ 552049 w 3178196"/>
                <a:gd name="connsiteY47" fmla="*/ 2459421 h 3178196"/>
                <a:gd name="connsiteX48" fmla="*/ 303082 w 3178196"/>
                <a:gd name="connsiteY48" fmla="*/ 2539844 h 3178196"/>
                <a:gd name="connsiteX49" fmla="*/ 122720 w 3178196"/>
                <a:gd name="connsiteY49" fmla="*/ 2227452 h 3178196"/>
                <a:gd name="connsiteX50" fmla="*/ 326913 w 3178196"/>
                <a:gd name="connsiteY50" fmla="*/ 2042960 h 3178196"/>
                <a:gd name="connsiteX51" fmla="*/ 306855 w 3178196"/>
                <a:gd name="connsiteY51" fmla="*/ 1979828 h 3178196"/>
                <a:gd name="connsiteX52" fmla="*/ 276470 w 3178196"/>
                <a:gd name="connsiteY52" fmla="*/ 1828721 h 3178196"/>
                <a:gd name="connsiteX53" fmla="*/ 0 w 3178196"/>
                <a:gd name="connsiteY53" fmla="*/ 1769460 h 3178196"/>
                <a:gd name="connsiteX54" fmla="*/ 0 w 3178196"/>
                <a:gd name="connsiteY54" fmla="*/ 1408739 h 3178196"/>
                <a:gd name="connsiteX55" fmla="*/ 293010 w 3178196"/>
                <a:gd name="connsiteY55" fmla="*/ 1345931 h 3178196"/>
                <a:gd name="connsiteX56" fmla="*/ 306855 w 3178196"/>
                <a:gd name="connsiteY56" fmla="*/ 1284173 h 3178196"/>
                <a:gd name="connsiteX57" fmla="*/ 351046 w 3178196"/>
                <a:gd name="connsiteY57" fmla="*/ 1157043 h 3178196"/>
                <a:gd name="connsiteX58" fmla="*/ 122720 w 3178196"/>
                <a:gd name="connsiteY58" fmla="*/ 950748 h 3178196"/>
                <a:gd name="connsiteX59" fmla="*/ 303082 w 3178196"/>
                <a:gd name="connsiteY59" fmla="*/ 638354 h 3178196"/>
                <a:gd name="connsiteX60" fmla="*/ 611017 w 3178196"/>
                <a:gd name="connsiteY60" fmla="*/ 737822 h 3178196"/>
                <a:gd name="connsiteX61" fmla="*/ 678469 w 3178196"/>
                <a:gd name="connsiteY61" fmla="*/ 665039 h 3178196"/>
                <a:gd name="connsiteX62" fmla="*/ 739168 w 3178196"/>
                <a:gd name="connsiteY62" fmla="*/ 615179 h 3178196"/>
                <a:gd name="connsiteX63" fmla="*/ 638354 w 3178196"/>
                <a:gd name="connsiteY63" fmla="*/ 303080 h 3178196"/>
                <a:gd name="connsiteX64" fmla="*/ 950747 w 3178196"/>
                <a:gd name="connsiteY64" fmla="*/ 122720 h 3178196"/>
                <a:gd name="connsiteX65" fmla="*/ 1175530 w 3178196"/>
                <a:gd name="connsiteY65" fmla="*/ 371507 h 3178196"/>
                <a:gd name="connsiteX66" fmla="*/ 1321409 w 3178196"/>
                <a:gd name="connsiteY66" fmla="*/ 330732 h 3178196"/>
                <a:gd name="connsiteX67" fmla="*/ 1338401 w 3178196"/>
                <a:gd name="connsiteY67" fmla="*/ 328139 h 3178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178196" h="3178196">
                  <a:moveTo>
                    <a:pt x="1589098" y="425696"/>
                  </a:moveTo>
                  <a:cubicBezTo>
                    <a:pt x="946569" y="425696"/>
                    <a:pt x="425696" y="946569"/>
                    <a:pt x="425696" y="1589098"/>
                  </a:cubicBezTo>
                  <a:cubicBezTo>
                    <a:pt x="425696" y="2231627"/>
                    <a:pt x="946569" y="2752500"/>
                    <a:pt x="1589098" y="2752500"/>
                  </a:cubicBezTo>
                  <a:cubicBezTo>
                    <a:pt x="2231627" y="2752500"/>
                    <a:pt x="2752500" y="2231627"/>
                    <a:pt x="2752500" y="1589098"/>
                  </a:cubicBezTo>
                  <a:cubicBezTo>
                    <a:pt x="2752500" y="946569"/>
                    <a:pt x="2231627" y="425696"/>
                    <a:pt x="1589098" y="425696"/>
                  </a:cubicBezTo>
                  <a:close/>
                  <a:moveTo>
                    <a:pt x="1408737" y="0"/>
                  </a:moveTo>
                  <a:lnTo>
                    <a:pt x="1769461" y="0"/>
                  </a:lnTo>
                  <a:lnTo>
                    <a:pt x="1839795" y="328139"/>
                  </a:lnTo>
                  <a:lnTo>
                    <a:pt x="1856789" y="330732"/>
                  </a:lnTo>
                  <a:lnTo>
                    <a:pt x="2000849" y="373520"/>
                  </a:lnTo>
                  <a:lnTo>
                    <a:pt x="2227451" y="122720"/>
                  </a:lnTo>
                  <a:lnTo>
                    <a:pt x="2539846" y="303080"/>
                  </a:lnTo>
                  <a:lnTo>
                    <a:pt x="2439451" y="613872"/>
                  </a:lnTo>
                  <a:lnTo>
                    <a:pt x="2458340" y="627645"/>
                  </a:lnTo>
                  <a:cubicBezTo>
                    <a:pt x="2493487" y="658090"/>
                    <a:pt x="2527017" y="690346"/>
                    <a:pt x="2558787" y="724273"/>
                  </a:cubicBezTo>
                  <a:lnTo>
                    <a:pt x="2569563" y="737054"/>
                  </a:lnTo>
                  <a:lnTo>
                    <a:pt x="2875118" y="638354"/>
                  </a:lnTo>
                  <a:lnTo>
                    <a:pt x="3055480" y="950748"/>
                  </a:lnTo>
                  <a:lnTo>
                    <a:pt x="2827830" y="1156432"/>
                  </a:lnTo>
                  <a:lnTo>
                    <a:pt x="2846251" y="1202137"/>
                  </a:lnTo>
                  <a:lnTo>
                    <a:pt x="2882440" y="1345342"/>
                  </a:lnTo>
                  <a:lnTo>
                    <a:pt x="3178196" y="1408739"/>
                  </a:lnTo>
                  <a:lnTo>
                    <a:pt x="3178196" y="1769460"/>
                  </a:lnTo>
                  <a:lnTo>
                    <a:pt x="2901180" y="1828838"/>
                  </a:lnTo>
                  <a:lnTo>
                    <a:pt x="2890366" y="1899689"/>
                  </a:lnTo>
                  <a:cubicBezTo>
                    <a:pt x="2882626" y="1937518"/>
                    <a:pt x="2873276" y="1974762"/>
                    <a:pt x="2862393" y="2011345"/>
                  </a:cubicBezTo>
                  <a:lnTo>
                    <a:pt x="2851433" y="2043093"/>
                  </a:lnTo>
                  <a:lnTo>
                    <a:pt x="3055480" y="2227452"/>
                  </a:lnTo>
                  <a:lnTo>
                    <a:pt x="2875118" y="2539844"/>
                  </a:lnTo>
                  <a:lnTo>
                    <a:pt x="2624366" y="2458846"/>
                  </a:lnTo>
                  <a:lnTo>
                    <a:pt x="2593452" y="2501242"/>
                  </a:lnTo>
                  <a:cubicBezTo>
                    <a:pt x="2563009" y="2536388"/>
                    <a:pt x="2530753" y="2569918"/>
                    <a:pt x="2496828" y="2601689"/>
                  </a:cubicBezTo>
                  <a:lnTo>
                    <a:pt x="2461217" y="2631705"/>
                  </a:lnTo>
                  <a:lnTo>
                    <a:pt x="2539846" y="2875117"/>
                  </a:lnTo>
                  <a:lnTo>
                    <a:pt x="2227451" y="3055478"/>
                  </a:lnTo>
                  <a:lnTo>
                    <a:pt x="2061632" y="2871954"/>
                  </a:lnTo>
                  <a:lnTo>
                    <a:pt x="2018961" y="2889155"/>
                  </a:lnTo>
                  <a:lnTo>
                    <a:pt x="1820676" y="2939260"/>
                  </a:lnTo>
                  <a:lnTo>
                    <a:pt x="1769461" y="3178196"/>
                  </a:lnTo>
                  <a:lnTo>
                    <a:pt x="1408737" y="3178196"/>
                  </a:lnTo>
                  <a:lnTo>
                    <a:pt x="1357415" y="2938761"/>
                  </a:lnTo>
                  <a:lnTo>
                    <a:pt x="1321409" y="2933267"/>
                  </a:lnTo>
                  <a:lnTo>
                    <a:pt x="1116228" y="2872328"/>
                  </a:lnTo>
                  <a:lnTo>
                    <a:pt x="950747" y="3055478"/>
                  </a:lnTo>
                  <a:lnTo>
                    <a:pt x="638354" y="2875117"/>
                  </a:lnTo>
                  <a:lnTo>
                    <a:pt x="716567" y="2632987"/>
                  </a:lnTo>
                  <a:lnTo>
                    <a:pt x="564155" y="2476891"/>
                  </a:lnTo>
                  <a:lnTo>
                    <a:pt x="552049" y="2459421"/>
                  </a:lnTo>
                  <a:lnTo>
                    <a:pt x="303082" y="2539844"/>
                  </a:lnTo>
                  <a:lnTo>
                    <a:pt x="122720" y="2227452"/>
                  </a:lnTo>
                  <a:lnTo>
                    <a:pt x="326913" y="2042960"/>
                  </a:lnTo>
                  <a:lnTo>
                    <a:pt x="306855" y="1979828"/>
                  </a:lnTo>
                  <a:lnTo>
                    <a:pt x="276470" y="1828721"/>
                  </a:lnTo>
                  <a:lnTo>
                    <a:pt x="0" y="1769460"/>
                  </a:lnTo>
                  <a:lnTo>
                    <a:pt x="0" y="1408739"/>
                  </a:lnTo>
                  <a:lnTo>
                    <a:pt x="293010" y="1345931"/>
                  </a:lnTo>
                  <a:lnTo>
                    <a:pt x="306855" y="1284173"/>
                  </a:lnTo>
                  <a:lnTo>
                    <a:pt x="351046" y="1157043"/>
                  </a:lnTo>
                  <a:lnTo>
                    <a:pt x="122720" y="950748"/>
                  </a:lnTo>
                  <a:lnTo>
                    <a:pt x="303082" y="638354"/>
                  </a:lnTo>
                  <a:lnTo>
                    <a:pt x="611017" y="737822"/>
                  </a:lnTo>
                  <a:lnTo>
                    <a:pt x="678469" y="665039"/>
                  </a:lnTo>
                  <a:lnTo>
                    <a:pt x="739168" y="615179"/>
                  </a:lnTo>
                  <a:lnTo>
                    <a:pt x="638354" y="303080"/>
                  </a:lnTo>
                  <a:lnTo>
                    <a:pt x="950747" y="122720"/>
                  </a:lnTo>
                  <a:lnTo>
                    <a:pt x="1175530" y="371507"/>
                  </a:lnTo>
                  <a:lnTo>
                    <a:pt x="1321409" y="330732"/>
                  </a:lnTo>
                  <a:lnTo>
                    <a:pt x="1338401" y="328139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>
              <a:off x="5666553" y="1791154"/>
              <a:ext cx="1217673" cy="1217673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5731080" y="1855683"/>
              <a:ext cx="1088616" cy="1088616"/>
            </a:xfrm>
            <a:prstGeom prst="ellipse">
              <a:avLst/>
            </a:prstGeom>
            <a:gradFill>
              <a:gsLst>
                <a:gs pos="100000">
                  <a:schemeClr val="bg1"/>
                </a:gs>
                <a:gs pos="0">
                  <a:srgbClr val="E2E2E2"/>
                </a:gs>
              </a:gsLst>
              <a:lin ang="2700000" scaled="1"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7" name="3-2"/>
          <p:cNvSpPr/>
          <p:nvPr/>
        </p:nvSpPr>
        <p:spPr>
          <a:xfrm>
            <a:off x="6402457" y="3911436"/>
            <a:ext cx="450263" cy="450263"/>
          </a:xfrm>
          <a:prstGeom prst="ellipse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38" name="1-3"/>
          <p:cNvGrpSpPr>
            <a:grpSpLocks noChangeAspect="1"/>
          </p:cNvGrpSpPr>
          <p:nvPr/>
        </p:nvGrpSpPr>
        <p:grpSpPr bwMode="auto">
          <a:xfrm>
            <a:off x="6524060" y="1959353"/>
            <a:ext cx="210680" cy="246893"/>
            <a:chOff x="1776" y="1776"/>
            <a:chExt cx="64" cy="75"/>
          </a:xfrm>
          <a:solidFill>
            <a:schemeClr val="bg1"/>
          </a:solidFill>
          <a:effectLst/>
        </p:grpSpPr>
        <p:sp>
          <p:nvSpPr>
            <p:cNvPr id="139" name="Freeform 5"/>
            <p:cNvSpPr>
              <a:spLocks/>
            </p:cNvSpPr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0" name="Freeform 6"/>
            <p:cNvSpPr>
              <a:spLocks/>
            </p:cNvSpPr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1" name="Freeform 7"/>
            <p:cNvSpPr>
              <a:spLocks/>
            </p:cNvSpPr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2" name="Freeform 8"/>
            <p:cNvSpPr>
              <a:spLocks/>
            </p:cNvSpPr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3" name="2-3"/>
          <p:cNvGrpSpPr>
            <a:grpSpLocks noChangeAspect="1"/>
          </p:cNvGrpSpPr>
          <p:nvPr/>
        </p:nvGrpSpPr>
        <p:grpSpPr bwMode="auto">
          <a:xfrm>
            <a:off x="6522418" y="3011812"/>
            <a:ext cx="213964" cy="199375"/>
            <a:chOff x="3802" y="2858"/>
            <a:chExt cx="616" cy="574"/>
          </a:xfrm>
          <a:solidFill>
            <a:schemeClr val="bg1"/>
          </a:solidFill>
          <a:effectLst/>
        </p:grpSpPr>
        <p:sp>
          <p:nvSpPr>
            <p:cNvPr id="144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5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6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7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8" name="Freeform 23"/>
            <p:cNvSpPr>
              <a:spLocks/>
            </p:cNvSpPr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9" name="3-3"/>
          <p:cNvGrpSpPr/>
          <p:nvPr/>
        </p:nvGrpSpPr>
        <p:grpSpPr>
          <a:xfrm>
            <a:off x="6500942" y="4010225"/>
            <a:ext cx="256917" cy="259951"/>
            <a:chOff x="6500942" y="4010225"/>
            <a:chExt cx="256917" cy="259951"/>
          </a:xfrm>
        </p:grpSpPr>
        <p:sp>
          <p:nvSpPr>
            <p:cNvPr id="150" name="Freeform 14"/>
            <p:cNvSpPr>
              <a:spLocks/>
            </p:cNvSpPr>
            <p:nvPr/>
          </p:nvSpPr>
          <p:spPr bwMode="auto">
            <a:xfrm>
              <a:off x="6507874" y="4020623"/>
              <a:ext cx="249985" cy="249553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1" name="Freeform 15"/>
            <p:cNvSpPr>
              <a:spLocks noEditPoints="1"/>
            </p:cNvSpPr>
            <p:nvPr/>
          </p:nvSpPr>
          <p:spPr bwMode="auto">
            <a:xfrm>
              <a:off x="6500942" y="4010225"/>
              <a:ext cx="119144" cy="118278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52" name="1-4"/>
          <p:cNvSpPr txBox="1"/>
          <p:nvPr/>
        </p:nvSpPr>
        <p:spPr>
          <a:xfrm>
            <a:off x="7143610" y="1756949"/>
            <a:ext cx="17804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53" name="1-5"/>
          <p:cNvSpPr txBox="1"/>
          <p:nvPr/>
        </p:nvSpPr>
        <p:spPr>
          <a:xfrm>
            <a:off x="7161946" y="2028564"/>
            <a:ext cx="212824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1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4" name="2-4"/>
          <p:cNvSpPr txBox="1"/>
          <p:nvPr/>
        </p:nvSpPr>
        <p:spPr>
          <a:xfrm>
            <a:off x="7143610" y="2777182"/>
            <a:ext cx="17804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55" name="2-5"/>
          <p:cNvSpPr txBox="1"/>
          <p:nvPr/>
        </p:nvSpPr>
        <p:spPr>
          <a:xfrm>
            <a:off x="7161946" y="3048797"/>
            <a:ext cx="212824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1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6" name="3-4"/>
          <p:cNvSpPr txBox="1"/>
          <p:nvPr/>
        </p:nvSpPr>
        <p:spPr>
          <a:xfrm>
            <a:off x="7143610" y="3797415"/>
            <a:ext cx="17804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57" name="3-5"/>
          <p:cNvSpPr txBox="1"/>
          <p:nvPr/>
        </p:nvSpPr>
        <p:spPr>
          <a:xfrm>
            <a:off x="7161946" y="4069030"/>
            <a:ext cx="212824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1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011129" y="1311714"/>
            <a:ext cx="2814634" cy="1309566"/>
            <a:chOff x="3011129" y="1311714"/>
            <a:chExt cx="2814634" cy="1309566"/>
          </a:xfrm>
        </p:grpSpPr>
        <p:sp>
          <p:nvSpPr>
            <p:cNvPr id="40" name="任意多边形 39"/>
            <p:cNvSpPr/>
            <p:nvPr/>
          </p:nvSpPr>
          <p:spPr>
            <a:xfrm>
              <a:off x="3011129" y="1311714"/>
              <a:ext cx="2784066" cy="1129416"/>
            </a:xfrm>
            <a:custGeom>
              <a:avLst/>
              <a:gdLst>
                <a:gd name="connsiteX0" fmla="*/ 1392013 w 2784066"/>
                <a:gd name="connsiteY0" fmla="*/ 0 h 1129416"/>
                <a:gd name="connsiteX1" fmla="*/ 1392053 w 2784066"/>
                <a:gd name="connsiteY1" fmla="*/ 0 h 1129416"/>
                <a:gd name="connsiteX2" fmla="*/ 1537486 w 2784066"/>
                <a:gd name="connsiteY2" fmla="*/ 7344 h 1129416"/>
                <a:gd name="connsiteX3" fmla="*/ 2750677 w 2784066"/>
                <a:gd name="connsiteY3" fmla="*/ 999561 h 1129416"/>
                <a:gd name="connsiteX4" fmla="*/ 2784066 w 2784066"/>
                <a:gd name="connsiteY4" fmla="*/ 1129416 h 1129416"/>
                <a:gd name="connsiteX5" fmla="*/ 0 w 2784066"/>
                <a:gd name="connsiteY5" fmla="*/ 1129416 h 1129416"/>
                <a:gd name="connsiteX6" fmla="*/ 33389 w 2784066"/>
                <a:gd name="connsiteY6" fmla="*/ 999561 h 1129416"/>
                <a:gd name="connsiteX7" fmla="*/ 1246580 w 2784066"/>
                <a:gd name="connsiteY7" fmla="*/ 7344 h 1129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84066" h="1129416">
                  <a:moveTo>
                    <a:pt x="1392013" y="0"/>
                  </a:moveTo>
                  <a:lnTo>
                    <a:pt x="1392053" y="0"/>
                  </a:lnTo>
                  <a:lnTo>
                    <a:pt x="1537486" y="7344"/>
                  </a:lnTo>
                  <a:cubicBezTo>
                    <a:pt x="2111370" y="65625"/>
                    <a:pt x="2584414" y="465011"/>
                    <a:pt x="2750677" y="999561"/>
                  </a:cubicBezTo>
                  <a:lnTo>
                    <a:pt x="2784066" y="1129416"/>
                  </a:lnTo>
                  <a:lnTo>
                    <a:pt x="0" y="1129416"/>
                  </a:lnTo>
                  <a:lnTo>
                    <a:pt x="33389" y="999561"/>
                  </a:lnTo>
                  <a:cubicBezTo>
                    <a:pt x="199652" y="465011"/>
                    <a:pt x="672696" y="65625"/>
                    <a:pt x="1246580" y="734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DFDFD"/>
                </a:gs>
                <a:gs pos="100000">
                  <a:srgbClr val="E2E2E2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2"/>
            <a:srcRect t="55896"/>
            <a:stretch/>
          </p:blipFill>
          <p:spPr>
            <a:xfrm>
              <a:off x="4115566" y="2441130"/>
              <a:ext cx="1710197" cy="180150"/>
            </a:xfrm>
            <a:prstGeom prst="rect">
              <a:avLst/>
            </a:prstGeom>
          </p:spPr>
        </p:pic>
        <p:grpSp>
          <p:nvGrpSpPr>
            <p:cNvPr id="11" name="组合 10"/>
            <p:cNvGrpSpPr/>
            <p:nvPr/>
          </p:nvGrpSpPr>
          <p:grpSpPr>
            <a:xfrm>
              <a:off x="3512928" y="1455506"/>
              <a:ext cx="1780467" cy="872633"/>
              <a:chOff x="4003851" y="1455506"/>
              <a:chExt cx="1780467" cy="872633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4565953" y="1455506"/>
                <a:ext cx="65626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>
                    <a:ln w="15875">
                      <a:solidFill>
                        <a:srgbClr val="FFB850"/>
                      </a:solidFill>
                    </a:ln>
                    <a:noFill/>
                    <a:latin typeface="Impact" panose="020B0806030902050204" pitchFamily="34" charset="0"/>
                  </a:rPr>
                  <a:t>01</a:t>
                </a:r>
                <a:endParaRPr lang="zh-CN" altLang="en-US" sz="3200" dirty="0">
                  <a:ln w="15875">
                    <a:solidFill>
                      <a:srgbClr val="FFB850"/>
                    </a:solidFill>
                  </a:ln>
                  <a:noFill/>
                  <a:latin typeface="Impact" panose="020B0806030902050204" pitchFamily="34" charset="0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4003851" y="1958807"/>
                <a:ext cx="178046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461829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椭圆 343"/>
          <p:cNvSpPr/>
          <p:nvPr/>
        </p:nvSpPr>
        <p:spPr>
          <a:xfrm>
            <a:off x="4694540" y="3534708"/>
            <a:ext cx="507790" cy="507790"/>
          </a:xfrm>
          <a:prstGeom prst="ellipse">
            <a:avLst/>
          </a:prstGeom>
          <a:gradFill>
            <a:gsLst>
              <a:gs pos="0">
                <a:srgbClr val="F0F0F0"/>
              </a:gs>
              <a:gs pos="100000">
                <a:schemeClr val="bg1"/>
              </a:gs>
            </a:gsLst>
            <a:lin ang="2700000" scaled="1"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143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</p:spPr>
        <p:txBody>
          <a:bodyPr/>
          <a:lstStyle/>
          <a:p>
            <a:r>
              <a:rPr lang="zh-CN" altLang="en-US" dirty="0"/>
              <a:t>四项并列关系图表</a:t>
            </a:r>
          </a:p>
        </p:txBody>
      </p:sp>
      <p:sp>
        <p:nvSpPr>
          <p:cNvPr id="9" name="任意多边形 8"/>
          <p:cNvSpPr/>
          <p:nvPr/>
        </p:nvSpPr>
        <p:spPr>
          <a:xfrm>
            <a:off x="2844801" y="1187072"/>
            <a:ext cx="6502400" cy="4626800"/>
          </a:xfrm>
          <a:custGeom>
            <a:avLst/>
            <a:gdLst>
              <a:gd name="connsiteX0" fmla="*/ 314722 w 6083663"/>
              <a:gd name="connsiteY0" fmla="*/ 0 h 4328848"/>
              <a:gd name="connsiteX1" fmla="*/ 3468385 w 6083663"/>
              <a:gd name="connsiteY1" fmla="*/ 0 h 4328848"/>
              <a:gd name="connsiteX2" fmla="*/ 5758709 w 6083663"/>
              <a:gd name="connsiteY2" fmla="*/ 0 h 4328848"/>
              <a:gd name="connsiteX3" fmla="*/ 5768941 w 6083663"/>
              <a:gd name="connsiteY3" fmla="*/ 0 h 4328848"/>
              <a:gd name="connsiteX4" fmla="*/ 6083663 w 6083663"/>
              <a:gd name="connsiteY4" fmla="*/ 314722 h 4328848"/>
              <a:gd name="connsiteX5" fmla="*/ 6083663 w 6083663"/>
              <a:gd name="connsiteY5" fmla="*/ 324954 h 4328848"/>
              <a:gd name="connsiteX6" fmla="*/ 6083663 w 6083663"/>
              <a:gd name="connsiteY6" fmla="*/ 1573572 h 4328848"/>
              <a:gd name="connsiteX7" fmla="*/ 6083663 w 6083663"/>
              <a:gd name="connsiteY7" fmla="*/ 2755276 h 4328848"/>
              <a:gd name="connsiteX8" fmla="*/ 6083663 w 6083663"/>
              <a:gd name="connsiteY8" fmla="*/ 4003894 h 4328848"/>
              <a:gd name="connsiteX9" fmla="*/ 6083663 w 6083663"/>
              <a:gd name="connsiteY9" fmla="*/ 4014126 h 4328848"/>
              <a:gd name="connsiteX10" fmla="*/ 5768941 w 6083663"/>
              <a:gd name="connsiteY10" fmla="*/ 4328848 h 4328848"/>
              <a:gd name="connsiteX11" fmla="*/ 5758709 w 6083663"/>
              <a:gd name="connsiteY11" fmla="*/ 4328848 h 4328848"/>
              <a:gd name="connsiteX12" fmla="*/ 3468385 w 6083663"/>
              <a:gd name="connsiteY12" fmla="*/ 4328848 h 4328848"/>
              <a:gd name="connsiteX13" fmla="*/ 314722 w 6083663"/>
              <a:gd name="connsiteY13" fmla="*/ 4328848 h 4328848"/>
              <a:gd name="connsiteX14" fmla="*/ 0 w 6083663"/>
              <a:gd name="connsiteY14" fmla="*/ 4014126 h 4328848"/>
              <a:gd name="connsiteX15" fmla="*/ 0 w 6083663"/>
              <a:gd name="connsiteY15" fmla="*/ 2755276 h 4328848"/>
              <a:gd name="connsiteX16" fmla="*/ 314722 w 6083663"/>
              <a:gd name="connsiteY16" fmla="*/ 2440554 h 4328848"/>
              <a:gd name="connsiteX17" fmla="*/ 3143431 w 6083663"/>
              <a:gd name="connsiteY17" fmla="*/ 2440554 h 4328848"/>
              <a:gd name="connsiteX18" fmla="*/ 3143431 w 6083663"/>
              <a:gd name="connsiteY18" fmla="*/ 1888294 h 4328848"/>
              <a:gd name="connsiteX19" fmla="*/ 314722 w 6083663"/>
              <a:gd name="connsiteY19" fmla="*/ 1888294 h 4328848"/>
              <a:gd name="connsiteX20" fmla="*/ 0 w 6083663"/>
              <a:gd name="connsiteY20" fmla="*/ 1573572 h 4328848"/>
              <a:gd name="connsiteX21" fmla="*/ 0 w 6083663"/>
              <a:gd name="connsiteY21" fmla="*/ 314722 h 4328848"/>
              <a:gd name="connsiteX22" fmla="*/ 314722 w 6083663"/>
              <a:gd name="connsiteY22" fmla="*/ 0 h 4328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6083663" h="4328848">
                <a:moveTo>
                  <a:pt x="314722" y="0"/>
                </a:moveTo>
                <a:lnTo>
                  <a:pt x="3468385" y="0"/>
                </a:lnTo>
                <a:lnTo>
                  <a:pt x="5758709" y="0"/>
                </a:lnTo>
                <a:lnTo>
                  <a:pt x="5768941" y="0"/>
                </a:lnTo>
                <a:cubicBezTo>
                  <a:pt x="5942757" y="0"/>
                  <a:pt x="6083663" y="140906"/>
                  <a:pt x="6083663" y="314722"/>
                </a:cubicBezTo>
                <a:lnTo>
                  <a:pt x="6083663" y="324954"/>
                </a:lnTo>
                <a:lnTo>
                  <a:pt x="6083663" y="1573572"/>
                </a:lnTo>
                <a:lnTo>
                  <a:pt x="6083663" y="2755276"/>
                </a:lnTo>
                <a:lnTo>
                  <a:pt x="6083663" y="4003894"/>
                </a:lnTo>
                <a:lnTo>
                  <a:pt x="6083663" y="4014126"/>
                </a:lnTo>
                <a:cubicBezTo>
                  <a:pt x="6083663" y="4187942"/>
                  <a:pt x="5942757" y="4328848"/>
                  <a:pt x="5768941" y="4328848"/>
                </a:cubicBezTo>
                <a:lnTo>
                  <a:pt x="5758709" y="4328848"/>
                </a:lnTo>
                <a:lnTo>
                  <a:pt x="3468385" y="4328848"/>
                </a:lnTo>
                <a:lnTo>
                  <a:pt x="314722" y="4328848"/>
                </a:lnTo>
                <a:cubicBezTo>
                  <a:pt x="140906" y="4328848"/>
                  <a:pt x="0" y="4187942"/>
                  <a:pt x="0" y="4014126"/>
                </a:cubicBezTo>
                <a:lnTo>
                  <a:pt x="0" y="2755276"/>
                </a:lnTo>
                <a:cubicBezTo>
                  <a:pt x="0" y="2581460"/>
                  <a:pt x="140906" y="2440554"/>
                  <a:pt x="314722" y="2440554"/>
                </a:cubicBezTo>
                <a:lnTo>
                  <a:pt x="3143431" y="2440554"/>
                </a:lnTo>
                <a:lnTo>
                  <a:pt x="3143431" y="1888294"/>
                </a:lnTo>
                <a:lnTo>
                  <a:pt x="314722" y="1888294"/>
                </a:lnTo>
                <a:cubicBezTo>
                  <a:pt x="140906" y="1888294"/>
                  <a:pt x="0" y="1747388"/>
                  <a:pt x="0" y="1573572"/>
                </a:cubicBezTo>
                <a:lnTo>
                  <a:pt x="0" y="314722"/>
                </a:lnTo>
                <a:cubicBezTo>
                  <a:pt x="0" y="140906"/>
                  <a:pt x="140906" y="0"/>
                  <a:pt x="314722" y="0"/>
                </a:cubicBezTo>
                <a:close/>
              </a:path>
            </a:pathLst>
          </a:custGeom>
          <a:gradFill flip="none" rotWithShape="1">
            <a:gsLst>
              <a:gs pos="0">
                <a:srgbClr val="F0F0F0"/>
              </a:gs>
              <a:gs pos="100000">
                <a:schemeClr val="bg1"/>
              </a:gs>
            </a:gsLst>
            <a:lin ang="2700000" scaled="1"/>
            <a:tileRect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79400" dist="1143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120335" y="1487522"/>
            <a:ext cx="5951330" cy="4025900"/>
          </a:xfrm>
          <a:prstGeom prst="roundRect">
            <a:avLst>
              <a:gd name="adj" fmla="val 5630"/>
            </a:avLst>
          </a:prstGeom>
          <a:solidFill>
            <a:srgbClr val="F7F7F7"/>
          </a:soli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04800" dist="127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6" name="矩形 135"/>
          <p:cNvSpPr/>
          <p:nvPr/>
        </p:nvSpPr>
        <p:spPr>
          <a:xfrm>
            <a:off x="8823961" y="2461990"/>
            <a:ext cx="262626" cy="1022350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7" name="矩形 136"/>
          <p:cNvSpPr/>
          <p:nvPr/>
        </p:nvSpPr>
        <p:spPr>
          <a:xfrm>
            <a:off x="8823961" y="3484340"/>
            <a:ext cx="262626" cy="1022350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8" name="单圆角矩形 137"/>
          <p:cNvSpPr/>
          <p:nvPr/>
        </p:nvSpPr>
        <p:spPr>
          <a:xfrm flipV="1">
            <a:off x="8823960" y="4506685"/>
            <a:ext cx="262626" cy="1022211"/>
          </a:xfrm>
          <a:prstGeom prst="round1Rect">
            <a:avLst>
              <a:gd name="adj" fmla="val 50000"/>
            </a:avLst>
          </a:prstGeom>
          <a:solidFill>
            <a:srgbClr val="663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9" name="单圆角矩形 138"/>
          <p:cNvSpPr/>
          <p:nvPr/>
        </p:nvSpPr>
        <p:spPr>
          <a:xfrm>
            <a:off x="8824728" y="1472048"/>
            <a:ext cx="262626" cy="989942"/>
          </a:xfrm>
          <a:prstGeom prst="round1Rect">
            <a:avLst>
              <a:gd name="adj" fmla="val 40328"/>
            </a:avLst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/>
          <a:srcRect t="55896"/>
          <a:stretch/>
        </p:blipFill>
        <p:spPr>
          <a:xfrm>
            <a:off x="5402579" y="2461990"/>
            <a:ext cx="3746529" cy="23222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/>
          <a:srcRect t="55896"/>
          <a:stretch/>
        </p:blipFill>
        <p:spPr>
          <a:xfrm>
            <a:off x="5402579" y="3484340"/>
            <a:ext cx="3746529" cy="23222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/>
          <a:srcRect t="55896"/>
          <a:stretch/>
        </p:blipFill>
        <p:spPr>
          <a:xfrm>
            <a:off x="5402579" y="4506690"/>
            <a:ext cx="3746529" cy="232220"/>
          </a:xfrm>
          <a:prstGeom prst="rect">
            <a:avLst/>
          </a:prstGeom>
        </p:spPr>
      </p:pic>
      <p:cxnSp>
        <p:nvCxnSpPr>
          <p:cNvPr id="142" name="直接连接符 141"/>
          <p:cNvCxnSpPr/>
          <p:nvPr/>
        </p:nvCxnSpPr>
        <p:spPr>
          <a:xfrm>
            <a:off x="5554979" y="1507529"/>
            <a:ext cx="0" cy="400136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椭圆 142"/>
          <p:cNvSpPr/>
          <p:nvPr/>
        </p:nvSpPr>
        <p:spPr>
          <a:xfrm>
            <a:off x="5823096" y="1767598"/>
            <a:ext cx="398843" cy="398843"/>
          </a:xfrm>
          <a:prstGeom prst="ellipse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4" name="椭圆 143"/>
          <p:cNvSpPr/>
          <p:nvPr/>
        </p:nvSpPr>
        <p:spPr>
          <a:xfrm>
            <a:off x="5823096" y="2772155"/>
            <a:ext cx="398843" cy="398843"/>
          </a:xfrm>
          <a:prstGeom prst="ellipse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5" name="椭圆 144"/>
          <p:cNvSpPr/>
          <p:nvPr/>
        </p:nvSpPr>
        <p:spPr>
          <a:xfrm>
            <a:off x="5823096" y="3788603"/>
            <a:ext cx="398843" cy="398843"/>
          </a:xfrm>
          <a:prstGeom prst="ellipse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6" name="椭圆 145"/>
          <p:cNvSpPr/>
          <p:nvPr/>
        </p:nvSpPr>
        <p:spPr>
          <a:xfrm>
            <a:off x="5823096" y="4812621"/>
            <a:ext cx="398843" cy="398843"/>
          </a:xfrm>
          <a:prstGeom prst="ellipse">
            <a:avLst/>
          </a:prstGeom>
          <a:solidFill>
            <a:srgbClr val="663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47" name="Group 4"/>
          <p:cNvGrpSpPr>
            <a:grpSpLocks noChangeAspect="1"/>
          </p:cNvGrpSpPr>
          <p:nvPr/>
        </p:nvGrpSpPr>
        <p:grpSpPr bwMode="auto">
          <a:xfrm>
            <a:off x="5912343" y="1842572"/>
            <a:ext cx="214915" cy="251856"/>
            <a:chOff x="1776" y="1776"/>
            <a:chExt cx="64" cy="75"/>
          </a:xfrm>
          <a:solidFill>
            <a:schemeClr val="bg1"/>
          </a:solidFill>
          <a:effectLst/>
        </p:grpSpPr>
        <p:sp>
          <p:nvSpPr>
            <p:cNvPr id="148" name="Freeform 5"/>
            <p:cNvSpPr>
              <a:spLocks/>
            </p:cNvSpPr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9" name="Freeform 6"/>
            <p:cNvSpPr>
              <a:spLocks/>
            </p:cNvSpPr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0" name="Freeform 7"/>
            <p:cNvSpPr>
              <a:spLocks/>
            </p:cNvSpPr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1" name="Freeform 8"/>
            <p:cNvSpPr>
              <a:spLocks/>
            </p:cNvSpPr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2" name="Group 18"/>
          <p:cNvGrpSpPr>
            <a:grpSpLocks noChangeAspect="1"/>
          </p:cNvGrpSpPr>
          <p:nvPr/>
        </p:nvGrpSpPr>
        <p:grpSpPr bwMode="auto">
          <a:xfrm>
            <a:off x="5910668" y="2858255"/>
            <a:ext cx="218265" cy="203383"/>
            <a:chOff x="3802" y="2858"/>
            <a:chExt cx="616" cy="574"/>
          </a:xfrm>
          <a:solidFill>
            <a:schemeClr val="bg1"/>
          </a:solidFill>
          <a:effectLst/>
        </p:grpSpPr>
        <p:sp>
          <p:nvSpPr>
            <p:cNvPr id="153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4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5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6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7" name="Freeform 23"/>
            <p:cNvSpPr>
              <a:spLocks/>
            </p:cNvSpPr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8" name="Group 13"/>
          <p:cNvGrpSpPr>
            <a:grpSpLocks noChangeAspect="1"/>
          </p:cNvGrpSpPr>
          <p:nvPr/>
        </p:nvGrpSpPr>
        <p:grpSpPr bwMode="auto">
          <a:xfrm>
            <a:off x="5900673" y="3861338"/>
            <a:ext cx="238255" cy="241070"/>
            <a:chOff x="2426" y="2781"/>
            <a:chExt cx="593" cy="600"/>
          </a:xfrm>
          <a:solidFill>
            <a:schemeClr val="bg1"/>
          </a:solidFill>
          <a:effectLst/>
        </p:grpSpPr>
        <p:sp>
          <p:nvSpPr>
            <p:cNvPr id="159" name="Freeform 14"/>
            <p:cNvSpPr>
              <a:spLocks/>
            </p:cNvSpPr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0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1" name="Freeform 108"/>
          <p:cNvSpPr>
            <a:spLocks noEditPoints="1"/>
          </p:cNvSpPr>
          <p:nvPr/>
        </p:nvSpPr>
        <p:spPr bwMode="auto">
          <a:xfrm>
            <a:off x="5883515" y="4867026"/>
            <a:ext cx="272571" cy="273549"/>
          </a:xfrm>
          <a:custGeom>
            <a:avLst/>
            <a:gdLst>
              <a:gd name="T0" fmla="*/ 97 w 115"/>
              <a:gd name="T1" fmla="*/ 48 h 115"/>
              <a:gd name="T2" fmla="*/ 91 w 115"/>
              <a:gd name="T3" fmla="*/ 41 h 115"/>
              <a:gd name="T4" fmla="*/ 102 w 115"/>
              <a:gd name="T5" fmla="*/ 26 h 115"/>
              <a:gd name="T6" fmla="*/ 94 w 115"/>
              <a:gd name="T7" fmla="*/ 13 h 115"/>
              <a:gd name="T8" fmla="*/ 79 w 115"/>
              <a:gd name="T9" fmla="*/ 23 h 115"/>
              <a:gd name="T10" fmla="*/ 70 w 115"/>
              <a:gd name="T11" fmla="*/ 22 h 115"/>
              <a:gd name="T12" fmla="*/ 67 w 115"/>
              <a:gd name="T13" fmla="*/ 3 h 115"/>
              <a:gd name="T14" fmla="*/ 52 w 115"/>
              <a:gd name="T15" fmla="*/ 0 h 115"/>
              <a:gd name="T16" fmla="*/ 48 w 115"/>
              <a:gd name="T17" fmla="*/ 18 h 115"/>
              <a:gd name="T18" fmla="*/ 41 w 115"/>
              <a:gd name="T19" fmla="*/ 24 h 115"/>
              <a:gd name="T20" fmla="*/ 26 w 115"/>
              <a:gd name="T21" fmla="*/ 13 h 115"/>
              <a:gd name="T22" fmla="*/ 13 w 115"/>
              <a:gd name="T23" fmla="*/ 21 h 115"/>
              <a:gd name="T24" fmla="*/ 23 w 115"/>
              <a:gd name="T25" fmla="*/ 36 h 115"/>
              <a:gd name="T26" fmla="*/ 22 w 115"/>
              <a:gd name="T27" fmla="*/ 45 h 115"/>
              <a:gd name="T28" fmla="*/ 4 w 115"/>
              <a:gd name="T29" fmla="*/ 48 h 115"/>
              <a:gd name="T30" fmla="*/ 0 w 115"/>
              <a:gd name="T31" fmla="*/ 63 h 115"/>
              <a:gd name="T32" fmla="*/ 18 w 115"/>
              <a:gd name="T33" fmla="*/ 66 h 115"/>
              <a:gd name="T34" fmla="*/ 24 w 115"/>
              <a:gd name="T35" fmla="*/ 73 h 115"/>
              <a:gd name="T36" fmla="*/ 13 w 115"/>
              <a:gd name="T37" fmla="*/ 89 h 115"/>
              <a:gd name="T38" fmla="*/ 21 w 115"/>
              <a:gd name="T39" fmla="*/ 102 h 115"/>
              <a:gd name="T40" fmla="*/ 36 w 115"/>
              <a:gd name="T41" fmla="*/ 92 h 115"/>
              <a:gd name="T42" fmla="*/ 45 w 115"/>
              <a:gd name="T43" fmla="*/ 92 h 115"/>
              <a:gd name="T44" fmla="*/ 48 w 115"/>
              <a:gd name="T45" fmla="*/ 111 h 115"/>
              <a:gd name="T46" fmla="*/ 63 w 115"/>
              <a:gd name="T47" fmla="*/ 115 h 115"/>
              <a:gd name="T48" fmla="*/ 67 w 115"/>
              <a:gd name="T49" fmla="*/ 97 h 115"/>
              <a:gd name="T50" fmla="*/ 74 w 115"/>
              <a:gd name="T51" fmla="*/ 91 h 115"/>
              <a:gd name="T52" fmla="*/ 89 w 115"/>
              <a:gd name="T53" fmla="*/ 102 h 115"/>
              <a:gd name="T54" fmla="*/ 102 w 115"/>
              <a:gd name="T55" fmla="*/ 94 h 115"/>
              <a:gd name="T56" fmla="*/ 92 w 115"/>
              <a:gd name="T57" fmla="*/ 79 h 115"/>
              <a:gd name="T58" fmla="*/ 93 w 115"/>
              <a:gd name="T59" fmla="*/ 70 h 115"/>
              <a:gd name="T60" fmla="*/ 112 w 115"/>
              <a:gd name="T61" fmla="*/ 66 h 115"/>
              <a:gd name="T62" fmla="*/ 115 w 115"/>
              <a:gd name="T63" fmla="*/ 52 h 115"/>
              <a:gd name="T64" fmla="*/ 58 w 115"/>
              <a:gd name="T65" fmla="*/ 79 h 115"/>
              <a:gd name="T66" fmla="*/ 58 w 115"/>
              <a:gd name="T67" fmla="*/ 36 h 115"/>
              <a:gd name="T68" fmla="*/ 58 w 115"/>
              <a:gd name="T69" fmla="*/ 79 h 115"/>
              <a:gd name="T70" fmla="*/ 49 w 115"/>
              <a:gd name="T71" fmla="*/ 57 h 115"/>
              <a:gd name="T72" fmla="*/ 67 w 115"/>
              <a:gd name="T73" fmla="*/ 57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5" h="115">
                <a:moveTo>
                  <a:pt x="112" y="48"/>
                </a:moveTo>
                <a:cubicBezTo>
                  <a:pt x="97" y="48"/>
                  <a:pt x="97" y="48"/>
                  <a:pt x="97" y="48"/>
                </a:cubicBezTo>
                <a:cubicBezTo>
                  <a:pt x="95" y="48"/>
                  <a:pt x="93" y="47"/>
                  <a:pt x="93" y="45"/>
                </a:cubicBezTo>
                <a:cubicBezTo>
                  <a:pt x="91" y="41"/>
                  <a:pt x="91" y="41"/>
                  <a:pt x="91" y="41"/>
                </a:cubicBezTo>
                <a:cubicBezTo>
                  <a:pt x="90" y="40"/>
                  <a:pt x="91" y="37"/>
                  <a:pt x="92" y="3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4" y="24"/>
                  <a:pt x="104" y="22"/>
                  <a:pt x="102" y="21"/>
                </a:cubicBezTo>
                <a:cubicBezTo>
                  <a:pt x="94" y="13"/>
                  <a:pt x="94" y="13"/>
                  <a:pt x="94" y="13"/>
                </a:cubicBezTo>
                <a:cubicBezTo>
                  <a:pt x="93" y="11"/>
                  <a:pt x="91" y="11"/>
                  <a:pt x="89" y="13"/>
                </a:cubicBezTo>
                <a:cubicBezTo>
                  <a:pt x="79" y="23"/>
                  <a:pt x="79" y="23"/>
                  <a:pt x="79" y="23"/>
                </a:cubicBezTo>
                <a:cubicBezTo>
                  <a:pt x="78" y="24"/>
                  <a:pt x="75" y="25"/>
                  <a:pt x="74" y="24"/>
                </a:cubicBezTo>
                <a:cubicBezTo>
                  <a:pt x="70" y="22"/>
                  <a:pt x="70" y="22"/>
                  <a:pt x="70" y="22"/>
                </a:cubicBezTo>
                <a:cubicBezTo>
                  <a:pt x="68" y="22"/>
                  <a:pt x="67" y="20"/>
                  <a:pt x="67" y="18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1"/>
                  <a:pt x="65" y="0"/>
                  <a:pt x="63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0" y="0"/>
                  <a:pt x="48" y="1"/>
                  <a:pt x="48" y="3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20"/>
                  <a:pt x="47" y="22"/>
                  <a:pt x="45" y="22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5"/>
                  <a:pt x="37" y="24"/>
                  <a:pt x="36" y="2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1"/>
                  <a:pt x="22" y="11"/>
                  <a:pt x="21" y="13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2"/>
                  <a:pt x="12" y="24"/>
                  <a:pt x="13" y="26"/>
                </a:cubicBezTo>
                <a:cubicBezTo>
                  <a:pt x="23" y="36"/>
                  <a:pt x="23" y="36"/>
                  <a:pt x="23" y="36"/>
                </a:cubicBezTo>
                <a:cubicBezTo>
                  <a:pt x="24" y="37"/>
                  <a:pt x="25" y="40"/>
                  <a:pt x="24" y="41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7"/>
                  <a:pt x="20" y="48"/>
                  <a:pt x="1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50"/>
                  <a:pt x="0" y="52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5"/>
                  <a:pt x="2" y="66"/>
                  <a:pt x="4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20" y="66"/>
                  <a:pt x="22" y="68"/>
                  <a:pt x="22" y="70"/>
                </a:cubicBezTo>
                <a:cubicBezTo>
                  <a:pt x="24" y="73"/>
                  <a:pt x="24" y="73"/>
                  <a:pt x="24" y="73"/>
                </a:cubicBezTo>
                <a:cubicBezTo>
                  <a:pt x="25" y="75"/>
                  <a:pt x="24" y="78"/>
                  <a:pt x="23" y="79"/>
                </a:cubicBezTo>
                <a:cubicBezTo>
                  <a:pt x="13" y="89"/>
                  <a:pt x="13" y="89"/>
                  <a:pt x="13" y="89"/>
                </a:cubicBezTo>
                <a:cubicBezTo>
                  <a:pt x="12" y="90"/>
                  <a:pt x="12" y="93"/>
                  <a:pt x="13" y="94"/>
                </a:cubicBezTo>
                <a:cubicBezTo>
                  <a:pt x="21" y="102"/>
                  <a:pt x="21" y="102"/>
                  <a:pt x="21" y="102"/>
                </a:cubicBezTo>
                <a:cubicBezTo>
                  <a:pt x="22" y="103"/>
                  <a:pt x="25" y="103"/>
                  <a:pt x="26" y="102"/>
                </a:cubicBezTo>
                <a:cubicBezTo>
                  <a:pt x="36" y="92"/>
                  <a:pt x="36" y="92"/>
                  <a:pt x="36" y="92"/>
                </a:cubicBezTo>
                <a:cubicBezTo>
                  <a:pt x="37" y="90"/>
                  <a:pt x="40" y="90"/>
                  <a:pt x="41" y="91"/>
                </a:cubicBezTo>
                <a:cubicBezTo>
                  <a:pt x="45" y="92"/>
                  <a:pt x="45" y="92"/>
                  <a:pt x="45" y="92"/>
                </a:cubicBezTo>
                <a:cubicBezTo>
                  <a:pt x="47" y="93"/>
                  <a:pt x="48" y="95"/>
                  <a:pt x="48" y="97"/>
                </a:cubicBezTo>
                <a:cubicBezTo>
                  <a:pt x="48" y="111"/>
                  <a:pt x="48" y="111"/>
                  <a:pt x="48" y="111"/>
                </a:cubicBezTo>
                <a:cubicBezTo>
                  <a:pt x="48" y="113"/>
                  <a:pt x="50" y="115"/>
                  <a:pt x="52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5" y="115"/>
                  <a:pt x="67" y="113"/>
                  <a:pt x="67" y="111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95"/>
                  <a:pt x="68" y="93"/>
                  <a:pt x="70" y="92"/>
                </a:cubicBezTo>
                <a:cubicBezTo>
                  <a:pt x="74" y="91"/>
                  <a:pt x="74" y="91"/>
                  <a:pt x="74" y="91"/>
                </a:cubicBezTo>
                <a:cubicBezTo>
                  <a:pt x="75" y="90"/>
                  <a:pt x="78" y="90"/>
                  <a:pt x="79" y="92"/>
                </a:cubicBezTo>
                <a:cubicBezTo>
                  <a:pt x="89" y="102"/>
                  <a:pt x="89" y="102"/>
                  <a:pt x="89" y="102"/>
                </a:cubicBezTo>
                <a:cubicBezTo>
                  <a:pt x="91" y="103"/>
                  <a:pt x="93" y="103"/>
                  <a:pt x="94" y="102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4" y="93"/>
                  <a:pt x="104" y="90"/>
                  <a:pt x="102" y="89"/>
                </a:cubicBezTo>
                <a:cubicBezTo>
                  <a:pt x="92" y="79"/>
                  <a:pt x="92" y="79"/>
                  <a:pt x="92" y="79"/>
                </a:cubicBezTo>
                <a:cubicBezTo>
                  <a:pt x="91" y="78"/>
                  <a:pt x="90" y="75"/>
                  <a:pt x="91" y="73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68"/>
                  <a:pt x="95" y="66"/>
                  <a:pt x="97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13" y="66"/>
                  <a:pt x="115" y="65"/>
                  <a:pt x="115" y="63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5" y="50"/>
                  <a:pt x="113" y="48"/>
                  <a:pt x="112" y="48"/>
                </a:cubicBezTo>
                <a:close/>
                <a:moveTo>
                  <a:pt x="58" y="79"/>
                </a:moveTo>
                <a:cubicBezTo>
                  <a:pt x="46" y="79"/>
                  <a:pt x="36" y="69"/>
                  <a:pt x="36" y="57"/>
                </a:cubicBezTo>
                <a:cubicBezTo>
                  <a:pt x="36" y="46"/>
                  <a:pt x="46" y="36"/>
                  <a:pt x="58" y="36"/>
                </a:cubicBezTo>
                <a:cubicBezTo>
                  <a:pt x="69" y="36"/>
                  <a:pt x="79" y="46"/>
                  <a:pt x="79" y="57"/>
                </a:cubicBezTo>
                <a:cubicBezTo>
                  <a:pt x="79" y="69"/>
                  <a:pt x="69" y="79"/>
                  <a:pt x="58" y="79"/>
                </a:cubicBezTo>
                <a:close/>
                <a:moveTo>
                  <a:pt x="58" y="48"/>
                </a:moveTo>
                <a:cubicBezTo>
                  <a:pt x="53" y="48"/>
                  <a:pt x="49" y="52"/>
                  <a:pt x="49" y="57"/>
                </a:cubicBezTo>
                <a:cubicBezTo>
                  <a:pt x="49" y="62"/>
                  <a:pt x="53" y="66"/>
                  <a:pt x="58" y="66"/>
                </a:cubicBezTo>
                <a:cubicBezTo>
                  <a:pt x="63" y="66"/>
                  <a:pt x="67" y="62"/>
                  <a:pt x="67" y="57"/>
                </a:cubicBezTo>
                <a:cubicBezTo>
                  <a:pt x="67" y="52"/>
                  <a:pt x="63" y="48"/>
                  <a:pt x="58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62" name="组合 161"/>
          <p:cNvGrpSpPr/>
          <p:nvPr/>
        </p:nvGrpSpPr>
        <p:grpSpPr>
          <a:xfrm>
            <a:off x="6311186" y="1633509"/>
            <a:ext cx="2146579" cy="871779"/>
            <a:chOff x="5813057" y="1493091"/>
            <a:chExt cx="2146579" cy="871779"/>
          </a:xfrm>
        </p:grpSpPr>
        <p:sp>
          <p:nvSpPr>
            <p:cNvPr id="163" name="文本框 162"/>
            <p:cNvSpPr txBox="1"/>
            <p:nvPr/>
          </p:nvSpPr>
          <p:spPr>
            <a:xfrm>
              <a:off x="5813057" y="1493091"/>
              <a:ext cx="17804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64" name="文本框 163"/>
            <p:cNvSpPr txBox="1"/>
            <p:nvPr/>
          </p:nvSpPr>
          <p:spPr>
            <a:xfrm>
              <a:off x="5831393" y="1764706"/>
              <a:ext cx="2128243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5" name="组合 164"/>
          <p:cNvGrpSpPr/>
          <p:nvPr/>
        </p:nvGrpSpPr>
        <p:grpSpPr>
          <a:xfrm>
            <a:off x="6311186" y="2613999"/>
            <a:ext cx="2146579" cy="871779"/>
            <a:chOff x="5813057" y="1493091"/>
            <a:chExt cx="2146579" cy="871779"/>
          </a:xfrm>
        </p:grpSpPr>
        <p:sp>
          <p:nvSpPr>
            <p:cNvPr id="166" name="文本框 165"/>
            <p:cNvSpPr txBox="1"/>
            <p:nvPr/>
          </p:nvSpPr>
          <p:spPr>
            <a:xfrm>
              <a:off x="5813057" y="1493091"/>
              <a:ext cx="17804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67" name="文本框 166"/>
            <p:cNvSpPr txBox="1"/>
            <p:nvPr/>
          </p:nvSpPr>
          <p:spPr>
            <a:xfrm>
              <a:off x="5831393" y="1764706"/>
              <a:ext cx="2128243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8" name="组合 167"/>
          <p:cNvGrpSpPr/>
          <p:nvPr/>
        </p:nvGrpSpPr>
        <p:grpSpPr>
          <a:xfrm>
            <a:off x="6311186" y="3653217"/>
            <a:ext cx="2146579" cy="871779"/>
            <a:chOff x="5813057" y="1493091"/>
            <a:chExt cx="2146579" cy="871779"/>
          </a:xfrm>
        </p:grpSpPr>
        <p:sp>
          <p:nvSpPr>
            <p:cNvPr id="169" name="文本框 168"/>
            <p:cNvSpPr txBox="1"/>
            <p:nvPr/>
          </p:nvSpPr>
          <p:spPr>
            <a:xfrm>
              <a:off x="5813057" y="1493091"/>
              <a:ext cx="17804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70" name="文本框 169"/>
            <p:cNvSpPr txBox="1"/>
            <p:nvPr/>
          </p:nvSpPr>
          <p:spPr>
            <a:xfrm>
              <a:off x="5831393" y="1764706"/>
              <a:ext cx="2128243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6311186" y="4660791"/>
            <a:ext cx="2146579" cy="871779"/>
            <a:chOff x="5813057" y="1493091"/>
            <a:chExt cx="2146579" cy="871779"/>
          </a:xfrm>
        </p:grpSpPr>
        <p:sp>
          <p:nvSpPr>
            <p:cNvPr id="172" name="文本框 171"/>
            <p:cNvSpPr txBox="1"/>
            <p:nvPr/>
          </p:nvSpPr>
          <p:spPr>
            <a:xfrm>
              <a:off x="5813057" y="1493091"/>
              <a:ext cx="17804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73" name="文本框 172"/>
            <p:cNvSpPr txBox="1"/>
            <p:nvPr/>
          </p:nvSpPr>
          <p:spPr>
            <a:xfrm>
              <a:off x="5831393" y="1764706"/>
              <a:ext cx="2128243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3" name="文本框 342"/>
          <p:cNvSpPr txBox="1"/>
          <p:nvPr/>
        </p:nvSpPr>
        <p:spPr>
          <a:xfrm>
            <a:off x="3335667" y="4624052"/>
            <a:ext cx="2210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u="sng" dirty="0">
                <a:solidFill>
                  <a:prstClr val="black">
                    <a:lumMod val="50000"/>
                    <a:lumOff val="50000"/>
                  </a:prst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YOUR TITLE HERE</a:t>
            </a:r>
            <a:endParaRPr lang="zh-CN" altLang="en-US" sz="2000" u="sng" dirty="0">
              <a:solidFill>
                <a:prstClr val="black">
                  <a:lumMod val="50000"/>
                  <a:lumOff val="50000"/>
                </a:prstClr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sp>
        <p:nvSpPr>
          <p:cNvPr id="345" name="任意多边形 344"/>
          <p:cNvSpPr/>
          <p:nvPr/>
        </p:nvSpPr>
        <p:spPr>
          <a:xfrm rot="2700000">
            <a:off x="2891251" y="3421189"/>
            <a:ext cx="203211" cy="203659"/>
          </a:xfrm>
          <a:custGeom>
            <a:avLst/>
            <a:gdLst>
              <a:gd name="connsiteX0" fmla="*/ 0 w 377825"/>
              <a:gd name="connsiteY0" fmla="*/ 0 h 396875"/>
              <a:gd name="connsiteX1" fmla="*/ 0 w 377825"/>
              <a:gd name="connsiteY1" fmla="*/ 396875 h 396875"/>
              <a:gd name="connsiteX2" fmla="*/ 377825 w 377825"/>
              <a:gd name="connsiteY2" fmla="*/ 396875 h 39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7825" h="396875">
                <a:moveTo>
                  <a:pt x="0" y="0"/>
                </a:moveTo>
                <a:lnTo>
                  <a:pt x="0" y="396875"/>
                </a:lnTo>
                <a:lnTo>
                  <a:pt x="377825" y="396875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0" name="Freeform 738"/>
          <p:cNvSpPr>
            <a:spLocks noEditPoints="1"/>
          </p:cNvSpPr>
          <p:nvPr/>
        </p:nvSpPr>
        <p:spPr bwMode="auto">
          <a:xfrm>
            <a:off x="4062836" y="1907680"/>
            <a:ext cx="156384" cy="224480"/>
          </a:xfrm>
          <a:custGeom>
            <a:avLst/>
            <a:gdLst>
              <a:gd name="T0" fmla="*/ 50 w 141"/>
              <a:gd name="T1" fmla="*/ 181 h 202"/>
              <a:gd name="T2" fmla="*/ 61 w 141"/>
              <a:gd name="T3" fmla="*/ 177 h 202"/>
              <a:gd name="T4" fmla="*/ 58 w 141"/>
              <a:gd name="T5" fmla="*/ 195 h 202"/>
              <a:gd name="T6" fmla="*/ 131 w 141"/>
              <a:gd name="T7" fmla="*/ 171 h 202"/>
              <a:gd name="T8" fmla="*/ 100 w 141"/>
              <a:gd name="T9" fmla="*/ 173 h 202"/>
              <a:gd name="T10" fmla="*/ 83 w 141"/>
              <a:gd name="T11" fmla="*/ 168 h 202"/>
              <a:gd name="T12" fmla="*/ 88 w 141"/>
              <a:gd name="T13" fmla="*/ 167 h 202"/>
              <a:gd name="T14" fmla="*/ 82 w 141"/>
              <a:gd name="T15" fmla="*/ 185 h 202"/>
              <a:gd name="T16" fmla="*/ 121 w 141"/>
              <a:gd name="T17" fmla="*/ 150 h 202"/>
              <a:gd name="T18" fmla="*/ 131 w 141"/>
              <a:gd name="T19" fmla="*/ 148 h 202"/>
              <a:gd name="T20" fmla="*/ 131 w 141"/>
              <a:gd name="T21" fmla="*/ 148 h 202"/>
              <a:gd name="T22" fmla="*/ 95 w 141"/>
              <a:gd name="T23" fmla="*/ 122 h 202"/>
              <a:gd name="T24" fmla="*/ 38 w 141"/>
              <a:gd name="T25" fmla="*/ 115 h 202"/>
              <a:gd name="T26" fmla="*/ 31 w 141"/>
              <a:gd name="T27" fmla="*/ 113 h 202"/>
              <a:gd name="T28" fmla="*/ 92 w 141"/>
              <a:gd name="T29" fmla="*/ 114 h 202"/>
              <a:gd name="T30" fmla="*/ 92 w 141"/>
              <a:gd name="T31" fmla="*/ 114 h 202"/>
              <a:gd name="T32" fmla="*/ 85 w 141"/>
              <a:gd name="T33" fmla="*/ 109 h 202"/>
              <a:gd name="T34" fmla="*/ 63 w 141"/>
              <a:gd name="T35" fmla="*/ 101 h 202"/>
              <a:gd name="T36" fmla="*/ 72 w 141"/>
              <a:gd name="T37" fmla="*/ 107 h 202"/>
              <a:gd name="T38" fmla="*/ 72 w 141"/>
              <a:gd name="T39" fmla="*/ 107 h 202"/>
              <a:gd name="T40" fmla="*/ 33 w 141"/>
              <a:gd name="T41" fmla="*/ 62 h 202"/>
              <a:gd name="T42" fmla="*/ 51 w 141"/>
              <a:gd name="T43" fmla="*/ 45 h 202"/>
              <a:gd name="T44" fmla="*/ 37 w 141"/>
              <a:gd name="T45" fmla="*/ 75 h 202"/>
              <a:gd name="T46" fmla="*/ 57 w 141"/>
              <a:gd name="T47" fmla="*/ 55 h 202"/>
              <a:gd name="T48" fmla="*/ 62 w 141"/>
              <a:gd name="T49" fmla="*/ 53 h 202"/>
              <a:gd name="T50" fmla="*/ 84 w 141"/>
              <a:gd name="T51" fmla="*/ 41 h 202"/>
              <a:gd name="T52" fmla="*/ 35 w 141"/>
              <a:gd name="T53" fmla="*/ 102 h 202"/>
              <a:gd name="T54" fmla="*/ 17 w 141"/>
              <a:gd name="T55" fmla="*/ 37 h 202"/>
              <a:gd name="T56" fmla="*/ 16 w 141"/>
              <a:gd name="T57" fmla="*/ 36 h 202"/>
              <a:gd name="T58" fmla="*/ 36 w 141"/>
              <a:gd name="T59" fmla="*/ 28 h 202"/>
              <a:gd name="T60" fmla="*/ 40 w 141"/>
              <a:gd name="T61" fmla="*/ 46 h 202"/>
              <a:gd name="T62" fmla="*/ 29 w 141"/>
              <a:gd name="T63" fmla="*/ 79 h 202"/>
              <a:gd name="T64" fmla="*/ 87 w 141"/>
              <a:gd name="T65" fmla="*/ 71 h 202"/>
              <a:gd name="T66" fmla="*/ 114 w 141"/>
              <a:gd name="T67" fmla="*/ 142 h 202"/>
              <a:gd name="T68" fmla="*/ 113 w 141"/>
              <a:gd name="T69" fmla="*/ 144 h 202"/>
              <a:gd name="T70" fmla="*/ 128 w 141"/>
              <a:gd name="T71" fmla="*/ 167 h 202"/>
              <a:gd name="T72" fmla="*/ 94 w 141"/>
              <a:gd name="T73" fmla="*/ 157 h 202"/>
              <a:gd name="T74" fmla="*/ 50 w 141"/>
              <a:gd name="T75" fmla="*/ 151 h 202"/>
              <a:gd name="T76" fmla="*/ 98 w 141"/>
              <a:gd name="T77" fmla="*/ 125 h 202"/>
              <a:gd name="T78" fmla="*/ 84 w 141"/>
              <a:gd name="T79" fmla="*/ 95 h 202"/>
              <a:gd name="T80" fmla="*/ 36 w 141"/>
              <a:gd name="T81" fmla="*/ 102 h 202"/>
              <a:gd name="T82" fmla="*/ 2 w 141"/>
              <a:gd name="T83" fmla="*/ 16 h 202"/>
              <a:gd name="T84" fmla="*/ 1 w 141"/>
              <a:gd name="T85" fmla="*/ 17 h 202"/>
              <a:gd name="T86" fmla="*/ 2 w 141"/>
              <a:gd name="T87" fmla="*/ 19 h 202"/>
              <a:gd name="T88" fmla="*/ 8 w 141"/>
              <a:gd name="T89" fmla="*/ 92 h 202"/>
              <a:gd name="T90" fmla="*/ 24 w 141"/>
              <a:gd name="T91" fmla="*/ 114 h 202"/>
              <a:gd name="T92" fmla="*/ 38 w 141"/>
              <a:gd name="T93" fmla="*/ 119 h 202"/>
              <a:gd name="T94" fmla="*/ 77 w 141"/>
              <a:gd name="T95" fmla="*/ 112 h 202"/>
              <a:gd name="T96" fmla="*/ 87 w 141"/>
              <a:gd name="T97" fmla="*/ 115 h 202"/>
              <a:gd name="T98" fmla="*/ 87 w 141"/>
              <a:gd name="T99" fmla="*/ 130 h 202"/>
              <a:gd name="T100" fmla="*/ 55 w 141"/>
              <a:gd name="T101" fmla="*/ 198 h 202"/>
              <a:gd name="T102" fmla="*/ 57 w 141"/>
              <a:gd name="T103" fmla="*/ 199 h 202"/>
              <a:gd name="T104" fmla="*/ 60 w 141"/>
              <a:gd name="T105" fmla="*/ 198 h 202"/>
              <a:gd name="T106" fmla="*/ 116 w 141"/>
              <a:gd name="T107" fmla="*/ 200 h 202"/>
              <a:gd name="T108" fmla="*/ 140 w 141"/>
              <a:gd name="T109" fmla="*/ 182 h 202"/>
              <a:gd name="T110" fmla="*/ 141 w 141"/>
              <a:gd name="T111" fmla="*/ 131 h 202"/>
              <a:gd name="T112" fmla="*/ 128 w 141"/>
              <a:gd name="T113" fmla="*/ 97 h 202"/>
              <a:gd name="T114" fmla="*/ 47 w 141"/>
              <a:gd name="T115" fmla="*/ 77 h 202"/>
              <a:gd name="T116" fmla="*/ 41 w 141"/>
              <a:gd name="T117" fmla="*/ 68 h 202"/>
              <a:gd name="T118" fmla="*/ 86 w 141"/>
              <a:gd name="T119" fmla="*/ 51 h 202"/>
              <a:gd name="T120" fmla="*/ 78 w 141"/>
              <a:gd name="T121" fmla="*/ 8 h 202"/>
              <a:gd name="T122" fmla="*/ 24 w 141"/>
              <a:gd name="T123" fmla="*/ 2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41" h="202">
                <a:moveTo>
                  <a:pt x="116" y="191"/>
                </a:moveTo>
                <a:cubicBezTo>
                  <a:pt x="115" y="189"/>
                  <a:pt x="114" y="187"/>
                  <a:pt x="113" y="186"/>
                </a:cubicBezTo>
                <a:cubicBezTo>
                  <a:pt x="115" y="184"/>
                  <a:pt x="118" y="182"/>
                  <a:pt x="120" y="180"/>
                </a:cubicBezTo>
                <a:cubicBezTo>
                  <a:pt x="119" y="183"/>
                  <a:pt x="117" y="187"/>
                  <a:pt x="116" y="191"/>
                </a:cubicBezTo>
                <a:moveTo>
                  <a:pt x="53" y="187"/>
                </a:moveTo>
                <a:cubicBezTo>
                  <a:pt x="52" y="185"/>
                  <a:pt x="51" y="183"/>
                  <a:pt x="50" y="181"/>
                </a:cubicBezTo>
                <a:cubicBezTo>
                  <a:pt x="52" y="181"/>
                  <a:pt x="53" y="180"/>
                  <a:pt x="55" y="179"/>
                </a:cubicBezTo>
                <a:cubicBezTo>
                  <a:pt x="55" y="182"/>
                  <a:pt x="54" y="184"/>
                  <a:pt x="53" y="187"/>
                </a:cubicBezTo>
                <a:moveTo>
                  <a:pt x="58" y="195"/>
                </a:moveTo>
                <a:cubicBezTo>
                  <a:pt x="57" y="194"/>
                  <a:pt x="57" y="192"/>
                  <a:pt x="56" y="191"/>
                </a:cubicBezTo>
                <a:cubicBezTo>
                  <a:pt x="56" y="191"/>
                  <a:pt x="56" y="191"/>
                  <a:pt x="56" y="191"/>
                </a:cubicBezTo>
                <a:cubicBezTo>
                  <a:pt x="58" y="186"/>
                  <a:pt x="59" y="182"/>
                  <a:pt x="61" y="177"/>
                </a:cubicBezTo>
                <a:cubicBezTo>
                  <a:pt x="61" y="177"/>
                  <a:pt x="61" y="177"/>
                  <a:pt x="61" y="177"/>
                </a:cubicBezTo>
                <a:cubicBezTo>
                  <a:pt x="63" y="176"/>
                  <a:pt x="66" y="175"/>
                  <a:pt x="69" y="174"/>
                </a:cubicBezTo>
                <a:cubicBezTo>
                  <a:pt x="67" y="180"/>
                  <a:pt x="65" y="186"/>
                  <a:pt x="63" y="192"/>
                </a:cubicBezTo>
                <a:cubicBezTo>
                  <a:pt x="63" y="193"/>
                  <a:pt x="63" y="193"/>
                  <a:pt x="63" y="193"/>
                </a:cubicBezTo>
                <a:cubicBezTo>
                  <a:pt x="63" y="193"/>
                  <a:pt x="62" y="193"/>
                  <a:pt x="62" y="193"/>
                </a:cubicBezTo>
                <a:cubicBezTo>
                  <a:pt x="60" y="194"/>
                  <a:pt x="59" y="194"/>
                  <a:pt x="58" y="195"/>
                </a:cubicBezTo>
                <a:moveTo>
                  <a:pt x="119" y="197"/>
                </a:moveTo>
                <a:cubicBezTo>
                  <a:pt x="119" y="196"/>
                  <a:pt x="119" y="196"/>
                  <a:pt x="119" y="196"/>
                </a:cubicBezTo>
                <a:cubicBezTo>
                  <a:pt x="119" y="196"/>
                  <a:pt x="119" y="196"/>
                  <a:pt x="119" y="196"/>
                </a:cubicBezTo>
                <a:cubicBezTo>
                  <a:pt x="121" y="189"/>
                  <a:pt x="124" y="182"/>
                  <a:pt x="127" y="174"/>
                </a:cubicBezTo>
                <a:cubicBezTo>
                  <a:pt x="127" y="174"/>
                  <a:pt x="127" y="174"/>
                  <a:pt x="127" y="174"/>
                </a:cubicBezTo>
                <a:cubicBezTo>
                  <a:pt x="128" y="173"/>
                  <a:pt x="129" y="172"/>
                  <a:pt x="131" y="171"/>
                </a:cubicBezTo>
                <a:cubicBezTo>
                  <a:pt x="133" y="175"/>
                  <a:pt x="134" y="178"/>
                  <a:pt x="136" y="182"/>
                </a:cubicBezTo>
                <a:cubicBezTo>
                  <a:pt x="136" y="183"/>
                  <a:pt x="136" y="183"/>
                  <a:pt x="136" y="183"/>
                </a:cubicBezTo>
                <a:cubicBezTo>
                  <a:pt x="130" y="187"/>
                  <a:pt x="126" y="191"/>
                  <a:pt x="119" y="197"/>
                </a:cubicBezTo>
                <a:moveTo>
                  <a:pt x="95" y="179"/>
                </a:moveTo>
                <a:cubicBezTo>
                  <a:pt x="96" y="176"/>
                  <a:pt x="97" y="173"/>
                  <a:pt x="98" y="170"/>
                </a:cubicBezTo>
                <a:cubicBezTo>
                  <a:pt x="99" y="171"/>
                  <a:pt x="99" y="172"/>
                  <a:pt x="100" y="173"/>
                </a:cubicBezTo>
                <a:cubicBezTo>
                  <a:pt x="100" y="174"/>
                  <a:pt x="101" y="175"/>
                  <a:pt x="101" y="176"/>
                </a:cubicBezTo>
                <a:cubicBezTo>
                  <a:pt x="99" y="177"/>
                  <a:pt x="97" y="178"/>
                  <a:pt x="95" y="179"/>
                </a:cubicBezTo>
                <a:moveTo>
                  <a:pt x="68" y="191"/>
                </a:moveTo>
                <a:cubicBezTo>
                  <a:pt x="70" y="185"/>
                  <a:pt x="72" y="178"/>
                  <a:pt x="74" y="172"/>
                </a:cubicBezTo>
                <a:cubicBezTo>
                  <a:pt x="74" y="172"/>
                  <a:pt x="74" y="172"/>
                  <a:pt x="74" y="172"/>
                </a:cubicBezTo>
                <a:cubicBezTo>
                  <a:pt x="77" y="170"/>
                  <a:pt x="80" y="169"/>
                  <a:pt x="83" y="168"/>
                </a:cubicBezTo>
                <a:cubicBezTo>
                  <a:pt x="81" y="174"/>
                  <a:pt x="79" y="181"/>
                  <a:pt x="77" y="187"/>
                </a:cubicBezTo>
                <a:cubicBezTo>
                  <a:pt x="77" y="188"/>
                  <a:pt x="77" y="188"/>
                  <a:pt x="77" y="188"/>
                </a:cubicBezTo>
                <a:cubicBezTo>
                  <a:pt x="76" y="188"/>
                  <a:pt x="75" y="188"/>
                  <a:pt x="74" y="189"/>
                </a:cubicBezTo>
                <a:cubicBezTo>
                  <a:pt x="72" y="189"/>
                  <a:pt x="70" y="190"/>
                  <a:pt x="68" y="191"/>
                </a:cubicBezTo>
                <a:moveTo>
                  <a:pt x="82" y="185"/>
                </a:moveTo>
                <a:cubicBezTo>
                  <a:pt x="84" y="179"/>
                  <a:pt x="86" y="173"/>
                  <a:pt x="88" y="167"/>
                </a:cubicBezTo>
                <a:cubicBezTo>
                  <a:pt x="88" y="166"/>
                  <a:pt x="88" y="166"/>
                  <a:pt x="88" y="165"/>
                </a:cubicBezTo>
                <a:cubicBezTo>
                  <a:pt x="90" y="164"/>
                  <a:pt x="92" y="163"/>
                  <a:pt x="94" y="162"/>
                </a:cubicBezTo>
                <a:cubicBezTo>
                  <a:pt x="94" y="163"/>
                  <a:pt x="95" y="164"/>
                  <a:pt x="95" y="165"/>
                </a:cubicBezTo>
                <a:cubicBezTo>
                  <a:pt x="93" y="170"/>
                  <a:pt x="92" y="175"/>
                  <a:pt x="90" y="181"/>
                </a:cubicBezTo>
                <a:cubicBezTo>
                  <a:pt x="90" y="181"/>
                  <a:pt x="90" y="181"/>
                  <a:pt x="90" y="182"/>
                </a:cubicBezTo>
                <a:cubicBezTo>
                  <a:pt x="87" y="183"/>
                  <a:pt x="85" y="184"/>
                  <a:pt x="82" y="185"/>
                </a:cubicBezTo>
                <a:moveTo>
                  <a:pt x="118" y="146"/>
                </a:moveTo>
                <a:cubicBezTo>
                  <a:pt x="118" y="145"/>
                  <a:pt x="118" y="145"/>
                  <a:pt x="118" y="144"/>
                </a:cubicBezTo>
                <a:cubicBezTo>
                  <a:pt x="118" y="144"/>
                  <a:pt x="119" y="143"/>
                  <a:pt x="119" y="143"/>
                </a:cubicBezTo>
                <a:cubicBezTo>
                  <a:pt x="119" y="144"/>
                  <a:pt x="119" y="145"/>
                  <a:pt x="118" y="146"/>
                </a:cubicBezTo>
                <a:moveTo>
                  <a:pt x="124" y="155"/>
                </a:moveTo>
                <a:cubicBezTo>
                  <a:pt x="123" y="154"/>
                  <a:pt x="122" y="152"/>
                  <a:pt x="121" y="150"/>
                </a:cubicBezTo>
                <a:cubicBezTo>
                  <a:pt x="123" y="145"/>
                  <a:pt x="125" y="140"/>
                  <a:pt x="127" y="135"/>
                </a:cubicBezTo>
                <a:cubicBezTo>
                  <a:pt x="127" y="135"/>
                  <a:pt x="127" y="135"/>
                  <a:pt x="127" y="135"/>
                </a:cubicBezTo>
                <a:cubicBezTo>
                  <a:pt x="128" y="133"/>
                  <a:pt x="130" y="131"/>
                  <a:pt x="131" y="128"/>
                </a:cubicBezTo>
                <a:cubicBezTo>
                  <a:pt x="129" y="133"/>
                  <a:pt x="128" y="139"/>
                  <a:pt x="127" y="143"/>
                </a:cubicBezTo>
                <a:cubicBezTo>
                  <a:pt x="126" y="148"/>
                  <a:pt x="125" y="153"/>
                  <a:pt x="124" y="155"/>
                </a:cubicBezTo>
                <a:moveTo>
                  <a:pt x="131" y="148"/>
                </a:moveTo>
                <a:cubicBezTo>
                  <a:pt x="132" y="143"/>
                  <a:pt x="133" y="138"/>
                  <a:pt x="134" y="133"/>
                </a:cubicBezTo>
                <a:cubicBezTo>
                  <a:pt x="135" y="130"/>
                  <a:pt x="135" y="127"/>
                  <a:pt x="136" y="125"/>
                </a:cubicBezTo>
                <a:cubicBezTo>
                  <a:pt x="136" y="127"/>
                  <a:pt x="137" y="128"/>
                  <a:pt x="137" y="128"/>
                </a:cubicBezTo>
                <a:cubicBezTo>
                  <a:pt x="137" y="129"/>
                  <a:pt x="137" y="130"/>
                  <a:pt x="137" y="130"/>
                </a:cubicBezTo>
                <a:cubicBezTo>
                  <a:pt x="137" y="130"/>
                  <a:pt x="137" y="130"/>
                  <a:pt x="137" y="130"/>
                </a:cubicBezTo>
                <a:cubicBezTo>
                  <a:pt x="137" y="136"/>
                  <a:pt x="134" y="143"/>
                  <a:pt x="131" y="148"/>
                </a:cubicBezTo>
                <a:moveTo>
                  <a:pt x="133" y="119"/>
                </a:moveTo>
                <a:cubicBezTo>
                  <a:pt x="133" y="119"/>
                  <a:pt x="133" y="118"/>
                  <a:pt x="133" y="118"/>
                </a:cubicBezTo>
                <a:cubicBezTo>
                  <a:pt x="133" y="118"/>
                  <a:pt x="133" y="118"/>
                  <a:pt x="133" y="118"/>
                </a:cubicBezTo>
                <a:cubicBezTo>
                  <a:pt x="133" y="119"/>
                  <a:pt x="133" y="119"/>
                  <a:pt x="133" y="119"/>
                </a:cubicBezTo>
                <a:cubicBezTo>
                  <a:pt x="133" y="119"/>
                  <a:pt x="133" y="119"/>
                  <a:pt x="133" y="119"/>
                </a:cubicBezTo>
                <a:moveTo>
                  <a:pt x="95" y="122"/>
                </a:moveTo>
                <a:cubicBezTo>
                  <a:pt x="95" y="121"/>
                  <a:pt x="95" y="121"/>
                  <a:pt x="95" y="120"/>
                </a:cubicBezTo>
                <a:cubicBezTo>
                  <a:pt x="95" y="118"/>
                  <a:pt x="96" y="116"/>
                  <a:pt x="97" y="113"/>
                </a:cubicBezTo>
                <a:cubicBezTo>
                  <a:pt x="97" y="113"/>
                  <a:pt x="97" y="113"/>
                  <a:pt x="97" y="113"/>
                </a:cubicBezTo>
                <a:cubicBezTo>
                  <a:pt x="97" y="116"/>
                  <a:pt x="96" y="119"/>
                  <a:pt x="95" y="122"/>
                </a:cubicBezTo>
                <a:moveTo>
                  <a:pt x="39" y="115"/>
                </a:moveTo>
                <a:cubicBezTo>
                  <a:pt x="39" y="115"/>
                  <a:pt x="38" y="115"/>
                  <a:pt x="38" y="115"/>
                </a:cubicBezTo>
                <a:cubicBezTo>
                  <a:pt x="37" y="115"/>
                  <a:pt x="36" y="115"/>
                  <a:pt x="35" y="115"/>
                </a:cubicBezTo>
                <a:cubicBezTo>
                  <a:pt x="36" y="112"/>
                  <a:pt x="36" y="109"/>
                  <a:pt x="37" y="106"/>
                </a:cubicBezTo>
                <a:cubicBezTo>
                  <a:pt x="40" y="106"/>
                  <a:pt x="43" y="106"/>
                  <a:pt x="45" y="105"/>
                </a:cubicBezTo>
                <a:cubicBezTo>
                  <a:pt x="44" y="108"/>
                  <a:pt x="43" y="112"/>
                  <a:pt x="42" y="115"/>
                </a:cubicBezTo>
                <a:cubicBezTo>
                  <a:pt x="41" y="115"/>
                  <a:pt x="40" y="115"/>
                  <a:pt x="39" y="115"/>
                </a:cubicBezTo>
                <a:moveTo>
                  <a:pt x="31" y="113"/>
                </a:moveTo>
                <a:cubicBezTo>
                  <a:pt x="29" y="113"/>
                  <a:pt x="28" y="112"/>
                  <a:pt x="26" y="110"/>
                </a:cubicBezTo>
                <a:cubicBezTo>
                  <a:pt x="24" y="108"/>
                  <a:pt x="23" y="105"/>
                  <a:pt x="21" y="103"/>
                </a:cubicBezTo>
                <a:cubicBezTo>
                  <a:pt x="23" y="104"/>
                  <a:pt x="25" y="105"/>
                  <a:pt x="28" y="105"/>
                </a:cubicBezTo>
                <a:cubicBezTo>
                  <a:pt x="29" y="106"/>
                  <a:pt x="31" y="106"/>
                  <a:pt x="33" y="106"/>
                </a:cubicBezTo>
                <a:cubicBezTo>
                  <a:pt x="32" y="108"/>
                  <a:pt x="31" y="111"/>
                  <a:pt x="31" y="113"/>
                </a:cubicBezTo>
                <a:moveTo>
                  <a:pt x="92" y="114"/>
                </a:moveTo>
                <a:cubicBezTo>
                  <a:pt x="92" y="114"/>
                  <a:pt x="91" y="113"/>
                  <a:pt x="91" y="112"/>
                </a:cubicBezTo>
                <a:cubicBezTo>
                  <a:pt x="90" y="112"/>
                  <a:pt x="89" y="111"/>
                  <a:pt x="89" y="111"/>
                </a:cubicBezTo>
                <a:cubicBezTo>
                  <a:pt x="90" y="108"/>
                  <a:pt x="91" y="106"/>
                  <a:pt x="92" y="103"/>
                </a:cubicBezTo>
                <a:cubicBezTo>
                  <a:pt x="93" y="104"/>
                  <a:pt x="94" y="105"/>
                  <a:pt x="95" y="106"/>
                </a:cubicBezTo>
                <a:cubicBezTo>
                  <a:pt x="95" y="106"/>
                  <a:pt x="95" y="106"/>
                  <a:pt x="95" y="106"/>
                </a:cubicBezTo>
                <a:cubicBezTo>
                  <a:pt x="94" y="109"/>
                  <a:pt x="93" y="112"/>
                  <a:pt x="92" y="114"/>
                </a:cubicBezTo>
                <a:moveTo>
                  <a:pt x="47" y="114"/>
                </a:moveTo>
                <a:cubicBezTo>
                  <a:pt x="48" y="111"/>
                  <a:pt x="49" y="107"/>
                  <a:pt x="50" y="104"/>
                </a:cubicBezTo>
                <a:cubicBezTo>
                  <a:pt x="53" y="103"/>
                  <a:pt x="55" y="103"/>
                  <a:pt x="58" y="102"/>
                </a:cubicBezTo>
                <a:cubicBezTo>
                  <a:pt x="57" y="105"/>
                  <a:pt x="56" y="108"/>
                  <a:pt x="54" y="112"/>
                </a:cubicBezTo>
                <a:cubicBezTo>
                  <a:pt x="52" y="112"/>
                  <a:pt x="49" y="113"/>
                  <a:pt x="47" y="114"/>
                </a:cubicBezTo>
                <a:moveTo>
                  <a:pt x="85" y="109"/>
                </a:moveTo>
                <a:cubicBezTo>
                  <a:pt x="84" y="108"/>
                  <a:pt x="82" y="108"/>
                  <a:pt x="80" y="107"/>
                </a:cubicBezTo>
                <a:cubicBezTo>
                  <a:pt x="81" y="105"/>
                  <a:pt x="82" y="102"/>
                  <a:pt x="83" y="99"/>
                </a:cubicBezTo>
                <a:cubicBezTo>
                  <a:pt x="85" y="99"/>
                  <a:pt x="87" y="100"/>
                  <a:pt x="88" y="100"/>
                </a:cubicBezTo>
                <a:cubicBezTo>
                  <a:pt x="87" y="103"/>
                  <a:pt x="86" y="106"/>
                  <a:pt x="85" y="109"/>
                </a:cubicBezTo>
                <a:moveTo>
                  <a:pt x="60" y="110"/>
                </a:moveTo>
                <a:cubicBezTo>
                  <a:pt x="61" y="107"/>
                  <a:pt x="62" y="104"/>
                  <a:pt x="63" y="101"/>
                </a:cubicBezTo>
                <a:cubicBezTo>
                  <a:pt x="63" y="100"/>
                  <a:pt x="63" y="100"/>
                  <a:pt x="63" y="100"/>
                </a:cubicBezTo>
                <a:cubicBezTo>
                  <a:pt x="64" y="100"/>
                  <a:pt x="64" y="100"/>
                  <a:pt x="65" y="100"/>
                </a:cubicBezTo>
                <a:cubicBezTo>
                  <a:pt x="67" y="99"/>
                  <a:pt x="69" y="99"/>
                  <a:pt x="71" y="98"/>
                </a:cubicBezTo>
                <a:cubicBezTo>
                  <a:pt x="70" y="101"/>
                  <a:pt x="69" y="105"/>
                  <a:pt x="67" y="108"/>
                </a:cubicBezTo>
                <a:cubicBezTo>
                  <a:pt x="65" y="108"/>
                  <a:pt x="62" y="109"/>
                  <a:pt x="60" y="110"/>
                </a:cubicBezTo>
                <a:moveTo>
                  <a:pt x="72" y="107"/>
                </a:moveTo>
                <a:cubicBezTo>
                  <a:pt x="73" y="104"/>
                  <a:pt x="74" y="101"/>
                  <a:pt x="76" y="98"/>
                </a:cubicBezTo>
                <a:cubicBezTo>
                  <a:pt x="76" y="98"/>
                  <a:pt x="76" y="98"/>
                  <a:pt x="76" y="98"/>
                </a:cubicBezTo>
                <a:cubicBezTo>
                  <a:pt x="77" y="98"/>
                  <a:pt x="78" y="98"/>
                  <a:pt x="79" y="98"/>
                </a:cubicBezTo>
                <a:cubicBezTo>
                  <a:pt x="78" y="101"/>
                  <a:pt x="77" y="104"/>
                  <a:pt x="76" y="107"/>
                </a:cubicBezTo>
                <a:cubicBezTo>
                  <a:pt x="75" y="107"/>
                  <a:pt x="75" y="107"/>
                  <a:pt x="75" y="107"/>
                </a:cubicBezTo>
                <a:cubicBezTo>
                  <a:pt x="74" y="107"/>
                  <a:pt x="73" y="107"/>
                  <a:pt x="72" y="107"/>
                </a:cubicBezTo>
                <a:moveTo>
                  <a:pt x="30" y="74"/>
                </a:moveTo>
                <a:cubicBezTo>
                  <a:pt x="28" y="72"/>
                  <a:pt x="27" y="70"/>
                  <a:pt x="26" y="67"/>
                </a:cubicBezTo>
                <a:cubicBezTo>
                  <a:pt x="26" y="67"/>
                  <a:pt x="26" y="67"/>
                  <a:pt x="26" y="67"/>
                </a:cubicBezTo>
                <a:cubicBezTo>
                  <a:pt x="26" y="64"/>
                  <a:pt x="28" y="61"/>
                  <a:pt x="31" y="57"/>
                </a:cubicBezTo>
                <a:cubicBezTo>
                  <a:pt x="33" y="56"/>
                  <a:pt x="34" y="54"/>
                  <a:pt x="36" y="53"/>
                </a:cubicBezTo>
                <a:cubicBezTo>
                  <a:pt x="35" y="56"/>
                  <a:pt x="34" y="59"/>
                  <a:pt x="33" y="62"/>
                </a:cubicBezTo>
                <a:cubicBezTo>
                  <a:pt x="32" y="67"/>
                  <a:pt x="31" y="71"/>
                  <a:pt x="30" y="74"/>
                </a:cubicBezTo>
                <a:moveTo>
                  <a:pt x="38" y="77"/>
                </a:moveTo>
                <a:cubicBezTo>
                  <a:pt x="36" y="77"/>
                  <a:pt x="35" y="77"/>
                  <a:pt x="34" y="76"/>
                </a:cubicBezTo>
                <a:cubicBezTo>
                  <a:pt x="34" y="73"/>
                  <a:pt x="36" y="68"/>
                  <a:pt x="38" y="63"/>
                </a:cubicBezTo>
                <a:cubicBezTo>
                  <a:pt x="39" y="58"/>
                  <a:pt x="41" y="52"/>
                  <a:pt x="42" y="49"/>
                </a:cubicBezTo>
                <a:cubicBezTo>
                  <a:pt x="45" y="48"/>
                  <a:pt x="48" y="46"/>
                  <a:pt x="51" y="45"/>
                </a:cubicBezTo>
                <a:cubicBezTo>
                  <a:pt x="49" y="49"/>
                  <a:pt x="46" y="54"/>
                  <a:pt x="45" y="58"/>
                </a:cubicBezTo>
                <a:cubicBezTo>
                  <a:pt x="44" y="59"/>
                  <a:pt x="44" y="60"/>
                  <a:pt x="45" y="60"/>
                </a:cubicBezTo>
                <a:cubicBezTo>
                  <a:pt x="44" y="61"/>
                  <a:pt x="44" y="61"/>
                  <a:pt x="43" y="61"/>
                </a:cubicBezTo>
                <a:cubicBezTo>
                  <a:pt x="41" y="63"/>
                  <a:pt x="39" y="64"/>
                  <a:pt x="38" y="66"/>
                </a:cubicBezTo>
                <a:cubicBezTo>
                  <a:pt x="37" y="67"/>
                  <a:pt x="36" y="69"/>
                  <a:pt x="36" y="72"/>
                </a:cubicBezTo>
                <a:cubicBezTo>
                  <a:pt x="36" y="73"/>
                  <a:pt x="36" y="74"/>
                  <a:pt x="37" y="75"/>
                </a:cubicBezTo>
                <a:cubicBezTo>
                  <a:pt x="37" y="76"/>
                  <a:pt x="37" y="77"/>
                  <a:pt x="38" y="77"/>
                </a:cubicBezTo>
                <a:moveTo>
                  <a:pt x="49" y="58"/>
                </a:moveTo>
                <a:cubicBezTo>
                  <a:pt x="51" y="53"/>
                  <a:pt x="54" y="48"/>
                  <a:pt x="56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9" y="42"/>
                  <a:pt x="61" y="41"/>
                  <a:pt x="63" y="41"/>
                </a:cubicBezTo>
                <a:cubicBezTo>
                  <a:pt x="61" y="45"/>
                  <a:pt x="59" y="50"/>
                  <a:pt x="57" y="55"/>
                </a:cubicBezTo>
                <a:cubicBezTo>
                  <a:pt x="54" y="56"/>
                  <a:pt x="52" y="57"/>
                  <a:pt x="49" y="58"/>
                </a:cubicBezTo>
                <a:moveTo>
                  <a:pt x="73" y="50"/>
                </a:moveTo>
                <a:cubicBezTo>
                  <a:pt x="75" y="46"/>
                  <a:pt x="77" y="43"/>
                  <a:pt x="78" y="39"/>
                </a:cubicBezTo>
                <a:cubicBezTo>
                  <a:pt x="79" y="42"/>
                  <a:pt x="81" y="45"/>
                  <a:pt x="82" y="47"/>
                </a:cubicBezTo>
                <a:cubicBezTo>
                  <a:pt x="80" y="48"/>
                  <a:pt x="77" y="49"/>
                  <a:pt x="73" y="50"/>
                </a:cubicBezTo>
                <a:moveTo>
                  <a:pt x="62" y="53"/>
                </a:moveTo>
                <a:cubicBezTo>
                  <a:pt x="64" y="48"/>
                  <a:pt x="66" y="44"/>
                  <a:pt x="69" y="39"/>
                </a:cubicBezTo>
                <a:cubicBezTo>
                  <a:pt x="70" y="39"/>
                  <a:pt x="72" y="39"/>
                  <a:pt x="74" y="39"/>
                </a:cubicBezTo>
                <a:cubicBezTo>
                  <a:pt x="72" y="42"/>
                  <a:pt x="70" y="46"/>
                  <a:pt x="68" y="50"/>
                </a:cubicBezTo>
                <a:cubicBezTo>
                  <a:pt x="68" y="51"/>
                  <a:pt x="68" y="51"/>
                  <a:pt x="68" y="51"/>
                </a:cubicBezTo>
                <a:cubicBezTo>
                  <a:pt x="66" y="52"/>
                  <a:pt x="64" y="52"/>
                  <a:pt x="62" y="53"/>
                </a:cubicBezTo>
                <a:moveTo>
                  <a:pt x="84" y="41"/>
                </a:moveTo>
                <a:cubicBezTo>
                  <a:pt x="83" y="39"/>
                  <a:pt x="82" y="37"/>
                  <a:pt x="81" y="35"/>
                </a:cubicBezTo>
                <a:cubicBezTo>
                  <a:pt x="81" y="29"/>
                  <a:pt x="80" y="23"/>
                  <a:pt x="80" y="17"/>
                </a:cubicBezTo>
                <a:cubicBezTo>
                  <a:pt x="81" y="20"/>
                  <a:pt x="83" y="23"/>
                  <a:pt x="84" y="25"/>
                </a:cubicBezTo>
                <a:cubicBezTo>
                  <a:pt x="85" y="26"/>
                  <a:pt x="85" y="26"/>
                  <a:pt x="85" y="26"/>
                </a:cubicBezTo>
                <a:cubicBezTo>
                  <a:pt x="84" y="31"/>
                  <a:pt x="84" y="36"/>
                  <a:pt x="84" y="41"/>
                </a:cubicBezTo>
                <a:moveTo>
                  <a:pt x="35" y="102"/>
                </a:moveTo>
                <a:cubicBezTo>
                  <a:pt x="33" y="102"/>
                  <a:pt x="31" y="102"/>
                  <a:pt x="29" y="101"/>
                </a:cubicBezTo>
                <a:cubicBezTo>
                  <a:pt x="20" y="99"/>
                  <a:pt x="15" y="94"/>
                  <a:pt x="11" y="89"/>
                </a:cubicBezTo>
                <a:cubicBezTo>
                  <a:pt x="8" y="84"/>
                  <a:pt x="6" y="79"/>
                  <a:pt x="5" y="77"/>
                </a:cubicBezTo>
                <a:cubicBezTo>
                  <a:pt x="5" y="75"/>
                  <a:pt x="4" y="72"/>
                  <a:pt x="4" y="70"/>
                </a:cubicBezTo>
                <a:cubicBezTo>
                  <a:pt x="4" y="59"/>
                  <a:pt x="10" y="46"/>
                  <a:pt x="16" y="39"/>
                </a:cubicBezTo>
                <a:cubicBezTo>
                  <a:pt x="16" y="39"/>
                  <a:pt x="17" y="38"/>
                  <a:pt x="17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5"/>
                  <a:pt x="14" y="32"/>
                  <a:pt x="12" y="27"/>
                </a:cubicBezTo>
                <a:cubicBezTo>
                  <a:pt x="11" y="24"/>
                  <a:pt x="9" y="21"/>
                  <a:pt x="6" y="18"/>
                </a:cubicBezTo>
                <a:cubicBezTo>
                  <a:pt x="12" y="14"/>
                  <a:pt x="16" y="10"/>
                  <a:pt x="21" y="6"/>
                </a:cubicBezTo>
                <a:cubicBezTo>
                  <a:pt x="25" y="12"/>
                  <a:pt x="29" y="19"/>
                  <a:pt x="33" y="27"/>
                </a:cubicBezTo>
                <a:cubicBezTo>
                  <a:pt x="33" y="27"/>
                  <a:pt x="34" y="28"/>
                  <a:pt x="35" y="28"/>
                </a:cubicBezTo>
                <a:cubicBezTo>
                  <a:pt x="35" y="28"/>
                  <a:pt x="35" y="28"/>
                  <a:pt x="36" y="28"/>
                </a:cubicBezTo>
                <a:cubicBezTo>
                  <a:pt x="36" y="27"/>
                  <a:pt x="37" y="27"/>
                  <a:pt x="37" y="26"/>
                </a:cubicBezTo>
                <a:cubicBezTo>
                  <a:pt x="45" y="22"/>
                  <a:pt x="64" y="15"/>
                  <a:pt x="75" y="13"/>
                </a:cubicBezTo>
                <a:cubicBezTo>
                  <a:pt x="76" y="20"/>
                  <a:pt x="76" y="27"/>
                  <a:pt x="77" y="34"/>
                </a:cubicBezTo>
                <a:cubicBezTo>
                  <a:pt x="76" y="34"/>
                  <a:pt x="76" y="34"/>
                  <a:pt x="76" y="34"/>
                </a:cubicBezTo>
                <a:cubicBezTo>
                  <a:pt x="67" y="34"/>
                  <a:pt x="54" y="38"/>
                  <a:pt x="43" y="44"/>
                </a:cubicBezTo>
                <a:cubicBezTo>
                  <a:pt x="42" y="45"/>
                  <a:pt x="41" y="45"/>
                  <a:pt x="40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35" y="49"/>
                  <a:pt x="31" y="51"/>
                  <a:pt x="28" y="54"/>
                </a:cubicBezTo>
                <a:cubicBezTo>
                  <a:pt x="25" y="58"/>
                  <a:pt x="22" y="62"/>
                  <a:pt x="22" y="67"/>
                </a:cubicBezTo>
                <a:cubicBezTo>
                  <a:pt x="22" y="68"/>
                  <a:pt x="22" y="68"/>
                  <a:pt x="22" y="68"/>
                </a:cubicBezTo>
                <a:cubicBezTo>
                  <a:pt x="23" y="73"/>
                  <a:pt x="25" y="76"/>
                  <a:pt x="29" y="79"/>
                </a:cubicBezTo>
                <a:cubicBezTo>
                  <a:pt x="29" y="79"/>
                  <a:pt x="29" y="79"/>
                  <a:pt x="29" y="79"/>
                </a:cubicBezTo>
                <a:cubicBezTo>
                  <a:pt x="29" y="79"/>
                  <a:pt x="30" y="80"/>
                  <a:pt x="30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34" y="81"/>
                  <a:pt x="38" y="82"/>
                  <a:pt x="41" y="82"/>
                </a:cubicBezTo>
                <a:cubicBezTo>
                  <a:pt x="43" y="82"/>
                  <a:pt x="46" y="82"/>
                  <a:pt x="48" y="81"/>
                </a:cubicBezTo>
                <a:cubicBezTo>
                  <a:pt x="58" y="79"/>
                  <a:pt x="68" y="73"/>
                  <a:pt x="77" y="72"/>
                </a:cubicBezTo>
                <a:cubicBezTo>
                  <a:pt x="81" y="72"/>
                  <a:pt x="84" y="71"/>
                  <a:pt x="87" y="71"/>
                </a:cubicBezTo>
                <a:cubicBezTo>
                  <a:pt x="92" y="71"/>
                  <a:pt x="97" y="72"/>
                  <a:pt x="101" y="74"/>
                </a:cubicBezTo>
                <a:cubicBezTo>
                  <a:pt x="106" y="77"/>
                  <a:pt x="110" y="80"/>
                  <a:pt x="115" y="85"/>
                </a:cubicBezTo>
                <a:cubicBezTo>
                  <a:pt x="123" y="94"/>
                  <a:pt x="129" y="105"/>
                  <a:pt x="129" y="116"/>
                </a:cubicBezTo>
                <a:cubicBezTo>
                  <a:pt x="129" y="120"/>
                  <a:pt x="128" y="123"/>
                  <a:pt x="127" y="127"/>
                </a:cubicBezTo>
                <a:cubicBezTo>
                  <a:pt x="126" y="129"/>
                  <a:pt x="123" y="132"/>
                  <a:pt x="121" y="135"/>
                </a:cubicBezTo>
                <a:cubicBezTo>
                  <a:pt x="118" y="138"/>
                  <a:pt x="116" y="140"/>
                  <a:pt x="114" y="142"/>
                </a:cubicBezTo>
                <a:cubicBezTo>
                  <a:pt x="113" y="143"/>
                  <a:pt x="113" y="143"/>
                  <a:pt x="113" y="143"/>
                </a:cubicBezTo>
                <a:cubicBezTo>
                  <a:pt x="113" y="143"/>
                  <a:pt x="113" y="143"/>
                  <a:pt x="113" y="143"/>
                </a:cubicBezTo>
                <a:cubicBezTo>
                  <a:pt x="113" y="143"/>
                  <a:pt x="113" y="143"/>
                  <a:pt x="113" y="143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3" y="145"/>
                  <a:pt x="113" y="145"/>
                  <a:pt x="113" y="145"/>
                </a:cubicBezTo>
                <a:cubicBezTo>
                  <a:pt x="113" y="145"/>
                  <a:pt x="113" y="145"/>
                  <a:pt x="113" y="145"/>
                </a:cubicBezTo>
                <a:cubicBezTo>
                  <a:pt x="114" y="147"/>
                  <a:pt x="116" y="149"/>
                  <a:pt x="117" y="151"/>
                </a:cubicBezTo>
                <a:cubicBezTo>
                  <a:pt x="116" y="152"/>
                  <a:pt x="117" y="153"/>
                  <a:pt x="118" y="153"/>
                </a:cubicBezTo>
                <a:cubicBezTo>
                  <a:pt x="118" y="154"/>
                  <a:pt x="118" y="154"/>
                  <a:pt x="118" y="154"/>
                </a:cubicBezTo>
                <a:cubicBezTo>
                  <a:pt x="121" y="158"/>
                  <a:pt x="124" y="162"/>
                  <a:pt x="128" y="167"/>
                </a:cubicBezTo>
                <a:cubicBezTo>
                  <a:pt x="123" y="172"/>
                  <a:pt x="116" y="178"/>
                  <a:pt x="110" y="182"/>
                </a:cubicBezTo>
                <a:cubicBezTo>
                  <a:pt x="110" y="182"/>
                  <a:pt x="110" y="182"/>
                  <a:pt x="110" y="182"/>
                </a:cubicBezTo>
                <a:cubicBezTo>
                  <a:pt x="109" y="182"/>
                  <a:pt x="109" y="182"/>
                  <a:pt x="109" y="182"/>
                </a:cubicBezTo>
                <a:cubicBezTo>
                  <a:pt x="107" y="177"/>
                  <a:pt x="105" y="174"/>
                  <a:pt x="104" y="171"/>
                </a:cubicBezTo>
                <a:cubicBezTo>
                  <a:pt x="102" y="168"/>
                  <a:pt x="100" y="164"/>
                  <a:pt x="96" y="158"/>
                </a:cubicBezTo>
                <a:cubicBezTo>
                  <a:pt x="96" y="157"/>
                  <a:pt x="95" y="157"/>
                  <a:pt x="94" y="157"/>
                </a:cubicBezTo>
                <a:cubicBezTo>
                  <a:pt x="94" y="157"/>
                  <a:pt x="94" y="157"/>
                  <a:pt x="93" y="157"/>
                </a:cubicBezTo>
                <a:cubicBezTo>
                  <a:pt x="93" y="157"/>
                  <a:pt x="93" y="158"/>
                  <a:pt x="92" y="158"/>
                </a:cubicBezTo>
                <a:cubicBezTo>
                  <a:pt x="88" y="161"/>
                  <a:pt x="79" y="165"/>
                  <a:pt x="70" y="169"/>
                </a:cubicBezTo>
                <a:cubicBezTo>
                  <a:pt x="62" y="172"/>
                  <a:pt x="55" y="175"/>
                  <a:pt x="50" y="177"/>
                </a:cubicBezTo>
                <a:cubicBezTo>
                  <a:pt x="50" y="173"/>
                  <a:pt x="51" y="168"/>
                  <a:pt x="51" y="164"/>
                </a:cubicBezTo>
                <a:cubicBezTo>
                  <a:pt x="51" y="160"/>
                  <a:pt x="50" y="155"/>
                  <a:pt x="50" y="151"/>
                </a:cubicBezTo>
                <a:cubicBezTo>
                  <a:pt x="56" y="149"/>
                  <a:pt x="66" y="146"/>
                  <a:pt x="75" y="142"/>
                </a:cubicBezTo>
                <a:cubicBezTo>
                  <a:pt x="80" y="139"/>
                  <a:pt x="84" y="137"/>
                  <a:pt x="88" y="135"/>
                </a:cubicBezTo>
                <a:cubicBezTo>
                  <a:pt x="89" y="134"/>
                  <a:pt x="89" y="134"/>
                  <a:pt x="89" y="134"/>
                </a:cubicBezTo>
                <a:cubicBezTo>
                  <a:pt x="89" y="134"/>
                  <a:pt x="89" y="134"/>
                  <a:pt x="89" y="134"/>
                </a:cubicBezTo>
                <a:cubicBezTo>
                  <a:pt x="89" y="134"/>
                  <a:pt x="89" y="134"/>
                  <a:pt x="89" y="134"/>
                </a:cubicBezTo>
                <a:cubicBezTo>
                  <a:pt x="93" y="131"/>
                  <a:pt x="97" y="128"/>
                  <a:pt x="98" y="125"/>
                </a:cubicBezTo>
                <a:cubicBezTo>
                  <a:pt x="100" y="121"/>
                  <a:pt x="101" y="117"/>
                  <a:pt x="101" y="113"/>
                </a:cubicBezTo>
                <a:cubicBezTo>
                  <a:pt x="101" y="107"/>
                  <a:pt x="98" y="102"/>
                  <a:pt x="94" y="99"/>
                </a:cubicBezTo>
                <a:cubicBezTo>
                  <a:pt x="93" y="98"/>
                  <a:pt x="93" y="98"/>
                  <a:pt x="93" y="98"/>
                </a:cubicBezTo>
                <a:cubicBezTo>
                  <a:pt x="93" y="98"/>
                  <a:pt x="92" y="97"/>
                  <a:pt x="92" y="97"/>
                </a:cubicBezTo>
                <a:cubicBezTo>
                  <a:pt x="91" y="97"/>
                  <a:pt x="91" y="97"/>
                  <a:pt x="91" y="97"/>
                </a:cubicBezTo>
                <a:cubicBezTo>
                  <a:pt x="89" y="96"/>
                  <a:pt x="86" y="95"/>
                  <a:pt x="84" y="95"/>
                </a:cubicBezTo>
                <a:cubicBezTo>
                  <a:pt x="83" y="94"/>
                  <a:pt x="83" y="94"/>
                  <a:pt x="83" y="94"/>
                </a:cubicBezTo>
                <a:cubicBezTo>
                  <a:pt x="83" y="94"/>
                  <a:pt x="83" y="94"/>
                  <a:pt x="82" y="94"/>
                </a:cubicBezTo>
                <a:cubicBezTo>
                  <a:pt x="82" y="94"/>
                  <a:pt x="82" y="94"/>
                  <a:pt x="82" y="94"/>
                </a:cubicBezTo>
                <a:cubicBezTo>
                  <a:pt x="80" y="94"/>
                  <a:pt x="78" y="94"/>
                  <a:pt x="76" y="94"/>
                </a:cubicBezTo>
                <a:cubicBezTo>
                  <a:pt x="72" y="94"/>
                  <a:pt x="68" y="94"/>
                  <a:pt x="64" y="95"/>
                </a:cubicBezTo>
                <a:cubicBezTo>
                  <a:pt x="55" y="98"/>
                  <a:pt x="45" y="102"/>
                  <a:pt x="36" y="102"/>
                </a:cubicBezTo>
                <a:cubicBezTo>
                  <a:pt x="36" y="102"/>
                  <a:pt x="36" y="102"/>
                  <a:pt x="36" y="102"/>
                </a:cubicBezTo>
                <a:cubicBezTo>
                  <a:pt x="36" y="102"/>
                  <a:pt x="36" y="102"/>
                  <a:pt x="36" y="102"/>
                </a:cubicBezTo>
                <a:cubicBezTo>
                  <a:pt x="35" y="102"/>
                  <a:pt x="35" y="102"/>
                  <a:pt x="35" y="102"/>
                </a:cubicBezTo>
                <a:moveTo>
                  <a:pt x="21" y="0"/>
                </a:moveTo>
                <a:cubicBezTo>
                  <a:pt x="21" y="0"/>
                  <a:pt x="20" y="1"/>
                  <a:pt x="20" y="1"/>
                </a:cubicBezTo>
                <a:cubicBezTo>
                  <a:pt x="13" y="6"/>
                  <a:pt x="9" y="11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4" y="21"/>
                  <a:pt x="7" y="26"/>
                  <a:pt x="9" y="30"/>
                </a:cubicBezTo>
                <a:cubicBezTo>
                  <a:pt x="10" y="32"/>
                  <a:pt x="11" y="34"/>
                  <a:pt x="12" y="36"/>
                </a:cubicBezTo>
                <a:cubicBezTo>
                  <a:pt x="12" y="36"/>
                  <a:pt x="12" y="37"/>
                  <a:pt x="12" y="37"/>
                </a:cubicBezTo>
                <a:cubicBezTo>
                  <a:pt x="6" y="45"/>
                  <a:pt x="0" y="58"/>
                  <a:pt x="0" y="70"/>
                </a:cubicBezTo>
                <a:cubicBezTo>
                  <a:pt x="0" y="73"/>
                  <a:pt x="0" y="75"/>
                  <a:pt x="1" y="78"/>
                </a:cubicBezTo>
                <a:cubicBezTo>
                  <a:pt x="2" y="80"/>
                  <a:pt x="4" y="86"/>
                  <a:pt x="8" y="92"/>
                </a:cubicBezTo>
                <a:cubicBezTo>
                  <a:pt x="8" y="92"/>
                  <a:pt x="8" y="92"/>
                  <a:pt x="9" y="93"/>
                </a:cubicBezTo>
                <a:cubicBezTo>
                  <a:pt x="9" y="93"/>
                  <a:pt x="9" y="94"/>
                  <a:pt x="9" y="94"/>
                </a:cubicBezTo>
                <a:cubicBezTo>
                  <a:pt x="14" y="101"/>
                  <a:pt x="17" y="105"/>
                  <a:pt x="22" y="111"/>
                </a:cubicBezTo>
                <a:cubicBezTo>
                  <a:pt x="22" y="111"/>
                  <a:pt x="22" y="112"/>
                  <a:pt x="22" y="112"/>
                </a:cubicBezTo>
                <a:cubicBezTo>
                  <a:pt x="22" y="112"/>
                  <a:pt x="23" y="113"/>
                  <a:pt x="23" y="113"/>
                </a:cubicBezTo>
                <a:cubicBezTo>
                  <a:pt x="24" y="114"/>
                  <a:pt x="24" y="114"/>
                  <a:pt x="24" y="114"/>
                </a:cubicBezTo>
                <a:cubicBezTo>
                  <a:pt x="24" y="114"/>
                  <a:pt x="24" y="114"/>
                  <a:pt x="25" y="114"/>
                </a:cubicBezTo>
                <a:cubicBezTo>
                  <a:pt x="26" y="116"/>
                  <a:pt x="28" y="117"/>
                  <a:pt x="30" y="118"/>
                </a:cubicBezTo>
                <a:cubicBezTo>
                  <a:pt x="30" y="118"/>
                  <a:pt x="31" y="119"/>
                  <a:pt x="31" y="119"/>
                </a:cubicBezTo>
                <a:cubicBezTo>
                  <a:pt x="32" y="119"/>
                  <a:pt x="32" y="119"/>
                  <a:pt x="32" y="119"/>
                </a:cubicBezTo>
                <a:cubicBezTo>
                  <a:pt x="32" y="119"/>
                  <a:pt x="33" y="119"/>
                  <a:pt x="33" y="119"/>
                </a:cubicBezTo>
                <a:cubicBezTo>
                  <a:pt x="35" y="119"/>
                  <a:pt x="37" y="119"/>
                  <a:pt x="38" y="119"/>
                </a:cubicBezTo>
                <a:cubicBezTo>
                  <a:pt x="38" y="119"/>
                  <a:pt x="38" y="119"/>
                  <a:pt x="38" y="119"/>
                </a:cubicBezTo>
                <a:cubicBezTo>
                  <a:pt x="45" y="119"/>
                  <a:pt x="51" y="117"/>
                  <a:pt x="57" y="115"/>
                </a:cubicBezTo>
                <a:cubicBezTo>
                  <a:pt x="63" y="113"/>
                  <a:pt x="70" y="111"/>
                  <a:pt x="75" y="111"/>
                </a:cubicBezTo>
                <a:cubicBezTo>
                  <a:pt x="75" y="111"/>
                  <a:pt x="75" y="111"/>
                  <a:pt x="75" y="111"/>
                </a:cubicBezTo>
                <a:cubicBezTo>
                  <a:pt x="76" y="111"/>
                  <a:pt x="76" y="111"/>
                  <a:pt x="76" y="111"/>
                </a:cubicBezTo>
                <a:cubicBezTo>
                  <a:pt x="77" y="112"/>
                  <a:pt x="77" y="112"/>
                  <a:pt x="77" y="112"/>
                </a:cubicBezTo>
                <a:cubicBezTo>
                  <a:pt x="77" y="112"/>
                  <a:pt x="77" y="112"/>
                  <a:pt x="77" y="112"/>
                </a:cubicBezTo>
                <a:cubicBezTo>
                  <a:pt x="78" y="112"/>
                  <a:pt x="78" y="112"/>
                  <a:pt x="78" y="111"/>
                </a:cubicBezTo>
                <a:cubicBezTo>
                  <a:pt x="81" y="112"/>
                  <a:pt x="82" y="112"/>
                  <a:pt x="84" y="113"/>
                </a:cubicBezTo>
                <a:cubicBezTo>
                  <a:pt x="84" y="114"/>
                  <a:pt x="85" y="114"/>
                  <a:pt x="85" y="115"/>
                </a:cubicBezTo>
                <a:cubicBezTo>
                  <a:pt x="85" y="115"/>
                  <a:pt x="86" y="115"/>
                  <a:pt x="86" y="115"/>
                </a:cubicBezTo>
                <a:cubicBezTo>
                  <a:pt x="86" y="115"/>
                  <a:pt x="86" y="115"/>
                  <a:pt x="87" y="115"/>
                </a:cubicBezTo>
                <a:cubicBezTo>
                  <a:pt x="88" y="115"/>
                  <a:pt x="88" y="115"/>
                  <a:pt x="88" y="115"/>
                </a:cubicBezTo>
                <a:cubicBezTo>
                  <a:pt x="89" y="117"/>
                  <a:pt x="90" y="118"/>
                  <a:pt x="90" y="120"/>
                </a:cubicBezTo>
                <a:cubicBezTo>
                  <a:pt x="90" y="120"/>
                  <a:pt x="90" y="120"/>
                  <a:pt x="90" y="120"/>
                </a:cubicBezTo>
                <a:cubicBezTo>
                  <a:pt x="90" y="121"/>
                  <a:pt x="90" y="121"/>
                  <a:pt x="90" y="122"/>
                </a:cubicBezTo>
                <a:cubicBezTo>
                  <a:pt x="90" y="122"/>
                  <a:pt x="90" y="122"/>
                  <a:pt x="90" y="122"/>
                </a:cubicBezTo>
                <a:cubicBezTo>
                  <a:pt x="90" y="125"/>
                  <a:pt x="89" y="128"/>
                  <a:pt x="87" y="130"/>
                </a:cubicBezTo>
                <a:cubicBezTo>
                  <a:pt x="75" y="138"/>
                  <a:pt x="55" y="146"/>
                  <a:pt x="47" y="147"/>
                </a:cubicBezTo>
                <a:cubicBezTo>
                  <a:pt x="46" y="147"/>
                  <a:pt x="45" y="148"/>
                  <a:pt x="45" y="150"/>
                </a:cubicBezTo>
                <a:cubicBezTo>
                  <a:pt x="46" y="154"/>
                  <a:pt x="46" y="159"/>
                  <a:pt x="46" y="164"/>
                </a:cubicBezTo>
                <a:cubicBezTo>
                  <a:pt x="46" y="169"/>
                  <a:pt x="46" y="174"/>
                  <a:pt x="45" y="179"/>
                </a:cubicBezTo>
                <a:cubicBezTo>
                  <a:pt x="45" y="179"/>
                  <a:pt x="45" y="180"/>
                  <a:pt x="45" y="181"/>
                </a:cubicBezTo>
                <a:cubicBezTo>
                  <a:pt x="49" y="187"/>
                  <a:pt x="52" y="193"/>
                  <a:pt x="55" y="198"/>
                </a:cubicBezTo>
                <a:cubicBezTo>
                  <a:pt x="56" y="199"/>
                  <a:pt x="56" y="199"/>
                  <a:pt x="56" y="199"/>
                </a:cubicBezTo>
                <a:cubicBezTo>
                  <a:pt x="56" y="199"/>
                  <a:pt x="56" y="199"/>
                  <a:pt x="56" y="199"/>
                </a:cubicBezTo>
                <a:cubicBezTo>
                  <a:pt x="56" y="199"/>
                  <a:pt x="56" y="199"/>
                  <a:pt x="56" y="199"/>
                </a:cubicBezTo>
                <a:cubicBezTo>
                  <a:pt x="56" y="199"/>
                  <a:pt x="56" y="199"/>
                  <a:pt x="56" y="199"/>
                </a:cubicBezTo>
                <a:cubicBezTo>
                  <a:pt x="57" y="199"/>
                  <a:pt x="57" y="199"/>
                  <a:pt x="57" y="199"/>
                </a:cubicBezTo>
                <a:cubicBezTo>
                  <a:pt x="57" y="199"/>
                  <a:pt x="57" y="199"/>
                  <a:pt x="57" y="199"/>
                </a:cubicBezTo>
                <a:cubicBezTo>
                  <a:pt x="57" y="199"/>
                  <a:pt x="57" y="199"/>
                  <a:pt x="57" y="199"/>
                </a:cubicBezTo>
                <a:cubicBezTo>
                  <a:pt x="58" y="199"/>
                  <a:pt x="58" y="199"/>
                  <a:pt x="58" y="199"/>
                </a:cubicBezTo>
                <a:cubicBezTo>
                  <a:pt x="58" y="199"/>
                  <a:pt x="58" y="199"/>
                  <a:pt x="58" y="199"/>
                </a:cubicBezTo>
                <a:cubicBezTo>
                  <a:pt x="58" y="199"/>
                  <a:pt x="58" y="199"/>
                  <a:pt x="58" y="199"/>
                </a:cubicBezTo>
                <a:cubicBezTo>
                  <a:pt x="58" y="199"/>
                  <a:pt x="58" y="199"/>
                  <a:pt x="58" y="199"/>
                </a:cubicBezTo>
                <a:cubicBezTo>
                  <a:pt x="58" y="199"/>
                  <a:pt x="59" y="199"/>
                  <a:pt x="60" y="198"/>
                </a:cubicBezTo>
                <a:cubicBezTo>
                  <a:pt x="64" y="197"/>
                  <a:pt x="72" y="194"/>
                  <a:pt x="81" y="191"/>
                </a:cubicBezTo>
                <a:cubicBezTo>
                  <a:pt x="89" y="187"/>
                  <a:pt x="97" y="183"/>
                  <a:pt x="103" y="179"/>
                </a:cubicBezTo>
                <a:cubicBezTo>
                  <a:pt x="104" y="182"/>
                  <a:pt x="106" y="184"/>
                  <a:pt x="107" y="187"/>
                </a:cubicBezTo>
                <a:cubicBezTo>
                  <a:pt x="108" y="188"/>
                  <a:pt x="108" y="188"/>
                  <a:pt x="109" y="188"/>
                </a:cubicBezTo>
                <a:cubicBezTo>
                  <a:pt x="109" y="188"/>
                  <a:pt x="109" y="188"/>
                  <a:pt x="109" y="188"/>
                </a:cubicBezTo>
                <a:cubicBezTo>
                  <a:pt x="112" y="192"/>
                  <a:pt x="114" y="196"/>
                  <a:pt x="116" y="200"/>
                </a:cubicBezTo>
                <a:cubicBezTo>
                  <a:pt x="116" y="201"/>
                  <a:pt x="117" y="201"/>
                  <a:pt x="118" y="201"/>
                </a:cubicBezTo>
                <a:cubicBezTo>
                  <a:pt x="118" y="201"/>
                  <a:pt x="118" y="201"/>
                  <a:pt x="118" y="201"/>
                </a:cubicBezTo>
                <a:cubicBezTo>
                  <a:pt x="118" y="201"/>
                  <a:pt x="119" y="202"/>
                  <a:pt x="119" y="202"/>
                </a:cubicBezTo>
                <a:cubicBezTo>
                  <a:pt x="120" y="202"/>
                  <a:pt x="120" y="201"/>
                  <a:pt x="120" y="201"/>
                </a:cubicBezTo>
                <a:cubicBezTo>
                  <a:pt x="129" y="195"/>
                  <a:pt x="133" y="190"/>
                  <a:pt x="140" y="185"/>
                </a:cubicBezTo>
                <a:cubicBezTo>
                  <a:pt x="141" y="184"/>
                  <a:pt x="141" y="183"/>
                  <a:pt x="140" y="182"/>
                </a:cubicBezTo>
                <a:cubicBezTo>
                  <a:pt x="140" y="182"/>
                  <a:pt x="140" y="182"/>
                  <a:pt x="140" y="182"/>
                </a:cubicBezTo>
                <a:cubicBezTo>
                  <a:pt x="140" y="182"/>
                  <a:pt x="140" y="181"/>
                  <a:pt x="140" y="181"/>
                </a:cubicBezTo>
                <a:cubicBezTo>
                  <a:pt x="138" y="176"/>
                  <a:pt x="136" y="172"/>
                  <a:pt x="134" y="168"/>
                </a:cubicBezTo>
                <a:cubicBezTo>
                  <a:pt x="134" y="167"/>
                  <a:pt x="134" y="167"/>
                  <a:pt x="133" y="166"/>
                </a:cubicBezTo>
                <a:cubicBezTo>
                  <a:pt x="131" y="163"/>
                  <a:pt x="129" y="161"/>
                  <a:pt x="127" y="159"/>
                </a:cubicBezTo>
                <a:cubicBezTo>
                  <a:pt x="134" y="152"/>
                  <a:pt x="140" y="142"/>
                  <a:pt x="141" y="131"/>
                </a:cubicBezTo>
                <a:cubicBezTo>
                  <a:pt x="141" y="131"/>
                  <a:pt x="141" y="131"/>
                  <a:pt x="141" y="131"/>
                </a:cubicBezTo>
                <a:cubicBezTo>
                  <a:pt x="141" y="130"/>
                  <a:pt x="141" y="130"/>
                  <a:pt x="141" y="130"/>
                </a:cubicBezTo>
                <a:cubicBezTo>
                  <a:pt x="141" y="130"/>
                  <a:pt x="141" y="130"/>
                  <a:pt x="141" y="130"/>
                </a:cubicBezTo>
                <a:cubicBezTo>
                  <a:pt x="141" y="130"/>
                  <a:pt x="141" y="130"/>
                  <a:pt x="141" y="130"/>
                </a:cubicBezTo>
                <a:cubicBezTo>
                  <a:pt x="141" y="130"/>
                  <a:pt x="139" y="117"/>
                  <a:pt x="128" y="97"/>
                </a:cubicBezTo>
                <a:cubicBezTo>
                  <a:pt x="128" y="97"/>
                  <a:pt x="128" y="97"/>
                  <a:pt x="128" y="97"/>
                </a:cubicBezTo>
                <a:cubicBezTo>
                  <a:pt x="125" y="91"/>
                  <a:pt x="122" y="86"/>
                  <a:pt x="118" y="82"/>
                </a:cubicBezTo>
                <a:cubicBezTo>
                  <a:pt x="113" y="77"/>
                  <a:pt x="108" y="73"/>
                  <a:pt x="103" y="71"/>
                </a:cubicBezTo>
                <a:cubicBezTo>
                  <a:pt x="98" y="68"/>
                  <a:pt x="93" y="67"/>
                  <a:pt x="87" y="67"/>
                </a:cubicBezTo>
                <a:cubicBezTo>
                  <a:pt x="87" y="67"/>
                  <a:pt x="87" y="67"/>
                  <a:pt x="87" y="67"/>
                </a:cubicBezTo>
                <a:cubicBezTo>
                  <a:pt x="84" y="67"/>
                  <a:pt x="80" y="67"/>
                  <a:pt x="77" y="68"/>
                </a:cubicBezTo>
                <a:cubicBezTo>
                  <a:pt x="66" y="69"/>
                  <a:pt x="57" y="75"/>
                  <a:pt x="47" y="77"/>
                </a:cubicBezTo>
                <a:cubicBezTo>
                  <a:pt x="46" y="77"/>
                  <a:pt x="45" y="77"/>
                  <a:pt x="44" y="77"/>
                </a:cubicBezTo>
                <a:cubicBezTo>
                  <a:pt x="44" y="77"/>
                  <a:pt x="44" y="77"/>
                  <a:pt x="44" y="77"/>
                </a:cubicBezTo>
                <a:cubicBezTo>
                  <a:pt x="43" y="77"/>
                  <a:pt x="43" y="76"/>
                  <a:pt x="42" y="76"/>
                </a:cubicBezTo>
                <a:cubicBezTo>
                  <a:pt x="41" y="75"/>
                  <a:pt x="41" y="74"/>
                  <a:pt x="40" y="73"/>
                </a:cubicBezTo>
                <a:cubicBezTo>
                  <a:pt x="40" y="73"/>
                  <a:pt x="40" y="72"/>
                  <a:pt x="40" y="72"/>
                </a:cubicBezTo>
                <a:cubicBezTo>
                  <a:pt x="40" y="71"/>
                  <a:pt x="40" y="70"/>
                  <a:pt x="41" y="68"/>
                </a:cubicBezTo>
                <a:cubicBezTo>
                  <a:pt x="43" y="66"/>
                  <a:pt x="46" y="64"/>
                  <a:pt x="50" y="62"/>
                </a:cubicBezTo>
                <a:cubicBezTo>
                  <a:pt x="56" y="59"/>
                  <a:pt x="64" y="57"/>
                  <a:pt x="71" y="55"/>
                </a:cubicBezTo>
                <a:cubicBezTo>
                  <a:pt x="78" y="53"/>
                  <a:pt x="83" y="51"/>
                  <a:pt x="85" y="51"/>
                </a:cubicBezTo>
                <a:cubicBezTo>
                  <a:pt x="85" y="51"/>
                  <a:pt x="85" y="51"/>
                  <a:pt x="85" y="51"/>
                </a:cubicBezTo>
                <a:cubicBezTo>
                  <a:pt x="86" y="51"/>
                  <a:pt x="86" y="51"/>
                  <a:pt x="86" y="51"/>
                </a:cubicBezTo>
                <a:cubicBezTo>
                  <a:pt x="86" y="51"/>
                  <a:pt x="86" y="51"/>
                  <a:pt x="86" y="51"/>
                </a:cubicBezTo>
                <a:cubicBezTo>
                  <a:pt x="87" y="51"/>
                  <a:pt x="88" y="50"/>
                  <a:pt x="88" y="49"/>
                </a:cubicBezTo>
                <a:cubicBezTo>
                  <a:pt x="88" y="41"/>
                  <a:pt x="89" y="33"/>
                  <a:pt x="89" y="25"/>
                </a:cubicBezTo>
                <a:cubicBezTo>
                  <a:pt x="89" y="25"/>
                  <a:pt x="89" y="24"/>
                  <a:pt x="88" y="24"/>
                </a:cubicBezTo>
                <a:cubicBezTo>
                  <a:pt x="88" y="23"/>
                  <a:pt x="88" y="23"/>
                  <a:pt x="88" y="23"/>
                </a:cubicBezTo>
                <a:cubicBezTo>
                  <a:pt x="86" y="19"/>
                  <a:pt x="83" y="14"/>
                  <a:pt x="80" y="9"/>
                </a:cubicBezTo>
                <a:cubicBezTo>
                  <a:pt x="80" y="8"/>
                  <a:pt x="79" y="8"/>
                  <a:pt x="78" y="8"/>
                </a:cubicBezTo>
                <a:cubicBezTo>
                  <a:pt x="78" y="8"/>
                  <a:pt x="78" y="8"/>
                  <a:pt x="77" y="8"/>
                </a:cubicBezTo>
                <a:cubicBezTo>
                  <a:pt x="77" y="9"/>
                  <a:pt x="77" y="9"/>
                  <a:pt x="77" y="9"/>
                </a:cubicBezTo>
                <a:cubicBezTo>
                  <a:pt x="77" y="9"/>
                  <a:pt x="77" y="9"/>
                  <a:pt x="77" y="9"/>
                </a:cubicBezTo>
                <a:cubicBezTo>
                  <a:pt x="66" y="10"/>
                  <a:pt x="45" y="17"/>
                  <a:pt x="36" y="22"/>
                </a:cubicBezTo>
                <a:cubicBezTo>
                  <a:pt x="32" y="15"/>
                  <a:pt x="28" y="9"/>
                  <a:pt x="24" y="3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3" y="2"/>
                  <a:pt x="23" y="1"/>
                </a:cubicBezTo>
                <a:cubicBezTo>
                  <a:pt x="23" y="1"/>
                  <a:pt x="22" y="0"/>
                  <a:pt x="21" y="0"/>
                </a:cubicBezTo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41" name="组合 540"/>
          <p:cNvGrpSpPr/>
          <p:nvPr/>
        </p:nvGrpSpPr>
        <p:grpSpPr>
          <a:xfrm>
            <a:off x="4799363" y="2199780"/>
            <a:ext cx="200529" cy="159672"/>
            <a:chOff x="2339835" y="2821810"/>
            <a:chExt cx="382635" cy="304674"/>
          </a:xfrm>
        </p:grpSpPr>
        <p:sp>
          <p:nvSpPr>
            <p:cNvPr id="542" name="Freeform 739"/>
            <p:cNvSpPr>
              <a:spLocks noEditPoints="1"/>
            </p:cNvSpPr>
            <p:nvPr/>
          </p:nvSpPr>
          <p:spPr bwMode="auto">
            <a:xfrm>
              <a:off x="2395393" y="2829874"/>
              <a:ext cx="324388" cy="197142"/>
            </a:xfrm>
            <a:custGeom>
              <a:avLst/>
              <a:gdLst>
                <a:gd name="T0" fmla="*/ 114 w 153"/>
                <a:gd name="T1" fmla="*/ 13 h 93"/>
                <a:gd name="T2" fmla="*/ 136 w 153"/>
                <a:gd name="T3" fmla="*/ 7 h 93"/>
                <a:gd name="T4" fmla="*/ 148 w 153"/>
                <a:gd name="T5" fmla="*/ 5 h 93"/>
                <a:gd name="T6" fmla="*/ 143 w 153"/>
                <a:gd name="T7" fmla="*/ 38 h 93"/>
                <a:gd name="T8" fmla="*/ 139 w 153"/>
                <a:gd name="T9" fmla="*/ 36 h 93"/>
                <a:gd name="T10" fmla="*/ 139 w 153"/>
                <a:gd name="T11" fmla="*/ 18 h 93"/>
                <a:gd name="T12" fmla="*/ 137 w 153"/>
                <a:gd name="T13" fmla="*/ 19 h 93"/>
                <a:gd name="T14" fmla="*/ 97 w 153"/>
                <a:gd name="T15" fmla="*/ 66 h 93"/>
                <a:gd name="T16" fmla="*/ 90 w 153"/>
                <a:gd name="T17" fmla="*/ 71 h 93"/>
                <a:gd name="T18" fmla="*/ 84 w 153"/>
                <a:gd name="T19" fmla="*/ 68 h 93"/>
                <a:gd name="T20" fmla="*/ 45 w 153"/>
                <a:gd name="T21" fmla="*/ 48 h 93"/>
                <a:gd name="T22" fmla="*/ 5 w 153"/>
                <a:gd name="T23" fmla="*/ 87 h 93"/>
                <a:gd name="T24" fmla="*/ 39 w 153"/>
                <a:gd name="T25" fmla="*/ 44 h 93"/>
                <a:gd name="T26" fmla="*/ 50 w 153"/>
                <a:gd name="T27" fmla="*/ 43 h 93"/>
                <a:gd name="T28" fmla="*/ 90 w 153"/>
                <a:gd name="T29" fmla="*/ 63 h 93"/>
                <a:gd name="T30" fmla="*/ 92 w 153"/>
                <a:gd name="T31" fmla="*/ 63 h 93"/>
                <a:gd name="T32" fmla="*/ 128 w 153"/>
                <a:gd name="T33" fmla="*/ 22 h 93"/>
                <a:gd name="T34" fmla="*/ 133 w 153"/>
                <a:gd name="T35" fmla="*/ 15 h 93"/>
                <a:gd name="T36" fmla="*/ 131 w 153"/>
                <a:gd name="T37" fmla="*/ 14 h 93"/>
                <a:gd name="T38" fmla="*/ 151 w 153"/>
                <a:gd name="T39" fmla="*/ 0 h 93"/>
                <a:gd name="T40" fmla="*/ 108 w 153"/>
                <a:gd name="T41" fmla="*/ 9 h 93"/>
                <a:gd name="T42" fmla="*/ 107 w 153"/>
                <a:gd name="T43" fmla="*/ 12 h 93"/>
                <a:gd name="T44" fmla="*/ 115 w 153"/>
                <a:gd name="T45" fmla="*/ 18 h 93"/>
                <a:gd name="T46" fmla="*/ 126 w 153"/>
                <a:gd name="T47" fmla="*/ 18 h 93"/>
                <a:gd name="T48" fmla="*/ 73 w 153"/>
                <a:gd name="T49" fmla="*/ 50 h 93"/>
                <a:gd name="T50" fmla="*/ 46 w 153"/>
                <a:gd name="T51" fmla="*/ 37 h 93"/>
                <a:gd name="T52" fmla="*/ 0 w 153"/>
                <a:gd name="T53" fmla="*/ 80 h 93"/>
                <a:gd name="T54" fmla="*/ 2 w 153"/>
                <a:gd name="T55" fmla="*/ 91 h 93"/>
                <a:gd name="T56" fmla="*/ 4 w 153"/>
                <a:gd name="T57" fmla="*/ 93 h 93"/>
                <a:gd name="T58" fmla="*/ 45 w 153"/>
                <a:gd name="T59" fmla="*/ 52 h 93"/>
                <a:gd name="T60" fmla="*/ 90 w 153"/>
                <a:gd name="T61" fmla="*/ 74 h 93"/>
                <a:gd name="T62" fmla="*/ 100 w 153"/>
                <a:gd name="T63" fmla="*/ 69 h 93"/>
                <a:gd name="T64" fmla="*/ 135 w 153"/>
                <a:gd name="T65" fmla="*/ 36 h 93"/>
                <a:gd name="T66" fmla="*/ 138 w 153"/>
                <a:gd name="T67" fmla="*/ 40 h 93"/>
                <a:gd name="T68" fmla="*/ 144 w 153"/>
                <a:gd name="T69" fmla="*/ 43 h 93"/>
                <a:gd name="T70" fmla="*/ 146 w 153"/>
                <a:gd name="T71" fmla="*/ 42 h 93"/>
                <a:gd name="T72" fmla="*/ 153 w 153"/>
                <a:gd name="T73" fmla="*/ 3 h 93"/>
                <a:gd name="T74" fmla="*/ 151 w 153"/>
                <a:gd name="T75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3" h="93">
                  <a:moveTo>
                    <a:pt x="116" y="14"/>
                  </a:moveTo>
                  <a:cubicBezTo>
                    <a:pt x="115" y="14"/>
                    <a:pt x="114" y="13"/>
                    <a:pt x="114" y="13"/>
                  </a:cubicBezTo>
                  <a:cubicBezTo>
                    <a:pt x="113" y="12"/>
                    <a:pt x="113" y="12"/>
                    <a:pt x="112" y="11"/>
                  </a:cubicBezTo>
                  <a:cubicBezTo>
                    <a:pt x="119" y="10"/>
                    <a:pt x="128" y="8"/>
                    <a:pt x="136" y="7"/>
                  </a:cubicBezTo>
                  <a:cubicBezTo>
                    <a:pt x="140" y="6"/>
                    <a:pt x="144" y="5"/>
                    <a:pt x="147" y="5"/>
                  </a:cubicBezTo>
                  <a:cubicBezTo>
                    <a:pt x="147" y="5"/>
                    <a:pt x="148" y="5"/>
                    <a:pt x="148" y="5"/>
                  </a:cubicBezTo>
                  <a:cubicBezTo>
                    <a:pt x="148" y="8"/>
                    <a:pt x="147" y="13"/>
                    <a:pt x="146" y="19"/>
                  </a:cubicBezTo>
                  <a:cubicBezTo>
                    <a:pt x="145" y="26"/>
                    <a:pt x="144" y="34"/>
                    <a:pt x="143" y="38"/>
                  </a:cubicBezTo>
                  <a:cubicBezTo>
                    <a:pt x="142" y="38"/>
                    <a:pt x="141" y="37"/>
                    <a:pt x="141" y="37"/>
                  </a:cubicBezTo>
                  <a:cubicBezTo>
                    <a:pt x="140" y="36"/>
                    <a:pt x="139" y="36"/>
                    <a:pt x="139" y="36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40" y="20"/>
                    <a:pt x="140" y="19"/>
                    <a:pt x="139" y="18"/>
                  </a:cubicBezTo>
                  <a:cubicBezTo>
                    <a:pt x="139" y="18"/>
                    <a:pt x="139" y="18"/>
                    <a:pt x="138" y="18"/>
                  </a:cubicBezTo>
                  <a:cubicBezTo>
                    <a:pt x="138" y="18"/>
                    <a:pt x="137" y="19"/>
                    <a:pt x="137" y="19"/>
                  </a:cubicBezTo>
                  <a:cubicBezTo>
                    <a:pt x="137" y="19"/>
                    <a:pt x="135" y="21"/>
                    <a:pt x="133" y="24"/>
                  </a:cubicBezTo>
                  <a:cubicBezTo>
                    <a:pt x="125" y="33"/>
                    <a:pt x="109" y="53"/>
                    <a:pt x="97" y="66"/>
                  </a:cubicBezTo>
                  <a:cubicBezTo>
                    <a:pt x="95" y="68"/>
                    <a:pt x="93" y="70"/>
                    <a:pt x="91" y="70"/>
                  </a:cubicBezTo>
                  <a:cubicBezTo>
                    <a:pt x="91" y="71"/>
                    <a:pt x="91" y="71"/>
                    <a:pt x="90" y="71"/>
                  </a:cubicBezTo>
                  <a:cubicBezTo>
                    <a:pt x="90" y="71"/>
                    <a:pt x="90" y="71"/>
                    <a:pt x="90" y="71"/>
                  </a:cubicBezTo>
                  <a:cubicBezTo>
                    <a:pt x="88" y="71"/>
                    <a:pt x="86" y="70"/>
                    <a:pt x="84" y="68"/>
                  </a:cubicBezTo>
                  <a:cubicBezTo>
                    <a:pt x="71" y="62"/>
                    <a:pt x="58" y="55"/>
                    <a:pt x="46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4" y="48"/>
                    <a:pt x="44" y="48"/>
                    <a:pt x="43" y="48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4" y="85"/>
                    <a:pt x="4" y="84"/>
                    <a:pt x="4" y="82"/>
                  </a:cubicBezTo>
                  <a:cubicBezTo>
                    <a:pt x="16" y="70"/>
                    <a:pt x="27" y="57"/>
                    <a:pt x="39" y="44"/>
                  </a:cubicBezTo>
                  <a:cubicBezTo>
                    <a:pt x="41" y="42"/>
                    <a:pt x="43" y="41"/>
                    <a:pt x="46" y="41"/>
                  </a:cubicBezTo>
                  <a:cubicBezTo>
                    <a:pt x="47" y="41"/>
                    <a:pt x="49" y="42"/>
                    <a:pt x="50" y="43"/>
                  </a:cubicBezTo>
                  <a:cubicBezTo>
                    <a:pt x="56" y="46"/>
                    <a:pt x="64" y="50"/>
                    <a:pt x="71" y="54"/>
                  </a:cubicBezTo>
                  <a:cubicBezTo>
                    <a:pt x="79" y="57"/>
                    <a:pt x="86" y="61"/>
                    <a:pt x="90" y="63"/>
                  </a:cubicBezTo>
                  <a:cubicBezTo>
                    <a:pt x="90" y="63"/>
                    <a:pt x="90" y="63"/>
                    <a:pt x="91" y="63"/>
                  </a:cubicBezTo>
                  <a:cubicBezTo>
                    <a:pt x="91" y="63"/>
                    <a:pt x="92" y="63"/>
                    <a:pt x="92" y="63"/>
                  </a:cubicBezTo>
                  <a:cubicBezTo>
                    <a:pt x="100" y="53"/>
                    <a:pt x="110" y="42"/>
                    <a:pt x="118" y="33"/>
                  </a:cubicBezTo>
                  <a:cubicBezTo>
                    <a:pt x="122" y="28"/>
                    <a:pt x="126" y="24"/>
                    <a:pt x="128" y="22"/>
                  </a:cubicBezTo>
                  <a:cubicBezTo>
                    <a:pt x="131" y="19"/>
                    <a:pt x="132" y="17"/>
                    <a:pt x="132" y="17"/>
                  </a:cubicBezTo>
                  <a:cubicBezTo>
                    <a:pt x="133" y="16"/>
                    <a:pt x="133" y="16"/>
                    <a:pt x="133" y="15"/>
                  </a:cubicBezTo>
                  <a:cubicBezTo>
                    <a:pt x="132" y="14"/>
                    <a:pt x="132" y="14"/>
                    <a:pt x="131" y="14"/>
                  </a:cubicBezTo>
                  <a:cubicBezTo>
                    <a:pt x="131" y="14"/>
                    <a:pt x="131" y="14"/>
                    <a:pt x="131" y="14"/>
                  </a:cubicBezTo>
                  <a:cubicBezTo>
                    <a:pt x="116" y="14"/>
                    <a:pt x="116" y="14"/>
                    <a:pt x="116" y="14"/>
                  </a:cubicBezTo>
                  <a:moveTo>
                    <a:pt x="151" y="0"/>
                  </a:moveTo>
                  <a:cubicBezTo>
                    <a:pt x="151" y="0"/>
                    <a:pt x="151" y="0"/>
                    <a:pt x="150" y="0"/>
                  </a:cubicBezTo>
                  <a:cubicBezTo>
                    <a:pt x="150" y="0"/>
                    <a:pt x="123" y="4"/>
                    <a:pt x="108" y="9"/>
                  </a:cubicBezTo>
                  <a:cubicBezTo>
                    <a:pt x="107" y="9"/>
                    <a:pt x="107" y="9"/>
                    <a:pt x="106" y="10"/>
                  </a:cubicBezTo>
                  <a:cubicBezTo>
                    <a:pt x="106" y="11"/>
                    <a:pt x="106" y="11"/>
                    <a:pt x="107" y="12"/>
                  </a:cubicBezTo>
                  <a:cubicBezTo>
                    <a:pt x="109" y="13"/>
                    <a:pt x="114" y="18"/>
                    <a:pt x="114" y="18"/>
                  </a:cubicBezTo>
                  <a:cubicBezTo>
                    <a:pt x="114" y="18"/>
                    <a:pt x="115" y="18"/>
                    <a:pt x="115" y="18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26" y="18"/>
                    <a:pt x="126" y="18"/>
                    <a:pt x="126" y="18"/>
                  </a:cubicBezTo>
                  <a:cubicBezTo>
                    <a:pt x="119" y="26"/>
                    <a:pt x="102" y="44"/>
                    <a:pt x="90" y="59"/>
                  </a:cubicBezTo>
                  <a:cubicBezTo>
                    <a:pt x="86" y="56"/>
                    <a:pt x="80" y="53"/>
                    <a:pt x="73" y="50"/>
                  </a:cubicBezTo>
                  <a:cubicBezTo>
                    <a:pt x="66" y="47"/>
                    <a:pt x="58" y="43"/>
                    <a:pt x="52" y="39"/>
                  </a:cubicBezTo>
                  <a:cubicBezTo>
                    <a:pt x="50" y="38"/>
                    <a:pt x="48" y="37"/>
                    <a:pt x="46" y="37"/>
                  </a:cubicBezTo>
                  <a:cubicBezTo>
                    <a:pt x="42" y="37"/>
                    <a:pt x="39" y="39"/>
                    <a:pt x="36" y="42"/>
                  </a:cubicBezTo>
                  <a:cubicBezTo>
                    <a:pt x="24" y="55"/>
                    <a:pt x="12" y="67"/>
                    <a:pt x="0" y="80"/>
                  </a:cubicBezTo>
                  <a:cubicBezTo>
                    <a:pt x="0" y="81"/>
                    <a:pt x="0" y="81"/>
                    <a:pt x="0" y="82"/>
                  </a:cubicBezTo>
                  <a:cubicBezTo>
                    <a:pt x="0" y="86"/>
                    <a:pt x="2" y="89"/>
                    <a:pt x="2" y="91"/>
                  </a:cubicBezTo>
                  <a:cubicBezTo>
                    <a:pt x="2" y="92"/>
                    <a:pt x="2" y="93"/>
                    <a:pt x="3" y="93"/>
                  </a:cubicBezTo>
                  <a:cubicBezTo>
                    <a:pt x="3" y="93"/>
                    <a:pt x="3" y="93"/>
                    <a:pt x="4" y="93"/>
                  </a:cubicBezTo>
                  <a:cubicBezTo>
                    <a:pt x="4" y="93"/>
                    <a:pt x="5" y="93"/>
                    <a:pt x="5" y="93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57" y="59"/>
                    <a:pt x="70" y="65"/>
                    <a:pt x="82" y="72"/>
                  </a:cubicBezTo>
                  <a:cubicBezTo>
                    <a:pt x="84" y="73"/>
                    <a:pt x="87" y="74"/>
                    <a:pt x="90" y="74"/>
                  </a:cubicBezTo>
                  <a:cubicBezTo>
                    <a:pt x="91" y="74"/>
                    <a:pt x="92" y="74"/>
                    <a:pt x="92" y="74"/>
                  </a:cubicBezTo>
                  <a:cubicBezTo>
                    <a:pt x="96" y="74"/>
                    <a:pt x="98" y="71"/>
                    <a:pt x="100" y="69"/>
                  </a:cubicBezTo>
                  <a:cubicBezTo>
                    <a:pt x="112" y="56"/>
                    <a:pt x="128" y="36"/>
                    <a:pt x="136" y="27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5" y="37"/>
                    <a:pt x="135" y="38"/>
                    <a:pt x="136" y="38"/>
                  </a:cubicBezTo>
                  <a:cubicBezTo>
                    <a:pt x="136" y="38"/>
                    <a:pt x="137" y="39"/>
                    <a:pt x="138" y="40"/>
                  </a:cubicBezTo>
                  <a:cubicBezTo>
                    <a:pt x="140" y="41"/>
                    <a:pt x="142" y="42"/>
                    <a:pt x="144" y="43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5" y="43"/>
                    <a:pt x="145" y="43"/>
                    <a:pt x="145" y="43"/>
                  </a:cubicBezTo>
                  <a:cubicBezTo>
                    <a:pt x="146" y="43"/>
                    <a:pt x="146" y="42"/>
                    <a:pt x="146" y="42"/>
                  </a:cubicBezTo>
                  <a:cubicBezTo>
                    <a:pt x="147" y="38"/>
                    <a:pt x="149" y="28"/>
                    <a:pt x="150" y="19"/>
                  </a:cubicBezTo>
                  <a:cubicBezTo>
                    <a:pt x="152" y="10"/>
                    <a:pt x="153" y="3"/>
                    <a:pt x="153" y="3"/>
                  </a:cubicBezTo>
                  <a:cubicBezTo>
                    <a:pt x="153" y="2"/>
                    <a:pt x="153" y="1"/>
                    <a:pt x="152" y="1"/>
                  </a:cubicBezTo>
                  <a:cubicBezTo>
                    <a:pt x="152" y="1"/>
                    <a:pt x="151" y="0"/>
                    <a:pt x="151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3" name="Freeform 740"/>
            <p:cNvSpPr>
              <a:spLocks noEditPoints="1"/>
            </p:cNvSpPr>
            <p:nvPr/>
          </p:nvSpPr>
          <p:spPr bwMode="auto">
            <a:xfrm>
              <a:off x="2339835" y="2821810"/>
              <a:ext cx="382635" cy="304674"/>
            </a:xfrm>
            <a:custGeom>
              <a:avLst/>
              <a:gdLst>
                <a:gd name="T0" fmla="*/ 115 w 180"/>
                <a:gd name="T1" fmla="*/ 123 h 144"/>
                <a:gd name="T2" fmla="*/ 82 w 180"/>
                <a:gd name="T3" fmla="*/ 123 h 144"/>
                <a:gd name="T4" fmla="*/ 43 w 180"/>
                <a:gd name="T5" fmla="*/ 123 h 144"/>
                <a:gd name="T6" fmla="*/ 121 w 180"/>
                <a:gd name="T7" fmla="*/ 114 h 144"/>
                <a:gd name="T8" fmla="*/ 138 w 180"/>
                <a:gd name="T9" fmla="*/ 123 h 144"/>
                <a:gd name="T10" fmla="*/ 154 w 180"/>
                <a:gd name="T11" fmla="*/ 123 h 144"/>
                <a:gd name="T12" fmla="*/ 88 w 180"/>
                <a:gd name="T13" fmla="*/ 107 h 144"/>
                <a:gd name="T14" fmla="*/ 74 w 180"/>
                <a:gd name="T15" fmla="*/ 123 h 144"/>
                <a:gd name="T16" fmla="*/ 39 w 180"/>
                <a:gd name="T17" fmla="*/ 114 h 144"/>
                <a:gd name="T18" fmla="*/ 39 w 180"/>
                <a:gd name="T19" fmla="*/ 120 h 144"/>
                <a:gd name="T20" fmla="*/ 121 w 180"/>
                <a:gd name="T21" fmla="*/ 105 h 144"/>
                <a:gd name="T22" fmla="*/ 71 w 180"/>
                <a:gd name="T23" fmla="*/ 105 h 144"/>
                <a:gd name="T24" fmla="*/ 137 w 180"/>
                <a:gd name="T25" fmla="*/ 114 h 144"/>
                <a:gd name="T26" fmla="*/ 153 w 180"/>
                <a:gd name="T27" fmla="*/ 103 h 144"/>
                <a:gd name="T28" fmla="*/ 109 w 180"/>
                <a:gd name="T29" fmla="*/ 92 h 144"/>
                <a:gd name="T30" fmla="*/ 121 w 180"/>
                <a:gd name="T31" fmla="*/ 91 h 144"/>
                <a:gd name="T32" fmla="*/ 38 w 180"/>
                <a:gd name="T33" fmla="*/ 109 h 144"/>
                <a:gd name="T34" fmla="*/ 38 w 180"/>
                <a:gd name="T35" fmla="*/ 109 h 144"/>
                <a:gd name="T36" fmla="*/ 88 w 180"/>
                <a:gd name="T37" fmla="*/ 84 h 144"/>
                <a:gd name="T38" fmla="*/ 137 w 180"/>
                <a:gd name="T39" fmla="*/ 92 h 144"/>
                <a:gd name="T40" fmla="*/ 154 w 180"/>
                <a:gd name="T41" fmla="*/ 89 h 144"/>
                <a:gd name="T42" fmla="*/ 70 w 180"/>
                <a:gd name="T43" fmla="*/ 79 h 144"/>
                <a:gd name="T44" fmla="*/ 70 w 180"/>
                <a:gd name="T45" fmla="*/ 85 h 144"/>
                <a:gd name="T46" fmla="*/ 73 w 180"/>
                <a:gd name="T47" fmla="*/ 73 h 144"/>
                <a:gd name="T48" fmla="*/ 153 w 180"/>
                <a:gd name="T49" fmla="*/ 63 h 144"/>
                <a:gd name="T50" fmla="*/ 16 w 180"/>
                <a:gd name="T51" fmla="*/ 0 h 144"/>
                <a:gd name="T52" fmla="*/ 8 w 180"/>
                <a:gd name="T53" fmla="*/ 34 h 144"/>
                <a:gd name="T54" fmla="*/ 10 w 180"/>
                <a:gd name="T55" fmla="*/ 49 h 144"/>
                <a:gd name="T56" fmla="*/ 14 w 180"/>
                <a:gd name="T57" fmla="*/ 68 h 144"/>
                <a:gd name="T58" fmla="*/ 14 w 180"/>
                <a:gd name="T59" fmla="*/ 72 h 144"/>
                <a:gd name="T60" fmla="*/ 10 w 180"/>
                <a:gd name="T61" fmla="*/ 90 h 144"/>
                <a:gd name="T62" fmla="*/ 8 w 180"/>
                <a:gd name="T63" fmla="*/ 107 h 144"/>
                <a:gd name="T64" fmla="*/ 2 w 180"/>
                <a:gd name="T65" fmla="*/ 124 h 144"/>
                <a:gd name="T66" fmla="*/ 14 w 180"/>
                <a:gd name="T67" fmla="*/ 142 h 144"/>
                <a:gd name="T68" fmla="*/ 178 w 180"/>
                <a:gd name="T69" fmla="*/ 128 h 144"/>
                <a:gd name="T70" fmla="*/ 158 w 180"/>
                <a:gd name="T71" fmla="*/ 112 h 144"/>
                <a:gd name="T72" fmla="*/ 156 w 180"/>
                <a:gd name="T73" fmla="*/ 57 h 144"/>
                <a:gd name="T74" fmla="*/ 136 w 180"/>
                <a:gd name="T75" fmla="*/ 75 h 144"/>
                <a:gd name="T76" fmla="*/ 134 w 180"/>
                <a:gd name="T77" fmla="*/ 118 h 144"/>
                <a:gd name="T78" fmla="*/ 125 w 180"/>
                <a:gd name="T79" fmla="*/ 87 h 144"/>
                <a:gd name="T80" fmla="*/ 118 w 180"/>
                <a:gd name="T81" fmla="*/ 88 h 144"/>
                <a:gd name="T82" fmla="*/ 106 w 180"/>
                <a:gd name="T83" fmla="*/ 86 h 144"/>
                <a:gd name="T84" fmla="*/ 100 w 180"/>
                <a:gd name="T85" fmla="*/ 85 h 144"/>
                <a:gd name="T86" fmla="*/ 101 w 180"/>
                <a:gd name="T87" fmla="*/ 124 h 144"/>
                <a:gd name="T88" fmla="*/ 92 w 180"/>
                <a:gd name="T89" fmla="*/ 104 h 144"/>
                <a:gd name="T90" fmla="*/ 91 w 180"/>
                <a:gd name="T91" fmla="*/ 81 h 144"/>
                <a:gd name="T92" fmla="*/ 72 w 180"/>
                <a:gd name="T93" fmla="*/ 70 h 144"/>
                <a:gd name="T94" fmla="*/ 66 w 180"/>
                <a:gd name="T95" fmla="*/ 79 h 144"/>
                <a:gd name="T96" fmla="*/ 59 w 180"/>
                <a:gd name="T97" fmla="*/ 84 h 144"/>
                <a:gd name="T98" fmla="*/ 35 w 180"/>
                <a:gd name="T99" fmla="*/ 103 h 144"/>
                <a:gd name="T100" fmla="*/ 18 w 180"/>
                <a:gd name="T101" fmla="*/ 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0" h="144">
                  <a:moveTo>
                    <a:pt x="115" y="123"/>
                  </a:moveTo>
                  <a:cubicBezTo>
                    <a:pt x="117" y="121"/>
                    <a:pt x="119" y="120"/>
                    <a:pt x="121" y="119"/>
                  </a:cubicBezTo>
                  <a:cubicBezTo>
                    <a:pt x="121" y="120"/>
                    <a:pt x="121" y="121"/>
                    <a:pt x="121" y="123"/>
                  </a:cubicBezTo>
                  <a:cubicBezTo>
                    <a:pt x="115" y="123"/>
                    <a:pt x="115" y="123"/>
                    <a:pt x="115" y="123"/>
                  </a:cubicBezTo>
                  <a:moveTo>
                    <a:pt x="82" y="123"/>
                  </a:moveTo>
                  <a:cubicBezTo>
                    <a:pt x="84" y="121"/>
                    <a:pt x="86" y="120"/>
                    <a:pt x="88" y="118"/>
                  </a:cubicBezTo>
                  <a:cubicBezTo>
                    <a:pt x="88" y="120"/>
                    <a:pt x="88" y="121"/>
                    <a:pt x="88" y="123"/>
                  </a:cubicBezTo>
                  <a:cubicBezTo>
                    <a:pt x="82" y="123"/>
                    <a:pt x="82" y="123"/>
                    <a:pt x="82" y="123"/>
                  </a:cubicBezTo>
                  <a:moveTo>
                    <a:pt x="43" y="123"/>
                  </a:moveTo>
                  <a:cubicBezTo>
                    <a:pt x="47" y="120"/>
                    <a:pt x="51" y="118"/>
                    <a:pt x="55" y="116"/>
                  </a:cubicBezTo>
                  <a:cubicBezTo>
                    <a:pt x="55" y="118"/>
                    <a:pt x="55" y="120"/>
                    <a:pt x="55" y="123"/>
                  </a:cubicBezTo>
                  <a:cubicBezTo>
                    <a:pt x="43" y="123"/>
                    <a:pt x="43" y="123"/>
                    <a:pt x="43" y="123"/>
                  </a:cubicBezTo>
                  <a:moveTo>
                    <a:pt x="105" y="123"/>
                  </a:moveTo>
                  <a:cubicBezTo>
                    <a:pt x="105" y="122"/>
                    <a:pt x="105" y="121"/>
                    <a:pt x="105" y="120"/>
                  </a:cubicBezTo>
                  <a:cubicBezTo>
                    <a:pt x="110" y="115"/>
                    <a:pt x="115" y="112"/>
                    <a:pt x="121" y="109"/>
                  </a:cubicBezTo>
                  <a:cubicBezTo>
                    <a:pt x="121" y="111"/>
                    <a:pt x="121" y="113"/>
                    <a:pt x="121" y="114"/>
                  </a:cubicBezTo>
                  <a:cubicBezTo>
                    <a:pt x="117" y="117"/>
                    <a:pt x="112" y="120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5" y="123"/>
                    <a:pt x="105" y="123"/>
                    <a:pt x="105" y="123"/>
                  </a:cubicBezTo>
                  <a:moveTo>
                    <a:pt x="138" y="123"/>
                  </a:moveTo>
                  <a:cubicBezTo>
                    <a:pt x="138" y="121"/>
                    <a:pt x="138" y="120"/>
                    <a:pt x="138" y="118"/>
                  </a:cubicBezTo>
                  <a:cubicBezTo>
                    <a:pt x="144" y="114"/>
                    <a:pt x="148" y="111"/>
                    <a:pt x="154" y="108"/>
                  </a:cubicBezTo>
                  <a:cubicBezTo>
                    <a:pt x="154" y="109"/>
                    <a:pt x="154" y="110"/>
                    <a:pt x="154" y="112"/>
                  </a:cubicBezTo>
                  <a:cubicBezTo>
                    <a:pt x="154" y="115"/>
                    <a:pt x="154" y="119"/>
                    <a:pt x="154" y="123"/>
                  </a:cubicBezTo>
                  <a:cubicBezTo>
                    <a:pt x="138" y="123"/>
                    <a:pt x="138" y="123"/>
                    <a:pt x="138" y="123"/>
                  </a:cubicBezTo>
                  <a:moveTo>
                    <a:pt x="72" y="123"/>
                  </a:moveTo>
                  <a:cubicBezTo>
                    <a:pt x="72" y="120"/>
                    <a:pt x="72" y="118"/>
                    <a:pt x="71" y="116"/>
                  </a:cubicBezTo>
                  <a:cubicBezTo>
                    <a:pt x="79" y="112"/>
                    <a:pt x="82" y="111"/>
                    <a:pt x="88" y="107"/>
                  </a:cubicBezTo>
                  <a:cubicBezTo>
                    <a:pt x="88" y="109"/>
                    <a:pt x="88" y="111"/>
                    <a:pt x="88" y="113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4" y="117"/>
                    <a:pt x="78" y="120"/>
                    <a:pt x="74" y="122"/>
                  </a:cubicBezTo>
                  <a:cubicBezTo>
                    <a:pt x="74" y="123"/>
                    <a:pt x="74" y="123"/>
                    <a:pt x="74" y="123"/>
                  </a:cubicBezTo>
                  <a:cubicBezTo>
                    <a:pt x="72" y="123"/>
                    <a:pt x="72" y="123"/>
                    <a:pt x="72" y="123"/>
                  </a:cubicBezTo>
                  <a:moveTo>
                    <a:pt x="39" y="120"/>
                  </a:moveTo>
                  <a:cubicBezTo>
                    <a:pt x="39" y="118"/>
                    <a:pt x="38" y="116"/>
                    <a:pt x="38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44" y="112"/>
                    <a:pt x="50" y="109"/>
                    <a:pt x="55" y="106"/>
                  </a:cubicBezTo>
                  <a:cubicBezTo>
                    <a:pt x="55" y="108"/>
                    <a:pt x="55" y="109"/>
                    <a:pt x="55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49" y="115"/>
                    <a:pt x="44" y="117"/>
                    <a:pt x="39" y="120"/>
                  </a:cubicBezTo>
                  <a:moveTo>
                    <a:pt x="104" y="115"/>
                  </a:moveTo>
                  <a:cubicBezTo>
                    <a:pt x="104" y="112"/>
                    <a:pt x="104" y="108"/>
                    <a:pt x="104" y="105"/>
                  </a:cubicBezTo>
                  <a:cubicBezTo>
                    <a:pt x="109" y="103"/>
                    <a:pt x="116" y="100"/>
                    <a:pt x="121" y="98"/>
                  </a:cubicBezTo>
                  <a:cubicBezTo>
                    <a:pt x="121" y="100"/>
                    <a:pt x="121" y="103"/>
                    <a:pt x="121" y="105"/>
                  </a:cubicBezTo>
                  <a:cubicBezTo>
                    <a:pt x="115" y="108"/>
                    <a:pt x="110" y="111"/>
                    <a:pt x="104" y="115"/>
                  </a:cubicBezTo>
                  <a:moveTo>
                    <a:pt x="71" y="112"/>
                  </a:moveTo>
                  <a:cubicBezTo>
                    <a:pt x="71" y="109"/>
                    <a:pt x="71" y="107"/>
                    <a:pt x="71" y="105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7" y="101"/>
                    <a:pt x="82" y="98"/>
                    <a:pt x="88" y="95"/>
                  </a:cubicBezTo>
                  <a:cubicBezTo>
                    <a:pt x="88" y="97"/>
                    <a:pt x="88" y="100"/>
                    <a:pt x="88" y="103"/>
                  </a:cubicBezTo>
                  <a:cubicBezTo>
                    <a:pt x="81" y="107"/>
                    <a:pt x="78" y="108"/>
                    <a:pt x="71" y="112"/>
                  </a:cubicBezTo>
                  <a:moveTo>
                    <a:pt x="137" y="114"/>
                  </a:moveTo>
                  <a:cubicBezTo>
                    <a:pt x="137" y="111"/>
                    <a:pt x="137" y="109"/>
                    <a:pt x="137" y="106"/>
                  </a:cubicBezTo>
                  <a:cubicBezTo>
                    <a:pt x="144" y="101"/>
                    <a:pt x="147" y="100"/>
                    <a:pt x="154" y="94"/>
                  </a:cubicBezTo>
                  <a:cubicBezTo>
                    <a:pt x="154" y="97"/>
                    <a:pt x="154" y="100"/>
                    <a:pt x="154" y="103"/>
                  </a:cubicBezTo>
                  <a:cubicBezTo>
                    <a:pt x="153" y="103"/>
                    <a:pt x="153" y="103"/>
                    <a:pt x="153" y="103"/>
                  </a:cubicBezTo>
                  <a:cubicBezTo>
                    <a:pt x="147" y="107"/>
                    <a:pt x="143" y="110"/>
                    <a:pt x="137" y="114"/>
                  </a:cubicBezTo>
                  <a:moveTo>
                    <a:pt x="104" y="101"/>
                  </a:moveTo>
                  <a:cubicBezTo>
                    <a:pt x="104" y="97"/>
                    <a:pt x="104" y="93"/>
                    <a:pt x="104" y="90"/>
                  </a:cubicBezTo>
                  <a:cubicBezTo>
                    <a:pt x="105" y="90"/>
                    <a:pt x="107" y="91"/>
                    <a:pt x="109" y="92"/>
                  </a:cubicBezTo>
                  <a:cubicBezTo>
                    <a:pt x="109" y="92"/>
                    <a:pt x="110" y="92"/>
                    <a:pt x="111" y="92"/>
                  </a:cubicBezTo>
                  <a:cubicBezTo>
                    <a:pt x="112" y="93"/>
                    <a:pt x="112" y="93"/>
                    <a:pt x="113" y="93"/>
                  </a:cubicBezTo>
                  <a:cubicBezTo>
                    <a:pt x="115" y="93"/>
                    <a:pt x="116" y="93"/>
                    <a:pt x="117" y="93"/>
                  </a:cubicBezTo>
                  <a:cubicBezTo>
                    <a:pt x="118" y="92"/>
                    <a:pt x="120" y="92"/>
                    <a:pt x="121" y="91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1" y="92"/>
                    <a:pt x="121" y="93"/>
                    <a:pt x="121" y="94"/>
                  </a:cubicBezTo>
                  <a:cubicBezTo>
                    <a:pt x="116" y="96"/>
                    <a:pt x="109" y="99"/>
                    <a:pt x="104" y="101"/>
                  </a:cubicBezTo>
                  <a:moveTo>
                    <a:pt x="38" y="109"/>
                  </a:moveTo>
                  <a:cubicBezTo>
                    <a:pt x="38" y="108"/>
                    <a:pt x="38" y="107"/>
                    <a:pt x="38" y="105"/>
                  </a:cubicBezTo>
                  <a:cubicBezTo>
                    <a:pt x="44" y="101"/>
                    <a:pt x="50" y="95"/>
                    <a:pt x="55" y="89"/>
                  </a:cubicBezTo>
                  <a:cubicBezTo>
                    <a:pt x="55" y="93"/>
                    <a:pt x="55" y="97"/>
                    <a:pt x="55" y="101"/>
                  </a:cubicBezTo>
                  <a:cubicBezTo>
                    <a:pt x="49" y="104"/>
                    <a:pt x="44" y="106"/>
                    <a:pt x="38" y="109"/>
                  </a:cubicBezTo>
                  <a:moveTo>
                    <a:pt x="71" y="100"/>
                  </a:moveTo>
                  <a:cubicBezTo>
                    <a:pt x="71" y="97"/>
                    <a:pt x="71" y="93"/>
                    <a:pt x="71" y="90"/>
                  </a:cubicBezTo>
                  <a:cubicBezTo>
                    <a:pt x="75" y="87"/>
                    <a:pt x="79" y="85"/>
                    <a:pt x="85" y="82"/>
                  </a:cubicBezTo>
                  <a:cubicBezTo>
                    <a:pt x="86" y="82"/>
                    <a:pt x="87" y="83"/>
                    <a:pt x="88" y="84"/>
                  </a:cubicBezTo>
                  <a:cubicBezTo>
                    <a:pt x="88" y="86"/>
                    <a:pt x="88" y="88"/>
                    <a:pt x="88" y="90"/>
                  </a:cubicBezTo>
                  <a:cubicBezTo>
                    <a:pt x="82" y="93"/>
                    <a:pt x="77" y="97"/>
                    <a:pt x="71" y="100"/>
                  </a:cubicBezTo>
                  <a:moveTo>
                    <a:pt x="137" y="101"/>
                  </a:moveTo>
                  <a:cubicBezTo>
                    <a:pt x="137" y="98"/>
                    <a:pt x="137" y="95"/>
                    <a:pt x="137" y="92"/>
                  </a:cubicBezTo>
                  <a:cubicBezTo>
                    <a:pt x="137" y="92"/>
                    <a:pt x="137" y="92"/>
                    <a:pt x="137" y="92"/>
                  </a:cubicBezTo>
                  <a:cubicBezTo>
                    <a:pt x="141" y="89"/>
                    <a:pt x="145" y="87"/>
                    <a:pt x="148" y="84"/>
                  </a:cubicBezTo>
                  <a:cubicBezTo>
                    <a:pt x="150" y="82"/>
                    <a:pt x="151" y="80"/>
                    <a:pt x="154" y="78"/>
                  </a:cubicBezTo>
                  <a:cubicBezTo>
                    <a:pt x="154" y="81"/>
                    <a:pt x="154" y="85"/>
                    <a:pt x="154" y="89"/>
                  </a:cubicBezTo>
                  <a:cubicBezTo>
                    <a:pt x="153" y="89"/>
                    <a:pt x="153" y="89"/>
                    <a:pt x="153" y="89"/>
                  </a:cubicBezTo>
                  <a:cubicBezTo>
                    <a:pt x="146" y="96"/>
                    <a:pt x="143" y="97"/>
                    <a:pt x="137" y="101"/>
                  </a:cubicBezTo>
                  <a:moveTo>
                    <a:pt x="70" y="85"/>
                  </a:moveTo>
                  <a:cubicBezTo>
                    <a:pt x="70" y="83"/>
                    <a:pt x="70" y="81"/>
                    <a:pt x="70" y="79"/>
                  </a:cubicBezTo>
                  <a:cubicBezTo>
                    <a:pt x="71" y="78"/>
                    <a:pt x="72" y="77"/>
                    <a:pt x="73" y="75"/>
                  </a:cubicBezTo>
                  <a:cubicBezTo>
                    <a:pt x="73" y="75"/>
                    <a:pt x="74" y="74"/>
                    <a:pt x="74" y="73"/>
                  </a:cubicBezTo>
                  <a:cubicBezTo>
                    <a:pt x="76" y="75"/>
                    <a:pt x="79" y="77"/>
                    <a:pt x="81" y="79"/>
                  </a:cubicBezTo>
                  <a:cubicBezTo>
                    <a:pt x="77" y="81"/>
                    <a:pt x="74" y="83"/>
                    <a:pt x="70" y="85"/>
                  </a:cubicBezTo>
                  <a:moveTo>
                    <a:pt x="73" y="73"/>
                  </a:moveTo>
                  <a:cubicBezTo>
                    <a:pt x="74" y="71"/>
                    <a:pt x="74" y="71"/>
                    <a:pt x="74" y="71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3" y="73"/>
                    <a:pt x="73" y="73"/>
                    <a:pt x="73" y="73"/>
                  </a:cubicBezTo>
                  <a:moveTo>
                    <a:pt x="137" y="87"/>
                  </a:moveTo>
                  <a:cubicBezTo>
                    <a:pt x="137" y="85"/>
                    <a:pt x="136" y="83"/>
                    <a:pt x="136" y="80"/>
                  </a:cubicBezTo>
                  <a:cubicBezTo>
                    <a:pt x="137" y="80"/>
                    <a:pt x="138" y="79"/>
                    <a:pt x="139" y="78"/>
                  </a:cubicBezTo>
                  <a:cubicBezTo>
                    <a:pt x="143" y="74"/>
                    <a:pt x="149" y="68"/>
                    <a:pt x="153" y="63"/>
                  </a:cubicBezTo>
                  <a:cubicBezTo>
                    <a:pt x="153" y="66"/>
                    <a:pt x="153" y="69"/>
                    <a:pt x="154" y="72"/>
                  </a:cubicBezTo>
                  <a:cubicBezTo>
                    <a:pt x="150" y="76"/>
                    <a:pt x="148" y="78"/>
                    <a:pt x="145" y="81"/>
                  </a:cubicBezTo>
                  <a:cubicBezTo>
                    <a:pt x="143" y="83"/>
                    <a:pt x="140" y="85"/>
                    <a:pt x="137" y="87"/>
                  </a:cubicBezTo>
                  <a:moveTo>
                    <a:pt x="16" y="0"/>
                  </a:moveTo>
                  <a:cubicBezTo>
                    <a:pt x="15" y="0"/>
                    <a:pt x="14" y="1"/>
                    <a:pt x="14" y="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3" y="32"/>
                    <a:pt x="11" y="32"/>
                    <a:pt x="10" y="32"/>
                  </a:cubicBezTo>
                  <a:cubicBezTo>
                    <a:pt x="8" y="32"/>
                    <a:pt x="8" y="33"/>
                    <a:pt x="8" y="34"/>
                  </a:cubicBezTo>
                  <a:cubicBezTo>
                    <a:pt x="8" y="35"/>
                    <a:pt x="8" y="36"/>
                    <a:pt x="10" y="36"/>
                  </a:cubicBezTo>
                  <a:cubicBezTo>
                    <a:pt x="11" y="36"/>
                    <a:pt x="13" y="36"/>
                    <a:pt x="14" y="36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3" y="49"/>
                    <a:pt x="11" y="49"/>
                    <a:pt x="10" y="49"/>
                  </a:cubicBezTo>
                  <a:cubicBezTo>
                    <a:pt x="8" y="49"/>
                    <a:pt x="8" y="50"/>
                    <a:pt x="8" y="51"/>
                  </a:cubicBezTo>
                  <a:cubicBezTo>
                    <a:pt x="8" y="52"/>
                    <a:pt x="8" y="53"/>
                    <a:pt x="10" y="53"/>
                  </a:cubicBezTo>
                  <a:cubicBezTo>
                    <a:pt x="11" y="53"/>
                    <a:pt x="13" y="53"/>
                    <a:pt x="14" y="53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3" y="68"/>
                    <a:pt x="11" y="68"/>
                    <a:pt x="10" y="68"/>
                  </a:cubicBezTo>
                  <a:cubicBezTo>
                    <a:pt x="8" y="68"/>
                    <a:pt x="8" y="69"/>
                    <a:pt x="8" y="70"/>
                  </a:cubicBezTo>
                  <a:cubicBezTo>
                    <a:pt x="8" y="71"/>
                    <a:pt x="8" y="72"/>
                    <a:pt x="10" y="72"/>
                  </a:cubicBezTo>
                  <a:cubicBezTo>
                    <a:pt x="11" y="72"/>
                    <a:pt x="13" y="72"/>
                    <a:pt x="14" y="72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3" y="86"/>
                    <a:pt x="11" y="86"/>
                    <a:pt x="10" y="86"/>
                  </a:cubicBezTo>
                  <a:cubicBezTo>
                    <a:pt x="8" y="86"/>
                    <a:pt x="8" y="87"/>
                    <a:pt x="8" y="88"/>
                  </a:cubicBezTo>
                  <a:cubicBezTo>
                    <a:pt x="8" y="90"/>
                    <a:pt x="8" y="90"/>
                    <a:pt x="10" y="90"/>
                  </a:cubicBezTo>
                  <a:cubicBezTo>
                    <a:pt x="11" y="90"/>
                    <a:pt x="13" y="90"/>
                    <a:pt x="14" y="90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13" y="105"/>
                    <a:pt x="11" y="105"/>
                    <a:pt x="10" y="105"/>
                  </a:cubicBezTo>
                  <a:cubicBezTo>
                    <a:pt x="8" y="105"/>
                    <a:pt x="8" y="106"/>
                    <a:pt x="8" y="107"/>
                  </a:cubicBezTo>
                  <a:cubicBezTo>
                    <a:pt x="8" y="109"/>
                    <a:pt x="8" y="109"/>
                    <a:pt x="10" y="109"/>
                  </a:cubicBezTo>
                  <a:cubicBezTo>
                    <a:pt x="11" y="109"/>
                    <a:pt x="13" y="109"/>
                    <a:pt x="14" y="109"/>
                  </a:cubicBezTo>
                  <a:cubicBezTo>
                    <a:pt x="14" y="124"/>
                    <a:pt x="14" y="124"/>
                    <a:pt x="14" y="124"/>
                  </a:cubicBezTo>
                  <a:cubicBezTo>
                    <a:pt x="2" y="124"/>
                    <a:pt x="2" y="124"/>
                    <a:pt x="2" y="124"/>
                  </a:cubicBezTo>
                  <a:cubicBezTo>
                    <a:pt x="1" y="124"/>
                    <a:pt x="0" y="125"/>
                    <a:pt x="0" y="126"/>
                  </a:cubicBezTo>
                  <a:cubicBezTo>
                    <a:pt x="0" y="127"/>
                    <a:pt x="1" y="128"/>
                    <a:pt x="2" y="128"/>
                  </a:cubicBezTo>
                  <a:cubicBezTo>
                    <a:pt x="14" y="128"/>
                    <a:pt x="14" y="128"/>
                    <a:pt x="14" y="128"/>
                  </a:cubicBezTo>
                  <a:cubicBezTo>
                    <a:pt x="14" y="142"/>
                    <a:pt x="14" y="142"/>
                    <a:pt x="14" y="142"/>
                  </a:cubicBezTo>
                  <a:cubicBezTo>
                    <a:pt x="14" y="143"/>
                    <a:pt x="15" y="144"/>
                    <a:pt x="16" y="144"/>
                  </a:cubicBezTo>
                  <a:cubicBezTo>
                    <a:pt x="17" y="144"/>
                    <a:pt x="18" y="143"/>
                    <a:pt x="18" y="142"/>
                  </a:cubicBezTo>
                  <a:cubicBezTo>
                    <a:pt x="18" y="128"/>
                    <a:pt x="18" y="128"/>
                    <a:pt x="18" y="128"/>
                  </a:cubicBezTo>
                  <a:cubicBezTo>
                    <a:pt x="178" y="128"/>
                    <a:pt x="178" y="128"/>
                    <a:pt x="178" y="128"/>
                  </a:cubicBezTo>
                  <a:cubicBezTo>
                    <a:pt x="179" y="128"/>
                    <a:pt x="180" y="127"/>
                    <a:pt x="180" y="126"/>
                  </a:cubicBezTo>
                  <a:cubicBezTo>
                    <a:pt x="180" y="125"/>
                    <a:pt x="179" y="124"/>
                    <a:pt x="178" y="124"/>
                  </a:cubicBezTo>
                  <a:cubicBezTo>
                    <a:pt x="158" y="124"/>
                    <a:pt x="158" y="124"/>
                    <a:pt x="158" y="124"/>
                  </a:cubicBezTo>
                  <a:cubicBezTo>
                    <a:pt x="158" y="120"/>
                    <a:pt x="158" y="116"/>
                    <a:pt x="158" y="112"/>
                  </a:cubicBezTo>
                  <a:cubicBezTo>
                    <a:pt x="158" y="99"/>
                    <a:pt x="158" y="86"/>
                    <a:pt x="157" y="74"/>
                  </a:cubicBezTo>
                  <a:cubicBezTo>
                    <a:pt x="158" y="73"/>
                    <a:pt x="158" y="72"/>
                    <a:pt x="157" y="72"/>
                  </a:cubicBezTo>
                  <a:cubicBezTo>
                    <a:pt x="157" y="67"/>
                    <a:pt x="157" y="63"/>
                    <a:pt x="157" y="58"/>
                  </a:cubicBezTo>
                  <a:cubicBezTo>
                    <a:pt x="157" y="58"/>
                    <a:pt x="157" y="57"/>
                    <a:pt x="156" y="57"/>
                  </a:cubicBezTo>
                  <a:cubicBezTo>
                    <a:pt x="156" y="56"/>
                    <a:pt x="155" y="56"/>
                    <a:pt x="155" y="56"/>
                  </a:cubicBezTo>
                  <a:cubicBezTo>
                    <a:pt x="155" y="56"/>
                    <a:pt x="154" y="57"/>
                    <a:pt x="154" y="57"/>
                  </a:cubicBezTo>
                  <a:cubicBezTo>
                    <a:pt x="151" y="60"/>
                    <a:pt x="146" y="65"/>
                    <a:pt x="142" y="69"/>
                  </a:cubicBezTo>
                  <a:cubicBezTo>
                    <a:pt x="140" y="71"/>
                    <a:pt x="138" y="73"/>
                    <a:pt x="136" y="75"/>
                  </a:cubicBezTo>
                  <a:cubicBezTo>
                    <a:pt x="134" y="76"/>
                    <a:pt x="133" y="78"/>
                    <a:pt x="133" y="78"/>
                  </a:cubicBezTo>
                  <a:cubicBezTo>
                    <a:pt x="133" y="78"/>
                    <a:pt x="132" y="79"/>
                    <a:pt x="132" y="79"/>
                  </a:cubicBezTo>
                  <a:cubicBezTo>
                    <a:pt x="133" y="93"/>
                    <a:pt x="133" y="104"/>
                    <a:pt x="134" y="117"/>
                  </a:cubicBezTo>
                  <a:cubicBezTo>
                    <a:pt x="133" y="117"/>
                    <a:pt x="134" y="117"/>
                    <a:pt x="134" y="118"/>
                  </a:cubicBezTo>
                  <a:cubicBezTo>
                    <a:pt x="134" y="120"/>
                    <a:pt x="134" y="122"/>
                    <a:pt x="134" y="124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1"/>
                    <a:pt x="125" y="118"/>
                    <a:pt x="125" y="115"/>
                  </a:cubicBezTo>
                  <a:cubicBezTo>
                    <a:pt x="125" y="105"/>
                    <a:pt x="125" y="97"/>
                    <a:pt x="125" y="87"/>
                  </a:cubicBezTo>
                  <a:cubicBezTo>
                    <a:pt x="125" y="86"/>
                    <a:pt x="124" y="85"/>
                    <a:pt x="123" y="85"/>
                  </a:cubicBezTo>
                  <a:cubicBezTo>
                    <a:pt x="123" y="85"/>
                    <a:pt x="123" y="85"/>
                    <a:pt x="123" y="85"/>
                  </a:cubicBezTo>
                  <a:cubicBezTo>
                    <a:pt x="122" y="85"/>
                    <a:pt x="122" y="85"/>
                    <a:pt x="121" y="85"/>
                  </a:cubicBezTo>
                  <a:cubicBezTo>
                    <a:pt x="119" y="87"/>
                    <a:pt x="119" y="88"/>
                    <a:pt x="118" y="88"/>
                  </a:cubicBezTo>
                  <a:cubicBezTo>
                    <a:pt x="117" y="89"/>
                    <a:pt x="117" y="89"/>
                    <a:pt x="116" y="89"/>
                  </a:cubicBezTo>
                  <a:cubicBezTo>
                    <a:pt x="116" y="89"/>
                    <a:pt x="115" y="89"/>
                    <a:pt x="113" y="89"/>
                  </a:cubicBezTo>
                  <a:cubicBezTo>
                    <a:pt x="113" y="89"/>
                    <a:pt x="112" y="89"/>
                    <a:pt x="111" y="88"/>
                  </a:cubicBezTo>
                  <a:cubicBezTo>
                    <a:pt x="110" y="88"/>
                    <a:pt x="108" y="87"/>
                    <a:pt x="106" y="86"/>
                  </a:cubicBezTo>
                  <a:cubicBezTo>
                    <a:pt x="105" y="86"/>
                    <a:pt x="105" y="86"/>
                    <a:pt x="104" y="86"/>
                  </a:cubicBezTo>
                  <a:cubicBezTo>
                    <a:pt x="103" y="85"/>
                    <a:pt x="103" y="85"/>
                    <a:pt x="102" y="85"/>
                  </a:cubicBezTo>
                  <a:cubicBezTo>
                    <a:pt x="102" y="85"/>
                    <a:pt x="102" y="85"/>
                    <a:pt x="102" y="85"/>
                  </a:cubicBezTo>
                  <a:cubicBezTo>
                    <a:pt x="101" y="85"/>
                    <a:pt x="101" y="85"/>
                    <a:pt x="100" y="85"/>
                  </a:cubicBezTo>
                  <a:cubicBezTo>
                    <a:pt x="100" y="86"/>
                    <a:pt x="100" y="86"/>
                    <a:pt x="100" y="87"/>
                  </a:cubicBezTo>
                  <a:cubicBezTo>
                    <a:pt x="100" y="97"/>
                    <a:pt x="100" y="108"/>
                    <a:pt x="101" y="118"/>
                  </a:cubicBezTo>
                  <a:cubicBezTo>
                    <a:pt x="100" y="119"/>
                    <a:pt x="100" y="119"/>
                    <a:pt x="101" y="119"/>
                  </a:cubicBezTo>
                  <a:cubicBezTo>
                    <a:pt x="101" y="121"/>
                    <a:pt x="101" y="122"/>
                    <a:pt x="101" y="124"/>
                  </a:cubicBezTo>
                  <a:cubicBezTo>
                    <a:pt x="92" y="124"/>
                    <a:pt x="92" y="124"/>
                    <a:pt x="92" y="124"/>
                  </a:cubicBezTo>
                  <a:cubicBezTo>
                    <a:pt x="92" y="120"/>
                    <a:pt x="92" y="117"/>
                    <a:pt x="92" y="113"/>
                  </a:cubicBezTo>
                  <a:cubicBezTo>
                    <a:pt x="92" y="110"/>
                    <a:pt x="92" y="107"/>
                    <a:pt x="92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92" y="100"/>
                    <a:pt x="92" y="96"/>
                    <a:pt x="92" y="92"/>
                  </a:cubicBezTo>
                  <a:cubicBezTo>
                    <a:pt x="92" y="91"/>
                    <a:pt x="92" y="91"/>
                    <a:pt x="92" y="91"/>
                  </a:cubicBezTo>
                  <a:cubicBezTo>
                    <a:pt x="92" y="88"/>
                    <a:pt x="92" y="86"/>
                    <a:pt x="92" y="83"/>
                  </a:cubicBezTo>
                  <a:cubicBezTo>
                    <a:pt x="92" y="82"/>
                    <a:pt x="91" y="82"/>
                    <a:pt x="91" y="81"/>
                  </a:cubicBezTo>
                  <a:cubicBezTo>
                    <a:pt x="85" y="77"/>
                    <a:pt x="80" y="73"/>
                    <a:pt x="76" y="70"/>
                  </a:cubicBezTo>
                  <a:cubicBezTo>
                    <a:pt x="75" y="69"/>
                    <a:pt x="75" y="69"/>
                    <a:pt x="74" y="69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3" y="69"/>
                    <a:pt x="72" y="70"/>
                  </a:cubicBezTo>
                  <a:cubicBezTo>
                    <a:pt x="72" y="70"/>
                    <a:pt x="71" y="71"/>
                    <a:pt x="70" y="72"/>
                  </a:cubicBezTo>
                  <a:cubicBezTo>
                    <a:pt x="70" y="73"/>
                    <a:pt x="69" y="74"/>
                    <a:pt x="68" y="75"/>
                  </a:cubicBezTo>
                  <a:cubicBezTo>
                    <a:pt x="67" y="76"/>
                    <a:pt x="67" y="77"/>
                    <a:pt x="67" y="78"/>
                  </a:cubicBezTo>
                  <a:cubicBezTo>
                    <a:pt x="66" y="78"/>
                    <a:pt x="66" y="78"/>
                    <a:pt x="66" y="79"/>
                  </a:cubicBezTo>
                  <a:cubicBezTo>
                    <a:pt x="67" y="97"/>
                    <a:pt x="67" y="106"/>
                    <a:pt x="68" y="124"/>
                  </a:cubicBezTo>
                  <a:cubicBezTo>
                    <a:pt x="59" y="124"/>
                    <a:pt x="59" y="124"/>
                    <a:pt x="59" y="124"/>
                  </a:cubicBezTo>
                  <a:cubicBezTo>
                    <a:pt x="59" y="120"/>
                    <a:pt x="59" y="117"/>
                    <a:pt x="59" y="113"/>
                  </a:cubicBezTo>
                  <a:cubicBezTo>
                    <a:pt x="59" y="104"/>
                    <a:pt x="59" y="94"/>
                    <a:pt x="59" y="84"/>
                  </a:cubicBezTo>
                  <a:cubicBezTo>
                    <a:pt x="59" y="83"/>
                    <a:pt x="58" y="83"/>
                    <a:pt x="57" y="82"/>
                  </a:cubicBezTo>
                  <a:cubicBezTo>
                    <a:pt x="57" y="82"/>
                    <a:pt x="57" y="82"/>
                    <a:pt x="57" y="82"/>
                  </a:cubicBezTo>
                  <a:cubicBezTo>
                    <a:pt x="56" y="82"/>
                    <a:pt x="56" y="82"/>
                    <a:pt x="55" y="83"/>
                  </a:cubicBezTo>
                  <a:cubicBezTo>
                    <a:pt x="49" y="90"/>
                    <a:pt x="42" y="98"/>
                    <a:pt x="35" y="103"/>
                  </a:cubicBezTo>
                  <a:cubicBezTo>
                    <a:pt x="34" y="103"/>
                    <a:pt x="34" y="104"/>
                    <a:pt x="34" y="104"/>
                  </a:cubicBezTo>
                  <a:cubicBezTo>
                    <a:pt x="34" y="112"/>
                    <a:pt x="35" y="117"/>
                    <a:pt x="35" y="124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44" name="组合 543"/>
          <p:cNvGrpSpPr/>
          <p:nvPr/>
        </p:nvGrpSpPr>
        <p:grpSpPr>
          <a:xfrm>
            <a:off x="4168262" y="2120071"/>
            <a:ext cx="236690" cy="209921"/>
            <a:chOff x="795854" y="3209821"/>
            <a:chExt cx="451635" cy="400557"/>
          </a:xfrm>
        </p:grpSpPr>
        <p:sp>
          <p:nvSpPr>
            <p:cNvPr id="545" name="Freeform 741"/>
            <p:cNvSpPr>
              <a:spLocks noEditPoints="1"/>
            </p:cNvSpPr>
            <p:nvPr/>
          </p:nvSpPr>
          <p:spPr bwMode="auto">
            <a:xfrm>
              <a:off x="848724" y="3338860"/>
              <a:ext cx="167571" cy="167571"/>
            </a:xfrm>
            <a:custGeom>
              <a:avLst/>
              <a:gdLst>
                <a:gd name="T0" fmla="*/ 75 w 79"/>
                <a:gd name="T1" fmla="*/ 34 h 79"/>
                <a:gd name="T2" fmla="*/ 72 w 79"/>
                <a:gd name="T3" fmla="*/ 34 h 79"/>
                <a:gd name="T4" fmla="*/ 74 w 79"/>
                <a:gd name="T5" fmla="*/ 32 h 79"/>
                <a:gd name="T6" fmla="*/ 71 w 79"/>
                <a:gd name="T7" fmla="*/ 31 h 79"/>
                <a:gd name="T8" fmla="*/ 73 w 79"/>
                <a:gd name="T9" fmla="*/ 29 h 79"/>
                <a:gd name="T10" fmla="*/ 67 w 79"/>
                <a:gd name="T11" fmla="*/ 26 h 79"/>
                <a:gd name="T12" fmla="*/ 69 w 79"/>
                <a:gd name="T13" fmla="*/ 28 h 79"/>
                <a:gd name="T14" fmla="*/ 69 w 79"/>
                <a:gd name="T15" fmla="*/ 20 h 79"/>
                <a:gd name="T16" fmla="*/ 64 w 79"/>
                <a:gd name="T17" fmla="*/ 23 h 79"/>
                <a:gd name="T18" fmla="*/ 67 w 79"/>
                <a:gd name="T19" fmla="*/ 18 h 79"/>
                <a:gd name="T20" fmla="*/ 12 w 79"/>
                <a:gd name="T21" fmla="*/ 25 h 79"/>
                <a:gd name="T22" fmla="*/ 62 w 79"/>
                <a:gd name="T23" fmla="*/ 25 h 79"/>
                <a:gd name="T24" fmla="*/ 65 w 79"/>
                <a:gd name="T25" fmla="*/ 65 h 79"/>
                <a:gd name="T26" fmla="*/ 41 w 79"/>
                <a:gd name="T27" fmla="*/ 76 h 79"/>
                <a:gd name="T28" fmla="*/ 3 w 79"/>
                <a:gd name="T29" fmla="*/ 39 h 79"/>
                <a:gd name="T30" fmla="*/ 61 w 79"/>
                <a:gd name="T31" fmla="*/ 20 h 79"/>
                <a:gd name="T32" fmla="*/ 64 w 79"/>
                <a:gd name="T33" fmla="*/ 15 h 79"/>
                <a:gd name="T34" fmla="*/ 3 w 79"/>
                <a:gd name="T35" fmla="*/ 32 h 79"/>
                <a:gd name="T36" fmla="*/ 12 w 79"/>
                <a:gd name="T37" fmla="*/ 16 h 79"/>
                <a:gd name="T38" fmla="*/ 8 w 79"/>
                <a:gd name="T39" fmla="*/ 26 h 79"/>
                <a:gd name="T40" fmla="*/ 57 w 79"/>
                <a:gd name="T41" fmla="*/ 18 h 79"/>
                <a:gd name="T42" fmla="*/ 62 w 79"/>
                <a:gd name="T43" fmla="*/ 13 h 79"/>
                <a:gd name="T44" fmla="*/ 49 w 79"/>
                <a:gd name="T45" fmla="*/ 14 h 79"/>
                <a:gd name="T46" fmla="*/ 58 w 79"/>
                <a:gd name="T47" fmla="*/ 10 h 79"/>
                <a:gd name="T48" fmla="*/ 46 w 79"/>
                <a:gd name="T49" fmla="*/ 13 h 79"/>
                <a:gd name="T50" fmla="*/ 54 w 79"/>
                <a:gd name="T51" fmla="*/ 7 h 79"/>
                <a:gd name="T52" fmla="*/ 20 w 79"/>
                <a:gd name="T53" fmla="*/ 8 h 79"/>
                <a:gd name="T54" fmla="*/ 16 w 79"/>
                <a:gd name="T55" fmla="*/ 18 h 79"/>
                <a:gd name="T56" fmla="*/ 40 w 79"/>
                <a:gd name="T57" fmla="*/ 12 h 79"/>
                <a:gd name="T58" fmla="*/ 50 w 79"/>
                <a:gd name="T59" fmla="*/ 5 h 79"/>
                <a:gd name="T60" fmla="*/ 28 w 79"/>
                <a:gd name="T61" fmla="*/ 5 h 79"/>
                <a:gd name="T62" fmla="*/ 22 w 79"/>
                <a:gd name="T63" fmla="*/ 15 h 79"/>
                <a:gd name="T64" fmla="*/ 42 w 79"/>
                <a:gd name="T65" fmla="*/ 3 h 79"/>
                <a:gd name="T66" fmla="*/ 39 w 79"/>
                <a:gd name="T67" fmla="*/ 12 h 79"/>
                <a:gd name="T68" fmla="*/ 36 w 79"/>
                <a:gd name="T69" fmla="*/ 12 h 79"/>
                <a:gd name="T70" fmla="*/ 35 w 79"/>
                <a:gd name="T71" fmla="*/ 3 h 79"/>
                <a:gd name="T72" fmla="*/ 30 w 79"/>
                <a:gd name="T73" fmla="*/ 12 h 79"/>
                <a:gd name="T74" fmla="*/ 38 w 79"/>
                <a:gd name="T75" fmla="*/ 3 h 79"/>
                <a:gd name="T76" fmla="*/ 30 w 79"/>
                <a:gd name="T77" fmla="*/ 12 h 79"/>
                <a:gd name="T78" fmla="*/ 11 w 79"/>
                <a:gd name="T79" fmla="*/ 12 h 79"/>
                <a:gd name="T80" fmla="*/ 41 w 79"/>
                <a:gd name="T81" fmla="*/ 79 h 79"/>
                <a:gd name="T82" fmla="*/ 65 w 79"/>
                <a:gd name="T83" fmla="*/ 70 h 79"/>
                <a:gd name="T84" fmla="*/ 67 w 79"/>
                <a:gd name="T85" fmla="*/ 67 h 79"/>
                <a:gd name="T86" fmla="*/ 69 w 79"/>
                <a:gd name="T87" fmla="*/ 66 h 79"/>
                <a:gd name="T88" fmla="*/ 69 w 79"/>
                <a:gd name="T89" fmla="*/ 65 h 79"/>
                <a:gd name="T90" fmla="*/ 69 w 79"/>
                <a:gd name="T91" fmla="*/ 65 h 79"/>
                <a:gd name="T92" fmla="*/ 69 w 79"/>
                <a:gd name="T93" fmla="*/ 65 h 79"/>
                <a:gd name="T94" fmla="*/ 38 w 79"/>
                <a:gd name="T9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9" h="79">
                  <a:moveTo>
                    <a:pt x="76" y="41"/>
                  </a:moveTo>
                  <a:cubicBezTo>
                    <a:pt x="75" y="39"/>
                    <a:pt x="74" y="37"/>
                    <a:pt x="73" y="35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5" y="36"/>
                    <a:pt x="76" y="39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moveTo>
                    <a:pt x="72" y="34"/>
                  </a:moveTo>
                  <a:cubicBezTo>
                    <a:pt x="72" y="33"/>
                    <a:pt x="72" y="33"/>
                    <a:pt x="71" y="32"/>
                  </a:cubicBezTo>
                  <a:cubicBezTo>
                    <a:pt x="72" y="31"/>
                    <a:pt x="73" y="31"/>
                    <a:pt x="74" y="30"/>
                  </a:cubicBezTo>
                  <a:cubicBezTo>
                    <a:pt x="74" y="31"/>
                    <a:pt x="74" y="31"/>
                    <a:pt x="74" y="32"/>
                  </a:cubicBezTo>
                  <a:cubicBezTo>
                    <a:pt x="74" y="32"/>
                    <a:pt x="74" y="32"/>
                    <a:pt x="74" y="32"/>
                  </a:cubicBezTo>
                  <a:cubicBezTo>
                    <a:pt x="74" y="33"/>
                    <a:pt x="73" y="33"/>
                    <a:pt x="72" y="34"/>
                  </a:cubicBezTo>
                  <a:moveTo>
                    <a:pt x="71" y="31"/>
                  </a:moveTo>
                  <a:cubicBezTo>
                    <a:pt x="70" y="30"/>
                    <a:pt x="70" y="30"/>
                    <a:pt x="70" y="30"/>
                  </a:cubicBezTo>
                  <a:cubicBezTo>
                    <a:pt x="71" y="29"/>
                    <a:pt x="72" y="28"/>
                    <a:pt x="73" y="27"/>
                  </a:cubicBezTo>
                  <a:cubicBezTo>
                    <a:pt x="73" y="27"/>
                    <a:pt x="73" y="28"/>
                    <a:pt x="73" y="29"/>
                  </a:cubicBezTo>
                  <a:cubicBezTo>
                    <a:pt x="72" y="29"/>
                    <a:pt x="71" y="30"/>
                    <a:pt x="71" y="31"/>
                  </a:cubicBezTo>
                  <a:moveTo>
                    <a:pt x="69" y="28"/>
                  </a:moveTo>
                  <a:cubicBezTo>
                    <a:pt x="68" y="28"/>
                    <a:pt x="67" y="27"/>
                    <a:pt x="67" y="26"/>
                  </a:cubicBezTo>
                  <a:cubicBezTo>
                    <a:pt x="68" y="25"/>
                    <a:pt x="69" y="24"/>
                    <a:pt x="70" y="23"/>
                  </a:cubicBezTo>
                  <a:cubicBezTo>
                    <a:pt x="71" y="24"/>
                    <a:pt x="71" y="25"/>
                    <a:pt x="72" y="26"/>
                  </a:cubicBezTo>
                  <a:cubicBezTo>
                    <a:pt x="71" y="26"/>
                    <a:pt x="70" y="27"/>
                    <a:pt x="69" y="28"/>
                  </a:cubicBezTo>
                  <a:moveTo>
                    <a:pt x="66" y="25"/>
                  </a:moveTo>
                  <a:cubicBezTo>
                    <a:pt x="65" y="24"/>
                    <a:pt x="65" y="24"/>
                    <a:pt x="65" y="24"/>
                  </a:cubicBezTo>
                  <a:cubicBezTo>
                    <a:pt x="66" y="23"/>
                    <a:pt x="67" y="22"/>
                    <a:pt x="69" y="20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68" y="23"/>
                    <a:pt x="67" y="24"/>
                    <a:pt x="66" y="25"/>
                  </a:cubicBezTo>
                  <a:moveTo>
                    <a:pt x="64" y="23"/>
                  </a:moveTo>
                  <a:cubicBezTo>
                    <a:pt x="64" y="23"/>
                    <a:pt x="64" y="23"/>
                    <a:pt x="64" y="23"/>
                  </a:cubicBezTo>
                  <a:cubicBezTo>
                    <a:pt x="63" y="22"/>
                    <a:pt x="62" y="22"/>
                    <a:pt x="62" y="21"/>
                  </a:cubicBezTo>
                  <a:cubicBezTo>
                    <a:pt x="63" y="20"/>
                    <a:pt x="65" y="19"/>
                    <a:pt x="67" y="18"/>
                  </a:cubicBezTo>
                  <a:cubicBezTo>
                    <a:pt x="67" y="18"/>
                    <a:pt x="68" y="19"/>
                    <a:pt x="68" y="19"/>
                  </a:cubicBezTo>
                  <a:cubicBezTo>
                    <a:pt x="67" y="20"/>
                    <a:pt x="65" y="22"/>
                    <a:pt x="64" y="23"/>
                  </a:cubicBezTo>
                  <a:moveTo>
                    <a:pt x="12" y="25"/>
                  </a:moveTo>
                  <a:cubicBezTo>
                    <a:pt x="20" y="18"/>
                    <a:pt x="28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46" y="15"/>
                    <a:pt x="55" y="19"/>
                    <a:pt x="62" y="25"/>
                  </a:cubicBezTo>
                  <a:cubicBezTo>
                    <a:pt x="69" y="31"/>
                    <a:pt x="73" y="40"/>
                    <a:pt x="74" y="49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3" y="55"/>
                    <a:pt x="70" y="60"/>
                    <a:pt x="65" y="65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57" y="73"/>
                    <a:pt x="49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31" y="76"/>
                    <a:pt x="21" y="72"/>
                    <a:pt x="14" y="65"/>
                  </a:cubicBezTo>
                  <a:cubicBezTo>
                    <a:pt x="7" y="58"/>
                    <a:pt x="3" y="49"/>
                    <a:pt x="3" y="4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5" y="34"/>
                    <a:pt x="8" y="30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moveTo>
                    <a:pt x="61" y="20"/>
                  </a:moveTo>
                  <a:cubicBezTo>
                    <a:pt x="60" y="20"/>
                    <a:pt x="59" y="19"/>
                    <a:pt x="58" y="18"/>
                  </a:cubicBezTo>
                  <a:cubicBezTo>
                    <a:pt x="60" y="17"/>
                    <a:pt x="62" y="15"/>
                    <a:pt x="63" y="14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5" y="15"/>
                    <a:pt x="65" y="16"/>
                    <a:pt x="66" y="16"/>
                  </a:cubicBezTo>
                  <a:cubicBezTo>
                    <a:pt x="64" y="18"/>
                    <a:pt x="62" y="19"/>
                    <a:pt x="61" y="20"/>
                  </a:cubicBezTo>
                  <a:moveTo>
                    <a:pt x="3" y="32"/>
                  </a:moveTo>
                  <a:cubicBezTo>
                    <a:pt x="3" y="31"/>
                    <a:pt x="4" y="30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7" y="25"/>
                    <a:pt x="10" y="21"/>
                    <a:pt x="12" y="16"/>
                  </a:cubicBezTo>
                  <a:cubicBezTo>
                    <a:pt x="13" y="15"/>
                    <a:pt x="14" y="14"/>
                    <a:pt x="15" y="12"/>
                  </a:cubicBezTo>
                  <a:cubicBezTo>
                    <a:pt x="15" y="12"/>
                    <a:pt x="16" y="11"/>
                    <a:pt x="17" y="11"/>
                  </a:cubicBezTo>
                  <a:cubicBezTo>
                    <a:pt x="13" y="16"/>
                    <a:pt x="10" y="21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6" y="28"/>
                    <a:pt x="4" y="30"/>
                    <a:pt x="3" y="32"/>
                  </a:cubicBezTo>
                  <a:moveTo>
                    <a:pt x="57" y="18"/>
                  </a:moveTo>
                  <a:cubicBezTo>
                    <a:pt x="56" y="17"/>
                    <a:pt x="55" y="16"/>
                    <a:pt x="53" y="16"/>
                  </a:cubicBezTo>
                  <a:cubicBezTo>
                    <a:pt x="55" y="14"/>
                    <a:pt x="57" y="12"/>
                    <a:pt x="59" y="11"/>
                  </a:cubicBezTo>
                  <a:cubicBezTo>
                    <a:pt x="60" y="11"/>
                    <a:pt x="61" y="12"/>
                    <a:pt x="62" y="13"/>
                  </a:cubicBezTo>
                  <a:cubicBezTo>
                    <a:pt x="60" y="14"/>
                    <a:pt x="59" y="16"/>
                    <a:pt x="57" y="18"/>
                  </a:cubicBezTo>
                  <a:moveTo>
                    <a:pt x="52" y="15"/>
                  </a:moveTo>
                  <a:cubicBezTo>
                    <a:pt x="51" y="15"/>
                    <a:pt x="50" y="14"/>
                    <a:pt x="49" y="14"/>
                  </a:cubicBezTo>
                  <a:cubicBezTo>
                    <a:pt x="51" y="12"/>
                    <a:pt x="53" y="10"/>
                    <a:pt x="55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6" y="8"/>
                    <a:pt x="57" y="9"/>
                    <a:pt x="58" y="10"/>
                  </a:cubicBezTo>
                  <a:cubicBezTo>
                    <a:pt x="56" y="11"/>
                    <a:pt x="54" y="13"/>
                    <a:pt x="52" y="15"/>
                  </a:cubicBezTo>
                  <a:moveTo>
                    <a:pt x="47" y="13"/>
                  </a:moveTo>
                  <a:cubicBezTo>
                    <a:pt x="47" y="13"/>
                    <a:pt x="46" y="13"/>
                    <a:pt x="46" y="13"/>
                  </a:cubicBezTo>
                  <a:cubicBezTo>
                    <a:pt x="48" y="10"/>
                    <a:pt x="49" y="8"/>
                    <a:pt x="52" y="6"/>
                  </a:cubicBezTo>
                  <a:cubicBezTo>
                    <a:pt x="52" y="6"/>
                    <a:pt x="53" y="7"/>
                    <a:pt x="54" y="7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1" y="9"/>
                    <a:pt x="49" y="11"/>
                    <a:pt x="47" y="13"/>
                  </a:cubicBezTo>
                  <a:moveTo>
                    <a:pt x="11" y="22"/>
                  </a:moveTo>
                  <a:cubicBezTo>
                    <a:pt x="14" y="17"/>
                    <a:pt x="17" y="13"/>
                    <a:pt x="20" y="8"/>
                  </a:cubicBezTo>
                  <a:cubicBezTo>
                    <a:pt x="22" y="7"/>
                    <a:pt x="24" y="6"/>
                    <a:pt x="25" y="6"/>
                  </a:cubicBezTo>
                  <a:cubicBezTo>
                    <a:pt x="22" y="10"/>
                    <a:pt x="19" y="14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4" y="19"/>
                    <a:pt x="13" y="21"/>
                    <a:pt x="11" y="22"/>
                  </a:cubicBezTo>
                  <a:moveTo>
                    <a:pt x="44" y="12"/>
                  </a:moveTo>
                  <a:cubicBezTo>
                    <a:pt x="43" y="12"/>
                    <a:pt x="42" y="12"/>
                    <a:pt x="40" y="12"/>
                  </a:cubicBezTo>
                  <a:cubicBezTo>
                    <a:pt x="41" y="10"/>
                    <a:pt x="43" y="8"/>
                    <a:pt x="44" y="7"/>
                  </a:cubicBezTo>
                  <a:cubicBezTo>
                    <a:pt x="45" y="6"/>
                    <a:pt x="46" y="5"/>
                    <a:pt x="46" y="4"/>
                  </a:cubicBezTo>
                  <a:cubicBezTo>
                    <a:pt x="48" y="5"/>
                    <a:pt x="49" y="5"/>
                    <a:pt x="50" y="5"/>
                  </a:cubicBezTo>
                  <a:cubicBezTo>
                    <a:pt x="48" y="8"/>
                    <a:pt x="46" y="10"/>
                    <a:pt x="44" y="12"/>
                  </a:cubicBezTo>
                  <a:moveTo>
                    <a:pt x="19" y="16"/>
                  </a:moveTo>
                  <a:cubicBezTo>
                    <a:pt x="22" y="12"/>
                    <a:pt x="25" y="9"/>
                    <a:pt x="28" y="5"/>
                  </a:cubicBezTo>
                  <a:cubicBezTo>
                    <a:pt x="28" y="4"/>
                    <a:pt x="29" y="4"/>
                    <a:pt x="30" y="4"/>
                  </a:cubicBezTo>
                  <a:cubicBezTo>
                    <a:pt x="27" y="7"/>
                    <a:pt x="25" y="11"/>
                    <a:pt x="22" y="14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5"/>
                    <a:pt x="20" y="16"/>
                    <a:pt x="19" y="16"/>
                  </a:cubicBezTo>
                  <a:moveTo>
                    <a:pt x="36" y="12"/>
                  </a:moveTo>
                  <a:cubicBezTo>
                    <a:pt x="38" y="9"/>
                    <a:pt x="40" y="6"/>
                    <a:pt x="42" y="3"/>
                  </a:cubicBezTo>
                  <a:cubicBezTo>
                    <a:pt x="43" y="4"/>
                    <a:pt x="44" y="4"/>
                    <a:pt x="45" y="4"/>
                  </a:cubicBezTo>
                  <a:cubicBezTo>
                    <a:pt x="44" y="4"/>
                    <a:pt x="44" y="5"/>
                    <a:pt x="43" y="6"/>
                  </a:cubicBezTo>
                  <a:cubicBezTo>
                    <a:pt x="42" y="7"/>
                    <a:pt x="40" y="9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8" y="12"/>
                    <a:pt x="37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moveTo>
                    <a:pt x="24" y="14"/>
                  </a:moveTo>
                  <a:cubicBezTo>
                    <a:pt x="27" y="10"/>
                    <a:pt x="30" y="7"/>
                    <a:pt x="32" y="4"/>
                  </a:cubicBezTo>
                  <a:cubicBezTo>
                    <a:pt x="33" y="3"/>
                    <a:pt x="34" y="3"/>
                    <a:pt x="35" y="3"/>
                  </a:cubicBezTo>
                  <a:cubicBezTo>
                    <a:pt x="32" y="6"/>
                    <a:pt x="30" y="10"/>
                    <a:pt x="27" y="13"/>
                  </a:cubicBezTo>
                  <a:cubicBezTo>
                    <a:pt x="26" y="13"/>
                    <a:pt x="25" y="13"/>
                    <a:pt x="24" y="14"/>
                  </a:cubicBezTo>
                  <a:moveTo>
                    <a:pt x="30" y="12"/>
                  </a:moveTo>
                  <a:cubicBezTo>
                    <a:pt x="32" y="9"/>
                    <a:pt x="34" y="6"/>
                    <a:pt x="37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9" y="3"/>
                    <a:pt x="39" y="3"/>
                    <a:pt x="40" y="3"/>
                  </a:cubicBezTo>
                  <a:cubicBezTo>
                    <a:pt x="38" y="6"/>
                    <a:pt x="36" y="9"/>
                    <a:pt x="34" y="12"/>
                  </a:cubicBezTo>
                  <a:cubicBezTo>
                    <a:pt x="32" y="12"/>
                    <a:pt x="31" y="12"/>
                    <a:pt x="30" y="12"/>
                  </a:cubicBezTo>
                  <a:moveTo>
                    <a:pt x="38" y="0"/>
                  </a:moveTo>
                  <a:cubicBezTo>
                    <a:pt x="29" y="0"/>
                    <a:pt x="19" y="4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3" y="20"/>
                    <a:pt x="0" y="29"/>
                    <a:pt x="0" y="38"/>
                  </a:cubicBezTo>
                  <a:cubicBezTo>
                    <a:pt x="0" y="49"/>
                    <a:pt x="5" y="59"/>
                    <a:pt x="12" y="67"/>
                  </a:cubicBezTo>
                  <a:cubicBezTo>
                    <a:pt x="20" y="74"/>
                    <a:pt x="30" y="79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9" y="79"/>
                    <a:pt x="57" y="76"/>
                    <a:pt x="64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5" y="69"/>
                    <a:pt x="66" y="69"/>
                    <a:pt x="67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8" y="67"/>
                    <a:pt x="68" y="66"/>
                    <a:pt x="68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76" y="57"/>
                    <a:pt x="79" y="49"/>
                    <a:pt x="79" y="41"/>
                  </a:cubicBezTo>
                  <a:cubicBezTo>
                    <a:pt x="79" y="30"/>
                    <a:pt x="74" y="20"/>
                    <a:pt x="66" y="13"/>
                  </a:cubicBezTo>
                  <a:cubicBezTo>
                    <a:pt x="59" y="5"/>
                    <a:pt x="4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6" name="Freeform 742"/>
            <p:cNvSpPr>
              <a:spLocks noEditPoints="1"/>
            </p:cNvSpPr>
            <p:nvPr/>
          </p:nvSpPr>
          <p:spPr bwMode="auto">
            <a:xfrm>
              <a:off x="795854" y="3290471"/>
              <a:ext cx="269726" cy="290337"/>
            </a:xfrm>
            <a:custGeom>
              <a:avLst/>
              <a:gdLst>
                <a:gd name="T0" fmla="*/ 64 w 127"/>
                <a:gd name="T1" fmla="*/ 126 h 137"/>
                <a:gd name="T2" fmla="*/ 60 w 127"/>
                <a:gd name="T3" fmla="*/ 125 h 137"/>
                <a:gd name="T4" fmla="*/ 68 w 127"/>
                <a:gd name="T5" fmla="*/ 134 h 137"/>
                <a:gd name="T6" fmla="*/ 53 w 127"/>
                <a:gd name="T7" fmla="*/ 124 h 137"/>
                <a:gd name="T8" fmla="*/ 97 w 127"/>
                <a:gd name="T9" fmla="*/ 120 h 137"/>
                <a:gd name="T10" fmla="*/ 76 w 127"/>
                <a:gd name="T11" fmla="*/ 116 h 137"/>
                <a:gd name="T12" fmla="*/ 90 w 127"/>
                <a:gd name="T13" fmla="*/ 113 h 137"/>
                <a:gd name="T14" fmla="*/ 25 w 127"/>
                <a:gd name="T15" fmla="*/ 121 h 137"/>
                <a:gd name="T16" fmla="*/ 42 w 127"/>
                <a:gd name="T17" fmla="*/ 120 h 137"/>
                <a:gd name="T18" fmla="*/ 104 w 127"/>
                <a:gd name="T19" fmla="*/ 111 h 137"/>
                <a:gd name="T20" fmla="*/ 98 w 127"/>
                <a:gd name="T21" fmla="*/ 112 h 137"/>
                <a:gd name="T22" fmla="*/ 22 w 127"/>
                <a:gd name="T23" fmla="*/ 118 h 137"/>
                <a:gd name="T24" fmla="*/ 79 w 127"/>
                <a:gd name="T25" fmla="*/ 121 h 137"/>
                <a:gd name="T26" fmla="*/ 34 w 127"/>
                <a:gd name="T27" fmla="*/ 109 h 137"/>
                <a:gd name="T28" fmla="*/ 41 w 127"/>
                <a:gd name="T29" fmla="*/ 110 h 137"/>
                <a:gd name="T30" fmla="*/ 93 w 127"/>
                <a:gd name="T31" fmla="*/ 115 h 137"/>
                <a:gd name="T32" fmla="*/ 87 w 127"/>
                <a:gd name="T33" fmla="*/ 118 h 137"/>
                <a:gd name="T34" fmla="*/ 106 w 127"/>
                <a:gd name="T35" fmla="*/ 109 h 137"/>
                <a:gd name="T36" fmla="*/ 20 w 127"/>
                <a:gd name="T37" fmla="*/ 108 h 137"/>
                <a:gd name="T38" fmla="*/ 109 w 127"/>
                <a:gd name="T39" fmla="*/ 113 h 137"/>
                <a:gd name="T40" fmla="*/ 16 w 127"/>
                <a:gd name="T41" fmla="*/ 104 h 137"/>
                <a:gd name="T42" fmla="*/ 15 w 127"/>
                <a:gd name="T43" fmla="*/ 89 h 137"/>
                <a:gd name="T44" fmla="*/ 113 w 127"/>
                <a:gd name="T45" fmla="*/ 85 h 137"/>
                <a:gd name="T46" fmla="*/ 14 w 127"/>
                <a:gd name="T47" fmla="*/ 80 h 137"/>
                <a:gd name="T48" fmla="*/ 116 w 127"/>
                <a:gd name="T49" fmla="*/ 77 h 137"/>
                <a:gd name="T50" fmla="*/ 3 w 127"/>
                <a:gd name="T51" fmla="*/ 82 h 137"/>
                <a:gd name="T52" fmla="*/ 116 w 127"/>
                <a:gd name="T53" fmla="*/ 81 h 137"/>
                <a:gd name="T54" fmla="*/ 123 w 127"/>
                <a:gd name="T55" fmla="*/ 74 h 137"/>
                <a:gd name="T56" fmla="*/ 3 w 127"/>
                <a:gd name="T57" fmla="*/ 74 h 137"/>
                <a:gd name="T58" fmla="*/ 17 w 127"/>
                <a:gd name="T59" fmla="*/ 40 h 137"/>
                <a:gd name="T60" fmla="*/ 109 w 127"/>
                <a:gd name="T61" fmla="*/ 34 h 137"/>
                <a:gd name="T62" fmla="*/ 16 w 127"/>
                <a:gd name="T63" fmla="*/ 31 h 137"/>
                <a:gd name="T64" fmla="*/ 64 w 127"/>
                <a:gd name="T65" fmla="*/ 2 h 137"/>
                <a:gd name="T66" fmla="*/ 100 w 127"/>
                <a:gd name="T67" fmla="*/ 14 h 137"/>
                <a:gd name="T68" fmla="*/ 113 w 127"/>
                <a:gd name="T69" fmla="*/ 53 h 137"/>
                <a:gd name="T70" fmla="*/ 112 w 127"/>
                <a:gd name="T71" fmla="*/ 76 h 137"/>
                <a:gd name="T72" fmla="*/ 92 w 127"/>
                <a:gd name="T73" fmla="*/ 104 h 137"/>
                <a:gd name="T74" fmla="*/ 54 w 127"/>
                <a:gd name="T75" fmla="*/ 111 h 137"/>
                <a:gd name="T76" fmla="*/ 16 w 127"/>
                <a:gd name="T77" fmla="*/ 98 h 137"/>
                <a:gd name="T78" fmla="*/ 5 w 127"/>
                <a:gd name="T79" fmla="*/ 54 h 137"/>
                <a:gd name="T80" fmla="*/ 35 w 127"/>
                <a:gd name="T81" fmla="*/ 21 h 137"/>
                <a:gd name="T82" fmla="*/ 30 w 127"/>
                <a:gd name="T83" fmla="*/ 11 h 137"/>
                <a:gd name="T84" fmla="*/ 12 w 127"/>
                <a:gd name="T85" fmla="*/ 36 h 137"/>
                <a:gd name="T86" fmla="*/ 13 w 127"/>
                <a:gd name="T87" fmla="*/ 51 h 137"/>
                <a:gd name="T88" fmla="*/ 1 w 127"/>
                <a:gd name="T89" fmla="*/ 85 h 137"/>
                <a:gd name="T90" fmla="*/ 12 w 127"/>
                <a:gd name="T91" fmla="*/ 99 h 137"/>
                <a:gd name="T92" fmla="*/ 27 w 127"/>
                <a:gd name="T93" fmla="*/ 125 h 137"/>
                <a:gd name="T94" fmla="*/ 63 w 127"/>
                <a:gd name="T95" fmla="*/ 137 h 137"/>
                <a:gd name="T96" fmla="*/ 100 w 127"/>
                <a:gd name="T97" fmla="*/ 125 h 137"/>
                <a:gd name="T98" fmla="*/ 115 w 127"/>
                <a:gd name="T99" fmla="*/ 97 h 137"/>
                <a:gd name="T100" fmla="*/ 124 w 127"/>
                <a:gd name="T101" fmla="*/ 85 h 137"/>
                <a:gd name="T102" fmla="*/ 112 w 127"/>
                <a:gd name="T103" fmla="*/ 40 h 137"/>
                <a:gd name="T104" fmla="*/ 115 w 127"/>
                <a:gd name="T105" fmla="*/ 26 h 137"/>
                <a:gd name="T106" fmla="*/ 102 w 127"/>
                <a:gd name="T107" fmla="*/ 12 h 137"/>
                <a:gd name="T108" fmla="*/ 76 w 127"/>
                <a:gd name="T109" fmla="*/ 1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7" h="137">
                  <a:moveTo>
                    <a:pt x="70" y="134"/>
                  </a:moveTo>
                  <a:cubicBezTo>
                    <a:pt x="71" y="132"/>
                    <a:pt x="72" y="130"/>
                    <a:pt x="72" y="128"/>
                  </a:cubicBezTo>
                  <a:cubicBezTo>
                    <a:pt x="72" y="130"/>
                    <a:pt x="72" y="132"/>
                    <a:pt x="72" y="133"/>
                  </a:cubicBezTo>
                  <a:cubicBezTo>
                    <a:pt x="71" y="134"/>
                    <a:pt x="70" y="134"/>
                    <a:pt x="70" y="134"/>
                  </a:cubicBezTo>
                  <a:moveTo>
                    <a:pt x="63" y="134"/>
                  </a:moveTo>
                  <a:cubicBezTo>
                    <a:pt x="62" y="134"/>
                    <a:pt x="61" y="134"/>
                    <a:pt x="61" y="134"/>
                  </a:cubicBezTo>
                  <a:cubicBezTo>
                    <a:pt x="62" y="131"/>
                    <a:pt x="63" y="128"/>
                    <a:pt x="64" y="126"/>
                  </a:cubicBezTo>
                  <a:cubicBezTo>
                    <a:pt x="65" y="126"/>
                    <a:pt x="66" y="126"/>
                    <a:pt x="67" y="125"/>
                  </a:cubicBezTo>
                  <a:cubicBezTo>
                    <a:pt x="66" y="128"/>
                    <a:pt x="65" y="131"/>
                    <a:pt x="64" y="134"/>
                  </a:cubicBezTo>
                  <a:cubicBezTo>
                    <a:pt x="64" y="134"/>
                    <a:pt x="64" y="134"/>
                    <a:pt x="64" y="134"/>
                  </a:cubicBezTo>
                  <a:cubicBezTo>
                    <a:pt x="63" y="134"/>
                    <a:pt x="63" y="134"/>
                    <a:pt x="63" y="134"/>
                  </a:cubicBezTo>
                  <a:moveTo>
                    <a:pt x="59" y="134"/>
                  </a:moveTo>
                  <a:cubicBezTo>
                    <a:pt x="58" y="134"/>
                    <a:pt x="57" y="134"/>
                    <a:pt x="56" y="134"/>
                  </a:cubicBezTo>
                  <a:cubicBezTo>
                    <a:pt x="58" y="131"/>
                    <a:pt x="59" y="128"/>
                    <a:pt x="60" y="125"/>
                  </a:cubicBezTo>
                  <a:cubicBezTo>
                    <a:pt x="61" y="125"/>
                    <a:pt x="62" y="126"/>
                    <a:pt x="63" y="126"/>
                  </a:cubicBezTo>
                  <a:cubicBezTo>
                    <a:pt x="61" y="128"/>
                    <a:pt x="60" y="131"/>
                    <a:pt x="59" y="134"/>
                  </a:cubicBezTo>
                  <a:moveTo>
                    <a:pt x="66" y="134"/>
                  </a:moveTo>
                  <a:cubicBezTo>
                    <a:pt x="66" y="131"/>
                    <a:pt x="68" y="128"/>
                    <a:pt x="69" y="125"/>
                  </a:cubicBezTo>
                  <a:cubicBezTo>
                    <a:pt x="70" y="125"/>
                    <a:pt x="71" y="125"/>
                    <a:pt x="72" y="125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1" y="128"/>
                    <a:pt x="69" y="131"/>
                    <a:pt x="68" y="134"/>
                  </a:cubicBezTo>
                  <a:cubicBezTo>
                    <a:pt x="67" y="134"/>
                    <a:pt x="66" y="134"/>
                    <a:pt x="66" y="134"/>
                  </a:cubicBezTo>
                  <a:moveTo>
                    <a:pt x="55" y="133"/>
                  </a:moveTo>
                  <a:cubicBezTo>
                    <a:pt x="55" y="130"/>
                    <a:pt x="56" y="128"/>
                    <a:pt x="56" y="125"/>
                  </a:cubicBezTo>
                  <a:cubicBezTo>
                    <a:pt x="57" y="125"/>
                    <a:pt x="58" y="125"/>
                    <a:pt x="59" y="125"/>
                  </a:cubicBezTo>
                  <a:cubicBezTo>
                    <a:pt x="57" y="128"/>
                    <a:pt x="56" y="130"/>
                    <a:pt x="55" y="133"/>
                  </a:cubicBezTo>
                  <a:moveTo>
                    <a:pt x="53" y="125"/>
                  </a:moveTo>
                  <a:cubicBezTo>
                    <a:pt x="53" y="125"/>
                    <a:pt x="53" y="124"/>
                    <a:pt x="53" y="124"/>
                  </a:cubicBezTo>
                  <a:cubicBezTo>
                    <a:pt x="53" y="123"/>
                    <a:pt x="52" y="123"/>
                    <a:pt x="51" y="123"/>
                  </a:cubicBezTo>
                  <a:cubicBezTo>
                    <a:pt x="50" y="122"/>
                    <a:pt x="49" y="122"/>
                    <a:pt x="48" y="122"/>
                  </a:cubicBezTo>
                  <a:cubicBezTo>
                    <a:pt x="49" y="120"/>
                    <a:pt x="51" y="118"/>
                    <a:pt x="52" y="116"/>
                  </a:cubicBezTo>
                  <a:cubicBezTo>
                    <a:pt x="52" y="118"/>
                    <a:pt x="52" y="121"/>
                    <a:pt x="52" y="123"/>
                  </a:cubicBezTo>
                  <a:cubicBezTo>
                    <a:pt x="52" y="124"/>
                    <a:pt x="53" y="124"/>
                    <a:pt x="53" y="124"/>
                  </a:cubicBezTo>
                  <a:cubicBezTo>
                    <a:pt x="53" y="125"/>
                    <a:pt x="53" y="125"/>
                    <a:pt x="53" y="125"/>
                  </a:cubicBezTo>
                  <a:moveTo>
                    <a:pt x="97" y="120"/>
                  </a:moveTo>
                  <a:cubicBezTo>
                    <a:pt x="97" y="120"/>
                    <a:pt x="96" y="119"/>
                    <a:pt x="96" y="119"/>
                  </a:cubicBezTo>
                  <a:cubicBezTo>
                    <a:pt x="96" y="118"/>
                    <a:pt x="97" y="116"/>
                    <a:pt x="98" y="115"/>
                  </a:cubicBezTo>
                  <a:cubicBezTo>
                    <a:pt x="97" y="117"/>
                    <a:pt x="97" y="119"/>
                    <a:pt x="97" y="120"/>
                  </a:cubicBezTo>
                  <a:moveTo>
                    <a:pt x="76" y="116"/>
                  </a:moveTo>
                  <a:cubicBezTo>
                    <a:pt x="76" y="116"/>
                    <a:pt x="76" y="115"/>
                    <a:pt x="76" y="114"/>
                  </a:cubicBezTo>
                  <a:cubicBezTo>
                    <a:pt x="76" y="114"/>
                    <a:pt x="77" y="114"/>
                    <a:pt x="77" y="114"/>
                  </a:cubicBezTo>
                  <a:cubicBezTo>
                    <a:pt x="77" y="115"/>
                    <a:pt x="76" y="116"/>
                    <a:pt x="76" y="116"/>
                  </a:cubicBezTo>
                  <a:moveTo>
                    <a:pt x="46" y="121"/>
                  </a:moveTo>
                  <a:cubicBezTo>
                    <a:pt x="45" y="121"/>
                    <a:pt x="44" y="121"/>
                    <a:pt x="44" y="120"/>
                  </a:cubicBezTo>
                  <a:cubicBezTo>
                    <a:pt x="45" y="118"/>
                    <a:pt x="47" y="115"/>
                    <a:pt x="49" y="113"/>
                  </a:cubicBezTo>
                  <a:cubicBezTo>
                    <a:pt x="50" y="114"/>
                    <a:pt x="51" y="114"/>
                    <a:pt x="52" y="114"/>
                  </a:cubicBezTo>
                  <a:cubicBezTo>
                    <a:pt x="50" y="116"/>
                    <a:pt x="48" y="119"/>
                    <a:pt x="46" y="121"/>
                  </a:cubicBezTo>
                  <a:moveTo>
                    <a:pt x="89" y="116"/>
                  </a:moveTo>
                  <a:cubicBezTo>
                    <a:pt x="90" y="115"/>
                    <a:pt x="90" y="114"/>
                    <a:pt x="90" y="113"/>
                  </a:cubicBezTo>
                  <a:cubicBezTo>
                    <a:pt x="90" y="114"/>
                    <a:pt x="90" y="115"/>
                    <a:pt x="90" y="116"/>
                  </a:cubicBezTo>
                  <a:cubicBezTo>
                    <a:pt x="89" y="116"/>
                    <a:pt x="89" y="116"/>
                    <a:pt x="89" y="116"/>
                  </a:cubicBezTo>
                  <a:moveTo>
                    <a:pt x="25" y="121"/>
                  </a:moveTo>
                  <a:cubicBezTo>
                    <a:pt x="24" y="120"/>
                    <a:pt x="24" y="120"/>
                    <a:pt x="23" y="119"/>
                  </a:cubicBezTo>
                  <a:cubicBezTo>
                    <a:pt x="24" y="117"/>
                    <a:pt x="25" y="115"/>
                    <a:pt x="26" y="113"/>
                  </a:cubicBezTo>
                  <a:cubicBezTo>
                    <a:pt x="26" y="113"/>
                    <a:pt x="26" y="113"/>
                    <a:pt x="26" y="113"/>
                  </a:cubicBezTo>
                  <a:cubicBezTo>
                    <a:pt x="26" y="115"/>
                    <a:pt x="25" y="118"/>
                    <a:pt x="25" y="121"/>
                  </a:cubicBezTo>
                  <a:moveTo>
                    <a:pt x="76" y="122"/>
                  </a:moveTo>
                  <a:cubicBezTo>
                    <a:pt x="76" y="121"/>
                    <a:pt x="76" y="120"/>
                    <a:pt x="76" y="119"/>
                  </a:cubicBezTo>
                  <a:cubicBezTo>
                    <a:pt x="77" y="117"/>
                    <a:pt x="78" y="115"/>
                    <a:pt x="79" y="113"/>
                  </a:cubicBezTo>
                  <a:cubicBezTo>
                    <a:pt x="80" y="113"/>
                    <a:pt x="81" y="113"/>
                    <a:pt x="81" y="112"/>
                  </a:cubicBezTo>
                  <a:cubicBezTo>
                    <a:pt x="80" y="115"/>
                    <a:pt x="78" y="118"/>
                    <a:pt x="77" y="122"/>
                  </a:cubicBezTo>
                  <a:cubicBezTo>
                    <a:pt x="76" y="122"/>
                    <a:pt x="76" y="122"/>
                    <a:pt x="76" y="122"/>
                  </a:cubicBezTo>
                  <a:moveTo>
                    <a:pt x="42" y="120"/>
                  </a:moveTo>
                  <a:cubicBezTo>
                    <a:pt x="42" y="119"/>
                    <a:pt x="41" y="119"/>
                    <a:pt x="40" y="119"/>
                  </a:cubicBezTo>
                  <a:cubicBezTo>
                    <a:pt x="42" y="116"/>
                    <a:pt x="44" y="114"/>
                    <a:pt x="46" y="112"/>
                  </a:cubicBezTo>
                  <a:cubicBezTo>
                    <a:pt x="47" y="112"/>
                    <a:pt x="47" y="113"/>
                    <a:pt x="48" y="113"/>
                  </a:cubicBezTo>
                  <a:cubicBezTo>
                    <a:pt x="46" y="115"/>
                    <a:pt x="44" y="117"/>
                    <a:pt x="42" y="120"/>
                  </a:cubicBezTo>
                  <a:moveTo>
                    <a:pt x="100" y="121"/>
                  </a:moveTo>
                  <a:cubicBezTo>
                    <a:pt x="100" y="119"/>
                    <a:pt x="100" y="116"/>
                    <a:pt x="101" y="114"/>
                  </a:cubicBezTo>
                  <a:cubicBezTo>
                    <a:pt x="102" y="113"/>
                    <a:pt x="103" y="112"/>
                    <a:pt x="104" y="111"/>
                  </a:cubicBezTo>
                  <a:cubicBezTo>
                    <a:pt x="103" y="114"/>
                    <a:pt x="102" y="118"/>
                    <a:pt x="101" y="121"/>
                  </a:cubicBezTo>
                  <a:cubicBezTo>
                    <a:pt x="101" y="121"/>
                    <a:pt x="101" y="121"/>
                    <a:pt x="101" y="121"/>
                  </a:cubicBezTo>
                  <a:cubicBezTo>
                    <a:pt x="100" y="121"/>
                    <a:pt x="100" y="121"/>
                    <a:pt x="100" y="121"/>
                  </a:cubicBezTo>
                  <a:moveTo>
                    <a:pt x="95" y="118"/>
                  </a:moveTo>
                  <a:cubicBezTo>
                    <a:pt x="94" y="117"/>
                    <a:pt x="94" y="117"/>
                    <a:pt x="94" y="117"/>
                  </a:cubicBezTo>
                  <a:cubicBezTo>
                    <a:pt x="95" y="115"/>
                    <a:pt x="96" y="113"/>
                    <a:pt x="97" y="111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7" y="112"/>
                    <a:pt x="97" y="112"/>
                    <a:pt x="97" y="112"/>
                  </a:cubicBezTo>
                  <a:cubicBezTo>
                    <a:pt x="97" y="114"/>
                    <a:pt x="96" y="116"/>
                    <a:pt x="95" y="118"/>
                  </a:cubicBezTo>
                  <a:moveTo>
                    <a:pt x="22" y="118"/>
                  </a:moveTo>
                  <a:cubicBezTo>
                    <a:pt x="21" y="117"/>
                    <a:pt x="21" y="117"/>
                    <a:pt x="20" y="116"/>
                  </a:cubicBezTo>
                  <a:cubicBezTo>
                    <a:pt x="21" y="115"/>
                    <a:pt x="22" y="113"/>
                    <a:pt x="24" y="111"/>
                  </a:cubicBezTo>
                  <a:cubicBezTo>
                    <a:pt x="24" y="111"/>
                    <a:pt x="25" y="112"/>
                    <a:pt x="25" y="112"/>
                  </a:cubicBezTo>
                  <a:cubicBezTo>
                    <a:pt x="24" y="114"/>
                    <a:pt x="23" y="116"/>
                    <a:pt x="22" y="118"/>
                  </a:cubicBezTo>
                  <a:moveTo>
                    <a:pt x="39" y="118"/>
                  </a:moveTo>
                  <a:cubicBezTo>
                    <a:pt x="39" y="118"/>
                    <a:pt x="38" y="117"/>
                    <a:pt x="37" y="117"/>
                  </a:cubicBezTo>
                  <a:cubicBezTo>
                    <a:pt x="39" y="115"/>
                    <a:pt x="41" y="113"/>
                    <a:pt x="42" y="111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43" y="111"/>
                    <a:pt x="44" y="111"/>
                    <a:pt x="44" y="112"/>
                  </a:cubicBezTo>
                  <a:cubicBezTo>
                    <a:pt x="42" y="114"/>
                    <a:pt x="41" y="116"/>
                    <a:pt x="39" y="118"/>
                  </a:cubicBezTo>
                  <a:moveTo>
                    <a:pt x="79" y="121"/>
                  </a:moveTo>
                  <a:cubicBezTo>
                    <a:pt x="80" y="118"/>
                    <a:pt x="82" y="115"/>
                    <a:pt x="83" y="112"/>
                  </a:cubicBezTo>
                  <a:cubicBezTo>
                    <a:pt x="85" y="111"/>
                    <a:pt x="86" y="111"/>
                    <a:pt x="87" y="110"/>
                  </a:cubicBezTo>
                  <a:cubicBezTo>
                    <a:pt x="85" y="113"/>
                    <a:pt x="84" y="116"/>
                    <a:pt x="83" y="120"/>
                  </a:cubicBezTo>
                  <a:cubicBezTo>
                    <a:pt x="82" y="120"/>
                    <a:pt x="80" y="121"/>
                    <a:pt x="79" y="121"/>
                  </a:cubicBezTo>
                  <a:moveTo>
                    <a:pt x="28" y="121"/>
                  </a:moveTo>
                  <a:cubicBezTo>
                    <a:pt x="28" y="119"/>
                    <a:pt x="29" y="116"/>
                    <a:pt x="29" y="114"/>
                  </a:cubicBezTo>
                  <a:cubicBezTo>
                    <a:pt x="31" y="112"/>
                    <a:pt x="32" y="111"/>
                    <a:pt x="34" y="109"/>
                  </a:cubicBezTo>
                  <a:cubicBezTo>
                    <a:pt x="33" y="111"/>
                    <a:pt x="33" y="114"/>
                    <a:pt x="33" y="116"/>
                  </a:cubicBezTo>
                  <a:cubicBezTo>
                    <a:pt x="31" y="118"/>
                    <a:pt x="30" y="119"/>
                    <a:pt x="28" y="121"/>
                  </a:cubicBezTo>
                  <a:moveTo>
                    <a:pt x="36" y="116"/>
                  </a:moveTo>
                  <a:cubicBezTo>
                    <a:pt x="36" y="116"/>
                    <a:pt x="36" y="116"/>
                    <a:pt x="36" y="116"/>
                  </a:cubicBezTo>
                  <a:cubicBezTo>
                    <a:pt x="36" y="115"/>
                    <a:pt x="36" y="114"/>
                    <a:pt x="36" y="113"/>
                  </a:cubicBezTo>
                  <a:cubicBezTo>
                    <a:pt x="37" y="112"/>
                    <a:pt x="38" y="110"/>
                    <a:pt x="39" y="109"/>
                  </a:cubicBezTo>
                  <a:cubicBezTo>
                    <a:pt x="40" y="109"/>
                    <a:pt x="40" y="110"/>
                    <a:pt x="41" y="110"/>
                  </a:cubicBezTo>
                  <a:cubicBezTo>
                    <a:pt x="39" y="112"/>
                    <a:pt x="38" y="114"/>
                    <a:pt x="36" y="116"/>
                  </a:cubicBezTo>
                  <a:moveTo>
                    <a:pt x="19" y="115"/>
                  </a:moveTo>
                  <a:cubicBezTo>
                    <a:pt x="19" y="115"/>
                    <a:pt x="18" y="114"/>
                    <a:pt x="18" y="114"/>
                  </a:cubicBezTo>
                  <a:cubicBezTo>
                    <a:pt x="19" y="112"/>
                    <a:pt x="20" y="111"/>
                    <a:pt x="21" y="109"/>
                  </a:cubicBezTo>
                  <a:cubicBezTo>
                    <a:pt x="22" y="109"/>
                    <a:pt x="22" y="110"/>
                    <a:pt x="23" y="110"/>
                  </a:cubicBezTo>
                  <a:cubicBezTo>
                    <a:pt x="21" y="112"/>
                    <a:pt x="20" y="113"/>
                    <a:pt x="19" y="115"/>
                  </a:cubicBezTo>
                  <a:moveTo>
                    <a:pt x="93" y="115"/>
                  </a:moveTo>
                  <a:cubicBezTo>
                    <a:pt x="93" y="113"/>
                    <a:pt x="94" y="111"/>
                    <a:pt x="94" y="109"/>
                  </a:cubicBezTo>
                  <a:cubicBezTo>
                    <a:pt x="94" y="109"/>
                    <a:pt x="95" y="110"/>
                    <a:pt x="95" y="110"/>
                  </a:cubicBezTo>
                  <a:cubicBezTo>
                    <a:pt x="95" y="112"/>
                    <a:pt x="94" y="113"/>
                    <a:pt x="93" y="115"/>
                  </a:cubicBezTo>
                  <a:moveTo>
                    <a:pt x="85" y="119"/>
                  </a:moveTo>
                  <a:cubicBezTo>
                    <a:pt x="86" y="116"/>
                    <a:pt x="87" y="112"/>
                    <a:pt x="89" y="109"/>
                  </a:cubicBezTo>
                  <a:cubicBezTo>
                    <a:pt x="89" y="109"/>
                    <a:pt x="90" y="108"/>
                    <a:pt x="91" y="108"/>
                  </a:cubicBezTo>
                  <a:cubicBezTo>
                    <a:pt x="90" y="111"/>
                    <a:pt x="88" y="114"/>
                    <a:pt x="87" y="118"/>
                  </a:cubicBezTo>
                  <a:cubicBezTo>
                    <a:pt x="86" y="118"/>
                    <a:pt x="86" y="118"/>
                    <a:pt x="85" y="119"/>
                  </a:cubicBezTo>
                  <a:moveTo>
                    <a:pt x="37" y="110"/>
                  </a:moveTo>
                  <a:cubicBezTo>
                    <a:pt x="37" y="109"/>
                    <a:pt x="37" y="109"/>
                    <a:pt x="37" y="108"/>
                  </a:cubicBezTo>
                  <a:cubicBezTo>
                    <a:pt x="37" y="108"/>
                    <a:pt x="38" y="108"/>
                    <a:pt x="38" y="108"/>
                  </a:cubicBezTo>
                  <a:cubicBezTo>
                    <a:pt x="37" y="109"/>
                    <a:pt x="37" y="110"/>
                    <a:pt x="37" y="110"/>
                  </a:cubicBezTo>
                  <a:moveTo>
                    <a:pt x="103" y="119"/>
                  </a:moveTo>
                  <a:cubicBezTo>
                    <a:pt x="104" y="116"/>
                    <a:pt x="105" y="113"/>
                    <a:pt x="106" y="109"/>
                  </a:cubicBezTo>
                  <a:cubicBezTo>
                    <a:pt x="107" y="109"/>
                    <a:pt x="108" y="108"/>
                    <a:pt x="109" y="107"/>
                  </a:cubicBezTo>
                  <a:cubicBezTo>
                    <a:pt x="108" y="110"/>
                    <a:pt x="107" y="113"/>
                    <a:pt x="106" y="116"/>
                  </a:cubicBezTo>
                  <a:cubicBezTo>
                    <a:pt x="105" y="117"/>
                    <a:pt x="104" y="118"/>
                    <a:pt x="103" y="119"/>
                  </a:cubicBezTo>
                  <a:moveTo>
                    <a:pt x="17" y="113"/>
                  </a:moveTo>
                  <a:cubicBezTo>
                    <a:pt x="17" y="112"/>
                    <a:pt x="16" y="112"/>
                    <a:pt x="16" y="112"/>
                  </a:cubicBezTo>
                  <a:cubicBezTo>
                    <a:pt x="17" y="110"/>
                    <a:pt x="18" y="108"/>
                    <a:pt x="19" y="107"/>
                  </a:cubicBezTo>
                  <a:cubicBezTo>
                    <a:pt x="20" y="107"/>
                    <a:pt x="20" y="108"/>
                    <a:pt x="20" y="108"/>
                  </a:cubicBezTo>
                  <a:cubicBezTo>
                    <a:pt x="19" y="110"/>
                    <a:pt x="18" y="111"/>
                    <a:pt x="17" y="113"/>
                  </a:cubicBezTo>
                  <a:moveTo>
                    <a:pt x="15" y="110"/>
                  </a:moveTo>
                  <a:cubicBezTo>
                    <a:pt x="14" y="109"/>
                    <a:pt x="14" y="109"/>
                    <a:pt x="14" y="109"/>
                  </a:cubicBezTo>
                  <a:cubicBezTo>
                    <a:pt x="15" y="108"/>
                    <a:pt x="16" y="106"/>
                    <a:pt x="17" y="105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7" y="107"/>
                    <a:pt x="16" y="109"/>
                    <a:pt x="15" y="110"/>
                  </a:cubicBezTo>
                  <a:moveTo>
                    <a:pt x="109" y="113"/>
                  </a:moveTo>
                  <a:cubicBezTo>
                    <a:pt x="109" y="110"/>
                    <a:pt x="110" y="107"/>
                    <a:pt x="111" y="104"/>
                  </a:cubicBezTo>
                  <a:cubicBezTo>
                    <a:pt x="112" y="104"/>
                    <a:pt x="112" y="103"/>
                    <a:pt x="112" y="103"/>
                  </a:cubicBezTo>
                  <a:cubicBezTo>
                    <a:pt x="112" y="105"/>
                    <a:pt x="112" y="107"/>
                    <a:pt x="112" y="109"/>
                  </a:cubicBezTo>
                  <a:cubicBezTo>
                    <a:pt x="111" y="110"/>
                    <a:pt x="110" y="112"/>
                    <a:pt x="109" y="113"/>
                  </a:cubicBezTo>
                  <a:moveTo>
                    <a:pt x="15" y="106"/>
                  </a:moveTo>
                  <a:cubicBezTo>
                    <a:pt x="15" y="105"/>
                    <a:pt x="15" y="103"/>
                    <a:pt x="15" y="102"/>
                  </a:cubicBezTo>
                  <a:cubicBezTo>
                    <a:pt x="16" y="103"/>
                    <a:pt x="16" y="103"/>
                    <a:pt x="16" y="104"/>
                  </a:cubicBezTo>
                  <a:cubicBezTo>
                    <a:pt x="16" y="104"/>
                    <a:pt x="15" y="105"/>
                    <a:pt x="15" y="106"/>
                  </a:cubicBezTo>
                  <a:moveTo>
                    <a:pt x="18" y="92"/>
                  </a:moveTo>
                  <a:cubicBezTo>
                    <a:pt x="18" y="91"/>
                    <a:pt x="18" y="90"/>
                    <a:pt x="19" y="90"/>
                  </a:cubicBezTo>
                  <a:cubicBezTo>
                    <a:pt x="19" y="90"/>
                    <a:pt x="19" y="90"/>
                    <a:pt x="19" y="91"/>
                  </a:cubicBezTo>
                  <a:cubicBezTo>
                    <a:pt x="19" y="91"/>
                    <a:pt x="18" y="92"/>
                    <a:pt x="18" y="92"/>
                  </a:cubicBezTo>
                  <a:moveTo>
                    <a:pt x="16" y="92"/>
                  </a:moveTo>
                  <a:cubicBezTo>
                    <a:pt x="16" y="91"/>
                    <a:pt x="16" y="90"/>
                    <a:pt x="15" y="89"/>
                  </a:cubicBezTo>
                  <a:cubicBezTo>
                    <a:pt x="16" y="87"/>
                    <a:pt x="16" y="86"/>
                    <a:pt x="16" y="85"/>
                  </a:cubicBezTo>
                  <a:cubicBezTo>
                    <a:pt x="17" y="86"/>
                    <a:pt x="17" y="87"/>
                    <a:pt x="18" y="88"/>
                  </a:cubicBezTo>
                  <a:cubicBezTo>
                    <a:pt x="17" y="89"/>
                    <a:pt x="17" y="91"/>
                    <a:pt x="16" y="92"/>
                  </a:cubicBezTo>
                  <a:moveTo>
                    <a:pt x="110" y="92"/>
                  </a:moveTo>
                  <a:cubicBezTo>
                    <a:pt x="109" y="91"/>
                    <a:pt x="109" y="91"/>
                    <a:pt x="109" y="91"/>
                  </a:cubicBezTo>
                  <a:cubicBezTo>
                    <a:pt x="111" y="87"/>
                    <a:pt x="112" y="84"/>
                    <a:pt x="113" y="81"/>
                  </a:cubicBezTo>
                  <a:cubicBezTo>
                    <a:pt x="113" y="82"/>
                    <a:pt x="113" y="84"/>
                    <a:pt x="113" y="85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12" y="88"/>
                    <a:pt x="111" y="89"/>
                    <a:pt x="110" y="92"/>
                  </a:cubicBezTo>
                  <a:moveTo>
                    <a:pt x="15" y="86"/>
                  </a:moveTo>
                  <a:cubicBezTo>
                    <a:pt x="14" y="85"/>
                    <a:pt x="14" y="85"/>
                    <a:pt x="14" y="84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4" y="83"/>
                    <a:pt x="14" y="81"/>
                    <a:pt x="14" y="80"/>
                  </a:cubicBezTo>
                  <a:cubicBezTo>
                    <a:pt x="15" y="81"/>
                    <a:pt x="15" y="82"/>
                    <a:pt x="15" y="83"/>
                  </a:cubicBezTo>
                  <a:cubicBezTo>
                    <a:pt x="15" y="84"/>
                    <a:pt x="15" y="85"/>
                    <a:pt x="15" y="86"/>
                  </a:cubicBezTo>
                  <a:moveTo>
                    <a:pt x="116" y="77"/>
                  </a:moveTo>
                  <a:cubicBezTo>
                    <a:pt x="116" y="77"/>
                    <a:pt x="116" y="76"/>
                    <a:pt x="116" y="75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7" y="76"/>
                    <a:pt x="117" y="77"/>
                    <a:pt x="116" y="77"/>
                  </a:cubicBezTo>
                  <a:moveTo>
                    <a:pt x="8" y="82"/>
                  </a:moveTo>
                  <a:cubicBezTo>
                    <a:pt x="9" y="80"/>
                    <a:pt x="10" y="77"/>
                    <a:pt x="12" y="74"/>
                  </a:cubicBezTo>
                  <a:cubicBezTo>
                    <a:pt x="12" y="76"/>
                    <a:pt x="11" y="77"/>
                    <a:pt x="11" y="79"/>
                  </a:cubicBezTo>
                  <a:cubicBezTo>
                    <a:pt x="11" y="80"/>
                    <a:pt x="11" y="81"/>
                    <a:pt x="10" y="82"/>
                  </a:cubicBezTo>
                  <a:cubicBezTo>
                    <a:pt x="9" y="82"/>
                    <a:pt x="9" y="82"/>
                    <a:pt x="8" y="82"/>
                  </a:cubicBezTo>
                  <a:moveTo>
                    <a:pt x="3" y="82"/>
                  </a:moveTo>
                  <a:cubicBezTo>
                    <a:pt x="3" y="82"/>
                    <a:pt x="3" y="82"/>
                    <a:pt x="3" y="82"/>
                  </a:cubicBezTo>
                  <a:cubicBezTo>
                    <a:pt x="5" y="79"/>
                    <a:pt x="6" y="77"/>
                    <a:pt x="7" y="74"/>
                  </a:cubicBezTo>
                  <a:cubicBezTo>
                    <a:pt x="8" y="74"/>
                    <a:pt x="9" y="74"/>
                    <a:pt x="10" y="74"/>
                  </a:cubicBezTo>
                  <a:cubicBezTo>
                    <a:pt x="9" y="77"/>
                    <a:pt x="8" y="80"/>
                    <a:pt x="6" y="82"/>
                  </a:cubicBezTo>
                  <a:cubicBezTo>
                    <a:pt x="5" y="82"/>
                    <a:pt x="4" y="82"/>
                    <a:pt x="3" y="82"/>
                  </a:cubicBezTo>
                  <a:moveTo>
                    <a:pt x="116" y="83"/>
                  </a:moveTo>
                  <a:cubicBezTo>
                    <a:pt x="116" y="82"/>
                    <a:pt x="116" y="82"/>
                    <a:pt x="116" y="81"/>
                  </a:cubicBezTo>
                  <a:cubicBezTo>
                    <a:pt x="116" y="81"/>
                    <a:pt x="116" y="81"/>
                    <a:pt x="116" y="81"/>
                  </a:cubicBezTo>
                  <a:cubicBezTo>
                    <a:pt x="117" y="79"/>
                    <a:pt x="118" y="76"/>
                    <a:pt x="119" y="74"/>
                  </a:cubicBezTo>
                  <a:cubicBezTo>
                    <a:pt x="120" y="74"/>
                    <a:pt x="120" y="74"/>
                    <a:pt x="121" y="74"/>
                  </a:cubicBezTo>
                  <a:cubicBezTo>
                    <a:pt x="120" y="77"/>
                    <a:pt x="119" y="80"/>
                    <a:pt x="118" y="83"/>
                  </a:cubicBezTo>
                  <a:cubicBezTo>
                    <a:pt x="117" y="83"/>
                    <a:pt x="117" y="83"/>
                    <a:pt x="116" y="83"/>
                  </a:cubicBezTo>
                  <a:cubicBezTo>
                    <a:pt x="116" y="83"/>
                    <a:pt x="116" y="83"/>
                    <a:pt x="116" y="83"/>
                  </a:cubicBezTo>
                  <a:moveTo>
                    <a:pt x="119" y="82"/>
                  </a:moveTo>
                  <a:cubicBezTo>
                    <a:pt x="120" y="79"/>
                    <a:pt x="121" y="77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77"/>
                    <a:pt x="123" y="80"/>
                    <a:pt x="122" y="82"/>
                  </a:cubicBezTo>
                  <a:cubicBezTo>
                    <a:pt x="122" y="82"/>
                    <a:pt x="121" y="82"/>
                    <a:pt x="120" y="82"/>
                  </a:cubicBezTo>
                  <a:cubicBezTo>
                    <a:pt x="119" y="82"/>
                    <a:pt x="119" y="82"/>
                    <a:pt x="119" y="82"/>
                  </a:cubicBezTo>
                  <a:moveTo>
                    <a:pt x="3" y="79"/>
                  </a:moveTo>
                  <a:cubicBezTo>
                    <a:pt x="3" y="77"/>
                    <a:pt x="3" y="76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4" y="74"/>
                    <a:pt x="5" y="74"/>
                    <a:pt x="5" y="74"/>
                  </a:cubicBezTo>
                  <a:cubicBezTo>
                    <a:pt x="5" y="76"/>
                    <a:pt x="4" y="77"/>
                    <a:pt x="3" y="79"/>
                  </a:cubicBezTo>
                  <a:moveTo>
                    <a:pt x="17" y="40"/>
                  </a:moveTo>
                  <a:cubicBezTo>
                    <a:pt x="16" y="39"/>
                    <a:pt x="16" y="39"/>
                    <a:pt x="15" y="38"/>
                  </a:cubicBezTo>
                  <a:cubicBezTo>
                    <a:pt x="16" y="37"/>
                    <a:pt x="18" y="35"/>
                    <a:pt x="19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8" y="36"/>
                    <a:pt x="17" y="38"/>
                    <a:pt x="17" y="40"/>
                  </a:cubicBezTo>
                  <a:moveTo>
                    <a:pt x="15" y="37"/>
                  </a:moveTo>
                  <a:cubicBezTo>
                    <a:pt x="15" y="36"/>
                    <a:pt x="15" y="35"/>
                    <a:pt x="15" y="35"/>
                  </a:cubicBezTo>
                  <a:cubicBezTo>
                    <a:pt x="16" y="34"/>
                    <a:pt x="17" y="33"/>
                    <a:pt x="17" y="32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7" y="34"/>
                    <a:pt x="16" y="35"/>
                    <a:pt x="15" y="37"/>
                  </a:cubicBezTo>
                  <a:moveTo>
                    <a:pt x="111" y="38"/>
                  </a:moveTo>
                  <a:cubicBezTo>
                    <a:pt x="110" y="36"/>
                    <a:pt x="109" y="35"/>
                    <a:pt x="109" y="34"/>
                  </a:cubicBezTo>
                  <a:cubicBezTo>
                    <a:pt x="110" y="33"/>
                    <a:pt x="111" y="32"/>
                    <a:pt x="112" y="30"/>
                  </a:cubicBezTo>
                  <a:cubicBezTo>
                    <a:pt x="112" y="32"/>
                    <a:pt x="112" y="33"/>
                    <a:pt x="112" y="34"/>
                  </a:cubicBezTo>
                  <a:cubicBezTo>
                    <a:pt x="112" y="35"/>
                    <a:pt x="112" y="35"/>
                    <a:pt x="112" y="36"/>
                  </a:cubicBezTo>
                  <a:cubicBezTo>
                    <a:pt x="112" y="37"/>
                    <a:pt x="111" y="37"/>
                    <a:pt x="111" y="38"/>
                  </a:cubicBezTo>
                  <a:moveTo>
                    <a:pt x="15" y="32"/>
                  </a:moveTo>
                  <a:cubicBezTo>
                    <a:pt x="15" y="31"/>
                    <a:pt x="15" y="31"/>
                    <a:pt x="15" y="3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2"/>
                    <a:pt x="15" y="32"/>
                  </a:cubicBezTo>
                  <a:moveTo>
                    <a:pt x="36" y="21"/>
                  </a:moveTo>
                  <a:cubicBezTo>
                    <a:pt x="36" y="21"/>
                    <a:pt x="36" y="21"/>
                    <a:pt x="37" y="21"/>
                  </a:cubicBezTo>
                  <a:cubicBezTo>
                    <a:pt x="42" y="17"/>
                    <a:pt x="48" y="15"/>
                    <a:pt x="54" y="14"/>
                  </a:cubicBezTo>
                  <a:cubicBezTo>
                    <a:pt x="55" y="14"/>
                    <a:pt x="55" y="13"/>
                    <a:pt x="55" y="12"/>
                  </a:cubicBezTo>
                  <a:cubicBezTo>
                    <a:pt x="55" y="9"/>
                    <a:pt x="55" y="6"/>
                    <a:pt x="55" y="3"/>
                  </a:cubicBezTo>
                  <a:cubicBezTo>
                    <a:pt x="58" y="3"/>
                    <a:pt x="61" y="2"/>
                    <a:pt x="64" y="2"/>
                  </a:cubicBezTo>
                  <a:cubicBezTo>
                    <a:pt x="67" y="2"/>
                    <a:pt x="70" y="3"/>
                    <a:pt x="73" y="3"/>
                  </a:cubicBezTo>
                  <a:cubicBezTo>
                    <a:pt x="73" y="6"/>
                    <a:pt x="73" y="9"/>
                    <a:pt x="73" y="12"/>
                  </a:cubicBezTo>
                  <a:cubicBezTo>
                    <a:pt x="73" y="13"/>
                    <a:pt x="73" y="14"/>
                    <a:pt x="74" y="14"/>
                  </a:cubicBezTo>
                  <a:cubicBezTo>
                    <a:pt x="80" y="15"/>
                    <a:pt x="86" y="17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3" y="21"/>
                    <a:pt x="93" y="21"/>
                    <a:pt x="93" y="21"/>
                  </a:cubicBezTo>
                  <a:cubicBezTo>
                    <a:pt x="96" y="19"/>
                    <a:pt x="98" y="16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3" y="16"/>
                    <a:pt x="109" y="23"/>
                    <a:pt x="110" y="23"/>
                  </a:cubicBezTo>
                  <a:cubicBezTo>
                    <a:pt x="110" y="24"/>
                    <a:pt x="111" y="25"/>
                    <a:pt x="112" y="26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10" y="29"/>
                    <a:pt x="108" y="31"/>
                    <a:pt x="106" y="33"/>
                  </a:cubicBezTo>
                  <a:cubicBezTo>
                    <a:pt x="105" y="33"/>
                    <a:pt x="105" y="34"/>
                    <a:pt x="106" y="35"/>
                  </a:cubicBezTo>
                  <a:cubicBezTo>
                    <a:pt x="109" y="40"/>
                    <a:pt x="112" y="46"/>
                    <a:pt x="113" y="53"/>
                  </a:cubicBezTo>
                  <a:cubicBezTo>
                    <a:pt x="113" y="53"/>
                    <a:pt x="114" y="54"/>
                    <a:pt x="114" y="54"/>
                  </a:cubicBezTo>
                  <a:cubicBezTo>
                    <a:pt x="117" y="54"/>
                    <a:pt x="120" y="54"/>
                    <a:pt x="123" y="54"/>
                  </a:cubicBezTo>
                  <a:cubicBezTo>
                    <a:pt x="124" y="57"/>
                    <a:pt x="124" y="60"/>
                    <a:pt x="124" y="63"/>
                  </a:cubicBezTo>
                  <a:cubicBezTo>
                    <a:pt x="124" y="65"/>
                    <a:pt x="124" y="68"/>
                    <a:pt x="124" y="71"/>
                  </a:cubicBezTo>
                  <a:cubicBezTo>
                    <a:pt x="123" y="71"/>
                    <a:pt x="123" y="71"/>
                    <a:pt x="122" y="71"/>
                  </a:cubicBezTo>
                  <a:cubicBezTo>
                    <a:pt x="119" y="71"/>
                    <a:pt x="117" y="71"/>
                    <a:pt x="115" y="73"/>
                  </a:cubicBezTo>
                  <a:cubicBezTo>
                    <a:pt x="114" y="73"/>
                    <a:pt x="113" y="75"/>
                    <a:pt x="112" y="76"/>
                  </a:cubicBezTo>
                  <a:cubicBezTo>
                    <a:pt x="110" y="80"/>
                    <a:pt x="109" y="84"/>
                    <a:pt x="106" y="90"/>
                  </a:cubicBezTo>
                  <a:cubicBezTo>
                    <a:pt x="105" y="91"/>
                    <a:pt x="105" y="91"/>
                    <a:pt x="106" y="92"/>
                  </a:cubicBezTo>
                  <a:cubicBezTo>
                    <a:pt x="108" y="94"/>
                    <a:pt x="110" y="96"/>
                    <a:pt x="112" y="98"/>
                  </a:cubicBezTo>
                  <a:cubicBezTo>
                    <a:pt x="109" y="103"/>
                    <a:pt x="105" y="107"/>
                    <a:pt x="100" y="111"/>
                  </a:cubicBezTo>
                  <a:cubicBezTo>
                    <a:pt x="98" y="108"/>
                    <a:pt x="96" y="106"/>
                    <a:pt x="94" y="104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86" y="108"/>
                    <a:pt x="80" y="110"/>
                    <a:pt x="74" y="111"/>
                  </a:cubicBezTo>
                  <a:cubicBezTo>
                    <a:pt x="73" y="112"/>
                    <a:pt x="73" y="112"/>
                    <a:pt x="73" y="113"/>
                  </a:cubicBezTo>
                  <a:cubicBezTo>
                    <a:pt x="73" y="116"/>
                    <a:pt x="73" y="119"/>
                    <a:pt x="73" y="122"/>
                  </a:cubicBezTo>
                  <a:cubicBezTo>
                    <a:pt x="70" y="122"/>
                    <a:pt x="67" y="123"/>
                    <a:pt x="64" y="123"/>
                  </a:cubicBezTo>
                  <a:cubicBezTo>
                    <a:pt x="61" y="123"/>
                    <a:pt x="58" y="122"/>
                    <a:pt x="55" y="122"/>
                  </a:cubicBezTo>
                  <a:cubicBezTo>
                    <a:pt x="55" y="119"/>
                    <a:pt x="55" y="116"/>
                    <a:pt x="55" y="113"/>
                  </a:cubicBezTo>
                  <a:cubicBezTo>
                    <a:pt x="55" y="112"/>
                    <a:pt x="55" y="112"/>
                    <a:pt x="54" y="111"/>
                  </a:cubicBezTo>
                  <a:cubicBezTo>
                    <a:pt x="48" y="110"/>
                    <a:pt x="42" y="108"/>
                    <a:pt x="36" y="104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5" y="104"/>
                    <a:pt x="35" y="104"/>
                    <a:pt x="34" y="104"/>
                  </a:cubicBezTo>
                  <a:cubicBezTo>
                    <a:pt x="32" y="106"/>
                    <a:pt x="30" y="108"/>
                    <a:pt x="28" y="111"/>
                  </a:cubicBezTo>
                  <a:cubicBezTo>
                    <a:pt x="28" y="111"/>
                    <a:pt x="28" y="111"/>
                    <a:pt x="28" y="111"/>
                  </a:cubicBezTo>
                  <a:cubicBezTo>
                    <a:pt x="28" y="111"/>
                    <a:pt x="28" y="111"/>
                    <a:pt x="28" y="111"/>
                  </a:cubicBezTo>
                  <a:cubicBezTo>
                    <a:pt x="23" y="107"/>
                    <a:pt x="19" y="103"/>
                    <a:pt x="16" y="98"/>
                  </a:cubicBezTo>
                  <a:cubicBezTo>
                    <a:pt x="18" y="96"/>
                    <a:pt x="20" y="94"/>
                    <a:pt x="22" y="92"/>
                  </a:cubicBezTo>
                  <a:cubicBezTo>
                    <a:pt x="23" y="91"/>
                    <a:pt x="23" y="91"/>
                    <a:pt x="22" y="90"/>
                  </a:cubicBezTo>
                  <a:cubicBezTo>
                    <a:pt x="19" y="85"/>
                    <a:pt x="16" y="79"/>
                    <a:pt x="15" y="72"/>
                  </a:cubicBezTo>
                  <a:cubicBezTo>
                    <a:pt x="15" y="72"/>
                    <a:pt x="14" y="71"/>
                    <a:pt x="14" y="71"/>
                  </a:cubicBezTo>
                  <a:cubicBezTo>
                    <a:pt x="11" y="71"/>
                    <a:pt x="8" y="71"/>
                    <a:pt x="5" y="71"/>
                  </a:cubicBezTo>
                  <a:cubicBezTo>
                    <a:pt x="4" y="68"/>
                    <a:pt x="4" y="66"/>
                    <a:pt x="4" y="63"/>
                  </a:cubicBezTo>
                  <a:cubicBezTo>
                    <a:pt x="4" y="60"/>
                    <a:pt x="4" y="57"/>
                    <a:pt x="5" y="54"/>
                  </a:cubicBezTo>
                  <a:cubicBezTo>
                    <a:pt x="8" y="54"/>
                    <a:pt x="11" y="54"/>
                    <a:pt x="14" y="54"/>
                  </a:cubicBezTo>
                  <a:cubicBezTo>
                    <a:pt x="14" y="54"/>
                    <a:pt x="15" y="53"/>
                    <a:pt x="15" y="53"/>
                  </a:cubicBezTo>
                  <a:cubicBezTo>
                    <a:pt x="17" y="46"/>
                    <a:pt x="19" y="40"/>
                    <a:pt x="23" y="35"/>
                  </a:cubicBezTo>
                  <a:cubicBezTo>
                    <a:pt x="23" y="34"/>
                    <a:pt x="23" y="33"/>
                    <a:pt x="22" y="33"/>
                  </a:cubicBezTo>
                  <a:cubicBezTo>
                    <a:pt x="20" y="31"/>
                    <a:pt x="18" y="29"/>
                    <a:pt x="16" y="27"/>
                  </a:cubicBezTo>
                  <a:cubicBezTo>
                    <a:pt x="20" y="22"/>
                    <a:pt x="24" y="18"/>
                    <a:pt x="28" y="14"/>
                  </a:cubicBezTo>
                  <a:cubicBezTo>
                    <a:pt x="30" y="16"/>
                    <a:pt x="33" y="19"/>
                    <a:pt x="35" y="21"/>
                  </a:cubicBezTo>
                  <a:cubicBezTo>
                    <a:pt x="35" y="21"/>
                    <a:pt x="35" y="21"/>
                    <a:pt x="36" y="21"/>
                  </a:cubicBezTo>
                  <a:moveTo>
                    <a:pt x="64" y="0"/>
                  </a:moveTo>
                  <a:cubicBezTo>
                    <a:pt x="61" y="0"/>
                    <a:pt x="57" y="0"/>
                    <a:pt x="54" y="0"/>
                  </a:cubicBezTo>
                  <a:cubicBezTo>
                    <a:pt x="53" y="1"/>
                    <a:pt x="52" y="1"/>
                    <a:pt x="52" y="2"/>
                  </a:cubicBezTo>
                  <a:cubicBezTo>
                    <a:pt x="52" y="5"/>
                    <a:pt x="52" y="8"/>
                    <a:pt x="52" y="11"/>
                  </a:cubicBezTo>
                  <a:cubicBezTo>
                    <a:pt x="47" y="12"/>
                    <a:pt x="41" y="15"/>
                    <a:pt x="36" y="18"/>
                  </a:cubicBezTo>
                  <a:cubicBezTo>
                    <a:pt x="34" y="16"/>
                    <a:pt x="32" y="14"/>
                    <a:pt x="30" y="11"/>
                  </a:cubicBezTo>
                  <a:cubicBezTo>
                    <a:pt x="29" y="11"/>
                    <a:pt x="29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2" y="15"/>
                    <a:pt x="17" y="20"/>
                    <a:pt x="13" y="26"/>
                  </a:cubicBezTo>
                  <a:cubicBezTo>
                    <a:pt x="13" y="26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30"/>
                    <a:pt x="12" y="33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2" y="39"/>
                    <a:pt x="12" y="39"/>
                  </a:cubicBezTo>
                  <a:cubicBezTo>
                    <a:pt x="13" y="40"/>
                    <a:pt x="14" y="41"/>
                    <a:pt x="15" y="43"/>
                  </a:cubicBezTo>
                  <a:cubicBezTo>
                    <a:pt x="14" y="45"/>
                    <a:pt x="13" y="48"/>
                    <a:pt x="13" y="51"/>
                  </a:cubicBezTo>
                  <a:cubicBezTo>
                    <a:pt x="10" y="51"/>
                    <a:pt x="6" y="51"/>
                    <a:pt x="3" y="51"/>
                  </a:cubicBezTo>
                  <a:cubicBezTo>
                    <a:pt x="3" y="51"/>
                    <a:pt x="2" y="51"/>
                    <a:pt x="2" y="52"/>
                  </a:cubicBezTo>
                  <a:cubicBezTo>
                    <a:pt x="2" y="53"/>
                    <a:pt x="2" y="53"/>
                    <a:pt x="2" y="54"/>
                  </a:cubicBezTo>
                  <a:cubicBezTo>
                    <a:pt x="1" y="54"/>
                    <a:pt x="1" y="54"/>
                    <a:pt x="1" y="55"/>
                  </a:cubicBezTo>
                  <a:cubicBezTo>
                    <a:pt x="0" y="59"/>
                    <a:pt x="0" y="66"/>
                    <a:pt x="0" y="72"/>
                  </a:cubicBezTo>
                  <a:cubicBezTo>
                    <a:pt x="0" y="77"/>
                    <a:pt x="0" y="81"/>
                    <a:pt x="1" y="84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2" y="85"/>
                    <a:pt x="2" y="85"/>
                  </a:cubicBezTo>
                  <a:cubicBezTo>
                    <a:pt x="5" y="85"/>
                    <a:pt x="8" y="85"/>
                    <a:pt x="11" y="85"/>
                  </a:cubicBezTo>
                  <a:cubicBezTo>
                    <a:pt x="12" y="89"/>
                    <a:pt x="13" y="92"/>
                    <a:pt x="15" y="95"/>
                  </a:cubicBezTo>
                  <a:cubicBezTo>
                    <a:pt x="14" y="96"/>
                    <a:pt x="14" y="96"/>
                    <a:pt x="13" y="97"/>
                  </a:cubicBezTo>
                  <a:cubicBezTo>
                    <a:pt x="13" y="97"/>
                    <a:pt x="12" y="98"/>
                    <a:pt x="12" y="98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2" y="102"/>
                    <a:pt x="12" y="106"/>
                    <a:pt x="11" y="109"/>
                  </a:cubicBezTo>
                  <a:cubicBezTo>
                    <a:pt x="11" y="109"/>
                    <a:pt x="11" y="109"/>
                    <a:pt x="11" y="109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11" y="111"/>
                    <a:pt x="12" y="112"/>
                    <a:pt x="12" y="112"/>
                  </a:cubicBezTo>
                  <a:cubicBezTo>
                    <a:pt x="13" y="112"/>
                    <a:pt x="13" y="112"/>
                    <a:pt x="13" y="112"/>
                  </a:cubicBezTo>
                  <a:cubicBezTo>
                    <a:pt x="16" y="117"/>
                    <a:pt x="20" y="121"/>
                    <a:pt x="25" y="125"/>
                  </a:cubicBezTo>
                  <a:cubicBezTo>
                    <a:pt x="26" y="125"/>
                    <a:pt x="26" y="125"/>
                    <a:pt x="27" y="125"/>
                  </a:cubicBezTo>
                  <a:cubicBezTo>
                    <a:pt x="27" y="125"/>
                    <a:pt x="27" y="125"/>
                    <a:pt x="27" y="125"/>
                  </a:cubicBezTo>
                  <a:cubicBezTo>
                    <a:pt x="28" y="125"/>
                    <a:pt x="28" y="125"/>
                    <a:pt x="28" y="125"/>
                  </a:cubicBezTo>
                  <a:cubicBezTo>
                    <a:pt x="30" y="123"/>
                    <a:pt x="32" y="121"/>
                    <a:pt x="35" y="119"/>
                  </a:cubicBezTo>
                  <a:cubicBezTo>
                    <a:pt x="40" y="122"/>
                    <a:pt x="44" y="124"/>
                    <a:pt x="50" y="125"/>
                  </a:cubicBezTo>
                  <a:cubicBezTo>
                    <a:pt x="50" y="129"/>
                    <a:pt x="51" y="131"/>
                    <a:pt x="51" y="135"/>
                  </a:cubicBezTo>
                  <a:cubicBezTo>
                    <a:pt x="51" y="136"/>
                    <a:pt x="52" y="136"/>
                    <a:pt x="53" y="136"/>
                  </a:cubicBezTo>
                  <a:cubicBezTo>
                    <a:pt x="56" y="137"/>
                    <a:pt x="59" y="137"/>
                    <a:pt x="63" y="137"/>
                  </a:cubicBezTo>
                  <a:cubicBezTo>
                    <a:pt x="66" y="137"/>
                    <a:pt x="70" y="137"/>
                    <a:pt x="73" y="136"/>
                  </a:cubicBezTo>
                  <a:cubicBezTo>
                    <a:pt x="74" y="136"/>
                    <a:pt x="75" y="135"/>
                    <a:pt x="75" y="135"/>
                  </a:cubicBezTo>
                  <a:cubicBezTo>
                    <a:pt x="75" y="132"/>
                    <a:pt x="75" y="129"/>
                    <a:pt x="76" y="125"/>
                  </a:cubicBezTo>
                  <a:cubicBezTo>
                    <a:pt x="81" y="124"/>
                    <a:pt x="86" y="122"/>
                    <a:pt x="91" y="119"/>
                  </a:cubicBezTo>
                  <a:cubicBezTo>
                    <a:pt x="93" y="121"/>
                    <a:pt x="96" y="123"/>
                    <a:pt x="98" y="125"/>
                  </a:cubicBezTo>
                  <a:cubicBezTo>
                    <a:pt x="98" y="125"/>
                    <a:pt x="98" y="126"/>
                    <a:pt x="99" y="126"/>
                  </a:cubicBezTo>
                  <a:cubicBezTo>
                    <a:pt x="99" y="126"/>
                    <a:pt x="99" y="125"/>
                    <a:pt x="100" y="125"/>
                  </a:cubicBezTo>
                  <a:cubicBezTo>
                    <a:pt x="105" y="121"/>
                    <a:pt x="110" y="116"/>
                    <a:pt x="114" y="111"/>
                  </a:cubicBezTo>
                  <a:cubicBezTo>
                    <a:pt x="115" y="110"/>
                    <a:pt x="115" y="110"/>
                    <a:pt x="115" y="110"/>
                  </a:cubicBezTo>
                  <a:cubicBezTo>
                    <a:pt x="115" y="106"/>
                    <a:pt x="115" y="103"/>
                    <a:pt x="116" y="98"/>
                  </a:cubicBezTo>
                  <a:cubicBezTo>
                    <a:pt x="116" y="98"/>
                    <a:pt x="116" y="98"/>
                    <a:pt x="116" y="98"/>
                  </a:cubicBezTo>
                  <a:cubicBezTo>
                    <a:pt x="116" y="98"/>
                    <a:pt x="116" y="98"/>
                    <a:pt x="116" y="98"/>
                  </a:cubicBezTo>
                  <a:cubicBezTo>
                    <a:pt x="115" y="97"/>
                    <a:pt x="115" y="97"/>
                    <a:pt x="115" y="97"/>
                  </a:cubicBezTo>
                  <a:cubicBezTo>
                    <a:pt x="115" y="97"/>
                    <a:pt x="115" y="97"/>
                    <a:pt x="115" y="97"/>
                  </a:cubicBezTo>
                  <a:cubicBezTo>
                    <a:pt x="114" y="96"/>
                    <a:pt x="113" y="95"/>
                    <a:pt x="112" y="94"/>
                  </a:cubicBezTo>
                  <a:cubicBezTo>
                    <a:pt x="114" y="90"/>
                    <a:pt x="115" y="88"/>
                    <a:pt x="116" y="87"/>
                  </a:cubicBezTo>
                  <a:cubicBezTo>
                    <a:pt x="117" y="86"/>
                    <a:pt x="117" y="86"/>
                    <a:pt x="117" y="86"/>
                  </a:cubicBezTo>
                  <a:cubicBezTo>
                    <a:pt x="118" y="85"/>
                    <a:pt x="119" y="85"/>
                    <a:pt x="120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1" y="85"/>
                    <a:pt x="122" y="85"/>
                    <a:pt x="124" y="85"/>
                  </a:cubicBezTo>
                  <a:cubicBezTo>
                    <a:pt x="124" y="85"/>
                    <a:pt x="124" y="85"/>
                    <a:pt x="124" y="85"/>
                  </a:cubicBezTo>
                  <a:cubicBezTo>
                    <a:pt x="124" y="85"/>
                    <a:pt x="125" y="85"/>
                    <a:pt x="125" y="84"/>
                  </a:cubicBezTo>
                  <a:cubicBezTo>
                    <a:pt x="126" y="80"/>
                    <a:pt x="126" y="77"/>
                    <a:pt x="126" y="73"/>
                  </a:cubicBezTo>
                  <a:cubicBezTo>
                    <a:pt x="127" y="69"/>
                    <a:pt x="127" y="66"/>
                    <a:pt x="127" y="63"/>
                  </a:cubicBezTo>
                  <a:cubicBezTo>
                    <a:pt x="127" y="59"/>
                    <a:pt x="127" y="56"/>
                    <a:pt x="126" y="52"/>
                  </a:cubicBezTo>
                  <a:cubicBezTo>
                    <a:pt x="126" y="51"/>
                    <a:pt x="125" y="51"/>
                    <a:pt x="125" y="51"/>
                  </a:cubicBezTo>
                  <a:cubicBezTo>
                    <a:pt x="122" y="51"/>
                    <a:pt x="119" y="51"/>
                    <a:pt x="116" y="51"/>
                  </a:cubicBezTo>
                  <a:cubicBezTo>
                    <a:pt x="115" y="47"/>
                    <a:pt x="114" y="44"/>
                    <a:pt x="112" y="40"/>
                  </a:cubicBezTo>
                  <a:cubicBezTo>
                    <a:pt x="113" y="40"/>
                    <a:pt x="113" y="39"/>
                    <a:pt x="114" y="39"/>
                  </a:cubicBezTo>
                  <a:cubicBezTo>
                    <a:pt x="115" y="39"/>
                    <a:pt x="115" y="38"/>
                    <a:pt x="115" y="37"/>
                  </a:cubicBezTo>
                  <a:cubicBezTo>
                    <a:pt x="115" y="36"/>
                    <a:pt x="115" y="35"/>
                    <a:pt x="115" y="34"/>
                  </a:cubicBezTo>
                  <a:cubicBezTo>
                    <a:pt x="115" y="32"/>
                    <a:pt x="115" y="30"/>
                    <a:pt x="115" y="29"/>
                  </a:cubicBezTo>
                  <a:cubicBezTo>
                    <a:pt x="115" y="28"/>
                    <a:pt x="116" y="28"/>
                    <a:pt x="116" y="28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6" y="27"/>
                    <a:pt x="116" y="26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25"/>
                    <a:pt x="115" y="25"/>
                    <a:pt x="114" y="24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3" y="23"/>
                    <a:pt x="113" y="22"/>
                    <a:pt x="112" y="21"/>
                  </a:cubicBezTo>
                  <a:cubicBezTo>
                    <a:pt x="112" y="21"/>
                    <a:pt x="111" y="20"/>
                    <a:pt x="110" y="19"/>
                  </a:cubicBezTo>
                  <a:cubicBezTo>
                    <a:pt x="108" y="18"/>
                    <a:pt x="106" y="16"/>
                    <a:pt x="105" y="14"/>
                  </a:cubicBezTo>
                  <a:cubicBezTo>
                    <a:pt x="104" y="13"/>
                    <a:pt x="103" y="13"/>
                    <a:pt x="102" y="12"/>
                  </a:cubicBezTo>
                  <a:cubicBezTo>
                    <a:pt x="102" y="12"/>
                    <a:pt x="101" y="12"/>
                    <a:pt x="101" y="11"/>
                  </a:cubicBezTo>
                  <a:cubicBezTo>
                    <a:pt x="101" y="11"/>
                    <a:pt x="101" y="11"/>
                    <a:pt x="100" y="11"/>
                  </a:cubicBezTo>
                  <a:cubicBezTo>
                    <a:pt x="100" y="11"/>
                    <a:pt x="100" y="11"/>
                    <a:pt x="100" y="11"/>
                  </a:cubicBezTo>
                  <a:cubicBezTo>
                    <a:pt x="100" y="11"/>
                    <a:pt x="99" y="11"/>
                    <a:pt x="99" y="11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97" y="14"/>
                    <a:pt x="94" y="16"/>
                    <a:pt x="92" y="18"/>
                  </a:cubicBezTo>
                  <a:cubicBezTo>
                    <a:pt x="87" y="15"/>
                    <a:pt x="82" y="12"/>
                    <a:pt x="76" y="11"/>
                  </a:cubicBezTo>
                  <a:cubicBezTo>
                    <a:pt x="76" y="8"/>
                    <a:pt x="76" y="5"/>
                    <a:pt x="76" y="2"/>
                  </a:cubicBezTo>
                  <a:cubicBezTo>
                    <a:pt x="76" y="1"/>
                    <a:pt x="75" y="1"/>
                    <a:pt x="74" y="0"/>
                  </a:cubicBezTo>
                  <a:cubicBezTo>
                    <a:pt x="71" y="0"/>
                    <a:pt x="68" y="0"/>
                    <a:pt x="6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7" name="Freeform 743"/>
            <p:cNvSpPr>
              <a:spLocks noEditPoints="1"/>
            </p:cNvSpPr>
            <p:nvPr/>
          </p:nvSpPr>
          <p:spPr bwMode="auto">
            <a:xfrm>
              <a:off x="1086191" y="3245665"/>
              <a:ext cx="125454" cy="125454"/>
            </a:xfrm>
            <a:custGeom>
              <a:avLst/>
              <a:gdLst>
                <a:gd name="T0" fmla="*/ 56 w 59"/>
                <a:gd name="T1" fmla="*/ 30 h 59"/>
                <a:gd name="T2" fmla="*/ 54 w 59"/>
                <a:gd name="T3" fmla="*/ 29 h 59"/>
                <a:gd name="T4" fmla="*/ 55 w 59"/>
                <a:gd name="T5" fmla="*/ 28 h 59"/>
                <a:gd name="T6" fmla="*/ 53 w 59"/>
                <a:gd name="T7" fmla="*/ 26 h 59"/>
                <a:gd name="T8" fmla="*/ 53 w 59"/>
                <a:gd name="T9" fmla="*/ 26 h 59"/>
                <a:gd name="T10" fmla="*/ 54 w 59"/>
                <a:gd name="T11" fmla="*/ 21 h 59"/>
                <a:gd name="T12" fmla="*/ 51 w 59"/>
                <a:gd name="T13" fmla="*/ 21 h 59"/>
                <a:gd name="T14" fmla="*/ 53 w 59"/>
                <a:gd name="T15" fmla="*/ 20 h 59"/>
                <a:gd name="T16" fmla="*/ 49 w 59"/>
                <a:gd name="T17" fmla="*/ 19 h 59"/>
                <a:gd name="T18" fmla="*/ 50 w 59"/>
                <a:gd name="T19" fmla="*/ 20 h 59"/>
                <a:gd name="T20" fmla="*/ 46 w 59"/>
                <a:gd name="T21" fmla="*/ 16 h 59"/>
                <a:gd name="T22" fmla="*/ 48 w 59"/>
                <a:gd name="T23" fmla="*/ 18 h 59"/>
                <a:gd name="T24" fmla="*/ 47 w 59"/>
                <a:gd name="T25" fmla="*/ 11 h 59"/>
                <a:gd name="T26" fmla="*/ 45 w 59"/>
                <a:gd name="T27" fmla="*/ 15 h 59"/>
                <a:gd name="T28" fmla="*/ 3 w 59"/>
                <a:gd name="T29" fmla="*/ 28 h 59"/>
                <a:gd name="T30" fmla="*/ 12 w 59"/>
                <a:gd name="T31" fmla="*/ 16 h 59"/>
                <a:gd name="T32" fmla="*/ 45 w 59"/>
                <a:gd name="T33" fmla="*/ 19 h 59"/>
                <a:gd name="T34" fmla="*/ 53 w 59"/>
                <a:gd name="T35" fmla="*/ 41 h 59"/>
                <a:gd name="T36" fmla="*/ 30 w 59"/>
                <a:gd name="T37" fmla="*/ 56 h 59"/>
                <a:gd name="T38" fmla="*/ 40 w 59"/>
                <a:gd name="T39" fmla="*/ 12 h 59"/>
                <a:gd name="T40" fmla="*/ 46 w 59"/>
                <a:gd name="T41" fmla="*/ 10 h 59"/>
                <a:gd name="T42" fmla="*/ 6 w 59"/>
                <a:gd name="T43" fmla="*/ 17 h 59"/>
                <a:gd name="T44" fmla="*/ 9 w 59"/>
                <a:gd name="T45" fmla="*/ 15 h 59"/>
                <a:gd name="T46" fmla="*/ 15 w 59"/>
                <a:gd name="T47" fmla="*/ 7 h 59"/>
                <a:gd name="T48" fmla="*/ 39 w 59"/>
                <a:gd name="T49" fmla="*/ 11 h 59"/>
                <a:gd name="T50" fmla="*/ 43 w 59"/>
                <a:gd name="T51" fmla="*/ 8 h 59"/>
                <a:gd name="T52" fmla="*/ 34 w 59"/>
                <a:gd name="T53" fmla="*/ 9 h 59"/>
                <a:gd name="T54" fmla="*/ 41 w 59"/>
                <a:gd name="T55" fmla="*/ 6 h 59"/>
                <a:gd name="T56" fmla="*/ 31 w 59"/>
                <a:gd name="T57" fmla="*/ 8 h 59"/>
                <a:gd name="T58" fmla="*/ 36 w 59"/>
                <a:gd name="T59" fmla="*/ 5 h 59"/>
                <a:gd name="T60" fmla="*/ 19 w 59"/>
                <a:gd name="T61" fmla="*/ 5 h 59"/>
                <a:gd name="T62" fmla="*/ 13 w 59"/>
                <a:gd name="T63" fmla="*/ 12 h 59"/>
                <a:gd name="T64" fmla="*/ 34 w 59"/>
                <a:gd name="T65" fmla="*/ 3 h 59"/>
                <a:gd name="T66" fmla="*/ 27 w 59"/>
                <a:gd name="T67" fmla="*/ 8 h 59"/>
                <a:gd name="T68" fmla="*/ 26 w 59"/>
                <a:gd name="T69" fmla="*/ 3 h 59"/>
                <a:gd name="T70" fmla="*/ 19 w 59"/>
                <a:gd name="T71" fmla="*/ 9 h 59"/>
                <a:gd name="T72" fmla="*/ 29 w 59"/>
                <a:gd name="T73" fmla="*/ 3 h 59"/>
                <a:gd name="T74" fmla="*/ 23 w 59"/>
                <a:gd name="T75" fmla="*/ 8 h 59"/>
                <a:gd name="T76" fmla="*/ 12 w 59"/>
                <a:gd name="T77" fmla="*/ 5 h 59"/>
                <a:gd name="T78" fmla="*/ 30 w 59"/>
                <a:gd name="T79" fmla="*/ 59 h 59"/>
                <a:gd name="T80" fmla="*/ 45 w 59"/>
                <a:gd name="T81" fmla="*/ 54 h 59"/>
                <a:gd name="T82" fmla="*/ 46 w 59"/>
                <a:gd name="T83" fmla="*/ 53 h 59"/>
                <a:gd name="T84" fmla="*/ 48 w 59"/>
                <a:gd name="T85" fmla="*/ 52 h 59"/>
                <a:gd name="T86" fmla="*/ 48 w 59"/>
                <a:gd name="T87" fmla="*/ 52 h 59"/>
                <a:gd name="T88" fmla="*/ 48 w 59"/>
                <a:gd name="T89" fmla="*/ 52 h 59"/>
                <a:gd name="T90" fmla="*/ 48 w 59"/>
                <a:gd name="T91" fmla="*/ 52 h 59"/>
                <a:gd name="T92" fmla="*/ 59 w 59"/>
                <a:gd name="T93" fmla="*/ 31 h 59"/>
                <a:gd name="T94" fmla="*/ 29 w 59"/>
                <a:gd name="T9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9" h="59">
                  <a:moveTo>
                    <a:pt x="56" y="32"/>
                  </a:moveTo>
                  <a:cubicBezTo>
                    <a:pt x="55" y="32"/>
                    <a:pt x="55" y="31"/>
                    <a:pt x="55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2"/>
                    <a:pt x="56" y="32"/>
                  </a:cubicBezTo>
                  <a:moveTo>
                    <a:pt x="54" y="29"/>
                  </a:moveTo>
                  <a:cubicBezTo>
                    <a:pt x="54" y="28"/>
                    <a:pt x="54" y="28"/>
                    <a:pt x="54" y="28"/>
                  </a:cubicBezTo>
                  <a:cubicBezTo>
                    <a:pt x="54" y="27"/>
                    <a:pt x="55" y="27"/>
                    <a:pt x="55" y="27"/>
                  </a:cubicBezTo>
                  <a:cubicBezTo>
                    <a:pt x="55" y="27"/>
                    <a:pt x="55" y="28"/>
                    <a:pt x="55" y="28"/>
                  </a:cubicBezTo>
                  <a:cubicBezTo>
                    <a:pt x="54" y="29"/>
                    <a:pt x="54" y="29"/>
                    <a:pt x="54" y="29"/>
                  </a:cubicBezTo>
                  <a:moveTo>
                    <a:pt x="53" y="26"/>
                  </a:moveTo>
                  <a:cubicBezTo>
                    <a:pt x="53" y="26"/>
                    <a:pt x="53" y="26"/>
                    <a:pt x="53" y="26"/>
                  </a:cubicBezTo>
                  <a:cubicBezTo>
                    <a:pt x="54" y="25"/>
                    <a:pt x="54" y="25"/>
                    <a:pt x="55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6"/>
                    <a:pt x="54" y="26"/>
                    <a:pt x="53" y="26"/>
                  </a:cubicBezTo>
                  <a:moveTo>
                    <a:pt x="52" y="24"/>
                  </a:moveTo>
                  <a:cubicBezTo>
                    <a:pt x="52" y="24"/>
                    <a:pt x="52" y="23"/>
                    <a:pt x="52" y="23"/>
                  </a:cubicBezTo>
                  <a:cubicBezTo>
                    <a:pt x="52" y="22"/>
                    <a:pt x="53" y="22"/>
                    <a:pt x="54" y="21"/>
                  </a:cubicBezTo>
                  <a:cubicBezTo>
                    <a:pt x="54" y="22"/>
                    <a:pt x="54" y="22"/>
                    <a:pt x="54" y="23"/>
                  </a:cubicBezTo>
                  <a:cubicBezTo>
                    <a:pt x="54" y="23"/>
                    <a:pt x="53" y="24"/>
                    <a:pt x="52" y="24"/>
                  </a:cubicBezTo>
                  <a:moveTo>
                    <a:pt x="51" y="21"/>
                  </a:moveTo>
                  <a:cubicBezTo>
                    <a:pt x="50" y="21"/>
                    <a:pt x="50" y="21"/>
                    <a:pt x="50" y="21"/>
                  </a:cubicBezTo>
                  <a:cubicBezTo>
                    <a:pt x="51" y="20"/>
                    <a:pt x="52" y="20"/>
                    <a:pt x="53" y="19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2" y="20"/>
                    <a:pt x="52" y="21"/>
                    <a:pt x="51" y="21"/>
                  </a:cubicBezTo>
                  <a:moveTo>
                    <a:pt x="50" y="20"/>
                  </a:moveTo>
                  <a:cubicBezTo>
                    <a:pt x="49" y="19"/>
                    <a:pt x="49" y="19"/>
                    <a:pt x="49" y="19"/>
                  </a:cubicBezTo>
                  <a:cubicBezTo>
                    <a:pt x="50" y="18"/>
                    <a:pt x="51" y="18"/>
                    <a:pt x="52" y="17"/>
                  </a:cubicBezTo>
                  <a:cubicBezTo>
                    <a:pt x="52" y="17"/>
                    <a:pt x="52" y="18"/>
                    <a:pt x="52" y="18"/>
                  </a:cubicBezTo>
                  <a:cubicBezTo>
                    <a:pt x="51" y="19"/>
                    <a:pt x="50" y="19"/>
                    <a:pt x="50" y="20"/>
                  </a:cubicBezTo>
                  <a:moveTo>
                    <a:pt x="48" y="18"/>
                  </a:moveTo>
                  <a:cubicBezTo>
                    <a:pt x="48" y="17"/>
                    <a:pt x="48" y="17"/>
                    <a:pt x="48" y="17"/>
                  </a:cubicBezTo>
                  <a:cubicBezTo>
                    <a:pt x="47" y="17"/>
                    <a:pt x="47" y="17"/>
                    <a:pt x="46" y="16"/>
                  </a:cubicBezTo>
                  <a:cubicBezTo>
                    <a:pt x="47" y="15"/>
                    <a:pt x="49" y="15"/>
                    <a:pt x="50" y="14"/>
                  </a:cubicBezTo>
                  <a:cubicBezTo>
                    <a:pt x="50" y="15"/>
                    <a:pt x="51" y="15"/>
                    <a:pt x="51" y="16"/>
                  </a:cubicBezTo>
                  <a:cubicBezTo>
                    <a:pt x="50" y="16"/>
                    <a:pt x="49" y="17"/>
                    <a:pt x="48" y="18"/>
                  </a:cubicBezTo>
                  <a:moveTo>
                    <a:pt x="45" y="15"/>
                  </a:moveTo>
                  <a:cubicBezTo>
                    <a:pt x="45" y="15"/>
                    <a:pt x="44" y="14"/>
                    <a:pt x="43" y="14"/>
                  </a:cubicBezTo>
                  <a:cubicBezTo>
                    <a:pt x="45" y="13"/>
                    <a:pt x="46" y="12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2"/>
                    <a:pt x="49" y="12"/>
                    <a:pt x="49" y="13"/>
                  </a:cubicBezTo>
                  <a:cubicBezTo>
                    <a:pt x="48" y="14"/>
                    <a:pt x="46" y="14"/>
                    <a:pt x="45" y="15"/>
                  </a:cubicBezTo>
                  <a:moveTo>
                    <a:pt x="30" y="56"/>
                  </a:moveTo>
                  <a:cubicBezTo>
                    <a:pt x="23" y="56"/>
                    <a:pt x="16" y="52"/>
                    <a:pt x="11" y="47"/>
                  </a:cubicBezTo>
                  <a:cubicBezTo>
                    <a:pt x="6" y="42"/>
                    <a:pt x="3" y="35"/>
                    <a:pt x="3" y="28"/>
                  </a:cubicBezTo>
                  <a:cubicBezTo>
                    <a:pt x="3" y="27"/>
                    <a:pt x="3" y="26"/>
                    <a:pt x="3" y="2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6" y="21"/>
                    <a:pt x="8" y="18"/>
                    <a:pt x="12" y="16"/>
                  </a:cubicBezTo>
                  <a:cubicBezTo>
                    <a:pt x="17" y="12"/>
                    <a:pt x="22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34" y="11"/>
                    <a:pt x="41" y="14"/>
                    <a:pt x="45" y="19"/>
                  </a:cubicBezTo>
                  <a:cubicBezTo>
                    <a:pt x="50" y="25"/>
                    <a:pt x="53" y="32"/>
                    <a:pt x="53" y="39"/>
                  </a:cubicBezTo>
                  <a:cubicBezTo>
                    <a:pt x="53" y="39"/>
                    <a:pt x="53" y="40"/>
                    <a:pt x="53" y="41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2" y="44"/>
                    <a:pt x="49" y="48"/>
                    <a:pt x="45" y="51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0" y="54"/>
                    <a:pt x="35" y="56"/>
                    <a:pt x="30" y="56"/>
                  </a:cubicBezTo>
                  <a:cubicBezTo>
                    <a:pt x="30" y="56"/>
                    <a:pt x="30" y="56"/>
                    <a:pt x="30" y="56"/>
                  </a:cubicBezTo>
                  <a:moveTo>
                    <a:pt x="42" y="13"/>
                  </a:moveTo>
                  <a:cubicBezTo>
                    <a:pt x="41" y="12"/>
                    <a:pt x="41" y="12"/>
                    <a:pt x="40" y="12"/>
                  </a:cubicBezTo>
                  <a:cubicBezTo>
                    <a:pt x="42" y="11"/>
                    <a:pt x="43" y="10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9"/>
                    <a:pt x="46" y="9"/>
                    <a:pt x="46" y="10"/>
                  </a:cubicBezTo>
                  <a:cubicBezTo>
                    <a:pt x="45" y="11"/>
                    <a:pt x="43" y="12"/>
                    <a:pt x="42" y="13"/>
                  </a:cubicBezTo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8" y="14"/>
                    <a:pt x="11" y="12"/>
                    <a:pt x="13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2" y="10"/>
                    <a:pt x="10" y="12"/>
                    <a:pt x="9" y="15"/>
                  </a:cubicBezTo>
                  <a:cubicBezTo>
                    <a:pt x="8" y="15"/>
                    <a:pt x="7" y="16"/>
                    <a:pt x="6" y="17"/>
                  </a:cubicBezTo>
                  <a:moveTo>
                    <a:pt x="14" y="8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4" y="8"/>
                    <a:pt x="14" y="8"/>
                  </a:cubicBezTo>
                  <a:moveTo>
                    <a:pt x="39" y="11"/>
                  </a:move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1" y="8"/>
                    <a:pt x="42" y="7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2" y="9"/>
                    <a:pt x="40" y="10"/>
                    <a:pt x="39" y="11"/>
                  </a:cubicBezTo>
                  <a:moveTo>
                    <a:pt x="36" y="10"/>
                  </a:moveTo>
                  <a:cubicBezTo>
                    <a:pt x="36" y="9"/>
                    <a:pt x="35" y="9"/>
                    <a:pt x="34" y="9"/>
                  </a:cubicBezTo>
                  <a:cubicBezTo>
                    <a:pt x="35" y="8"/>
                    <a:pt x="36" y="7"/>
                    <a:pt x="37" y="6"/>
                  </a:cubicBezTo>
                  <a:cubicBezTo>
                    <a:pt x="38" y="6"/>
                    <a:pt x="38" y="5"/>
                    <a:pt x="39" y="5"/>
                  </a:cubicBezTo>
                  <a:cubicBezTo>
                    <a:pt x="40" y="5"/>
                    <a:pt x="40" y="6"/>
                    <a:pt x="41" y="6"/>
                  </a:cubicBezTo>
                  <a:cubicBezTo>
                    <a:pt x="39" y="7"/>
                    <a:pt x="38" y="8"/>
                    <a:pt x="36" y="10"/>
                  </a:cubicBezTo>
                  <a:moveTo>
                    <a:pt x="33" y="9"/>
                  </a:moveTo>
                  <a:cubicBezTo>
                    <a:pt x="32" y="8"/>
                    <a:pt x="32" y="8"/>
                    <a:pt x="31" y="8"/>
                  </a:cubicBezTo>
                  <a:cubicBezTo>
                    <a:pt x="33" y="7"/>
                    <a:pt x="34" y="5"/>
                    <a:pt x="36" y="4"/>
                  </a:cubicBezTo>
                  <a:cubicBezTo>
                    <a:pt x="36" y="4"/>
                    <a:pt x="37" y="4"/>
                    <a:pt x="37" y="4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5" y="6"/>
                    <a:pt x="34" y="7"/>
                    <a:pt x="33" y="9"/>
                  </a:cubicBezTo>
                  <a:moveTo>
                    <a:pt x="13" y="12"/>
                  </a:moveTo>
                  <a:cubicBezTo>
                    <a:pt x="15" y="9"/>
                    <a:pt x="17" y="7"/>
                    <a:pt x="19" y="5"/>
                  </a:cubicBezTo>
                  <a:cubicBezTo>
                    <a:pt x="20" y="4"/>
                    <a:pt x="21" y="4"/>
                    <a:pt x="22" y="4"/>
                  </a:cubicBezTo>
                  <a:cubicBezTo>
                    <a:pt x="20" y="6"/>
                    <a:pt x="18" y="8"/>
                    <a:pt x="15" y="10"/>
                  </a:cubicBezTo>
                  <a:cubicBezTo>
                    <a:pt x="15" y="11"/>
                    <a:pt x="14" y="11"/>
                    <a:pt x="13" y="12"/>
                  </a:cubicBezTo>
                  <a:moveTo>
                    <a:pt x="27" y="8"/>
                  </a:moveTo>
                  <a:cubicBezTo>
                    <a:pt x="28" y="6"/>
                    <a:pt x="30" y="4"/>
                    <a:pt x="32" y="3"/>
                  </a:cubicBezTo>
                  <a:cubicBezTo>
                    <a:pt x="33" y="3"/>
                    <a:pt x="33" y="3"/>
                    <a:pt x="34" y="3"/>
                  </a:cubicBezTo>
                  <a:cubicBezTo>
                    <a:pt x="32" y="5"/>
                    <a:pt x="31" y="6"/>
                    <a:pt x="29" y="8"/>
                  </a:cubicBezTo>
                  <a:cubicBezTo>
                    <a:pt x="28" y="8"/>
                    <a:pt x="28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moveTo>
                    <a:pt x="19" y="9"/>
                  </a:moveTo>
                  <a:cubicBezTo>
                    <a:pt x="21" y="7"/>
                    <a:pt x="23" y="5"/>
                    <a:pt x="25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4" y="5"/>
                    <a:pt x="22" y="7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9"/>
                    <a:pt x="19" y="9"/>
                    <a:pt x="19" y="9"/>
                  </a:cubicBezTo>
                  <a:moveTo>
                    <a:pt x="23" y="8"/>
                  </a:moveTo>
                  <a:cubicBezTo>
                    <a:pt x="25" y="6"/>
                    <a:pt x="27" y="4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3"/>
                    <a:pt x="30" y="3"/>
                    <a:pt x="30" y="3"/>
                  </a:cubicBezTo>
                  <a:cubicBezTo>
                    <a:pt x="28" y="4"/>
                    <a:pt x="26" y="6"/>
                    <a:pt x="24" y="8"/>
                  </a:cubicBezTo>
                  <a:cubicBezTo>
                    <a:pt x="24" y="8"/>
                    <a:pt x="23" y="8"/>
                    <a:pt x="23" y="8"/>
                  </a:cubicBezTo>
                  <a:moveTo>
                    <a:pt x="29" y="0"/>
                  </a:moveTo>
                  <a:cubicBezTo>
                    <a:pt x="24" y="0"/>
                    <a:pt x="18" y="1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4" y="11"/>
                    <a:pt x="0" y="20"/>
                    <a:pt x="0" y="28"/>
                  </a:cubicBezTo>
                  <a:cubicBezTo>
                    <a:pt x="0" y="35"/>
                    <a:pt x="4" y="43"/>
                    <a:pt x="9" y="49"/>
                  </a:cubicBezTo>
                  <a:cubicBezTo>
                    <a:pt x="14" y="55"/>
                    <a:pt x="22" y="59"/>
                    <a:pt x="30" y="59"/>
                  </a:cubicBezTo>
                  <a:cubicBezTo>
                    <a:pt x="34" y="59"/>
                    <a:pt x="39" y="57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5" y="54"/>
                    <a:pt x="45" y="54"/>
                    <a:pt x="46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7" y="53"/>
                    <a:pt x="47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55" y="46"/>
                    <a:pt x="59" y="38"/>
                    <a:pt x="59" y="31"/>
                  </a:cubicBezTo>
                  <a:cubicBezTo>
                    <a:pt x="59" y="23"/>
                    <a:pt x="55" y="15"/>
                    <a:pt x="50" y="9"/>
                  </a:cubicBezTo>
                  <a:cubicBezTo>
                    <a:pt x="45" y="4"/>
                    <a:pt x="37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8" name="Freeform 744"/>
            <p:cNvSpPr>
              <a:spLocks noEditPoints="1"/>
            </p:cNvSpPr>
            <p:nvPr/>
          </p:nvSpPr>
          <p:spPr bwMode="auto">
            <a:xfrm>
              <a:off x="1045866" y="3209821"/>
              <a:ext cx="201623" cy="214168"/>
            </a:xfrm>
            <a:custGeom>
              <a:avLst/>
              <a:gdLst>
                <a:gd name="T0" fmla="*/ 41 w 95"/>
                <a:gd name="T1" fmla="*/ 98 h 101"/>
                <a:gd name="T2" fmla="*/ 41 w 95"/>
                <a:gd name="T3" fmla="*/ 92 h 101"/>
                <a:gd name="T4" fmla="*/ 39 w 95"/>
                <a:gd name="T5" fmla="*/ 92 h 101"/>
                <a:gd name="T6" fmla="*/ 65 w 95"/>
                <a:gd name="T7" fmla="*/ 91 h 101"/>
                <a:gd name="T8" fmla="*/ 71 w 95"/>
                <a:gd name="T9" fmla="*/ 87 h 101"/>
                <a:gd name="T10" fmla="*/ 50 w 95"/>
                <a:gd name="T11" fmla="*/ 90 h 101"/>
                <a:gd name="T12" fmla="*/ 70 w 95"/>
                <a:gd name="T13" fmla="*/ 91 h 101"/>
                <a:gd name="T14" fmla="*/ 56 w 95"/>
                <a:gd name="T15" fmla="*/ 84 h 101"/>
                <a:gd name="T16" fmla="*/ 64 w 95"/>
                <a:gd name="T17" fmla="*/ 84 h 101"/>
                <a:gd name="T18" fmla="*/ 33 w 95"/>
                <a:gd name="T19" fmla="*/ 84 h 101"/>
                <a:gd name="T20" fmla="*/ 57 w 95"/>
                <a:gd name="T21" fmla="*/ 89 h 101"/>
                <a:gd name="T22" fmla="*/ 28 w 95"/>
                <a:gd name="T23" fmla="*/ 86 h 101"/>
                <a:gd name="T24" fmla="*/ 25 w 95"/>
                <a:gd name="T25" fmla="*/ 84 h 101"/>
                <a:gd name="T26" fmla="*/ 14 w 95"/>
                <a:gd name="T27" fmla="*/ 79 h 101"/>
                <a:gd name="T28" fmla="*/ 28 w 95"/>
                <a:gd name="T29" fmla="*/ 79 h 101"/>
                <a:gd name="T30" fmla="*/ 22 w 95"/>
                <a:gd name="T31" fmla="*/ 81 h 101"/>
                <a:gd name="T32" fmla="*/ 16 w 95"/>
                <a:gd name="T33" fmla="*/ 83 h 101"/>
                <a:gd name="T34" fmla="*/ 23 w 95"/>
                <a:gd name="T35" fmla="*/ 76 h 101"/>
                <a:gd name="T36" fmla="*/ 12 w 95"/>
                <a:gd name="T37" fmla="*/ 75 h 101"/>
                <a:gd name="T38" fmla="*/ 11 w 95"/>
                <a:gd name="T39" fmla="*/ 74 h 101"/>
                <a:gd name="T40" fmla="*/ 7 w 95"/>
                <a:gd name="T41" fmla="*/ 74 h 101"/>
                <a:gd name="T42" fmla="*/ 80 w 95"/>
                <a:gd name="T43" fmla="*/ 69 h 101"/>
                <a:gd name="T44" fmla="*/ 88 w 95"/>
                <a:gd name="T45" fmla="*/ 67 h 101"/>
                <a:gd name="T46" fmla="*/ 85 w 95"/>
                <a:gd name="T47" fmla="*/ 67 h 101"/>
                <a:gd name="T48" fmla="*/ 11 w 95"/>
                <a:gd name="T49" fmla="*/ 61 h 101"/>
                <a:gd name="T50" fmla="*/ 10 w 95"/>
                <a:gd name="T51" fmla="*/ 56 h 101"/>
                <a:gd name="T52" fmla="*/ 6 w 95"/>
                <a:gd name="T53" fmla="*/ 53 h 101"/>
                <a:gd name="T54" fmla="*/ 3 w 95"/>
                <a:gd name="T55" fmla="*/ 52 h 101"/>
                <a:gd name="T56" fmla="*/ 4 w 95"/>
                <a:gd name="T57" fmla="*/ 47 h 101"/>
                <a:gd name="T58" fmla="*/ 85 w 95"/>
                <a:gd name="T59" fmla="*/ 33 h 101"/>
                <a:gd name="T60" fmla="*/ 17 w 95"/>
                <a:gd name="T61" fmla="*/ 20 h 101"/>
                <a:gd name="T62" fmla="*/ 47 w 95"/>
                <a:gd name="T63" fmla="*/ 10 h 101"/>
                <a:gd name="T64" fmla="*/ 73 w 95"/>
                <a:gd name="T65" fmla="*/ 20 h 101"/>
                <a:gd name="T66" fmla="*/ 86 w 95"/>
                <a:gd name="T67" fmla="*/ 24 h 101"/>
                <a:gd name="T68" fmla="*/ 86 w 95"/>
                <a:gd name="T69" fmla="*/ 46 h 101"/>
                <a:gd name="T70" fmla="*/ 79 w 95"/>
                <a:gd name="T71" fmla="*/ 65 h 101"/>
                <a:gd name="T72" fmla="*/ 64 w 95"/>
                <a:gd name="T73" fmla="*/ 79 h 101"/>
                <a:gd name="T74" fmla="*/ 36 w 95"/>
                <a:gd name="T75" fmla="*/ 82 h 101"/>
                <a:gd name="T76" fmla="*/ 10 w 95"/>
                <a:gd name="T77" fmla="*/ 66 h 101"/>
                <a:gd name="T78" fmla="*/ 7 w 95"/>
                <a:gd name="T79" fmla="*/ 33 h 101"/>
                <a:gd name="T80" fmla="*/ 22 w 95"/>
                <a:gd name="T81" fmla="*/ 21 h 101"/>
                <a:gd name="T82" fmla="*/ 49 w 95"/>
                <a:gd name="T83" fmla="*/ 0 h 101"/>
                <a:gd name="T84" fmla="*/ 28 w 95"/>
                <a:gd name="T85" fmla="*/ 4 h 101"/>
                <a:gd name="T86" fmla="*/ 15 w 95"/>
                <a:gd name="T87" fmla="*/ 26 h 101"/>
                <a:gd name="T88" fmla="*/ 4 w 95"/>
                <a:gd name="T89" fmla="*/ 33 h 101"/>
                <a:gd name="T90" fmla="*/ 6 w 95"/>
                <a:gd name="T91" fmla="*/ 65 h 101"/>
                <a:gd name="T92" fmla="*/ 14 w 95"/>
                <a:gd name="T93" fmla="*/ 87 h 101"/>
                <a:gd name="T94" fmla="*/ 31 w 95"/>
                <a:gd name="T95" fmla="*/ 98 h 101"/>
                <a:gd name="T96" fmla="*/ 65 w 95"/>
                <a:gd name="T97" fmla="*/ 96 h 101"/>
                <a:gd name="T98" fmla="*/ 82 w 95"/>
                <a:gd name="T99" fmla="*/ 78 h 101"/>
                <a:gd name="T100" fmla="*/ 84 w 95"/>
                <a:gd name="T101" fmla="*/ 70 h 101"/>
                <a:gd name="T102" fmla="*/ 93 w 95"/>
                <a:gd name="T103" fmla="*/ 61 h 101"/>
                <a:gd name="T104" fmla="*/ 86 w 95"/>
                <a:gd name="T105" fmla="*/ 36 h 101"/>
                <a:gd name="T106" fmla="*/ 90 w 95"/>
                <a:gd name="T107" fmla="*/ 25 h 101"/>
                <a:gd name="T108" fmla="*/ 82 w 95"/>
                <a:gd name="T109" fmla="*/ 13 h 101"/>
                <a:gd name="T110" fmla="*/ 64 w 95"/>
                <a:gd name="T111" fmla="*/ 1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5" h="101">
                  <a:moveTo>
                    <a:pt x="45" y="98"/>
                  </a:moveTo>
                  <a:cubicBezTo>
                    <a:pt x="44" y="98"/>
                    <a:pt x="44" y="98"/>
                    <a:pt x="44" y="98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7"/>
                    <a:pt x="45" y="97"/>
                    <a:pt x="45" y="98"/>
                  </a:cubicBezTo>
                  <a:moveTo>
                    <a:pt x="43" y="98"/>
                  </a:moveTo>
                  <a:cubicBezTo>
                    <a:pt x="42" y="98"/>
                    <a:pt x="42" y="98"/>
                    <a:pt x="41" y="98"/>
                  </a:cubicBezTo>
                  <a:cubicBezTo>
                    <a:pt x="42" y="96"/>
                    <a:pt x="43" y="94"/>
                    <a:pt x="44" y="93"/>
                  </a:cubicBezTo>
                  <a:cubicBezTo>
                    <a:pt x="45" y="93"/>
                    <a:pt x="45" y="93"/>
                    <a:pt x="46" y="93"/>
                  </a:cubicBezTo>
                  <a:cubicBezTo>
                    <a:pt x="45" y="94"/>
                    <a:pt x="44" y="96"/>
                    <a:pt x="43" y="98"/>
                  </a:cubicBezTo>
                  <a:moveTo>
                    <a:pt x="40" y="97"/>
                  </a:moveTo>
                  <a:cubicBezTo>
                    <a:pt x="39" y="97"/>
                    <a:pt x="38" y="97"/>
                    <a:pt x="38" y="97"/>
                  </a:cubicBezTo>
                  <a:cubicBezTo>
                    <a:pt x="39" y="95"/>
                    <a:pt x="40" y="94"/>
                    <a:pt x="41" y="92"/>
                  </a:cubicBezTo>
                  <a:cubicBezTo>
                    <a:pt x="41" y="92"/>
                    <a:pt x="42" y="92"/>
                    <a:pt x="43" y="92"/>
                  </a:cubicBezTo>
                  <a:cubicBezTo>
                    <a:pt x="41" y="94"/>
                    <a:pt x="40" y="96"/>
                    <a:pt x="40" y="97"/>
                  </a:cubicBezTo>
                  <a:moveTo>
                    <a:pt x="36" y="97"/>
                  </a:moveTo>
                  <a:cubicBezTo>
                    <a:pt x="36" y="97"/>
                    <a:pt x="35" y="97"/>
                    <a:pt x="34" y="96"/>
                  </a:cubicBezTo>
                  <a:cubicBezTo>
                    <a:pt x="36" y="95"/>
                    <a:pt x="37" y="93"/>
                    <a:pt x="38" y="92"/>
                  </a:cubicBezTo>
                  <a:cubicBezTo>
                    <a:pt x="38" y="92"/>
                    <a:pt x="39" y="92"/>
                    <a:pt x="39" y="92"/>
                  </a:cubicBezTo>
                  <a:cubicBezTo>
                    <a:pt x="38" y="93"/>
                    <a:pt x="37" y="95"/>
                    <a:pt x="36" y="97"/>
                  </a:cubicBezTo>
                  <a:moveTo>
                    <a:pt x="34" y="94"/>
                  </a:moveTo>
                  <a:cubicBezTo>
                    <a:pt x="34" y="93"/>
                    <a:pt x="35" y="92"/>
                    <a:pt x="35" y="91"/>
                  </a:cubicBezTo>
                  <a:cubicBezTo>
                    <a:pt x="35" y="91"/>
                    <a:pt x="36" y="91"/>
                    <a:pt x="36" y="91"/>
                  </a:cubicBezTo>
                  <a:cubicBezTo>
                    <a:pt x="36" y="92"/>
                    <a:pt x="35" y="93"/>
                    <a:pt x="34" y="94"/>
                  </a:cubicBezTo>
                  <a:moveTo>
                    <a:pt x="65" y="91"/>
                  </a:moveTo>
                  <a:cubicBezTo>
                    <a:pt x="65" y="91"/>
                    <a:pt x="65" y="90"/>
                    <a:pt x="64" y="90"/>
                  </a:cubicBezTo>
                  <a:cubicBezTo>
                    <a:pt x="65" y="89"/>
                    <a:pt x="65" y="88"/>
                    <a:pt x="66" y="87"/>
                  </a:cubicBezTo>
                  <a:cubicBezTo>
                    <a:pt x="66" y="89"/>
                    <a:pt x="65" y="90"/>
                    <a:pt x="65" y="91"/>
                  </a:cubicBezTo>
                  <a:moveTo>
                    <a:pt x="68" y="92"/>
                  </a:moveTo>
                  <a:cubicBezTo>
                    <a:pt x="68" y="91"/>
                    <a:pt x="69" y="89"/>
                    <a:pt x="69" y="88"/>
                  </a:cubicBezTo>
                  <a:cubicBezTo>
                    <a:pt x="70" y="88"/>
                    <a:pt x="70" y="87"/>
                    <a:pt x="71" y="87"/>
                  </a:cubicBezTo>
                  <a:cubicBezTo>
                    <a:pt x="70" y="89"/>
                    <a:pt x="69" y="90"/>
                    <a:pt x="68" y="92"/>
                  </a:cubicBezTo>
                  <a:moveTo>
                    <a:pt x="51" y="86"/>
                  </a:moveTo>
                  <a:cubicBezTo>
                    <a:pt x="51" y="85"/>
                    <a:pt x="51" y="85"/>
                    <a:pt x="51" y="85"/>
                  </a:cubicBezTo>
                  <a:cubicBezTo>
                    <a:pt x="51" y="85"/>
                    <a:pt x="51" y="85"/>
                    <a:pt x="51" y="85"/>
                  </a:cubicBezTo>
                  <a:cubicBezTo>
                    <a:pt x="51" y="86"/>
                    <a:pt x="51" y="86"/>
                    <a:pt x="51" y="86"/>
                  </a:cubicBezTo>
                  <a:moveTo>
                    <a:pt x="50" y="90"/>
                  </a:moveTo>
                  <a:cubicBezTo>
                    <a:pt x="50" y="89"/>
                    <a:pt x="50" y="89"/>
                    <a:pt x="50" y="88"/>
                  </a:cubicBezTo>
                  <a:cubicBezTo>
                    <a:pt x="51" y="87"/>
                    <a:pt x="52" y="86"/>
                    <a:pt x="53" y="85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53" y="87"/>
                    <a:pt x="52" y="88"/>
                    <a:pt x="50" y="90"/>
                  </a:cubicBezTo>
                  <a:cubicBezTo>
                    <a:pt x="50" y="90"/>
                    <a:pt x="50" y="90"/>
                    <a:pt x="50" y="90"/>
                  </a:cubicBezTo>
                  <a:moveTo>
                    <a:pt x="70" y="91"/>
                  </a:moveTo>
                  <a:cubicBezTo>
                    <a:pt x="71" y="89"/>
                    <a:pt x="72" y="87"/>
                    <a:pt x="73" y="86"/>
                  </a:cubicBezTo>
                  <a:cubicBezTo>
                    <a:pt x="74" y="85"/>
                    <a:pt x="74" y="85"/>
                    <a:pt x="75" y="85"/>
                  </a:cubicBezTo>
                  <a:cubicBezTo>
                    <a:pt x="74" y="86"/>
                    <a:pt x="73" y="88"/>
                    <a:pt x="73" y="89"/>
                  </a:cubicBezTo>
                  <a:cubicBezTo>
                    <a:pt x="72" y="90"/>
                    <a:pt x="71" y="90"/>
                    <a:pt x="70" y="91"/>
                  </a:cubicBezTo>
                  <a:moveTo>
                    <a:pt x="52" y="90"/>
                  </a:moveTo>
                  <a:cubicBezTo>
                    <a:pt x="54" y="88"/>
                    <a:pt x="55" y="86"/>
                    <a:pt x="56" y="84"/>
                  </a:cubicBezTo>
                  <a:cubicBezTo>
                    <a:pt x="57" y="84"/>
                    <a:pt x="58" y="84"/>
                    <a:pt x="58" y="84"/>
                  </a:cubicBezTo>
                  <a:cubicBezTo>
                    <a:pt x="57" y="86"/>
                    <a:pt x="56" y="88"/>
                    <a:pt x="55" y="89"/>
                  </a:cubicBezTo>
                  <a:cubicBezTo>
                    <a:pt x="54" y="89"/>
                    <a:pt x="53" y="90"/>
                    <a:pt x="52" y="90"/>
                  </a:cubicBezTo>
                  <a:moveTo>
                    <a:pt x="63" y="89"/>
                  </a:moveTo>
                  <a:cubicBezTo>
                    <a:pt x="63" y="88"/>
                    <a:pt x="63" y="88"/>
                    <a:pt x="63" y="88"/>
                  </a:cubicBezTo>
                  <a:cubicBezTo>
                    <a:pt x="64" y="87"/>
                    <a:pt x="64" y="85"/>
                    <a:pt x="64" y="84"/>
                  </a:cubicBezTo>
                  <a:cubicBezTo>
                    <a:pt x="65" y="84"/>
                    <a:pt x="65" y="85"/>
                    <a:pt x="66" y="86"/>
                  </a:cubicBezTo>
                  <a:cubicBezTo>
                    <a:pt x="65" y="87"/>
                    <a:pt x="64" y="88"/>
                    <a:pt x="63" y="89"/>
                  </a:cubicBezTo>
                  <a:moveTo>
                    <a:pt x="32" y="88"/>
                  </a:moveTo>
                  <a:cubicBezTo>
                    <a:pt x="32" y="88"/>
                    <a:pt x="32" y="88"/>
                    <a:pt x="32" y="88"/>
                  </a:cubicBezTo>
                  <a:cubicBezTo>
                    <a:pt x="31" y="87"/>
                    <a:pt x="30" y="87"/>
                    <a:pt x="30" y="87"/>
                  </a:cubicBezTo>
                  <a:cubicBezTo>
                    <a:pt x="31" y="86"/>
                    <a:pt x="32" y="85"/>
                    <a:pt x="33" y="84"/>
                  </a:cubicBezTo>
                  <a:cubicBezTo>
                    <a:pt x="33" y="85"/>
                    <a:pt x="33" y="87"/>
                    <a:pt x="32" y="88"/>
                  </a:cubicBezTo>
                  <a:moveTo>
                    <a:pt x="57" y="89"/>
                  </a:moveTo>
                  <a:cubicBezTo>
                    <a:pt x="58" y="87"/>
                    <a:pt x="59" y="85"/>
                    <a:pt x="60" y="83"/>
                  </a:cubicBezTo>
                  <a:cubicBezTo>
                    <a:pt x="61" y="83"/>
                    <a:pt x="61" y="83"/>
                    <a:pt x="62" y="83"/>
                  </a:cubicBezTo>
                  <a:cubicBezTo>
                    <a:pt x="61" y="84"/>
                    <a:pt x="61" y="86"/>
                    <a:pt x="60" y="88"/>
                  </a:cubicBezTo>
                  <a:cubicBezTo>
                    <a:pt x="59" y="88"/>
                    <a:pt x="58" y="88"/>
                    <a:pt x="57" y="89"/>
                  </a:cubicBezTo>
                  <a:moveTo>
                    <a:pt x="75" y="87"/>
                  </a:moveTo>
                  <a:cubicBezTo>
                    <a:pt x="76" y="85"/>
                    <a:pt x="77" y="84"/>
                    <a:pt x="77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7" y="83"/>
                    <a:pt x="77" y="84"/>
                    <a:pt x="77" y="85"/>
                  </a:cubicBezTo>
                  <a:cubicBezTo>
                    <a:pt x="76" y="86"/>
                    <a:pt x="76" y="86"/>
                    <a:pt x="75" y="87"/>
                  </a:cubicBezTo>
                  <a:moveTo>
                    <a:pt x="28" y="86"/>
                  </a:moveTo>
                  <a:cubicBezTo>
                    <a:pt x="28" y="86"/>
                    <a:pt x="27" y="85"/>
                    <a:pt x="27" y="85"/>
                  </a:cubicBezTo>
                  <a:cubicBezTo>
                    <a:pt x="28" y="84"/>
                    <a:pt x="30" y="83"/>
                    <a:pt x="31" y="81"/>
                  </a:cubicBezTo>
                  <a:cubicBezTo>
                    <a:pt x="32" y="82"/>
                    <a:pt x="32" y="82"/>
                    <a:pt x="33" y="82"/>
                  </a:cubicBezTo>
                  <a:cubicBezTo>
                    <a:pt x="31" y="83"/>
                    <a:pt x="30" y="85"/>
                    <a:pt x="28" y="86"/>
                  </a:cubicBezTo>
                  <a:moveTo>
                    <a:pt x="26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6" y="82"/>
                    <a:pt x="28" y="81"/>
                    <a:pt x="29" y="80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28" y="82"/>
                    <a:pt x="27" y="83"/>
                    <a:pt x="26" y="84"/>
                  </a:cubicBezTo>
                  <a:moveTo>
                    <a:pt x="13" y="83"/>
                  </a:moveTo>
                  <a:cubicBezTo>
                    <a:pt x="12" y="82"/>
                    <a:pt x="12" y="82"/>
                    <a:pt x="12" y="82"/>
                  </a:cubicBezTo>
                  <a:cubicBezTo>
                    <a:pt x="13" y="81"/>
                    <a:pt x="14" y="80"/>
                    <a:pt x="14" y="79"/>
                  </a:cubicBezTo>
                  <a:cubicBezTo>
                    <a:pt x="14" y="80"/>
                    <a:pt x="14" y="80"/>
                    <a:pt x="13" y="81"/>
                  </a:cubicBezTo>
                  <a:cubicBezTo>
                    <a:pt x="13" y="82"/>
                    <a:pt x="13" y="82"/>
                    <a:pt x="13" y="83"/>
                  </a:cubicBezTo>
                  <a:moveTo>
                    <a:pt x="24" y="83"/>
                  </a:moveTo>
                  <a:cubicBezTo>
                    <a:pt x="23" y="82"/>
                    <a:pt x="23" y="82"/>
                    <a:pt x="23" y="82"/>
                  </a:cubicBezTo>
                  <a:cubicBezTo>
                    <a:pt x="24" y="81"/>
                    <a:pt x="25" y="80"/>
                    <a:pt x="27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6" y="80"/>
                    <a:pt x="25" y="81"/>
                    <a:pt x="24" y="83"/>
                  </a:cubicBezTo>
                  <a:moveTo>
                    <a:pt x="22" y="81"/>
                  </a:moveTo>
                  <a:cubicBezTo>
                    <a:pt x="22" y="80"/>
                    <a:pt x="23" y="80"/>
                    <a:pt x="23" y="79"/>
                  </a:cubicBezTo>
                  <a:cubicBezTo>
                    <a:pt x="23" y="78"/>
                    <a:pt x="24" y="78"/>
                    <a:pt x="25" y="77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24" y="79"/>
                    <a:pt x="23" y="80"/>
                    <a:pt x="22" y="81"/>
                  </a:cubicBezTo>
                  <a:moveTo>
                    <a:pt x="16" y="83"/>
                  </a:moveTo>
                  <a:cubicBezTo>
                    <a:pt x="16" y="82"/>
                    <a:pt x="16" y="82"/>
                    <a:pt x="16" y="82"/>
                  </a:cubicBezTo>
                  <a:cubicBezTo>
                    <a:pt x="17" y="81"/>
                    <a:pt x="17" y="80"/>
                    <a:pt x="17" y="79"/>
                  </a:cubicBezTo>
                  <a:cubicBezTo>
                    <a:pt x="18" y="78"/>
                    <a:pt x="19" y="78"/>
                    <a:pt x="20" y="77"/>
                  </a:cubicBezTo>
                  <a:cubicBezTo>
                    <a:pt x="20" y="78"/>
                    <a:pt x="19" y="79"/>
                    <a:pt x="19" y="81"/>
                  </a:cubicBezTo>
                  <a:cubicBezTo>
                    <a:pt x="18" y="81"/>
                    <a:pt x="17" y="82"/>
                    <a:pt x="16" y="83"/>
                  </a:cubicBezTo>
                  <a:moveTo>
                    <a:pt x="11" y="80"/>
                  </a:moveTo>
                  <a:cubicBezTo>
                    <a:pt x="11" y="80"/>
                    <a:pt x="11" y="80"/>
                    <a:pt x="11" y="80"/>
                  </a:cubicBezTo>
                  <a:cubicBezTo>
                    <a:pt x="11" y="79"/>
                    <a:pt x="12" y="78"/>
                    <a:pt x="13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3" y="78"/>
                    <a:pt x="12" y="79"/>
                    <a:pt x="11" y="80"/>
                  </a:cubicBezTo>
                  <a:moveTo>
                    <a:pt x="23" y="76"/>
                  </a:move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moveTo>
                    <a:pt x="10" y="78"/>
                  </a:moveTo>
                  <a:cubicBezTo>
                    <a:pt x="9" y="77"/>
                    <a:pt x="9" y="77"/>
                    <a:pt x="9" y="77"/>
                  </a:cubicBezTo>
                  <a:cubicBezTo>
                    <a:pt x="10" y="77"/>
                    <a:pt x="11" y="76"/>
                    <a:pt x="12" y="7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1" y="76"/>
                    <a:pt x="11" y="77"/>
                    <a:pt x="10" y="78"/>
                  </a:cubicBezTo>
                  <a:moveTo>
                    <a:pt x="8" y="76"/>
                  </a:moveTo>
                  <a:cubicBezTo>
                    <a:pt x="8" y="76"/>
                    <a:pt x="8" y="76"/>
                    <a:pt x="8" y="76"/>
                  </a:cubicBezTo>
                  <a:cubicBezTo>
                    <a:pt x="9" y="75"/>
                    <a:pt x="10" y="74"/>
                    <a:pt x="10" y="73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0" y="74"/>
                    <a:pt x="9" y="75"/>
                    <a:pt x="8" y="76"/>
                  </a:cubicBezTo>
                  <a:moveTo>
                    <a:pt x="7" y="74"/>
                  </a:moveTo>
                  <a:cubicBezTo>
                    <a:pt x="7" y="74"/>
                    <a:pt x="7" y="74"/>
                    <a:pt x="7" y="74"/>
                  </a:cubicBezTo>
                  <a:cubicBezTo>
                    <a:pt x="8" y="72"/>
                    <a:pt x="8" y="71"/>
                    <a:pt x="8" y="70"/>
                  </a:cubicBezTo>
                  <a:cubicBezTo>
                    <a:pt x="9" y="71"/>
                    <a:pt x="9" y="71"/>
                    <a:pt x="10" y="72"/>
                  </a:cubicBezTo>
                  <a:cubicBezTo>
                    <a:pt x="9" y="73"/>
                    <a:pt x="8" y="73"/>
                    <a:pt x="7" y="74"/>
                  </a:cubicBezTo>
                  <a:moveTo>
                    <a:pt x="78" y="72"/>
                  </a:moveTo>
                  <a:cubicBezTo>
                    <a:pt x="78" y="72"/>
                    <a:pt x="78" y="72"/>
                    <a:pt x="78" y="72"/>
                  </a:cubicBezTo>
                  <a:cubicBezTo>
                    <a:pt x="79" y="71"/>
                    <a:pt x="80" y="69"/>
                    <a:pt x="81" y="68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81" y="69"/>
                    <a:pt x="81" y="69"/>
                    <a:pt x="81" y="69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79" y="70"/>
                    <a:pt x="79" y="71"/>
                    <a:pt x="78" y="72"/>
                  </a:cubicBezTo>
                  <a:moveTo>
                    <a:pt x="88" y="67"/>
                  </a:moveTo>
                  <a:cubicBezTo>
                    <a:pt x="87" y="67"/>
                    <a:pt x="87" y="67"/>
                    <a:pt x="86" y="67"/>
                  </a:cubicBezTo>
                  <a:cubicBezTo>
                    <a:pt x="87" y="65"/>
                    <a:pt x="88" y="64"/>
                    <a:pt x="89" y="62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9" y="64"/>
                    <a:pt x="88" y="65"/>
                    <a:pt x="88" y="67"/>
                  </a:cubicBezTo>
                  <a:moveTo>
                    <a:pt x="84" y="67"/>
                  </a:moveTo>
                  <a:cubicBezTo>
                    <a:pt x="84" y="66"/>
                    <a:pt x="84" y="66"/>
                    <a:pt x="84" y="65"/>
                  </a:cubicBezTo>
                  <a:cubicBezTo>
                    <a:pt x="85" y="64"/>
                    <a:pt x="86" y="63"/>
                    <a:pt x="87" y="62"/>
                  </a:cubicBezTo>
                  <a:cubicBezTo>
                    <a:pt x="87" y="62"/>
                    <a:pt x="87" y="62"/>
                    <a:pt x="87" y="62"/>
                  </a:cubicBezTo>
                  <a:cubicBezTo>
                    <a:pt x="88" y="62"/>
                    <a:pt x="88" y="62"/>
                    <a:pt x="88" y="62"/>
                  </a:cubicBezTo>
                  <a:cubicBezTo>
                    <a:pt x="87" y="63"/>
                    <a:pt x="86" y="65"/>
                    <a:pt x="85" y="67"/>
                  </a:cubicBezTo>
                  <a:cubicBezTo>
                    <a:pt x="84" y="67"/>
                    <a:pt x="84" y="67"/>
                    <a:pt x="84" y="67"/>
                  </a:cubicBezTo>
                  <a:moveTo>
                    <a:pt x="12" y="61"/>
                  </a:move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moveTo>
                    <a:pt x="11" y="61"/>
                  </a:moveTo>
                  <a:cubicBezTo>
                    <a:pt x="10" y="60"/>
                    <a:pt x="10" y="59"/>
                    <a:pt x="10" y="59"/>
                  </a:cubicBezTo>
                  <a:cubicBezTo>
                    <a:pt x="11" y="58"/>
                    <a:pt x="11" y="58"/>
                    <a:pt x="11" y="57"/>
                  </a:cubicBezTo>
                  <a:cubicBezTo>
                    <a:pt x="11" y="58"/>
                    <a:pt x="11" y="58"/>
                    <a:pt x="11" y="59"/>
                  </a:cubicBezTo>
                  <a:cubicBezTo>
                    <a:pt x="11" y="59"/>
                    <a:pt x="11" y="60"/>
                    <a:pt x="11" y="61"/>
                  </a:cubicBezTo>
                  <a:moveTo>
                    <a:pt x="10" y="56"/>
                  </a:moveTo>
                  <a:cubicBezTo>
                    <a:pt x="10" y="56"/>
                    <a:pt x="10" y="56"/>
                    <a:pt x="10" y="56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6"/>
                    <a:pt x="10" y="56"/>
                    <a:pt x="10" y="56"/>
                  </a:cubicBezTo>
                  <a:moveTo>
                    <a:pt x="7" y="54"/>
                  </a:moveTo>
                  <a:cubicBezTo>
                    <a:pt x="6" y="53"/>
                    <a:pt x="6" y="53"/>
                    <a:pt x="6" y="53"/>
                  </a:cubicBezTo>
                  <a:cubicBezTo>
                    <a:pt x="7" y="52"/>
                    <a:pt x="7" y="51"/>
                    <a:pt x="8" y="50"/>
                  </a:cubicBezTo>
                  <a:cubicBezTo>
                    <a:pt x="8" y="50"/>
                    <a:pt x="8" y="51"/>
                    <a:pt x="8" y="52"/>
                  </a:cubicBezTo>
                  <a:cubicBezTo>
                    <a:pt x="8" y="52"/>
                    <a:pt x="7" y="53"/>
                    <a:pt x="7" y="54"/>
                  </a:cubicBezTo>
                  <a:moveTo>
                    <a:pt x="4" y="53"/>
                  </a:moveTo>
                  <a:cubicBezTo>
                    <a:pt x="4" y="53"/>
                    <a:pt x="3" y="53"/>
                    <a:pt x="3" y="53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4" y="51"/>
                    <a:pt x="5" y="49"/>
                    <a:pt x="6" y="48"/>
                  </a:cubicBezTo>
                  <a:cubicBezTo>
                    <a:pt x="6" y="48"/>
                    <a:pt x="7" y="48"/>
                    <a:pt x="8" y="48"/>
                  </a:cubicBezTo>
                  <a:cubicBezTo>
                    <a:pt x="6" y="50"/>
                    <a:pt x="5" y="51"/>
                    <a:pt x="4" y="53"/>
                  </a:cubicBezTo>
                  <a:moveTo>
                    <a:pt x="3" y="49"/>
                  </a:moveTo>
                  <a:cubicBezTo>
                    <a:pt x="3" y="49"/>
                    <a:pt x="3" y="48"/>
                    <a:pt x="3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8"/>
                    <a:pt x="3" y="49"/>
                    <a:pt x="3" y="49"/>
                  </a:cubicBezTo>
                  <a:moveTo>
                    <a:pt x="85" y="33"/>
                  </a:moveTo>
                  <a:cubicBezTo>
                    <a:pt x="85" y="33"/>
                    <a:pt x="85" y="32"/>
                    <a:pt x="85" y="31"/>
                  </a:cubicBezTo>
                  <a:cubicBezTo>
                    <a:pt x="85" y="31"/>
                    <a:pt x="86" y="30"/>
                    <a:pt x="87" y="30"/>
                  </a:cubicBezTo>
                  <a:cubicBezTo>
                    <a:pt x="87" y="31"/>
                    <a:pt x="86" y="32"/>
                    <a:pt x="86" y="33"/>
                  </a:cubicBezTo>
                  <a:cubicBezTo>
                    <a:pt x="85" y="33"/>
                    <a:pt x="85" y="33"/>
                    <a:pt x="85" y="33"/>
                  </a:cubicBezTo>
                  <a:moveTo>
                    <a:pt x="17" y="23"/>
                  </a:moveTo>
                  <a:cubicBezTo>
                    <a:pt x="16" y="23"/>
                    <a:pt x="16" y="23"/>
                    <a:pt x="16" y="23"/>
                  </a:cubicBezTo>
                  <a:cubicBezTo>
                    <a:pt x="17" y="22"/>
                    <a:pt x="18" y="21"/>
                    <a:pt x="19" y="20"/>
                  </a:cubicBezTo>
                  <a:cubicBezTo>
                    <a:pt x="18" y="21"/>
                    <a:pt x="18" y="22"/>
                    <a:pt x="17" y="23"/>
                  </a:cubicBezTo>
                  <a:moveTo>
                    <a:pt x="17" y="21"/>
                  </a:moveTo>
                  <a:cubicBezTo>
                    <a:pt x="17" y="20"/>
                    <a:pt x="17" y="20"/>
                    <a:pt x="17" y="20"/>
                  </a:cubicBezTo>
                  <a:cubicBezTo>
                    <a:pt x="17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20"/>
                    <a:pt x="17" y="20"/>
                    <a:pt x="17" y="21"/>
                  </a:cubicBezTo>
                  <a:moveTo>
                    <a:pt x="33" y="13"/>
                  </a:moveTo>
                  <a:cubicBezTo>
                    <a:pt x="33" y="13"/>
                    <a:pt x="34" y="13"/>
                    <a:pt x="34" y="13"/>
                  </a:cubicBezTo>
                  <a:cubicBezTo>
                    <a:pt x="38" y="11"/>
                    <a:pt x="43" y="10"/>
                    <a:pt x="47" y="10"/>
                  </a:cubicBezTo>
                  <a:cubicBezTo>
                    <a:pt x="48" y="10"/>
                    <a:pt x="49" y="9"/>
                    <a:pt x="49" y="9"/>
                  </a:cubicBezTo>
                  <a:cubicBezTo>
                    <a:pt x="49" y="7"/>
                    <a:pt x="49" y="5"/>
                    <a:pt x="50" y="3"/>
                  </a:cubicBezTo>
                  <a:cubicBezTo>
                    <a:pt x="54" y="3"/>
                    <a:pt x="58" y="3"/>
                    <a:pt x="62" y="5"/>
                  </a:cubicBezTo>
                  <a:cubicBezTo>
                    <a:pt x="61" y="7"/>
                    <a:pt x="61" y="9"/>
                    <a:pt x="60" y="11"/>
                  </a:cubicBezTo>
                  <a:cubicBezTo>
                    <a:pt x="60" y="11"/>
                    <a:pt x="61" y="12"/>
                    <a:pt x="61" y="12"/>
                  </a:cubicBezTo>
                  <a:cubicBezTo>
                    <a:pt x="66" y="14"/>
                    <a:pt x="70" y="17"/>
                    <a:pt x="73" y="20"/>
                  </a:cubicBezTo>
                  <a:cubicBezTo>
                    <a:pt x="73" y="20"/>
                    <a:pt x="74" y="20"/>
                    <a:pt x="74" y="20"/>
                  </a:cubicBezTo>
                  <a:cubicBezTo>
                    <a:pt x="74" y="20"/>
                    <a:pt x="75" y="20"/>
                    <a:pt x="75" y="20"/>
                  </a:cubicBezTo>
                  <a:cubicBezTo>
                    <a:pt x="77" y="19"/>
                    <a:pt x="79" y="17"/>
                    <a:pt x="80" y="16"/>
                  </a:cubicBezTo>
                  <a:cubicBezTo>
                    <a:pt x="81" y="16"/>
                    <a:pt x="81" y="17"/>
                    <a:pt x="81" y="17"/>
                  </a:cubicBezTo>
                  <a:cubicBezTo>
                    <a:pt x="82" y="18"/>
                    <a:pt x="83" y="20"/>
                    <a:pt x="84" y="21"/>
                  </a:cubicBezTo>
                  <a:cubicBezTo>
                    <a:pt x="85" y="22"/>
                    <a:pt x="86" y="23"/>
                    <a:pt x="86" y="24"/>
                  </a:cubicBezTo>
                  <a:cubicBezTo>
                    <a:pt x="86" y="24"/>
                    <a:pt x="87" y="25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5" y="27"/>
                    <a:pt x="84" y="28"/>
                    <a:pt x="82" y="30"/>
                  </a:cubicBezTo>
                  <a:cubicBezTo>
                    <a:pt x="81" y="30"/>
                    <a:pt x="81" y="31"/>
                    <a:pt x="81" y="31"/>
                  </a:cubicBezTo>
                  <a:cubicBezTo>
                    <a:pt x="83" y="36"/>
                    <a:pt x="84" y="40"/>
                    <a:pt x="85" y="45"/>
                  </a:cubicBezTo>
                  <a:cubicBezTo>
                    <a:pt x="85" y="46"/>
                    <a:pt x="85" y="46"/>
                    <a:pt x="86" y="46"/>
                  </a:cubicBezTo>
                  <a:cubicBezTo>
                    <a:pt x="88" y="47"/>
                    <a:pt x="90" y="47"/>
                    <a:pt x="92" y="47"/>
                  </a:cubicBezTo>
                  <a:cubicBezTo>
                    <a:pt x="92" y="51"/>
                    <a:pt x="91" y="55"/>
                    <a:pt x="90" y="59"/>
                  </a:cubicBezTo>
                  <a:cubicBezTo>
                    <a:pt x="89" y="59"/>
                    <a:pt x="88" y="59"/>
                    <a:pt x="87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5" y="59"/>
                    <a:pt x="84" y="59"/>
                    <a:pt x="83" y="60"/>
                  </a:cubicBezTo>
                  <a:cubicBezTo>
                    <a:pt x="81" y="61"/>
                    <a:pt x="80" y="63"/>
                    <a:pt x="79" y="65"/>
                  </a:cubicBezTo>
                  <a:cubicBezTo>
                    <a:pt x="78" y="67"/>
                    <a:pt x="77" y="69"/>
                    <a:pt x="75" y="71"/>
                  </a:cubicBezTo>
                  <a:cubicBezTo>
                    <a:pt x="74" y="71"/>
                    <a:pt x="74" y="72"/>
                    <a:pt x="75" y="73"/>
                  </a:cubicBezTo>
                  <a:cubicBezTo>
                    <a:pt x="76" y="74"/>
                    <a:pt x="77" y="76"/>
                    <a:pt x="78" y="78"/>
                  </a:cubicBezTo>
                  <a:cubicBezTo>
                    <a:pt x="75" y="81"/>
                    <a:pt x="72" y="83"/>
                    <a:pt x="69" y="85"/>
                  </a:cubicBezTo>
                  <a:cubicBezTo>
                    <a:pt x="67" y="83"/>
                    <a:pt x="66" y="81"/>
                    <a:pt x="65" y="80"/>
                  </a:cubicBezTo>
                  <a:cubicBezTo>
                    <a:pt x="65" y="79"/>
                    <a:pt x="64" y="79"/>
                    <a:pt x="64" y="79"/>
                  </a:cubicBezTo>
                  <a:cubicBezTo>
                    <a:pt x="64" y="79"/>
                    <a:pt x="63" y="79"/>
                    <a:pt x="63" y="79"/>
                  </a:cubicBezTo>
                  <a:cubicBezTo>
                    <a:pt x="59" y="81"/>
                    <a:pt x="54" y="82"/>
                    <a:pt x="50" y="82"/>
                  </a:cubicBezTo>
                  <a:cubicBezTo>
                    <a:pt x="49" y="82"/>
                    <a:pt x="48" y="83"/>
                    <a:pt x="48" y="84"/>
                  </a:cubicBezTo>
                  <a:cubicBezTo>
                    <a:pt x="48" y="86"/>
                    <a:pt x="47" y="88"/>
                    <a:pt x="47" y="90"/>
                  </a:cubicBezTo>
                  <a:cubicBezTo>
                    <a:pt x="43" y="90"/>
                    <a:pt x="39" y="89"/>
                    <a:pt x="35" y="88"/>
                  </a:cubicBezTo>
                  <a:cubicBezTo>
                    <a:pt x="36" y="86"/>
                    <a:pt x="36" y="84"/>
                    <a:pt x="36" y="82"/>
                  </a:cubicBezTo>
                  <a:cubicBezTo>
                    <a:pt x="36" y="81"/>
                    <a:pt x="36" y="80"/>
                    <a:pt x="35" y="80"/>
                  </a:cubicBezTo>
                  <a:cubicBezTo>
                    <a:pt x="31" y="78"/>
                    <a:pt x="27" y="76"/>
                    <a:pt x="24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0" y="74"/>
                    <a:pt x="18" y="75"/>
                    <a:pt x="17" y="76"/>
                  </a:cubicBezTo>
                  <a:cubicBezTo>
                    <a:pt x="14" y="73"/>
                    <a:pt x="11" y="70"/>
                    <a:pt x="10" y="66"/>
                  </a:cubicBezTo>
                  <a:cubicBezTo>
                    <a:pt x="11" y="65"/>
                    <a:pt x="13" y="64"/>
                    <a:pt x="15" y="63"/>
                  </a:cubicBezTo>
                  <a:cubicBezTo>
                    <a:pt x="15" y="62"/>
                    <a:pt x="16" y="61"/>
                    <a:pt x="15" y="61"/>
                  </a:cubicBezTo>
                  <a:cubicBezTo>
                    <a:pt x="13" y="56"/>
                    <a:pt x="12" y="52"/>
                    <a:pt x="12" y="47"/>
                  </a:cubicBezTo>
                  <a:cubicBezTo>
                    <a:pt x="12" y="46"/>
                    <a:pt x="12" y="46"/>
                    <a:pt x="11" y="46"/>
                  </a:cubicBezTo>
                  <a:cubicBezTo>
                    <a:pt x="9" y="45"/>
                    <a:pt x="7" y="45"/>
                    <a:pt x="5" y="45"/>
                  </a:cubicBezTo>
                  <a:cubicBezTo>
                    <a:pt x="5" y="41"/>
                    <a:pt x="6" y="37"/>
                    <a:pt x="7" y="33"/>
                  </a:cubicBezTo>
                  <a:cubicBezTo>
                    <a:pt x="9" y="33"/>
                    <a:pt x="11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4" y="34"/>
                    <a:pt x="14" y="34"/>
                    <a:pt x="15" y="33"/>
                  </a:cubicBezTo>
                  <a:cubicBezTo>
                    <a:pt x="16" y="31"/>
                    <a:pt x="17" y="29"/>
                    <a:pt x="18" y="27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4"/>
                    <a:pt x="21" y="23"/>
                    <a:pt x="22" y="21"/>
                  </a:cubicBezTo>
                  <a:cubicBezTo>
                    <a:pt x="23" y="21"/>
                    <a:pt x="23" y="20"/>
                    <a:pt x="22" y="19"/>
                  </a:cubicBezTo>
                  <a:cubicBezTo>
                    <a:pt x="21" y="18"/>
                    <a:pt x="20" y="16"/>
                    <a:pt x="19" y="14"/>
                  </a:cubicBezTo>
                  <a:cubicBezTo>
                    <a:pt x="22" y="12"/>
                    <a:pt x="25" y="9"/>
                    <a:pt x="28" y="7"/>
                  </a:cubicBezTo>
                  <a:cubicBezTo>
                    <a:pt x="30" y="9"/>
                    <a:pt x="31" y="11"/>
                    <a:pt x="32" y="13"/>
                  </a:cubicBezTo>
                  <a:cubicBezTo>
                    <a:pt x="32" y="13"/>
                    <a:pt x="33" y="13"/>
                    <a:pt x="33" y="13"/>
                  </a:cubicBezTo>
                  <a:moveTo>
                    <a:pt x="49" y="0"/>
                  </a:moveTo>
                  <a:cubicBezTo>
                    <a:pt x="48" y="0"/>
                    <a:pt x="47" y="0"/>
                    <a:pt x="47" y="1"/>
                  </a:cubicBezTo>
                  <a:cubicBezTo>
                    <a:pt x="47" y="3"/>
                    <a:pt x="46" y="5"/>
                    <a:pt x="46" y="7"/>
                  </a:cubicBezTo>
                  <a:cubicBezTo>
                    <a:pt x="42" y="7"/>
                    <a:pt x="38" y="8"/>
                    <a:pt x="34" y="10"/>
                  </a:cubicBezTo>
                  <a:cubicBezTo>
                    <a:pt x="33" y="8"/>
                    <a:pt x="31" y="6"/>
                    <a:pt x="30" y="5"/>
                  </a:cubicBezTo>
                  <a:cubicBezTo>
                    <a:pt x="30" y="4"/>
                    <a:pt x="29" y="4"/>
                    <a:pt x="29" y="4"/>
                  </a:cubicBezTo>
                  <a:cubicBezTo>
                    <a:pt x="29" y="4"/>
                    <a:pt x="28" y="4"/>
                    <a:pt x="28" y="4"/>
                  </a:cubicBezTo>
                  <a:cubicBezTo>
                    <a:pt x="24" y="6"/>
                    <a:pt x="19" y="9"/>
                    <a:pt x="16" y="13"/>
                  </a:cubicBezTo>
                  <a:cubicBezTo>
                    <a:pt x="15" y="13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7"/>
                    <a:pt x="14" y="19"/>
                    <a:pt x="13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4" y="24"/>
                    <a:pt x="14" y="25"/>
                    <a:pt x="15" y="26"/>
                  </a:cubicBezTo>
                  <a:cubicBezTo>
                    <a:pt x="14" y="27"/>
                    <a:pt x="13" y="29"/>
                    <a:pt x="12" y="31"/>
                  </a:cubicBezTo>
                  <a:cubicBezTo>
                    <a:pt x="10" y="30"/>
                    <a:pt x="8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0"/>
                    <a:pt x="5" y="30"/>
                    <a:pt x="4" y="31"/>
                  </a:cubicBezTo>
                  <a:cubicBezTo>
                    <a:pt x="4" y="31"/>
                    <a:pt x="4" y="31"/>
                    <a:pt x="4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2" y="38"/>
                    <a:pt x="0" y="49"/>
                    <a:pt x="0" y="54"/>
                  </a:cubicBezTo>
                  <a:cubicBezTo>
                    <a:pt x="0" y="55"/>
                    <a:pt x="0" y="55"/>
                    <a:pt x="1" y="55"/>
                  </a:cubicBezTo>
                  <a:cubicBezTo>
                    <a:pt x="3" y="56"/>
                    <a:pt x="5" y="56"/>
                    <a:pt x="7" y="57"/>
                  </a:cubicBezTo>
                  <a:cubicBezTo>
                    <a:pt x="7" y="59"/>
                    <a:pt x="8" y="61"/>
                    <a:pt x="8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5"/>
                    <a:pt x="6" y="65"/>
                    <a:pt x="6" y="65"/>
                  </a:cubicBezTo>
                  <a:cubicBezTo>
                    <a:pt x="6" y="68"/>
                    <a:pt x="5" y="71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4" y="75"/>
                    <a:pt x="4" y="75"/>
                    <a:pt x="5" y="76"/>
                  </a:cubicBezTo>
                  <a:cubicBezTo>
                    <a:pt x="7" y="80"/>
                    <a:pt x="9" y="83"/>
                    <a:pt x="12" y="86"/>
                  </a:cubicBezTo>
                  <a:cubicBezTo>
                    <a:pt x="13" y="87"/>
                    <a:pt x="13" y="87"/>
                    <a:pt x="14" y="87"/>
                  </a:cubicBezTo>
                  <a:cubicBezTo>
                    <a:pt x="14" y="87"/>
                    <a:pt x="14" y="87"/>
                    <a:pt x="14" y="87"/>
                  </a:cubicBezTo>
                  <a:cubicBezTo>
                    <a:pt x="14" y="87"/>
                    <a:pt x="15" y="87"/>
                    <a:pt x="15" y="87"/>
                  </a:cubicBezTo>
                  <a:cubicBezTo>
                    <a:pt x="17" y="86"/>
                    <a:pt x="18" y="85"/>
                    <a:pt x="20" y="84"/>
                  </a:cubicBezTo>
                  <a:cubicBezTo>
                    <a:pt x="23" y="86"/>
                    <a:pt x="26" y="88"/>
                    <a:pt x="30" y="90"/>
                  </a:cubicBezTo>
                  <a:cubicBezTo>
                    <a:pt x="30" y="92"/>
                    <a:pt x="30" y="94"/>
                    <a:pt x="30" y="97"/>
                  </a:cubicBezTo>
                  <a:cubicBezTo>
                    <a:pt x="30" y="98"/>
                    <a:pt x="30" y="98"/>
                    <a:pt x="31" y="98"/>
                  </a:cubicBezTo>
                  <a:cubicBezTo>
                    <a:pt x="36" y="100"/>
                    <a:pt x="41" y="101"/>
                    <a:pt x="46" y="101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47" y="101"/>
                    <a:pt x="47" y="100"/>
                    <a:pt x="47" y="100"/>
                  </a:cubicBezTo>
                  <a:cubicBezTo>
                    <a:pt x="48" y="98"/>
                    <a:pt x="49" y="96"/>
                    <a:pt x="49" y="93"/>
                  </a:cubicBezTo>
                  <a:cubicBezTo>
                    <a:pt x="54" y="93"/>
                    <a:pt x="57" y="92"/>
                    <a:pt x="61" y="90"/>
                  </a:cubicBezTo>
                  <a:cubicBezTo>
                    <a:pt x="62" y="92"/>
                    <a:pt x="64" y="94"/>
                    <a:pt x="65" y="96"/>
                  </a:cubicBezTo>
                  <a:cubicBezTo>
                    <a:pt x="65" y="96"/>
                    <a:pt x="65" y="96"/>
                    <a:pt x="66" y="96"/>
                  </a:cubicBezTo>
                  <a:cubicBezTo>
                    <a:pt x="66" y="96"/>
                    <a:pt x="66" y="96"/>
                    <a:pt x="67" y="96"/>
                  </a:cubicBezTo>
                  <a:cubicBezTo>
                    <a:pt x="71" y="94"/>
                    <a:pt x="75" y="91"/>
                    <a:pt x="79" y="87"/>
                  </a:cubicBezTo>
                  <a:cubicBezTo>
                    <a:pt x="79" y="87"/>
                    <a:pt x="79" y="87"/>
                    <a:pt x="79" y="87"/>
                  </a:cubicBezTo>
                  <a:cubicBezTo>
                    <a:pt x="80" y="84"/>
                    <a:pt x="81" y="82"/>
                    <a:pt x="82" y="78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1" y="76"/>
                    <a:pt x="80" y="75"/>
                    <a:pt x="80" y="75"/>
                  </a:cubicBezTo>
                  <a:cubicBezTo>
                    <a:pt x="81" y="73"/>
                    <a:pt x="82" y="71"/>
                    <a:pt x="83" y="71"/>
                  </a:cubicBezTo>
                  <a:cubicBezTo>
                    <a:pt x="83" y="70"/>
                    <a:pt x="84" y="70"/>
                    <a:pt x="84" y="70"/>
                  </a:cubicBezTo>
                  <a:cubicBezTo>
                    <a:pt x="84" y="70"/>
                    <a:pt x="84" y="70"/>
                    <a:pt x="85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70"/>
                    <a:pt x="87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90" y="70"/>
                    <a:pt x="90" y="69"/>
                  </a:cubicBezTo>
                  <a:cubicBezTo>
                    <a:pt x="91" y="67"/>
                    <a:pt x="92" y="64"/>
                    <a:pt x="93" y="61"/>
                  </a:cubicBezTo>
                  <a:cubicBezTo>
                    <a:pt x="94" y="56"/>
                    <a:pt x="95" y="51"/>
                    <a:pt x="95" y="46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5" y="45"/>
                    <a:pt x="95" y="45"/>
                    <a:pt x="94" y="45"/>
                  </a:cubicBezTo>
                  <a:cubicBezTo>
                    <a:pt x="92" y="44"/>
                    <a:pt x="90" y="44"/>
                    <a:pt x="87" y="44"/>
                  </a:cubicBezTo>
                  <a:cubicBezTo>
                    <a:pt x="87" y="41"/>
                    <a:pt x="87" y="39"/>
                    <a:pt x="86" y="36"/>
                  </a:cubicBezTo>
                  <a:cubicBezTo>
                    <a:pt x="87" y="36"/>
                    <a:pt x="87" y="36"/>
                    <a:pt x="88" y="35"/>
                  </a:cubicBezTo>
                  <a:cubicBezTo>
                    <a:pt x="88" y="35"/>
                    <a:pt x="89" y="35"/>
                    <a:pt x="89" y="34"/>
                  </a:cubicBezTo>
                  <a:cubicBezTo>
                    <a:pt x="89" y="32"/>
                    <a:pt x="90" y="30"/>
                    <a:pt x="90" y="28"/>
                  </a:cubicBezTo>
                  <a:cubicBezTo>
                    <a:pt x="90" y="28"/>
                    <a:pt x="90" y="27"/>
                    <a:pt x="90" y="27"/>
                  </a:cubicBezTo>
                  <a:cubicBezTo>
                    <a:pt x="91" y="27"/>
                    <a:pt x="91" y="26"/>
                    <a:pt x="90" y="26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4"/>
                    <a:pt x="89" y="23"/>
                    <a:pt x="88" y="22"/>
                  </a:cubicBezTo>
                  <a:cubicBezTo>
                    <a:pt x="88" y="22"/>
                    <a:pt x="88" y="21"/>
                    <a:pt x="87" y="20"/>
                  </a:cubicBezTo>
                  <a:cubicBezTo>
                    <a:pt x="86" y="19"/>
                    <a:pt x="85" y="17"/>
                    <a:pt x="84" y="16"/>
                  </a:cubicBezTo>
                  <a:cubicBezTo>
                    <a:pt x="83" y="15"/>
                    <a:pt x="83" y="14"/>
                    <a:pt x="82" y="14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1" y="13"/>
                    <a:pt x="81" y="13"/>
                    <a:pt x="80" y="13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78" y="14"/>
                    <a:pt x="76" y="16"/>
                    <a:pt x="74" y="17"/>
                  </a:cubicBezTo>
                  <a:cubicBezTo>
                    <a:pt x="71" y="14"/>
                    <a:pt x="67" y="12"/>
                    <a:pt x="64" y="10"/>
                  </a:cubicBezTo>
                  <a:cubicBezTo>
                    <a:pt x="64" y="8"/>
                    <a:pt x="64" y="6"/>
                    <a:pt x="65" y="4"/>
                  </a:cubicBezTo>
                  <a:cubicBezTo>
                    <a:pt x="65" y="3"/>
                    <a:pt x="64" y="2"/>
                    <a:pt x="64" y="2"/>
                  </a:cubicBezTo>
                  <a:cubicBezTo>
                    <a:pt x="59" y="0"/>
                    <a:pt x="54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9" name="Freeform 745"/>
            <p:cNvSpPr>
              <a:spLocks noEditPoints="1"/>
            </p:cNvSpPr>
            <p:nvPr/>
          </p:nvSpPr>
          <p:spPr bwMode="auto">
            <a:xfrm>
              <a:off x="1086191" y="3459834"/>
              <a:ext cx="103948" cy="105740"/>
            </a:xfrm>
            <a:custGeom>
              <a:avLst/>
              <a:gdLst>
                <a:gd name="T0" fmla="*/ 46 w 49"/>
                <a:gd name="T1" fmla="*/ 27 h 50"/>
                <a:gd name="T2" fmla="*/ 46 w 49"/>
                <a:gd name="T3" fmla="*/ 28 h 50"/>
                <a:gd name="T4" fmla="*/ 45 w 49"/>
                <a:gd name="T5" fmla="*/ 25 h 50"/>
                <a:gd name="T6" fmla="*/ 46 w 49"/>
                <a:gd name="T7" fmla="*/ 26 h 50"/>
                <a:gd name="T8" fmla="*/ 45 w 49"/>
                <a:gd name="T9" fmla="*/ 24 h 50"/>
                <a:gd name="T10" fmla="*/ 46 w 49"/>
                <a:gd name="T11" fmla="*/ 23 h 50"/>
                <a:gd name="T12" fmla="*/ 45 w 49"/>
                <a:gd name="T13" fmla="*/ 24 h 50"/>
                <a:gd name="T14" fmla="*/ 43 w 49"/>
                <a:gd name="T15" fmla="*/ 20 h 50"/>
                <a:gd name="T16" fmla="*/ 45 w 49"/>
                <a:gd name="T17" fmla="*/ 22 h 50"/>
                <a:gd name="T18" fmla="*/ 42 w 49"/>
                <a:gd name="T19" fmla="*/ 18 h 50"/>
                <a:gd name="T20" fmla="*/ 42 w 49"/>
                <a:gd name="T21" fmla="*/ 14 h 50"/>
                <a:gd name="T22" fmla="*/ 42 w 49"/>
                <a:gd name="T23" fmla="*/ 18 h 50"/>
                <a:gd name="T24" fmla="*/ 10 w 49"/>
                <a:gd name="T25" fmla="*/ 40 h 50"/>
                <a:gd name="T26" fmla="*/ 4 w 49"/>
                <a:gd name="T27" fmla="*/ 20 h 50"/>
                <a:gd name="T28" fmla="*/ 4 w 49"/>
                <a:gd name="T29" fmla="*/ 20 h 50"/>
                <a:gd name="T30" fmla="*/ 22 w 49"/>
                <a:gd name="T31" fmla="*/ 10 h 50"/>
                <a:gd name="T32" fmla="*/ 37 w 49"/>
                <a:gd name="T33" fmla="*/ 17 h 50"/>
                <a:gd name="T34" fmla="*/ 43 w 49"/>
                <a:gd name="T35" fmla="*/ 36 h 50"/>
                <a:gd name="T36" fmla="*/ 36 w 49"/>
                <a:gd name="T37" fmla="*/ 44 h 50"/>
                <a:gd name="T38" fmla="*/ 25 w 49"/>
                <a:gd name="T39" fmla="*/ 47 h 50"/>
                <a:gd name="T40" fmla="*/ 35 w 49"/>
                <a:gd name="T41" fmla="*/ 11 h 50"/>
                <a:gd name="T42" fmla="*/ 40 w 49"/>
                <a:gd name="T43" fmla="*/ 11 h 50"/>
                <a:gd name="T44" fmla="*/ 39 w 49"/>
                <a:gd name="T45" fmla="*/ 14 h 50"/>
                <a:gd name="T46" fmla="*/ 12 w 49"/>
                <a:gd name="T47" fmla="*/ 7 h 50"/>
                <a:gd name="T48" fmla="*/ 7 w 49"/>
                <a:gd name="T49" fmla="*/ 13 h 50"/>
                <a:gd name="T50" fmla="*/ 30 w 49"/>
                <a:gd name="T51" fmla="*/ 9 h 50"/>
                <a:gd name="T52" fmla="*/ 34 w 49"/>
                <a:gd name="T53" fmla="*/ 6 h 50"/>
                <a:gd name="T54" fmla="*/ 34 w 49"/>
                <a:gd name="T55" fmla="*/ 10 h 50"/>
                <a:gd name="T56" fmla="*/ 18 w 49"/>
                <a:gd name="T57" fmla="*/ 5 h 50"/>
                <a:gd name="T58" fmla="*/ 14 w 49"/>
                <a:gd name="T59" fmla="*/ 8 h 50"/>
                <a:gd name="T60" fmla="*/ 29 w 49"/>
                <a:gd name="T61" fmla="*/ 8 h 50"/>
                <a:gd name="T62" fmla="*/ 28 w 49"/>
                <a:gd name="T63" fmla="*/ 4 h 50"/>
                <a:gd name="T64" fmla="*/ 32 w 49"/>
                <a:gd name="T65" fmla="*/ 5 h 50"/>
                <a:gd name="T66" fmla="*/ 18 w 49"/>
                <a:gd name="T67" fmla="*/ 7 h 50"/>
                <a:gd name="T68" fmla="*/ 24 w 49"/>
                <a:gd name="T69" fmla="*/ 3 h 50"/>
                <a:gd name="T70" fmla="*/ 22 w 49"/>
                <a:gd name="T71" fmla="*/ 7 h 50"/>
                <a:gd name="T72" fmla="*/ 24 w 49"/>
                <a:gd name="T73" fmla="*/ 0 h 50"/>
                <a:gd name="T74" fmla="*/ 12 w 49"/>
                <a:gd name="T75" fmla="*/ 4 h 50"/>
                <a:gd name="T76" fmla="*/ 7 w 49"/>
                <a:gd name="T77" fmla="*/ 42 h 50"/>
                <a:gd name="T78" fmla="*/ 25 w 49"/>
                <a:gd name="T79" fmla="*/ 50 h 50"/>
                <a:gd name="T80" fmla="*/ 36 w 49"/>
                <a:gd name="T81" fmla="*/ 47 h 50"/>
                <a:gd name="T82" fmla="*/ 36 w 49"/>
                <a:gd name="T83" fmla="*/ 47 h 50"/>
                <a:gd name="T84" fmla="*/ 37 w 49"/>
                <a:gd name="T85" fmla="*/ 46 h 50"/>
                <a:gd name="T86" fmla="*/ 39 w 49"/>
                <a:gd name="T87" fmla="*/ 45 h 50"/>
                <a:gd name="T88" fmla="*/ 39 w 49"/>
                <a:gd name="T89" fmla="*/ 45 h 50"/>
                <a:gd name="T90" fmla="*/ 39 w 49"/>
                <a:gd name="T91" fmla="*/ 45 h 50"/>
                <a:gd name="T92" fmla="*/ 39 w 49"/>
                <a:gd name="T93" fmla="*/ 45 h 50"/>
                <a:gd name="T94" fmla="*/ 39 w 49"/>
                <a:gd name="T95" fmla="*/ 45 h 50"/>
                <a:gd name="T96" fmla="*/ 42 w 49"/>
                <a:gd name="T97" fmla="*/ 9 h 50"/>
                <a:gd name="T98" fmla="*/ 24 w 49"/>
                <a:gd name="T9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9" h="50">
                  <a:moveTo>
                    <a:pt x="46" y="28"/>
                  </a:move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8"/>
                    <a:pt x="46" y="28"/>
                    <a:pt x="46" y="28"/>
                  </a:cubicBezTo>
                  <a:moveTo>
                    <a:pt x="46" y="26"/>
                  </a:moveTo>
                  <a:cubicBezTo>
                    <a:pt x="45" y="25"/>
                    <a:pt x="45" y="25"/>
                    <a:pt x="45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moveTo>
                    <a:pt x="45" y="24"/>
                  </a:moveTo>
                  <a:cubicBezTo>
                    <a:pt x="45" y="24"/>
                    <a:pt x="45" y="24"/>
                    <a:pt x="45" y="24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5" y="24"/>
                    <a:pt x="45" y="24"/>
                    <a:pt x="45" y="24"/>
                  </a:cubicBezTo>
                  <a:moveTo>
                    <a:pt x="44" y="22"/>
                  </a:moveTo>
                  <a:cubicBezTo>
                    <a:pt x="44" y="21"/>
                    <a:pt x="43" y="20"/>
                    <a:pt x="43" y="20"/>
                  </a:cubicBezTo>
                  <a:cubicBezTo>
                    <a:pt x="43" y="19"/>
                    <a:pt x="44" y="19"/>
                    <a:pt x="45" y="19"/>
                  </a:cubicBezTo>
                  <a:cubicBezTo>
                    <a:pt x="45" y="20"/>
                    <a:pt x="45" y="21"/>
                    <a:pt x="45" y="22"/>
                  </a:cubicBezTo>
                  <a:cubicBezTo>
                    <a:pt x="45" y="22"/>
                    <a:pt x="45" y="22"/>
                    <a:pt x="44" y="22"/>
                  </a:cubicBezTo>
                  <a:moveTo>
                    <a:pt x="42" y="18"/>
                  </a:moveTo>
                  <a:cubicBezTo>
                    <a:pt x="41" y="17"/>
                    <a:pt x="40" y="16"/>
                    <a:pt x="40" y="15"/>
                  </a:cubicBezTo>
                  <a:cubicBezTo>
                    <a:pt x="40" y="15"/>
                    <a:pt x="41" y="14"/>
                    <a:pt x="42" y="14"/>
                  </a:cubicBezTo>
                  <a:cubicBezTo>
                    <a:pt x="43" y="15"/>
                    <a:pt x="43" y="16"/>
                    <a:pt x="44" y="17"/>
                  </a:cubicBezTo>
                  <a:cubicBezTo>
                    <a:pt x="43" y="18"/>
                    <a:pt x="43" y="18"/>
                    <a:pt x="42" y="18"/>
                  </a:cubicBezTo>
                  <a:moveTo>
                    <a:pt x="25" y="47"/>
                  </a:moveTo>
                  <a:cubicBezTo>
                    <a:pt x="19" y="47"/>
                    <a:pt x="13" y="44"/>
                    <a:pt x="10" y="40"/>
                  </a:cubicBezTo>
                  <a:cubicBezTo>
                    <a:pt x="6" y="35"/>
                    <a:pt x="3" y="29"/>
                    <a:pt x="3" y="24"/>
                  </a:cubicBezTo>
                  <a:cubicBezTo>
                    <a:pt x="3" y="23"/>
                    <a:pt x="3" y="21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6" y="17"/>
                    <a:pt x="8" y="15"/>
                    <a:pt x="11" y="13"/>
                  </a:cubicBezTo>
                  <a:cubicBezTo>
                    <a:pt x="15" y="11"/>
                    <a:pt x="19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8" y="10"/>
                    <a:pt x="33" y="13"/>
                    <a:pt x="37" y="17"/>
                  </a:cubicBezTo>
                  <a:cubicBezTo>
                    <a:pt x="41" y="21"/>
                    <a:pt x="44" y="27"/>
                    <a:pt x="44" y="33"/>
                  </a:cubicBezTo>
                  <a:cubicBezTo>
                    <a:pt x="44" y="34"/>
                    <a:pt x="44" y="35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2" y="39"/>
                    <a:pt x="39" y="41"/>
                    <a:pt x="36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2" y="46"/>
                    <a:pt x="28" y="47"/>
                    <a:pt x="25" y="47"/>
                  </a:cubicBezTo>
                  <a:moveTo>
                    <a:pt x="39" y="14"/>
                  </a:moveTo>
                  <a:cubicBezTo>
                    <a:pt x="37" y="13"/>
                    <a:pt x="36" y="12"/>
                    <a:pt x="35" y="11"/>
                  </a:cubicBezTo>
                  <a:cubicBezTo>
                    <a:pt x="36" y="10"/>
                    <a:pt x="37" y="10"/>
                    <a:pt x="38" y="9"/>
                  </a:cubicBezTo>
                  <a:cubicBezTo>
                    <a:pt x="39" y="10"/>
                    <a:pt x="39" y="10"/>
                    <a:pt x="40" y="11"/>
                  </a:cubicBezTo>
                  <a:cubicBezTo>
                    <a:pt x="40" y="11"/>
                    <a:pt x="41" y="12"/>
                    <a:pt x="41" y="13"/>
                  </a:cubicBezTo>
                  <a:cubicBezTo>
                    <a:pt x="40" y="13"/>
                    <a:pt x="39" y="14"/>
                    <a:pt x="39" y="14"/>
                  </a:cubicBezTo>
                  <a:moveTo>
                    <a:pt x="7" y="13"/>
                  </a:moveTo>
                  <a:cubicBezTo>
                    <a:pt x="8" y="11"/>
                    <a:pt x="10" y="9"/>
                    <a:pt x="12" y="7"/>
                  </a:cubicBezTo>
                  <a:cubicBezTo>
                    <a:pt x="11" y="9"/>
                    <a:pt x="10" y="10"/>
                    <a:pt x="9" y="11"/>
                  </a:cubicBezTo>
                  <a:cubicBezTo>
                    <a:pt x="8" y="12"/>
                    <a:pt x="7" y="12"/>
                    <a:pt x="7" y="13"/>
                  </a:cubicBezTo>
                  <a:moveTo>
                    <a:pt x="34" y="10"/>
                  </a:moveTo>
                  <a:cubicBezTo>
                    <a:pt x="32" y="10"/>
                    <a:pt x="31" y="9"/>
                    <a:pt x="30" y="9"/>
                  </a:cubicBezTo>
                  <a:cubicBezTo>
                    <a:pt x="31" y="8"/>
                    <a:pt x="32" y="7"/>
                    <a:pt x="33" y="7"/>
                  </a:cubicBezTo>
                  <a:cubicBezTo>
                    <a:pt x="33" y="6"/>
                    <a:pt x="33" y="6"/>
                    <a:pt x="34" y="6"/>
                  </a:cubicBezTo>
                  <a:cubicBezTo>
                    <a:pt x="35" y="6"/>
                    <a:pt x="36" y="7"/>
                    <a:pt x="37" y="8"/>
                  </a:cubicBezTo>
                  <a:cubicBezTo>
                    <a:pt x="36" y="9"/>
                    <a:pt x="35" y="10"/>
                    <a:pt x="34" y="10"/>
                  </a:cubicBezTo>
                  <a:moveTo>
                    <a:pt x="13" y="9"/>
                  </a:moveTo>
                  <a:cubicBezTo>
                    <a:pt x="14" y="7"/>
                    <a:pt x="16" y="6"/>
                    <a:pt x="18" y="5"/>
                  </a:cubicBezTo>
                  <a:cubicBezTo>
                    <a:pt x="18" y="4"/>
                    <a:pt x="19" y="4"/>
                    <a:pt x="20" y="4"/>
                  </a:cubicBezTo>
                  <a:cubicBezTo>
                    <a:pt x="18" y="5"/>
                    <a:pt x="16" y="7"/>
                    <a:pt x="14" y="8"/>
                  </a:cubicBezTo>
                  <a:cubicBezTo>
                    <a:pt x="14" y="9"/>
                    <a:pt x="13" y="9"/>
                    <a:pt x="13" y="9"/>
                  </a:cubicBezTo>
                  <a:moveTo>
                    <a:pt x="29" y="8"/>
                  </a:moveTo>
                  <a:cubicBezTo>
                    <a:pt x="27" y="8"/>
                    <a:pt x="26" y="7"/>
                    <a:pt x="24" y="7"/>
                  </a:cubicBezTo>
                  <a:cubicBezTo>
                    <a:pt x="25" y="6"/>
                    <a:pt x="27" y="5"/>
                    <a:pt x="28" y="4"/>
                  </a:cubicBezTo>
                  <a:cubicBezTo>
                    <a:pt x="30" y="4"/>
                    <a:pt x="31" y="4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6"/>
                    <a:pt x="30" y="7"/>
                    <a:pt x="29" y="8"/>
                  </a:cubicBezTo>
                  <a:moveTo>
                    <a:pt x="18" y="7"/>
                  </a:moveTo>
                  <a:cubicBezTo>
                    <a:pt x="19" y="6"/>
                    <a:pt x="21" y="5"/>
                    <a:pt x="23" y="3"/>
                  </a:cubicBezTo>
                  <a:cubicBezTo>
                    <a:pt x="23" y="3"/>
                    <a:pt x="24" y="3"/>
                    <a:pt x="24" y="3"/>
                  </a:cubicBezTo>
                  <a:cubicBezTo>
                    <a:pt x="25" y="3"/>
                    <a:pt x="26" y="3"/>
                    <a:pt x="26" y="3"/>
                  </a:cubicBezTo>
                  <a:cubicBezTo>
                    <a:pt x="25" y="5"/>
                    <a:pt x="23" y="6"/>
                    <a:pt x="22" y="7"/>
                  </a:cubicBezTo>
                  <a:cubicBezTo>
                    <a:pt x="20" y="7"/>
                    <a:pt x="19" y="7"/>
                    <a:pt x="18" y="7"/>
                  </a:cubicBezTo>
                  <a:moveTo>
                    <a:pt x="24" y="0"/>
                  </a:moveTo>
                  <a:cubicBezTo>
                    <a:pt x="20" y="0"/>
                    <a:pt x="16" y="2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4" y="9"/>
                    <a:pt x="0" y="16"/>
                    <a:pt x="0" y="24"/>
                  </a:cubicBezTo>
                  <a:cubicBezTo>
                    <a:pt x="0" y="30"/>
                    <a:pt x="3" y="37"/>
                    <a:pt x="7" y="42"/>
                  </a:cubicBezTo>
                  <a:cubicBezTo>
                    <a:pt x="12" y="46"/>
                    <a:pt x="18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8" y="50"/>
                    <a:pt x="32" y="49"/>
                    <a:pt x="35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8" y="46"/>
                    <a:pt x="38" y="46"/>
                    <a:pt x="38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46" y="40"/>
                    <a:pt x="49" y="33"/>
                    <a:pt x="49" y="26"/>
                  </a:cubicBezTo>
                  <a:cubicBezTo>
                    <a:pt x="49" y="20"/>
                    <a:pt x="46" y="13"/>
                    <a:pt x="42" y="9"/>
                  </a:cubicBezTo>
                  <a:cubicBezTo>
                    <a:pt x="37" y="4"/>
                    <a:pt x="31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0" name="Freeform 746"/>
            <p:cNvSpPr>
              <a:spLocks noEditPoints="1"/>
            </p:cNvSpPr>
            <p:nvPr/>
          </p:nvSpPr>
          <p:spPr bwMode="auto">
            <a:xfrm>
              <a:off x="1050347" y="3430262"/>
              <a:ext cx="169363" cy="180116"/>
            </a:xfrm>
            <a:custGeom>
              <a:avLst/>
              <a:gdLst>
                <a:gd name="T0" fmla="*/ 34 w 80"/>
                <a:gd name="T1" fmla="*/ 81 h 85"/>
                <a:gd name="T2" fmla="*/ 31 w 80"/>
                <a:gd name="T3" fmla="*/ 81 h 85"/>
                <a:gd name="T4" fmla="*/ 28 w 80"/>
                <a:gd name="T5" fmla="*/ 80 h 85"/>
                <a:gd name="T6" fmla="*/ 27 w 80"/>
                <a:gd name="T7" fmla="*/ 77 h 85"/>
                <a:gd name="T8" fmla="*/ 56 w 80"/>
                <a:gd name="T9" fmla="*/ 75 h 85"/>
                <a:gd name="T10" fmla="*/ 52 w 80"/>
                <a:gd name="T11" fmla="*/ 75 h 85"/>
                <a:gd name="T12" fmla="*/ 44 w 80"/>
                <a:gd name="T13" fmla="*/ 72 h 85"/>
                <a:gd name="T14" fmla="*/ 60 w 80"/>
                <a:gd name="T15" fmla="*/ 75 h 85"/>
                <a:gd name="T16" fmla="*/ 43 w 80"/>
                <a:gd name="T17" fmla="*/ 75 h 85"/>
                <a:gd name="T18" fmla="*/ 47 w 80"/>
                <a:gd name="T19" fmla="*/ 75 h 85"/>
                <a:gd name="T20" fmla="*/ 26 w 80"/>
                <a:gd name="T21" fmla="*/ 72 h 85"/>
                <a:gd name="T22" fmla="*/ 21 w 80"/>
                <a:gd name="T23" fmla="*/ 69 h 85"/>
                <a:gd name="T24" fmla="*/ 19 w 80"/>
                <a:gd name="T25" fmla="*/ 67 h 85"/>
                <a:gd name="T26" fmla="*/ 19 w 80"/>
                <a:gd name="T27" fmla="*/ 67 h 85"/>
                <a:gd name="T28" fmla="*/ 13 w 80"/>
                <a:gd name="T29" fmla="*/ 67 h 85"/>
                <a:gd name="T30" fmla="*/ 10 w 80"/>
                <a:gd name="T31" fmla="*/ 66 h 85"/>
                <a:gd name="T32" fmla="*/ 10 w 80"/>
                <a:gd name="T33" fmla="*/ 61 h 85"/>
                <a:gd name="T34" fmla="*/ 8 w 80"/>
                <a:gd name="T35" fmla="*/ 58 h 85"/>
                <a:gd name="T36" fmla="*/ 73 w 80"/>
                <a:gd name="T37" fmla="*/ 59 h 85"/>
                <a:gd name="T38" fmla="*/ 73 w 80"/>
                <a:gd name="T39" fmla="*/ 55 h 85"/>
                <a:gd name="T40" fmla="*/ 67 w 80"/>
                <a:gd name="T41" fmla="*/ 59 h 85"/>
                <a:gd name="T42" fmla="*/ 10 w 80"/>
                <a:gd name="T43" fmla="*/ 48 h 85"/>
                <a:gd name="T44" fmla="*/ 7 w 80"/>
                <a:gd name="T45" fmla="*/ 42 h 85"/>
                <a:gd name="T46" fmla="*/ 7 w 80"/>
                <a:gd name="T47" fmla="*/ 38 h 85"/>
                <a:gd name="T48" fmla="*/ 4 w 80"/>
                <a:gd name="T49" fmla="*/ 38 h 85"/>
                <a:gd name="T50" fmla="*/ 73 w 80"/>
                <a:gd name="T51" fmla="*/ 30 h 85"/>
                <a:gd name="T52" fmla="*/ 17 w 80"/>
                <a:gd name="T53" fmla="*/ 18 h 85"/>
                <a:gd name="T54" fmla="*/ 53 w 80"/>
                <a:gd name="T55" fmla="*/ 10 h 85"/>
                <a:gd name="T56" fmla="*/ 70 w 80"/>
                <a:gd name="T57" fmla="*/ 16 h 85"/>
                <a:gd name="T58" fmla="*/ 70 w 80"/>
                <a:gd name="T59" fmla="*/ 27 h 85"/>
                <a:gd name="T60" fmla="*/ 71 w 80"/>
                <a:gd name="T61" fmla="*/ 40 h 85"/>
                <a:gd name="T62" fmla="*/ 72 w 80"/>
                <a:gd name="T63" fmla="*/ 52 h 85"/>
                <a:gd name="T64" fmla="*/ 64 w 80"/>
                <a:gd name="T65" fmla="*/ 67 h 85"/>
                <a:gd name="T66" fmla="*/ 42 w 80"/>
                <a:gd name="T67" fmla="*/ 69 h 85"/>
                <a:gd name="T68" fmla="*/ 29 w 80"/>
                <a:gd name="T69" fmla="*/ 73 h 85"/>
                <a:gd name="T70" fmla="*/ 18 w 80"/>
                <a:gd name="T71" fmla="*/ 59 h 85"/>
                <a:gd name="T72" fmla="*/ 12 w 80"/>
                <a:gd name="T73" fmla="*/ 39 h 85"/>
                <a:gd name="T74" fmla="*/ 13 w 80"/>
                <a:gd name="T75" fmla="*/ 27 h 85"/>
                <a:gd name="T76" fmla="*/ 21 w 80"/>
                <a:gd name="T77" fmla="*/ 17 h 85"/>
                <a:gd name="T78" fmla="*/ 31 w 80"/>
                <a:gd name="T79" fmla="*/ 11 h 85"/>
                <a:gd name="T80" fmla="*/ 44 w 80"/>
                <a:gd name="T81" fmla="*/ 0 h 85"/>
                <a:gd name="T82" fmla="*/ 29 w 80"/>
                <a:gd name="T83" fmla="*/ 4 h 85"/>
                <a:gd name="T84" fmla="*/ 16 w 80"/>
                <a:gd name="T85" fmla="*/ 11 h 85"/>
                <a:gd name="T86" fmla="*/ 8 w 80"/>
                <a:gd name="T87" fmla="*/ 23 h 85"/>
                <a:gd name="T88" fmla="*/ 0 w 80"/>
                <a:gd name="T89" fmla="*/ 43 h 85"/>
                <a:gd name="T90" fmla="*/ 6 w 80"/>
                <a:gd name="T91" fmla="*/ 52 h 85"/>
                <a:gd name="T92" fmla="*/ 4 w 80"/>
                <a:gd name="T93" fmla="*/ 61 h 85"/>
                <a:gd name="T94" fmla="*/ 16 w 80"/>
                <a:gd name="T95" fmla="*/ 69 h 85"/>
                <a:gd name="T96" fmla="*/ 36 w 80"/>
                <a:gd name="T97" fmla="*/ 85 h 85"/>
                <a:gd name="T98" fmla="*/ 49 w 80"/>
                <a:gd name="T99" fmla="*/ 77 h 85"/>
                <a:gd name="T100" fmla="*/ 65 w 80"/>
                <a:gd name="T101" fmla="*/ 75 h 85"/>
                <a:gd name="T102" fmla="*/ 67 w 80"/>
                <a:gd name="T103" fmla="*/ 67 h 85"/>
                <a:gd name="T104" fmla="*/ 70 w 80"/>
                <a:gd name="T105" fmla="*/ 61 h 85"/>
                <a:gd name="T106" fmla="*/ 80 w 80"/>
                <a:gd name="T107" fmla="*/ 42 h 85"/>
                <a:gd name="T108" fmla="*/ 75 w 80"/>
                <a:gd name="T109" fmla="*/ 33 h 85"/>
                <a:gd name="T110" fmla="*/ 78 w 80"/>
                <a:gd name="T111" fmla="*/ 24 h 85"/>
                <a:gd name="T112" fmla="*/ 71 w 80"/>
                <a:gd name="T113" fmla="*/ 14 h 85"/>
                <a:gd name="T114" fmla="*/ 65 w 80"/>
                <a:gd name="T115" fmla="*/ 16 h 85"/>
                <a:gd name="T116" fmla="*/ 44 w 80"/>
                <a:gd name="T11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0" h="85">
                  <a:moveTo>
                    <a:pt x="35" y="81"/>
                  </a:moveTo>
                  <a:cubicBezTo>
                    <a:pt x="35" y="81"/>
                    <a:pt x="35" y="81"/>
                    <a:pt x="35" y="81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5" y="81"/>
                    <a:pt x="35" y="81"/>
                    <a:pt x="35" y="81"/>
                  </a:cubicBezTo>
                  <a:moveTo>
                    <a:pt x="34" y="81"/>
                  </a:moveTo>
                  <a:cubicBezTo>
                    <a:pt x="33" y="81"/>
                    <a:pt x="33" y="81"/>
                    <a:pt x="33" y="81"/>
                  </a:cubicBezTo>
                  <a:cubicBezTo>
                    <a:pt x="34" y="80"/>
                    <a:pt x="34" y="79"/>
                    <a:pt x="35" y="77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35" y="80"/>
                    <a:pt x="34" y="81"/>
                  </a:cubicBezTo>
                  <a:moveTo>
                    <a:pt x="31" y="81"/>
                  </a:moveTo>
                  <a:cubicBezTo>
                    <a:pt x="31" y="81"/>
                    <a:pt x="30" y="81"/>
                    <a:pt x="30" y="80"/>
                  </a:cubicBezTo>
                  <a:cubicBezTo>
                    <a:pt x="31" y="79"/>
                    <a:pt x="32" y="78"/>
                    <a:pt x="32" y="77"/>
                  </a:cubicBezTo>
                  <a:cubicBezTo>
                    <a:pt x="33" y="77"/>
                    <a:pt x="33" y="77"/>
                    <a:pt x="34" y="77"/>
                  </a:cubicBezTo>
                  <a:cubicBezTo>
                    <a:pt x="33" y="78"/>
                    <a:pt x="32" y="80"/>
                    <a:pt x="31" y="81"/>
                  </a:cubicBezTo>
                  <a:moveTo>
                    <a:pt x="28" y="80"/>
                  </a:moveTo>
                  <a:cubicBezTo>
                    <a:pt x="28" y="80"/>
                    <a:pt x="28" y="80"/>
                    <a:pt x="27" y="80"/>
                  </a:cubicBezTo>
                  <a:cubicBezTo>
                    <a:pt x="28" y="78"/>
                    <a:pt x="29" y="77"/>
                    <a:pt x="30" y="76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30" y="78"/>
                    <a:pt x="29" y="79"/>
                    <a:pt x="28" y="80"/>
                  </a:cubicBezTo>
                  <a:moveTo>
                    <a:pt x="27" y="77"/>
                  </a:moveTo>
                  <a:cubicBezTo>
                    <a:pt x="28" y="77"/>
                    <a:pt x="28" y="76"/>
                    <a:pt x="28" y="76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8" y="76"/>
                    <a:pt x="28" y="77"/>
                    <a:pt x="27" y="77"/>
                  </a:cubicBezTo>
                  <a:moveTo>
                    <a:pt x="55" y="78"/>
                  </a:moveTo>
                  <a:cubicBezTo>
                    <a:pt x="56" y="77"/>
                    <a:pt x="56" y="76"/>
                    <a:pt x="56" y="75"/>
                  </a:cubicBezTo>
                  <a:cubicBezTo>
                    <a:pt x="57" y="75"/>
                    <a:pt x="58" y="74"/>
                    <a:pt x="59" y="74"/>
                  </a:cubicBezTo>
                  <a:cubicBezTo>
                    <a:pt x="58" y="75"/>
                    <a:pt x="58" y="76"/>
                    <a:pt x="57" y="77"/>
                  </a:cubicBezTo>
                  <a:cubicBezTo>
                    <a:pt x="57" y="77"/>
                    <a:pt x="56" y="77"/>
                    <a:pt x="55" y="78"/>
                  </a:cubicBezTo>
                  <a:moveTo>
                    <a:pt x="53" y="77"/>
                  </a:moveTo>
                  <a:cubicBezTo>
                    <a:pt x="52" y="76"/>
                    <a:pt x="52" y="76"/>
                    <a:pt x="52" y="75"/>
                  </a:cubicBezTo>
                  <a:cubicBezTo>
                    <a:pt x="52" y="74"/>
                    <a:pt x="52" y="73"/>
                    <a:pt x="53" y="72"/>
                  </a:cubicBezTo>
                  <a:cubicBezTo>
                    <a:pt x="53" y="72"/>
                    <a:pt x="53" y="73"/>
                    <a:pt x="54" y="74"/>
                  </a:cubicBezTo>
                  <a:cubicBezTo>
                    <a:pt x="53" y="75"/>
                    <a:pt x="53" y="76"/>
                    <a:pt x="53" y="77"/>
                  </a:cubicBezTo>
                  <a:moveTo>
                    <a:pt x="42" y="72"/>
                  </a:moveTo>
                  <a:cubicBezTo>
                    <a:pt x="42" y="72"/>
                    <a:pt x="43" y="72"/>
                    <a:pt x="44" y="72"/>
                  </a:cubicBezTo>
                  <a:cubicBezTo>
                    <a:pt x="43" y="73"/>
                    <a:pt x="42" y="74"/>
                    <a:pt x="41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4"/>
                    <a:pt x="41" y="73"/>
                    <a:pt x="41" y="72"/>
                  </a:cubicBezTo>
                  <a:cubicBezTo>
                    <a:pt x="42" y="72"/>
                    <a:pt x="42" y="72"/>
                    <a:pt x="42" y="72"/>
                  </a:cubicBezTo>
                  <a:moveTo>
                    <a:pt x="60" y="75"/>
                  </a:moveTo>
                  <a:cubicBezTo>
                    <a:pt x="60" y="74"/>
                    <a:pt x="61" y="73"/>
                    <a:pt x="61" y="73"/>
                  </a:cubicBezTo>
                  <a:cubicBezTo>
                    <a:pt x="62" y="72"/>
                    <a:pt x="63" y="72"/>
                    <a:pt x="63" y="71"/>
                  </a:cubicBezTo>
                  <a:cubicBezTo>
                    <a:pt x="63" y="72"/>
                    <a:pt x="63" y="73"/>
                    <a:pt x="63" y="73"/>
                  </a:cubicBezTo>
                  <a:cubicBezTo>
                    <a:pt x="62" y="74"/>
                    <a:pt x="61" y="74"/>
                    <a:pt x="60" y="75"/>
                  </a:cubicBezTo>
                  <a:moveTo>
                    <a:pt x="43" y="75"/>
                  </a:moveTo>
                  <a:cubicBezTo>
                    <a:pt x="44" y="74"/>
                    <a:pt x="45" y="73"/>
                    <a:pt x="46" y="72"/>
                  </a:cubicBezTo>
                  <a:cubicBezTo>
                    <a:pt x="46" y="71"/>
                    <a:pt x="47" y="71"/>
                    <a:pt x="47" y="71"/>
                  </a:cubicBezTo>
                  <a:cubicBezTo>
                    <a:pt x="46" y="73"/>
                    <a:pt x="45" y="74"/>
                    <a:pt x="45" y="75"/>
                  </a:cubicBezTo>
                  <a:cubicBezTo>
                    <a:pt x="44" y="75"/>
                    <a:pt x="43" y="75"/>
                    <a:pt x="43" y="75"/>
                  </a:cubicBezTo>
                  <a:moveTo>
                    <a:pt x="47" y="75"/>
                  </a:moveTo>
                  <a:cubicBezTo>
                    <a:pt x="48" y="73"/>
                    <a:pt x="48" y="72"/>
                    <a:pt x="49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2"/>
                    <a:pt x="49" y="73"/>
                    <a:pt x="49" y="74"/>
                  </a:cubicBezTo>
                  <a:cubicBezTo>
                    <a:pt x="48" y="74"/>
                    <a:pt x="47" y="74"/>
                    <a:pt x="47" y="75"/>
                  </a:cubicBezTo>
                  <a:moveTo>
                    <a:pt x="26" y="72"/>
                  </a:moveTo>
                  <a:cubicBezTo>
                    <a:pt x="24" y="72"/>
                    <a:pt x="23" y="71"/>
                    <a:pt x="22" y="70"/>
                  </a:cubicBezTo>
                  <a:cubicBezTo>
                    <a:pt x="23" y="69"/>
                    <a:pt x="25" y="69"/>
                    <a:pt x="26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6" y="70"/>
                    <a:pt x="26" y="71"/>
                    <a:pt x="26" y="72"/>
                  </a:cubicBezTo>
                  <a:moveTo>
                    <a:pt x="21" y="69"/>
                  </a:moveTo>
                  <a:cubicBezTo>
                    <a:pt x="21" y="69"/>
                    <a:pt x="20" y="69"/>
                    <a:pt x="20" y="68"/>
                  </a:cubicBezTo>
                  <a:cubicBezTo>
                    <a:pt x="21" y="67"/>
                    <a:pt x="22" y="67"/>
                    <a:pt x="23" y="66"/>
                  </a:cubicBezTo>
                  <a:cubicBezTo>
                    <a:pt x="23" y="66"/>
                    <a:pt x="24" y="67"/>
                    <a:pt x="24" y="67"/>
                  </a:cubicBezTo>
                  <a:cubicBezTo>
                    <a:pt x="23" y="68"/>
                    <a:pt x="22" y="69"/>
                    <a:pt x="21" y="69"/>
                  </a:cubicBezTo>
                  <a:moveTo>
                    <a:pt x="19" y="67"/>
                  </a:moveTo>
                  <a:cubicBezTo>
                    <a:pt x="18" y="67"/>
                    <a:pt x="18" y="67"/>
                    <a:pt x="18" y="67"/>
                  </a:cubicBezTo>
                  <a:cubicBezTo>
                    <a:pt x="18" y="66"/>
                    <a:pt x="18" y="65"/>
                    <a:pt x="19" y="65"/>
                  </a:cubicBezTo>
                  <a:cubicBezTo>
                    <a:pt x="19" y="64"/>
                    <a:pt x="19" y="64"/>
                    <a:pt x="20" y="64"/>
                  </a:cubicBezTo>
                  <a:cubicBezTo>
                    <a:pt x="20" y="64"/>
                    <a:pt x="21" y="65"/>
                    <a:pt x="22" y="65"/>
                  </a:cubicBezTo>
                  <a:cubicBezTo>
                    <a:pt x="21" y="66"/>
                    <a:pt x="20" y="66"/>
                    <a:pt x="19" y="67"/>
                  </a:cubicBezTo>
                  <a:moveTo>
                    <a:pt x="13" y="67"/>
                  </a:moveTo>
                  <a:cubicBezTo>
                    <a:pt x="13" y="66"/>
                    <a:pt x="14" y="65"/>
                    <a:pt x="14" y="65"/>
                  </a:cubicBezTo>
                  <a:cubicBezTo>
                    <a:pt x="15" y="64"/>
                    <a:pt x="15" y="64"/>
                    <a:pt x="16" y="64"/>
                  </a:cubicBezTo>
                  <a:cubicBezTo>
                    <a:pt x="16" y="64"/>
                    <a:pt x="15" y="65"/>
                    <a:pt x="15" y="66"/>
                  </a:cubicBezTo>
                  <a:cubicBezTo>
                    <a:pt x="14" y="66"/>
                    <a:pt x="14" y="67"/>
                    <a:pt x="13" y="67"/>
                  </a:cubicBezTo>
                  <a:moveTo>
                    <a:pt x="10" y="67"/>
                  </a:moveTo>
                  <a:cubicBezTo>
                    <a:pt x="10" y="66"/>
                    <a:pt x="9" y="65"/>
                    <a:pt x="9" y="64"/>
                  </a:cubicBezTo>
                  <a:cubicBezTo>
                    <a:pt x="9" y="64"/>
                    <a:pt x="10" y="63"/>
                    <a:pt x="10" y="62"/>
                  </a:cubicBezTo>
                  <a:cubicBezTo>
                    <a:pt x="11" y="63"/>
                    <a:pt x="11" y="63"/>
                    <a:pt x="11" y="64"/>
                  </a:cubicBezTo>
                  <a:cubicBezTo>
                    <a:pt x="11" y="64"/>
                    <a:pt x="11" y="65"/>
                    <a:pt x="10" y="66"/>
                  </a:cubicBezTo>
                  <a:cubicBezTo>
                    <a:pt x="10" y="67"/>
                    <a:pt x="10" y="67"/>
                    <a:pt x="10" y="67"/>
                  </a:cubicBezTo>
                  <a:moveTo>
                    <a:pt x="8" y="63"/>
                  </a:moveTo>
                  <a:cubicBezTo>
                    <a:pt x="7" y="62"/>
                    <a:pt x="7" y="62"/>
                    <a:pt x="7" y="61"/>
                  </a:cubicBezTo>
                  <a:cubicBezTo>
                    <a:pt x="7" y="60"/>
                    <a:pt x="8" y="60"/>
                    <a:pt x="8" y="59"/>
                  </a:cubicBezTo>
                  <a:cubicBezTo>
                    <a:pt x="9" y="60"/>
                    <a:pt x="9" y="61"/>
                    <a:pt x="10" y="61"/>
                  </a:cubicBezTo>
                  <a:cubicBezTo>
                    <a:pt x="9" y="62"/>
                    <a:pt x="8" y="62"/>
                    <a:pt x="8" y="63"/>
                  </a:cubicBezTo>
                  <a:moveTo>
                    <a:pt x="6" y="60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6" y="59"/>
                    <a:pt x="7" y="58"/>
                    <a:pt x="7" y="57"/>
                  </a:cubicBezTo>
                  <a:cubicBezTo>
                    <a:pt x="7" y="57"/>
                    <a:pt x="7" y="58"/>
                    <a:pt x="8" y="58"/>
                  </a:cubicBezTo>
                  <a:cubicBezTo>
                    <a:pt x="7" y="59"/>
                    <a:pt x="7" y="59"/>
                    <a:pt x="6" y="60"/>
                  </a:cubicBezTo>
                  <a:moveTo>
                    <a:pt x="73" y="59"/>
                  </a:moveTo>
                  <a:cubicBezTo>
                    <a:pt x="72" y="58"/>
                    <a:pt x="72" y="58"/>
                    <a:pt x="72" y="58"/>
                  </a:cubicBezTo>
                  <a:cubicBezTo>
                    <a:pt x="73" y="57"/>
                    <a:pt x="73" y="57"/>
                    <a:pt x="74" y="56"/>
                  </a:cubicBezTo>
                  <a:cubicBezTo>
                    <a:pt x="74" y="57"/>
                    <a:pt x="73" y="58"/>
                    <a:pt x="73" y="59"/>
                  </a:cubicBezTo>
                  <a:moveTo>
                    <a:pt x="67" y="59"/>
                  </a:moveTo>
                  <a:cubicBezTo>
                    <a:pt x="68" y="58"/>
                    <a:pt x="68" y="57"/>
                    <a:pt x="69" y="57"/>
                  </a:cubicBezTo>
                  <a:cubicBezTo>
                    <a:pt x="69" y="56"/>
                    <a:pt x="70" y="55"/>
                    <a:pt x="70" y="55"/>
                  </a:cubicBezTo>
                  <a:cubicBezTo>
                    <a:pt x="71" y="55"/>
                    <a:pt x="71" y="54"/>
                    <a:pt x="72" y="54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2" y="56"/>
                    <a:pt x="71" y="57"/>
                    <a:pt x="70" y="58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69" y="58"/>
                    <a:pt x="69" y="58"/>
                    <a:pt x="68" y="58"/>
                  </a:cubicBezTo>
                  <a:cubicBezTo>
                    <a:pt x="68" y="59"/>
                    <a:pt x="67" y="59"/>
                    <a:pt x="67" y="59"/>
                  </a:cubicBezTo>
                  <a:moveTo>
                    <a:pt x="10" y="48"/>
                  </a:moveTo>
                  <a:cubicBezTo>
                    <a:pt x="10" y="48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moveTo>
                    <a:pt x="7" y="42"/>
                  </a:moveTo>
                  <a:cubicBezTo>
                    <a:pt x="6" y="42"/>
                    <a:pt x="6" y="42"/>
                    <a:pt x="6" y="42"/>
                  </a:cubicBezTo>
                  <a:cubicBezTo>
                    <a:pt x="7" y="42"/>
                    <a:pt x="7" y="41"/>
                    <a:pt x="8" y="40"/>
                  </a:cubicBezTo>
                  <a:cubicBezTo>
                    <a:pt x="8" y="41"/>
                    <a:pt x="7" y="41"/>
                    <a:pt x="7" y="42"/>
                  </a:cubicBezTo>
                  <a:cubicBezTo>
                    <a:pt x="7" y="42"/>
                    <a:pt x="7" y="42"/>
                    <a:pt x="7" y="42"/>
                  </a:cubicBezTo>
                  <a:moveTo>
                    <a:pt x="5" y="42"/>
                  </a:moveTo>
                  <a:cubicBezTo>
                    <a:pt x="4" y="42"/>
                    <a:pt x="4" y="42"/>
                    <a:pt x="4" y="42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0"/>
                    <a:pt x="5" y="39"/>
                    <a:pt x="6" y="38"/>
                  </a:cubicBezTo>
                  <a:cubicBezTo>
                    <a:pt x="6" y="38"/>
                    <a:pt x="7" y="38"/>
                    <a:pt x="7" y="38"/>
                  </a:cubicBezTo>
                  <a:cubicBezTo>
                    <a:pt x="6" y="40"/>
                    <a:pt x="6" y="41"/>
                    <a:pt x="5" y="42"/>
                  </a:cubicBezTo>
                  <a:moveTo>
                    <a:pt x="4" y="38"/>
                  </a:moveTo>
                  <a:cubicBezTo>
                    <a:pt x="4" y="38"/>
                    <a:pt x="4" y="38"/>
                    <a:pt x="4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4" y="38"/>
                    <a:pt x="4" y="38"/>
                    <a:pt x="4" y="38"/>
                  </a:cubicBezTo>
                  <a:moveTo>
                    <a:pt x="73" y="30"/>
                  </a:moveTo>
                  <a:cubicBezTo>
                    <a:pt x="73" y="30"/>
                    <a:pt x="73" y="29"/>
                    <a:pt x="73" y="29"/>
                  </a:cubicBezTo>
                  <a:cubicBezTo>
                    <a:pt x="73" y="29"/>
                    <a:pt x="74" y="29"/>
                    <a:pt x="74" y="28"/>
                  </a:cubicBezTo>
                  <a:cubicBezTo>
                    <a:pt x="74" y="29"/>
                    <a:pt x="74" y="29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moveTo>
                    <a:pt x="17" y="18"/>
                  </a:move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5"/>
                    <a:pt x="18" y="14"/>
                  </a:cubicBezTo>
                  <a:cubicBezTo>
                    <a:pt x="18" y="15"/>
                    <a:pt x="18" y="15"/>
                    <a:pt x="19" y="16"/>
                  </a:cubicBezTo>
                  <a:cubicBezTo>
                    <a:pt x="18" y="16"/>
                    <a:pt x="17" y="17"/>
                    <a:pt x="17" y="18"/>
                  </a:cubicBezTo>
                  <a:moveTo>
                    <a:pt x="43" y="9"/>
                  </a:moveTo>
                  <a:cubicBezTo>
                    <a:pt x="44" y="9"/>
                    <a:pt x="44" y="9"/>
                    <a:pt x="44" y="8"/>
                  </a:cubicBezTo>
                  <a:cubicBezTo>
                    <a:pt x="45" y="7"/>
                    <a:pt x="45" y="5"/>
                    <a:pt x="46" y="3"/>
                  </a:cubicBezTo>
                  <a:cubicBezTo>
                    <a:pt x="49" y="4"/>
                    <a:pt x="52" y="4"/>
                    <a:pt x="55" y="6"/>
                  </a:cubicBezTo>
                  <a:cubicBezTo>
                    <a:pt x="54" y="7"/>
                    <a:pt x="54" y="9"/>
                    <a:pt x="53" y="10"/>
                  </a:cubicBezTo>
                  <a:cubicBezTo>
                    <a:pt x="53" y="11"/>
                    <a:pt x="54" y="12"/>
                    <a:pt x="54" y="12"/>
                  </a:cubicBezTo>
                  <a:cubicBezTo>
                    <a:pt x="58" y="14"/>
                    <a:pt x="61" y="16"/>
                    <a:pt x="63" y="19"/>
                  </a:cubicBezTo>
                  <a:cubicBezTo>
                    <a:pt x="64" y="19"/>
                    <a:pt x="64" y="19"/>
                    <a:pt x="65" y="19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7" y="18"/>
                    <a:pt x="68" y="17"/>
                    <a:pt x="70" y="16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1" y="18"/>
                    <a:pt x="72" y="19"/>
                    <a:pt x="72" y="21"/>
                  </a:cubicBezTo>
                  <a:cubicBezTo>
                    <a:pt x="73" y="22"/>
                    <a:pt x="74" y="23"/>
                    <a:pt x="74" y="23"/>
                  </a:cubicBezTo>
                  <a:cubicBezTo>
                    <a:pt x="74" y="23"/>
                    <a:pt x="74" y="24"/>
                    <a:pt x="74" y="25"/>
                  </a:cubicBezTo>
                  <a:cubicBezTo>
                    <a:pt x="73" y="25"/>
                    <a:pt x="72" y="26"/>
                    <a:pt x="70" y="27"/>
                  </a:cubicBezTo>
                  <a:cubicBezTo>
                    <a:pt x="70" y="28"/>
                    <a:pt x="69" y="28"/>
                    <a:pt x="70" y="29"/>
                  </a:cubicBezTo>
                  <a:cubicBezTo>
                    <a:pt x="70" y="30"/>
                    <a:pt x="70" y="31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5"/>
                    <a:pt x="71" y="37"/>
                    <a:pt x="71" y="39"/>
                  </a:cubicBezTo>
                  <a:cubicBezTo>
                    <a:pt x="71" y="39"/>
                    <a:pt x="71" y="40"/>
                    <a:pt x="71" y="40"/>
                  </a:cubicBezTo>
                  <a:cubicBezTo>
                    <a:pt x="71" y="41"/>
                    <a:pt x="72" y="42"/>
                    <a:pt x="72" y="42"/>
                  </a:cubicBezTo>
                  <a:cubicBezTo>
                    <a:pt x="74" y="42"/>
                    <a:pt x="76" y="42"/>
                    <a:pt x="77" y="43"/>
                  </a:cubicBezTo>
                  <a:cubicBezTo>
                    <a:pt x="77" y="46"/>
                    <a:pt x="76" y="49"/>
                    <a:pt x="75" y="52"/>
                  </a:cubicBezTo>
                  <a:cubicBezTo>
                    <a:pt x="74" y="52"/>
                    <a:pt x="73" y="52"/>
                    <a:pt x="72" y="52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1" y="52"/>
                    <a:pt x="70" y="52"/>
                    <a:pt x="69" y="53"/>
                  </a:cubicBezTo>
                  <a:cubicBezTo>
                    <a:pt x="67" y="54"/>
                    <a:pt x="66" y="55"/>
                    <a:pt x="65" y="56"/>
                  </a:cubicBezTo>
                  <a:cubicBezTo>
                    <a:pt x="65" y="58"/>
                    <a:pt x="63" y="59"/>
                    <a:pt x="62" y="61"/>
                  </a:cubicBezTo>
                  <a:cubicBezTo>
                    <a:pt x="61" y="61"/>
                    <a:pt x="61" y="62"/>
                    <a:pt x="62" y="63"/>
                  </a:cubicBezTo>
                  <a:cubicBezTo>
                    <a:pt x="62" y="64"/>
                    <a:pt x="63" y="66"/>
                    <a:pt x="64" y="67"/>
                  </a:cubicBezTo>
                  <a:cubicBezTo>
                    <a:pt x="62" y="69"/>
                    <a:pt x="59" y="71"/>
                    <a:pt x="56" y="72"/>
                  </a:cubicBezTo>
                  <a:cubicBezTo>
                    <a:pt x="55" y="71"/>
                    <a:pt x="54" y="69"/>
                    <a:pt x="54" y="68"/>
                  </a:cubicBezTo>
                  <a:cubicBezTo>
                    <a:pt x="53" y="67"/>
                    <a:pt x="53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48" y="68"/>
                    <a:pt x="45" y="69"/>
                    <a:pt x="42" y="69"/>
                  </a:cubicBezTo>
                  <a:cubicBezTo>
                    <a:pt x="41" y="69"/>
                    <a:pt x="41" y="69"/>
                    <a:pt x="40" y="69"/>
                  </a:cubicBezTo>
                  <a:cubicBezTo>
                    <a:pt x="40" y="69"/>
                    <a:pt x="40" y="69"/>
                    <a:pt x="40" y="69"/>
                  </a:cubicBezTo>
                  <a:cubicBezTo>
                    <a:pt x="40" y="69"/>
                    <a:pt x="39" y="69"/>
                    <a:pt x="39" y="70"/>
                  </a:cubicBezTo>
                  <a:cubicBezTo>
                    <a:pt x="38" y="72"/>
                    <a:pt x="38" y="73"/>
                    <a:pt x="38" y="75"/>
                  </a:cubicBezTo>
                  <a:cubicBezTo>
                    <a:pt x="35" y="74"/>
                    <a:pt x="32" y="74"/>
                    <a:pt x="29" y="73"/>
                  </a:cubicBezTo>
                  <a:cubicBezTo>
                    <a:pt x="29" y="71"/>
                    <a:pt x="29" y="69"/>
                    <a:pt x="30" y="68"/>
                  </a:cubicBezTo>
                  <a:cubicBezTo>
                    <a:pt x="30" y="67"/>
                    <a:pt x="30" y="66"/>
                    <a:pt x="29" y="66"/>
                  </a:cubicBezTo>
                  <a:cubicBezTo>
                    <a:pt x="25" y="64"/>
                    <a:pt x="22" y="62"/>
                    <a:pt x="20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6" y="60"/>
                    <a:pt x="15" y="61"/>
                    <a:pt x="14" y="61"/>
                  </a:cubicBezTo>
                  <a:cubicBezTo>
                    <a:pt x="12" y="59"/>
                    <a:pt x="10" y="56"/>
                    <a:pt x="9" y="53"/>
                  </a:cubicBezTo>
                  <a:cubicBezTo>
                    <a:pt x="10" y="53"/>
                    <a:pt x="12" y="52"/>
                    <a:pt x="13" y="51"/>
                  </a:cubicBezTo>
                  <a:cubicBezTo>
                    <a:pt x="14" y="51"/>
                    <a:pt x="14" y="50"/>
                    <a:pt x="14" y="49"/>
                  </a:cubicBezTo>
                  <a:cubicBezTo>
                    <a:pt x="12" y="46"/>
                    <a:pt x="12" y="43"/>
                    <a:pt x="12" y="39"/>
                  </a:cubicBezTo>
                  <a:cubicBezTo>
                    <a:pt x="12" y="39"/>
                    <a:pt x="12" y="38"/>
                    <a:pt x="12" y="38"/>
                  </a:cubicBezTo>
                  <a:cubicBezTo>
                    <a:pt x="12" y="37"/>
                    <a:pt x="11" y="36"/>
                    <a:pt x="11" y="36"/>
                  </a:cubicBezTo>
                  <a:cubicBezTo>
                    <a:pt x="9" y="36"/>
                    <a:pt x="7" y="35"/>
                    <a:pt x="6" y="35"/>
                  </a:cubicBezTo>
                  <a:cubicBezTo>
                    <a:pt x="6" y="32"/>
                    <a:pt x="7" y="29"/>
                    <a:pt x="8" y="26"/>
                  </a:cubicBezTo>
                  <a:cubicBezTo>
                    <a:pt x="10" y="26"/>
                    <a:pt x="11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7"/>
                    <a:pt x="14" y="27"/>
                    <a:pt x="15" y="26"/>
                  </a:cubicBezTo>
                  <a:cubicBezTo>
                    <a:pt x="16" y="25"/>
                    <a:pt x="17" y="23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0"/>
                    <a:pt x="20" y="18"/>
                    <a:pt x="21" y="17"/>
                  </a:cubicBezTo>
                  <a:cubicBezTo>
                    <a:pt x="22" y="17"/>
                    <a:pt x="22" y="16"/>
                    <a:pt x="22" y="15"/>
                  </a:cubicBezTo>
                  <a:cubicBezTo>
                    <a:pt x="21" y="14"/>
                    <a:pt x="20" y="12"/>
                    <a:pt x="19" y="11"/>
                  </a:cubicBezTo>
                  <a:cubicBezTo>
                    <a:pt x="22" y="9"/>
                    <a:pt x="24" y="7"/>
                    <a:pt x="27" y="6"/>
                  </a:cubicBezTo>
                  <a:cubicBezTo>
                    <a:pt x="28" y="8"/>
                    <a:pt x="29" y="9"/>
                    <a:pt x="30" y="10"/>
                  </a:cubicBezTo>
                  <a:cubicBezTo>
                    <a:pt x="30" y="11"/>
                    <a:pt x="31" y="11"/>
                    <a:pt x="31" y="11"/>
                  </a:cubicBezTo>
                  <a:cubicBezTo>
                    <a:pt x="31" y="11"/>
                    <a:pt x="31" y="11"/>
                    <a:pt x="32" y="11"/>
                  </a:cubicBezTo>
                  <a:cubicBezTo>
                    <a:pt x="35" y="10"/>
                    <a:pt x="38" y="9"/>
                    <a:pt x="42" y="9"/>
                  </a:cubicBezTo>
                  <a:cubicBezTo>
                    <a:pt x="42" y="9"/>
                    <a:pt x="42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moveTo>
                    <a:pt x="44" y="0"/>
                  </a:moveTo>
                  <a:cubicBezTo>
                    <a:pt x="44" y="0"/>
                    <a:pt x="43" y="1"/>
                    <a:pt x="43" y="1"/>
                  </a:cubicBezTo>
                  <a:cubicBezTo>
                    <a:pt x="43" y="3"/>
                    <a:pt x="42" y="5"/>
                    <a:pt x="42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38" y="6"/>
                    <a:pt x="35" y="7"/>
                    <a:pt x="32" y="8"/>
                  </a:cubicBezTo>
                  <a:cubicBezTo>
                    <a:pt x="31" y="6"/>
                    <a:pt x="30" y="5"/>
                    <a:pt x="29" y="4"/>
                  </a:cubicBezTo>
                  <a:cubicBezTo>
                    <a:pt x="29" y="3"/>
                    <a:pt x="28" y="3"/>
                    <a:pt x="28" y="3"/>
                  </a:cubicBezTo>
                  <a:cubicBezTo>
                    <a:pt x="28" y="3"/>
                    <a:pt x="27" y="3"/>
                    <a:pt x="27" y="3"/>
                  </a:cubicBezTo>
                  <a:cubicBezTo>
                    <a:pt x="23" y="5"/>
                    <a:pt x="20" y="7"/>
                    <a:pt x="16" y="10"/>
                  </a:cubicBezTo>
                  <a:cubicBezTo>
                    <a:pt x="16" y="10"/>
                    <a:pt x="16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3"/>
                    <a:pt x="15" y="15"/>
                    <a:pt x="14" y="17"/>
                  </a:cubicBezTo>
                  <a:cubicBezTo>
                    <a:pt x="13" y="17"/>
                    <a:pt x="13" y="18"/>
                    <a:pt x="14" y="18"/>
                  </a:cubicBezTo>
                  <a:cubicBezTo>
                    <a:pt x="14" y="19"/>
                    <a:pt x="15" y="19"/>
                    <a:pt x="15" y="20"/>
                  </a:cubicBezTo>
                  <a:cubicBezTo>
                    <a:pt x="14" y="21"/>
                    <a:pt x="13" y="23"/>
                    <a:pt x="13" y="24"/>
                  </a:cubicBezTo>
                  <a:cubicBezTo>
                    <a:pt x="11" y="24"/>
                    <a:pt x="9" y="23"/>
                    <a:pt x="8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6" y="23"/>
                    <a:pt x="6" y="24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9"/>
                    <a:pt x="1" y="38"/>
                    <a:pt x="0" y="43"/>
                  </a:cubicBezTo>
                  <a:cubicBezTo>
                    <a:pt x="0" y="43"/>
                    <a:pt x="1" y="44"/>
                    <a:pt x="2" y="44"/>
                  </a:cubicBezTo>
                  <a:cubicBezTo>
                    <a:pt x="3" y="45"/>
                    <a:pt x="5" y="45"/>
                    <a:pt x="7" y="45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7"/>
                    <a:pt x="7" y="49"/>
                    <a:pt x="7" y="51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6" y="52"/>
                    <a:pt x="5" y="52"/>
                    <a:pt x="5" y="53"/>
                  </a:cubicBezTo>
                  <a:cubicBezTo>
                    <a:pt x="5" y="55"/>
                    <a:pt x="4" y="57"/>
                    <a:pt x="3" y="59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3" y="60"/>
                    <a:pt x="3" y="61"/>
                    <a:pt x="4" y="61"/>
                  </a:cubicBezTo>
                  <a:cubicBezTo>
                    <a:pt x="5" y="64"/>
                    <a:pt x="7" y="68"/>
                    <a:pt x="9" y="70"/>
                  </a:cubicBezTo>
                  <a:cubicBezTo>
                    <a:pt x="9" y="71"/>
                    <a:pt x="10" y="71"/>
                    <a:pt x="10" y="71"/>
                  </a:cubicBezTo>
                  <a:cubicBezTo>
                    <a:pt x="10" y="71"/>
                    <a:pt x="11" y="71"/>
                    <a:pt x="11" y="71"/>
                  </a:cubicBezTo>
                  <a:cubicBezTo>
                    <a:pt x="11" y="71"/>
                    <a:pt x="11" y="71"/>
                    <a:pt x="12" y="71"/>
                  </a:cubicBezTo>
                  <a:cubicBezTo>
                    <a:pt x="13" y="70"/>
                    <a:pt x="14" y="70"/>
                    <a:pt x="16" y="69"/>
                  </a:cubicBezTo>
                  <a:cubicBezTo>
                    <a:pt x="18" y="71"/>
                    <a:pt x="20" y="73"/>
                    <a:pt x="23" y="74"/>
                  </a:cubicBezTo>
                  <a:cubicBezTo>
                    <a:pt x="23" y="76"/>
                    <a:pt x="23" y="78"/>
                    <a:pt x="23" y="80"/>
                  </a:cubicBezTo>
                  <a:cubicBezTo>
                    <a:pt x="23" y="81"/>
                    <a:pt x="23" y="81"/>
                    <a:pt x="24" y="81"/>
                  </a:cubicBezTo>
                  <a:cubicBezTo>
                    <a:pt x="28" y="83"/>
                    <a:pt x="32" y="84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7" y="85"/>
                    <a:pt x="38" y="84"/>
                    <a:pt x="38" y="83"/>
                  </a:cubicBezTo>
                  <a:cubicBezTo>
                    <a:pt x="38" y="82"/>
                    <a:pt x="39" y="80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4" y="78"/>
                    <a:pt x="46" y="78"/>
                    <a:pt x="49" y="77"/>
                  </a:cubicBezTo>
                  <a:cubicBezTo>
                    <a:pt x="50" y="78"/>
                    <a:pt x="51" y="80"/>
                    <a:pt x="52" y="81"/>
                  </a:cubicBezTo>
                  <a:cubicBezTo>
                    <a:pt x="52" y="82"/>
                    <a:pt x="53" y="82"/>
                    <a:pt x="53" y="82"/>
                  </a:cubicBezTo>
                  <a:cubicBezTo>
                    <a:pt x="53" y="82"/>
                    <a:pt x="54" y="82"/>
                    <a:pt x="54" y="82"/>
                  </a:cubicBezTo>
                  <a:cubicBezTo>
                    <a:pt x="58" y="80"/>
                    <a:pt x="61" y="78"/>
                    <a:pt x="65" y="75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6" y="72"/>
                    <a:pt x="66" y="71"/>
                    <a:pt x="67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7" y="66"/>
                    <a:pt x="66" y="65"/>
                    <a:pt x="66" y="64"/>
                  </a:cubicBezTo>
                  <a:cubicBezTo>
                    <a:pt x="67" y="63"/>
                    <a:pt x="68" y="62"/>
                    <a:pt x="69" y="62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1" y="61"/>
                    <a:pt x="72" y="61"/>
                    <a:pt x="73" y="62"/>
                  </a:cubicBezTo>
                  <a:cubicBezTo>
                    <a:pt x="73" y="62"/>
                    <a:pt x="74" y="62"/>
                    <a:pt x="74" y="62"/>
                  </a:cubicBezTo>
                  <a:cubicBezTo>
                    <a:pt x="74" y="62"/>
                    <a:pt x="75" y="61"/>
                    <a:pt x="75" y="61"/>
                  </a:cubicBezTo>
                  <a:cubicBezTo>
                    <a:pt x="76" y="59"/>
                    <a:pt x="77" y="57"/>
                    <a:pt x="77" y="54"/>
                  </a:cubicBezTo>
                  <a:cubicBezTo>
                    <a:pt x="79" y="50"/>
                    <a:pt x="80" y="46"/>
                    <a:pt x="80" y="42"/>
                  </a:cubicBezTo>
                  <a:cubicBezTo>
                    <a:pt x="80" y="41"/>
                    <a:pt x="80" y="41"/>
                    <a:pt x="79" y="40"/>
                  </a:cubicBezTo>
                  <a:cubicBezTo>
                    <a:pt x="78" y="40"/>
                    <a:pt x="76" y="40"/>
                    <a:pt x="74" y="39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4" y="37"/>
                    <a:pt x="74" y="35"/>
                    <a:pt x="74" y="33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5" y="33"/>
                    <a:pt x="76" y="32"/>
                    <a:pt x="76" y="32"/>
                  </a:cubicBezTo>
                  <a:cubicBezTo>
                    <a:pt x="76" y="30"/>
                    <a:pt x="77" y="28"/>
                    <a:pt x="77" y="27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8" y="25"/>
                    <a:pt x="78" y="25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77" y="23"/>
                    <a:pt x="77" y="22"/>
                    <a:pt x="76" y="21"/>
                  </a:cubicBezTo>
                  <a:cubicBezTo>
                    <a:pt x="76" y="21"/>
                    <a:pt x="75" y="19"/>
                    <a:pt x="74" y="17"/>
                  </a:cubicBezTo>
                  <a:cubicBezTo>
                    <a:pt x="73" y="16"/>
                    <a:pt x="73" y="16"/>
                    <a:pt x="72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1" y="13"/>
                    <a:pt x="71" y="13"/>
                    <a:pt x="70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14"/>
                    <a:pt x="66" y="15"/>
                    <a:pt x="65" y="16"/>
                  </a:cubicBezTo>
                  <a:cubicBezTo>
                    <a:pt x="62" y="14"/>
                    <a:pt x="60" y="12"/>
                    <a:pt x="57" y="10"/>
                  </a:cubicBezTo>
                  <a:cubicBezTo>
                    <a:pt x="57" y="8"/>
                    <a:pt x="57" y="7"/>
                    <a:pt x="58" y="5"/>
                  </a:cubicBezTo>
                  <a:cubicBezTo>
                    <a:pt x="58" y="4"/>
                    <a:pt x="58" y="4"/>
                    <a:pt x="57" y="3"/>
                  </a:cubicBezTo>
                  <a:cubicBezTo>
                    <a:pt x="53" y="2"/>
                    <a:pt x="49" y="1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51" name="组合 550"/>
          <p:cNvGrpSpPr/>
          <p:nvPr/>
        </p:nvGrpSpPr>
        <p:grpSpPr>
          <a:xfrm>
            <a:off x="5080148" y="2394951"/>
            <a:ext cx="174699" cy="169064"/>
            <a:chOff x="2597015" y="4907933"/>
            <a:chExt cx="333349" cy="322596"/>
          </a:xfrm>
        </p:grpSpPr>
        <p:sp>
          <p:nvSpPr>
            <p:cNvPr id="552" name="Freeform 747"/>
            <p:cNvSpPr>
              <a:spLocks noEditPoints="1"/>
            </p:cNvSpPr>
            <p:nvPr/>
          </p:nvSpPr>
          <p:spPr bwMode="auto">
            <a:xfrm>
              <a:off x="2631067" y="4941985"/>
              <a:ext cx="265246" cy="254493"/>
            </a:xfrm>
            <a:custGeom>
              <a:avLst/>
              <a:gdLst>
                <a:gd name="T0" fmla="*/ 63 w 125"/>
                <a:gd name="T1" fmla="*/ 116 h 120"/>
                <a:gd name="T2" fmla="*/ 5 w 125"/>
                <a:gd name="T3" fmla="*/ 60 h 120"/>
                <a:gd name="T4" fmla="*/ 63 w 125"/>
                <a:gd name="T5" fmla="*/ 4 h 120"/>
                <a:gd name="T6" fmla="*/ 63 w 125"/>
                <a:gd name="T7" fmla="*/ 4 h 120"/>
                <a:gd name="T8" fmla="*/ 103 w 125"/>
                <a:gd name="T9" fmla="*/ 18 h 120"/>
                <a:gd name="T10" fmla="*/ 120 w 125"/>
                <a:gd name="T11" fmla="*/ 60 h 120"/>
                <a:gd name="T12" fmla="*/ 63 w 125"/>
                <a:gd name="T13" fmla="*/ 116 h 120"/>
                <a:gd name="T14" fmla="*/ 63 w 125"/>
                <a:gd name="T15" fmla="*/ 0 h 120"/>
                <a:gd name="T16" fmla="*/ 63 w 125"/>
                <a:gd name="T17" fmla="*/ 0 h 120"/>
                <a:gd name="T18" fmla="*/ 0 w 125"/>
                <a:gd name="T19" fmla="*/ 60 h 120"/>
                <a:gd name="T20" fmla="*/ 63 w 125"/>
                <a:gd name="T21" fmla="*/ 120 h 120"/>
                <a:gd name="T22" fmla="*/ 125 w 125"/>
                <a:gd name="T23" fmla="*/ 60 h 120"/>
                <a:gd name="T24" fmla="*/ 63 w 125"/>
                <a:gd name="T2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5" h="120">
                  <a:moveTo>
                    <a:pt x="63" y="116"/>
                  </a:moveTo>
                  <a:cubicBezTo>
                    <a:pt x="35" y="116"/>
                    <a:pt x="5" y="98"/>
                    <a:pt x="5" y="60"/>
                  </a:cubicBezTo>
                  <a:cubicBezTo>
                    <a:pt x="5" y="22"/>
                    <a:pt x="35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78" y="4"/>
                    <a:pt x="92" y="9"/>
                    <a:pt x="103" y="18"/>
                  </a:cubicBezTo>
                  <a:cubicBezTo>
                    <a:pt x="114" y="28"/>
                    <a:pt x="120" y="43"/>
                    <a:pt x="120" y="60"/>
                  </a:cubicBezTo>
                  <a:cubicBezTo>
                    <a:pt x="120" y="98"/>
                    <a:pt x="90" y="116"/>
                    <a:pt x="63" y="116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32" y="0"/>
                    <a:pt x="0" y="20"/>
                    <a:pt x="0" y="60"/>
                  </a:cubicBezTo>
                  <a:cubicBezTo>
                    <a:pt x="0" y="100"/>
                    <a:pt x="32" y="120"/>
                    <a:pt x="63" y="120"/>
                  </a:cubicBezTo>
                  <a:cubicBezTo>
                    <a:pt x="94" y="120"/>
                    <a:pt x="125" y="100"/>
                    <a:pt x="125" y="60"/>
                  </a:cubicBezTo>
                  <a:cubicBezTo>
                    <a:pt x="125" y="20"/>
                    <a:pt x="94" y="0"/>
                    <a:pt x="6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3" name="Freeform 748"/>
            <p:cNvSpPr>
              <a:spLocks noEditPoints="1"/>
            </p:cNvSpPr>
            <p:nvPr/>
          </p:nvSpPr>
          <p:spPr bwMode="auto">
            <a:xfrm>
              <a:off x="2597015" y="4907933"/>
              <a:ext cx="333349" cy="322596"/>
            </a:xfrm>
            <a:custGeom>
              <a:avLst/>
              <a:gdLst>
                <a:gd name="T0" fmla="*/ 79 w 157"/>
                <a:gd name="T1" fmla="*/ 147 h 152"/>
                <a:gd name="T2" fmla="*/ 5 w 157"/>
                <a:gd name="T3" fmla="*/ 76 h 152"/>
                <a:gd name="T4" fmla="*/ 79 w 157"/>
                <a:gd name="T5" fmla="*/ 4 h 152"/>
                <a:gd name="T6" fmla="*/ 153 w 157"/>
                <a:gd name="T7" fmla="*/ 76 h 152"/>
                <a:gd name="T8" fmla="*/ 79 w 157"/>
                <a:gd name="T9" fmla="*/ 147 h 152"/>
                <a:gd name="T10" fmla="*/ 79 w 157"/>
                <a:gd name="T11" fmla="*/ 0 h 152"/>
                <a:gd name="T12" fmla="*/ 25 w 157"/>
                <a:gd name="T13" fmla="*/ 19 h 152"/>
                <a:gd name="T14" fmla="*/ 0 w 157"/>
                <a:gd name="T15" fmla="*/ 76 h 152"/>
                <a:gd name="T16" fmla="*/ 25 w 157"/>
                <a:gd name="T17" fmla="*/ 133 h 152"/>
                <a:gd name="T18" fmla="*/ 79 w 157"/>
                <a:gd name="T19" fmla="*/ 152 h 152"/>
                <a:gd name="T20" fmla="*/ 132 w 157"/>
                <a:gd name="T21" fmla="*/ 133 h 152"/>
                <a:gd name="T22" fmla="*/ 157 w 157"/>
                <a:gd name="T23" fmla="*/ 76 h 152"/>
                <a:gd name="T24" fmla="*/ 132 w 157"/>
                <a:gd name="T25" fmla="*/ 19 h 152"/>
                <a:gd name="T26" fmla="*/ 79 w 157"/>
                <a:gd name="T2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7" h="152">
                  <a:moveTo>
                    <a:pt x="79" y="147"/>
                  </a:moveTo>
                  <a:cubicBezTo>
                    <a:pt x="42" y="147"/>
                    <a:pt x="5" y="124"/>
                    <a:pt x="5" y="76"/>
                  </a:cubicBezTo>
                  <a:cubicBezTo>
                    <a:pt x="5" y="28"/>
                    <a:pt x="42" y="4"/>
                    <a:pt x="79" y="4"/>
                  </a:cubicBezTo>
                  <a:cubicBezTo>
                    <a:pt x="116" y="4"/>
                    <a:pt x="153" y="28"/>
                    <a:pt x="153" y="76"/>
                  </a:cubicBezTo>
                  <a:cubicBezTo>
                    <a:pt x="153" y="124"/>
                    <a:pt x="116" y="147"/>
                    <a:pt x="79" y="147"/>
                  </a:cubicBezTo>
                  <a:moveTo>
                    <a:pt x="79" y="0"/>
                  </a:moveTo>
                  <a:cubicBezTo>
                    <a:pt x="58" y="0"/>
                    <a:pt x="39" y="7"/>
                    <a:pt x="25" y="19"/>
                  </a:cubicBezTo>
                  <a:cubicBezTo>
                    <a:pt x="9" y="33"/>
                    <a:pt x="0" y="53"/>
                    <a:pt x="0" y="76"/>
                  </a:cubicBezTo>
                  <a:cubicBezTo>
                    <a:pt x="0" y="99"/>
                    <a:pt x="9" y="119"/>
                    <a:pt x="25" y="133"/>
                  </a:cubicBezTo>
                  <a:cubicBezTo>
                    <a:pt x="39" y="145"/>
                    <a:pt x="58" y="152"/>
                    <a:pt x="79" y="152"/>
                  </a:cubicBezTo>
                  <a:cubicBezTo>
                    <a:pt x="99" y="152"/>
                    <a:pt x="118" y="145"/>
                    <a:pt x="132" y="133"/>
                  </a:cubicBezTo>
                  <a:cubicBezTo>
                    <a:pt x="148" y="119"/>
                    <a:pt x="157" y="99"/>
                    <a:pt x="157" y="76"/>
                  </a:cubicBezTo>
                  <a:cubicBezTo>
                    <a:pt x="157" y="53"/>
                    <a:pt x="148" y="33"/>
                    <a:pt x="132" y="19"/>
                  </a:cubicBezTo>
                  <a:cubicBezTo>
                    <a:pt x="118" y="7"/>
                    <a:pt x="99" y="0"/>
                    <a:pt x="7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4" name="Freeform 749"/>
            <p:cNvSpPr>
              <a:spLocks/>
            </p:cNvSpPr>
            <p:nvPr/>
          </p:nvSpPr>
          <p:spPr bwMode="auto">
            <a:xfrm>
              <a:off x="2752041" y="4963492"/>
              <a:ext cx="14338" cy="27779"/>
            </a:xfrm>
            <a:custGeom>
              <a:avLst/>
              <a:gdLst>
                <a:gd name="T0" fmla="*/ 4 w 7"/>
                <a:gd name="T1" fmla="*/ 0 h 13"/>
                <a:gd name="T2" fmla="*/ 1 w 7"/>
                <a:gd name="T3" fmla="*/ 1 h 13"/>
                <a:gd name="T4" fmla="*/ 2 w 7"/>
                <a:gd name="T5" fmla="*/ 12 h 13"/>
                <a:gd name="T6" fmla="*/ 3 w 7"/>
                <a:gd name="T7" fmla="*/ 13 h 13"/>
                <a:gd name="T8" fmla="*/ 4 w 7"/>
                <a:gd name="T9" fmla="*/ 13 h 13"/>
                <a:gd name="T10" fmla="*/ 6 w 7"/>
                <a:gd name="T11" fmla="*/ 10 h 13"/>
                <a:gd name="T12" fmla="*/ 6 w 7"/>
                <a:gd name="T13" fmla="*/ 3 h 13"/>
                <a:gd name="T14" fmla="*/ 5 w 7"/>
                <a:gd name="T15" fmla="*/ 0 h 13"/>
                <a:gd name="T16" fmla="*/ 4 w 7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3">
                  <a:moveTo>
                    <a:pt x="4" y="0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9"/>
                    <a:pt x="2" y="12"/>
                  </a:cubicBezTo>
                  <a:cubicBezTo>
                    <a:pt x="2" y="12"/>
                    <a:pt x="2" y="13"/>
                    <a:pt x="3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3"/>
                    <a:pt x="6" y="12"/>
                    <a:pt x="6" y="10"/>
                  </a:cubicBezTo>
                  <a:cubicBezTo>
                    <a:pt x="7" y="8"/>
                    <a:pt x="7" y="5"/>
                    <a:pt x="6" y="3"/>
                  </a:cubicBezTo>
                  <a:cubicBezTo>
                    <a:pt x="6" y="2"/>
                    <a:pt x="6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5" name="Freeform 750"/>
            <p:cNvSpPr>
              <a:spLocks/>
            </p:cNvSpPr>
            <p:nvPr/>
          </p:nvSpPr>
          <p:spPr bwMode="auto">
            <a:xfrm>
              <a:off x="2752041" y="5141816"/>
              <a:ext cx="14338" cy="35844"/>
            </a:xfrm>
            <a:custGeom>
              <a:avLst/>
              <a:gdLst>
                <a:gd name="T0" fmla="*/ 3 w 7"/>
                <a:gd name="T1" fmla="*/ 0 h 17"/>
                <a:gd name="T2" fmla="*/ 1 w 7"/>
                <a:gd name="T3" fmla="*/ 2 h 17"/>
                <a:gd name="T4" fmla="*/ 1 w 7"/>
                <a:gd name="T5" fmla="*/ 14 h 17"/>
                <a:gd name="T6" fmla="*/ 2 w 7"/>
                <a:gd name="T7" fmla="*/ 16 h 17"/>
                <a:gd name="T8" fmla="*/ 4 w 7"/>
                <a:gd name="T9" fmla="*/ 17 h 17"/>
                <a:gd name="T10" fmla="*/ 6 w 7"/>
                <a:gd name="T11" fmla="*/ 16 h 17"/>
                <a:gd name="T12" fmla="*/ 5 w 7"/>
                <a:gd name="T13" fmla="*/ 1 h 17"/>
                <a:gd name="T14" fmla="*/ 4 w 7"/>
                <a:gd name="T15" fmla="*/ 0 h 17"/>
                <a:gd name="T16" fmla="*/ 3 w 7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7">
                  <a:moveTo>
                    <a:pt x="3" y="0"/>
                  </a:moveTo>
                  <a:cubicBezTo>
                    <a:pt x="2" y="0"/>
                    <a:pt x="1" y="1"/>
                    <a:pt x="1" y="2"/>
                  </a:cubicBezTo>
                  <a:cubicBezTo>
                    <a:pt x="0" y="5"/>
                    <a:pt x="0" y="11"/>
                    <a:pt x="1" y="14"/>
                  </a:cubicBezTo>
                  <a:cubicBezTo>
                    <a:pt x="1" y="14"/>
                    <a:pt x="1" y="16"/>
                    <a:pt x="2" y="16"/>
                  </a:cubicBezTo>
                  <a:cubicBezTo>
                    <a:pt x="2" y="17"/>
                    <a:pt x="3" y="17"/>
                    <a:pt x="4" y="17"/>
                  </a:cubicBezTo>
                  <a:cubicBezTo>
                    <a:pt x="4" y="17"/>
                    <a:pt x="5" y="17"/>
                    <a:pt x="6" y="16"/>
                  </a:cubicBezTo>
                  <a:cubicBezTo>
                    <a:pt x="7" y="15"/>
                    <a:pt x="7" y="3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6" name="Freeform 751"/>
            <p:cNvSpPr>
              <a:spLocks/>
            </p:cNvSpPr>
            <p:nvPr/>
          </p:nvSpPr>
          <p:spPr bwMode="auto">
            <a:xfrm>
              <a:off x="2651677" y="5062959"/>
              <a:ext cx="38532" cy="15234"/>
            </a:xfrm>
            <a:custGeom>
              <a:avLst/>
              <a:gdLst>
                <a:gd name="T0" fmla="*/ 9 w 18"/>
                <a:gd name="T1" fmla="*/ 0 h 7"/>
                <a:gd name="T2" fmla="*/ 3 w 18"/>
                <a:gd name="T3" fmla="*/ 1 h 7"/>
                <a:gd name="T4" fmla="*/ 1 w 18"/>
                <a:gd name="T5" fmla="*/ 2 h 7"/>
                <a:gd name="T6" fmla="*/ 1 w 18"/>
                <a:gd name="T7" fmla="*/ 6 h 7"/>
                <a:gd name="T8" fmla="*/ 8 w 18"/>
                <a:gd name="T9" fmla="*/ 7 h 7"/>
                <a:gd name="T10" fmla="*/ 16 w 18"/>
                <a:gd name="T11" fmla="*/ 5 h 7"/>
                <a:gd name="T12" fmla="*/ 17 w 18"/>
                <a:gd name="T13" fmla="*/ 4 h 7"/>
                <a:gd name="T14" fmla="*/ 17 w 18"/>
                <a:gd name="T15" fmla="*/ 2 h 7"/>
                <a:gd name="T16" fmla="*/ 15 w 18"/>
                <a:gd name="T17" fmla="*/ 1 h 7"/>
                <a:gd name="T18" fmla="*/ 9 w 18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7">
                  <a:moveTo>
                    <a:pt x="9" y="0"/>
                  </a:moveTo>
                  <a:cubicBezTo>
                    <a:pt x="6" y="0"/>
                    <a:pt x="4" y="0"/>
                    <a:pt x="3" y="1"/>
                  </a:cubicBezTo>
                  <a:cubicBezTo>
                    <a:pt x="3" y="1"/>
                    <a:pt x="1" y="1"/>
                    <a:pt x="1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7"/>
                    <a:pt x="8" y="7"/>
                  </a:cubicBezTo>
                  <a:cubicBezTo>
                    <a:pt x="10" y="7"/>
                    <a:pt x="15" y="6"/>
                    <a:pt x="16" y="5"/>
                  </a:cubicBezTo>
                  <a:cubicBezTo>
                    <a:pt x="16" y="5"/>
                    <a:pt x="17" y="5"/>
                    <a:pt x="17" y="4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1"/>
                    <a:pt x="15" y="1"/>
                    <a:pt x="15" y="1"/>
                  </a:cubicBezTo>
                  <a:cubicBezTo>
                    <a:pt x="13" y="0"/>
                    <a:pt x="11" y="0"/>
                    <a:pt x="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7" name="Freeform 752"/>
            <p:cNvSpPr>
              <a:spLocks/>
            </p:cNvSpPr>
            <p:nvPr/>
          </p:nvSpPr>
          <p:spPr bwMode="auto">
            <a:xfrm>
              <a:off x="2830001" y="5062959"/>
              <a:ext cx="36740" cy="15234"/>
            </a:xfrm>
            <a:custGeom>
              <a:avLst/>
              <a:gdLst>
                <a:gd name="T0" fmla="*/ 9 w 17"/>
                <a:gd name="T1" fmla="*/ 0 h 7"/>
                <a:gd name="T2" fmla="*/ 1 w 17"/>
                <a:gd name="T3" fmla="*/ 2 h 7"/>
                <a:gd name="T4" fmla="*/ 0 w 17"/>
                <a:gd name="T5" fmla="*/ 3 h 7"/>
                <a:gd name="T6" fmla="*/ 0 w 17"/>
                <a:gd name="T7" fmla="*/ 5 h 7"/>
                <a:gd name="T8" fmla="*/ 2 w 17"/>
                <a:gd name="T9" fmla="*/ 6 h 7"/>
                <a:gd name="T10" fmla="*/ 9 w 17"/>
                <a:gd name="T11" fmla="*/ 7 h 7"/>
                <a:gd name="T12" fmla="*/ 14 w 17"/>
                <a:gd name="T13" fmla="*/ 6 h 7"/>
                <a:gd name="T14" fmla="*/ 17 w 17"/>
                <a:gd name="T15" fmla="*/ 5 h 7"/>
                <a:gd name="T16" fmla="*/ 16 w 17"/>
                <a:gd name="T17" fmla="*/ 1 h 7"/>
                <a:gd name="T18" fmla="*/ 9 w 17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7">
                  <a:moveTo>
                    <a:pt x="9" y="0"/>
                  </a:moveTo>
                  <a:cubicBezTo>
                    <a:pt x="7" y="0"/>
                    <a:pt x="3" y="0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4" y="6"/>
                    <a:pt x="6" y="7"/>
                    <a:pt x="9" y="7"/>
                  </a:cubicBezTo>
                  <a:cubicBezTo>
                    <a:pt x="11" y="7"/>
                    <a:pt x="13" y="7"/>
                    <a:pt x="14" y="6"/>
                  </a:cubicBezTo>
                  <a:cubicBezTo>
                    <a:pt x="15" y="6"/>
                    <a:pt x="16" y="6"/>
                    <a:pt x="17" y="5"/>
                  </a:cubicBezTo>
                  <a:cubicBezTo>
                    <a:pt x="17" y="4"/>
                    <a:pt x="17" y="2"/>
                    <a:pt x="16" y="1"/>
                  </a:cubicBezTo>
                  <a:cubicBezTo>
                    <a:pt x="16" y="1"/>
                    <a:pt x="15" y="0"/>
                    <a:pt x="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8" name="Freeform 753"/>
            <p:cNvSpPr>
              <a:spLocks/>
            </p:cNvSpPr>
            <p:nvPr/>
          </p:nvSpPr>
          <p:spPr bwMode="auto">
            <a:xfrm>
              <a:off x="2668703" y="5112244"/>
              <a:ext cx="19714" cy="17026"/>
            </a:xfrm>
            <a:custGeom>
              <a:avLst/>
              <a:gdLst>
                <a:gd name="T0" fmla="*/ 7 w 9"/>
                <a:gd name="T1" fmla="*/ 0 h 8"/>
                <a:gd name="T2" fmla="*/ 6 w 9"/>
                <a:gd name="T3" fmla="*/ 1 h 8"/>
                <a:gd name="T4" fmla="*/ 1 w 9"/>
                <a:gd name="T5" fmla="*/ 5 h 8"/>
                <a:gd name="T6" fmla="*/ 1 w 9"/>
                <a:gd name="T7" fmla="*/ 7 h 8"/>
                <a:gd name="T8" fmla="*/ 2 w 9"/>
                <a:gd name="T9" fmla="*/ 8 h 8"/>
                <a:gd name="T10" fmla="*/ 3 w 9"/>
                <a:gd name="T11" fmla="*/ 8 h 8"/>
                <a:gd name="T12" fmla="*/ 9 w 9"/>
                <a:gd name="T13" fmla="*/ 2 h 8"/>
                <a:gd name="T14" fmla="*/ 8 w 9"/>
                <a:gd name="T15" fmla="*/ 0 h 8"/>
                <a:gd name="T16" fmla="*/ 7 w 9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8">
                  <a:moveTo>
                    <a:pt x="7" y="0"/>
                  </a:moveTo>
                  <a:cubicBezTo>
                    <a:pt x="7" y="0"/>
                    <a:pt x="6" y="0"/>
                    <a:pt x="6" y="1"/>
                  </a:cubicBezTo>
                  <a:cubicBezTo>
                    <a:pt x="5" y="2"/>
                    <a:pt x="3" y="4"/>
                    <a:pt x="1" y="5"/>
                  </a:cubicBezTo>
                  <a:cubicBezTo>
                    <a:pt x="1" y="5"/>
                    <a:pt x="0" y="6"/>
                    <a:pt x="1" y="7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5" y="7"/>
                    <a:pt x="7" y="5"/>
                    <a:pt x="9" y="2"/>
                  </a:cubicBezTo>
                  <a:cubicBezTo>
                    <a:pt x="9" y="2"/>
                    <a:pt x="9" y="1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9" name="Freeform 754"/>
            <p:cNvSpPr>
              <a:spLocks/>
            </p:cNvSpPr>
            <p:nvPr/>
          </p:nvSpPr>
          <p:spPr bwMode="auto">
            <a:xfrm>
              <a:off x="2709028" y="5143608"/>
              <a:ext cx="15234" cy="17026"/>
            </a:xfrm>
            <a:custGeom>
              <a:avLst/>
              <a:gdLst>
                <a:gd name="T0" fmla="*/ 5 w 7"/>
                <a:gd name="T1" fmla="*/ 0 h 8"/>
                <a:gd name="T2" fmla="*/ 4 w 7"/>
                <a:gd name="T3" fmla="*/ 1 h 8"/>
                <a:gd name="T4" fmla="*/ 1 w 7"/>
                <a:gd name="T5" fmla="*/ 6 h 8"/>
                <a:gd name="T6" fmla="*/ 1 w 7"/>
                <a:gd name="T7" fmla="*/ 8 h 8"/>
                <a:gd name="T8" fmla="*/ 2 w 7"/>
                <a:gd name="T9" fmla="*/ 8 h 8"/>
                <a:gd name="T10" fmla="*/ 3 w 7"/>
                <a:gd name="T11" fmla="*/ 8 h 8"/>
                <a:gd name="T12" fmla="*/ 6 w 7"/>
                <a:gd name="T13" fmla="*/ 3 h 8"/>
                <a:gd name="T14" fmla="*/ 6 w 7"/>
                <a:gd name="T15" fmla="*/ 1 h 8"/>
                <a:gd name="T16" fmla="*/ 5 w 7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5" y="0"/>
                  </a:moveTo>
                  <a:cubicBezTo>
                    <a:pt x="5" y="0"/>
                    <a:pt x="4" y="1"/>
                    <a:pt x="4" y="1"/>
                  </a:cubicBezTo>
                  <a:cubicBezTo>
                    <a:pt x="2" y="3"/>
                    <a:pt x="2" y="4"/>
                    <a:pt x="1" y="6"/>
                  </a:cubicBezTo>
                  <a:cubicBezTo>
                    <a:pt x="0" y="7"/>
                    <a:pt x="0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5" y="6"/>
                    <a:pt x="5" y="5"/>
                    <a:pt x="6" y="3"/>
                  </a:cubicBezTo>
                  <a:cubicBezTo>
                    <a:pt x="7" y="2"/>
                    <a:pt x="7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0" name="Freeform 755"/>
            <p:cNvSpPr>
              <a:spLocks/>
            </p:cNvSpPr>
            <p:nvPr/>
          </p:nvSpPr>
          <p:spPr bwMode="auto">
            <a:xfrm>
              <a:off x="2798638" y="5146296"/>
              <a:ext cx="17026" cy="12545"/>
            </a:xfrm>
            <a:custGeom>
              <a:avLst/>
              <a:gdLst>
                <a:gd name="T0" fmla="*/ 2 w 8"/>
                <a:gd name="T1" fmla="*/ 0 h 6"/>
                <a:gd name="T2" fmla="*/ 1 w 8"/>
                <a:gd name="T3" fmla="*/ 0 h 6"/>
                <a:gd name="T4" fmla="*/ 1 w 8"/>
                <a:gd name="T5" fmla="*/ 2 h 6"/>
                <a:gd name="T6" fmla="*/ 3 w 8"/>
                <a:gd name="T7" fmla="*/ 5 h 6"/>
                <a:gd name="T8" fmla="*/ 5 w 8"/>
                <a:gd name="T9" fmla="*/ 6 h 6"/>
                <a:gd name="T10" fmla="*/ 6 w 8"/>
                <a:gd name="T11" fmla="*/ 6 h 6"/>
                <a:gd name="T12" fmla="*/ 7 w 8"/>
                <a:gd name="T13" fmla="*/ 5 h 6"/>
                <a:gd name="T14" fmla="*/ 7 w 8"/>
                <a:gd name="T15" fmla="*/ 3 h 6"/>
                <a:gd name="T16" fmla="*/ 5 w 8"/>
                <a:gd name="T17" fmla="*/ 2 h 6"/>
                <a:gd name="T18" fmla="*/ 4 w 8"/>
                <a:gd name="T19" fmla="*/ 0 h 6"/>
                <a:gd name="T20" fmla="*/ 2 w 8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6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2"/>
                    <a:pt x="1" y="2"/>
                  </a:cubicBezTo>
                  <a:cubicBezTo>
                    <a:pt x="2" y="3"/>
                    <a:pt x="2" y="4"/>
                    <a:pt x="3" y="5"/>
                  </a:cubicBezTo>
                  <a:cubicBezTo>
                    <a:pt x="3" y="5"/>
                    <a:pt x="4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7" y="6"/>
                    <a:pt x="7" y="5"/>
                  </a:cubicBezTo>
                  <a:cubicBezTo>
                    <a:pt x="8" y="5"/>
                    <a:pt x="7" y="4"/>
                    <a:pt x="7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1" name="Freeform 756"/>
            <p:cNvSpPr>
              <a:spLocks/>
            </p:cNvSpPr>
            <p:nvPr/>
          </p:nvSpPr>
          <p:spPr bwMode="auto">
            <a:xfrm>
              <a:off x="2834482" y="5112244"/>
              <a:ext cx="18818" cy="12545"/>
            </a:xfrm>
            <a:custGeom>
              <a:avLst/>
              <a:gdLst>
                <a:gd name="T0" fmla="*/ 2 w 9"/>
                <a:gd name="T1" fmla="*/ 0 h 6"/>
                <a:gd name="T2" fmla="*/ 1 w 9"/>
                <a:gd name="T3" fmla="*/ 0 h 6"/>
                <a:gd name="T4" fmla="*/ 1 w 9"/>
                <a:gd name="T5" fmla="*/ 3 h 6"/>
                <a:gd name="T6" fmla="*/ 4 w 9"/>
                <a:gd name="T7" fmla="*/ 4 h 6"/>
                <a:gd name="T8" fmla="*/ 7 w 9"/>
                <a:gd name="T9" fmla="*/ 6 h 6"/>
                <a:gd name="T10" fmla="*/ 8 w 9"/>
                <a:gd name="T11" fmla="*/ 6 h 6"/>
                <a:gd name="T12" fmla="*/ 9 w 9"/>
                <a:gd name="T13" fmla="*/ 5 h 6"/>
                <a:gd name="T14" fmla="*/ 8 w 9"/>
                <a:gd name="T15" fmla="*/ 3 h 6"/>
                <a:gd name="T16" fmla="*/ 6 w 9"/>
                <a:gd name="T17" fmla="*/ 2 h 6"/>
                <a:gd name="T18" fmla="*/ 3 w 9"/>
                <a:gd name="T19" fmla="*/ 0 h 6"/>
                <a:gd name="T20" fmla="*/ 2 w 9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6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3" y="3"/>
                    <a:pt x="3" y="4"/>
                    <a:pt x="4" y="4"/>
                  </a:cubicBezTo>
                  <a:cubicBezTo>
                    <a:pt x="4" y="5"/>
                    <a:pt x="5" y="5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6"/>
                    <a:pt x="9" y="6"/>
                    <a:pt x="9" y="5"/>
                  </a:cubicBezTo>
                  <a:cubicBezTo>
                    <a:pt x="9" y="5"/>
                    <a:pt x="9" y="4"/>
                    <a:pt x="8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5" y="1"/>
                    <a:pt x="5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2" name="Freeform 757"/>
            <p:cNvSpPr>
              <a:spLocks/>
            </p:cNvSpPr>
            <p:nvPr/>
          </p:nvSpPr>
          <p:spPr bwMode="auto">
            <a:xfrm>
              <a:off x="2662431" y="5019050"/>
              <a:ext cx="23299" cy="14338"/>
            </a:xfrm>
            <a:custGeom>
              <a:avLst/>
              <a:gdLst>
                <a:gd name="T0" fmla="*/ 1 w 11"/>
                <a:gd name="T1" fmla="*/ 0 h 7"/>
                <a:gd name="T2" fmla="*/ 0 w 11"/>
                <a:gd name="T3" fmla="*/ 1 h 7"/>
                <a:gd name="T4" fmla="*/ 0 w 11"/>
                <a:gd name="T5" fmla="*/ 3 h 7"/>
                <a:gd name="T6" fmla="*/ 4 w 11"/>
                <a:gd name="T7" fmla="*/ 5 h 7"/>
                <a:gd name="T8" fmla="*/ 8 w 11"/>
                <a:gd name="T9" fmla="*/ 7 h 7"/>
                <a:gd name="T10" fmla="*/ 9 w 11"/>
                <a:gd name="T11" fmla="*/ 7 h 7"/>
                <a:gd name="T12" fmla="*/ 10 w 11"/>
                <a:gd name="T13" fmla="*/ 6 h 7"/>
                <a:gd name="T14" fmla="*/ 10 w 11"/>
                <a:gd name="T15" fmla="*/ 4 h 7"/>
                <a:gd name="T16" fmla="*/ 5 w 11"/>
                <a:gd name="T17" fmla="*/ 2 h 7"/>
                <a:gd name="T18" fmla="*/ 2 w 11"/>
                <a:gd name="T19" fmla="*/ 0 h 7"/>
                <a:gd name="T20" fmla="*/ 1 w 11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7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2" y="4"/>
                    <a:pt x="3" y="4"/>
                    <a:pt x="4" y="5"/>
                  </a:cubicBezTo>
                  <a:cubicBezTo>
                    <a:pt x="5" y="6"/>
                    <a:pt x="7" y="6"/>
                    <a:pt x="8" y="7"/>
                  </a:cubicBezTo>
                  <a:cubicBezTo>
                    <a:pt x="8" y="7"/>
                    <a:pt x="9" y="7"/>
                    <a:pt x="9" y="7"/>
                  </a:cubicBezTo>
                  <a:cubicBezTo>
                    <a:pt x="9" y="7"/>
                    <a:pt x="10" y="7"/>
                    <a:pt x="10" y="6"/>
                  </a:cubicBezTo>
                  <a:cubicBezTo>
                    <a:pt x="11" y="6"/>
                    <a:pt x="11" y="5"/>
                    <a:pt x="10" y="4"/>
                  </a:cubicBezTo>
                  <a:cubicBezTo>
                    <a:pt x="8" y="3"/>
                    <a:pt x="7" y="3"/>
                    <a:pt x="5" y="2"/>
                  </a:cubicBezTo>
                  <a:cubicBezTo>
                    <a:pt x="4" y="1"/>
                    <a:pt x="3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3" name="Freeform 758"/>
            <p:cNvSpPr>
              <a:spLocks/>
            </p:cNvSpPr>
            <p:nvPr/>
          </p:nvSpPr>
          <p:spPr bwMode="auto">
            <a:xfrm>
              <a:off x="2798638" y="4971557"/>
              <a:ext cx="17026" cy="19714"/>
            </a:xfrm>
            <a:custGeom>
              <a:avLst/>
              <a:gdLst>
                <a:gd name="T0" fmla="*/ 6 w 8"/>
                <a:gd name="T1" fmla="*/ 0 h 9"/>
                <a:gd name="T2" fmla="*/ 5 w 8"/>
                <a:gd name="T3" fmla="*/ 1 h 9"/>
                <a:gd name="T4" fmla="*/ 3 w 8"/>
                <a:gd name="T5" fmla="*/ 3 h 9"/>
                <a:gd name="T6" fmla="*/ 0 w 8"/>
                <a:gd name="T7" fmla="*/ 7 h 9"/>
                <a:gd name="T8" fmla="*/ 1 w 8"/>
                <a:gd name="T9" fmla="*/ 9 h 9"/>
                <a:gd name="T10" fmla="*/ 2 w 8"/>
                <a:gd name="T11" fmla="*/ 9 h 9"/>
                <a:gd name="T12" fmla="*/ 3 w 8"/>
                <a:gd name="T13" fmla="*/ 8 h 9"/>
                <a:gd name="T14" fmla="*/ 5 w 8"/>
                <a:gd name="T15" fmla="*/ 6 h 9"/>
                <a:gd name="T16" fmla="*/ 7 w 8"/>
                <a:gd name="T17" fmla="*/ 2 h 9"/>
                <a:gd name="T18" fmla="*/ 7 w 8"/>
                <a:gd name="T19" fmla="*/ 0 h 9"/>
                <a:gd name="T20" fmla="*/ 6 w 8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9">
                  <a:moveTo>
                    <a:pt x="6" y="0"/>
                  </a:moveTo>
                  <a:cubicBezTo>
                    <a:pt x="5" y="0"/>
                    <a:pt x="5" y="0"/>
                    <a:pt x="5" y="1"/>
                  </a:cubicBezTo>
                  <a:cubicBezTo>
                    <a:pt x="4" y="2"/>
                    <a:pt x="3" y="3"/>
                    <a:pt x="3" y="3"/>
                  </a:cubicBezTo>
                  <a:cubicBezTo>
                    <a:pt x="2" y="4"/>
                    <a:pt x="1" y="5"/>
                    <a:pt x="0" y="7"/>
                  </a:cubicBezTo>
                  <a:cubicBezTo>
                    <a:pt x="0" y="7"/>
                    <a:pt x="0" y="8"/>
                    <a:pt x="1" y="9"/>
                  </a:cubicBezTo>
                  <a:cubicBezTo>
                    <a:pt x="1" y="9"/>
                    <a:pt x="1" y="9"/>
                    <a:pt x="2" y="9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6" y="5"/>
                    <a:pt x="6" y="4"/>
                    <a:pt x="7" y="2"/>
                  </a:cubicBezTo>
                  <a:cubicBezTo>
                    <a:pt x="8" y="2"/>
                    <a:pt x="8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4" name="Freeform 759"/>
            <p:cNvSpPr>
              <a:spLocks/>
            </p:cNvSpPr>
            <p:nvPr/>
          </p:nvSpPr>
          <p:spPr bwMode="auto">
            <a:xfrm>
              <a:off x="2834482" y="4999336"/>
              <a:ext cx="17026" cy="17026"/>
            </a:xfrm>
            <a:custGeom>
              <a:avLst/>
              <a:gdLst>
                <a:gd name="T0" fmla="*/ 7 w 8"/>
                <a:gd name="T1" fmla="*/ 0 h 8"/>
                <a:gd name="T2" fmla="*/ 5 w 8"/>
                <a:gd name="T3" fmla="*/ 1 h 8"/>
                <a:gd name="T4" fmla="*/ 2 w 8"/>
                <a:gd name="T5" fmla="*/ 5 h 8"/>
                <a:gd name="T6" fmla="*/ 1 w 8"/>
                <a:gd name="T7" fmla="*/ 7 h 8"/>
                <a:gd name="T8" fmla="*/ 2 w 8"/>
                <a:gd name="T9" fmla="*/ 8 h 8"/>
                <a:gd name="T10" fmla="*/ 3 w 8"/>
                <a:gd name="T11" fmla="*/ 8 h 8"/>
                <a:gd name="T12" fmla="*/ 8 w 8"/>
                <a:gd name="T13" fmla="*/ 3 h 8"/>
                <a:gd name="T14" fmla="*/ 7 w 8"/>
                <a:gd name="T15" fmla="*/ 1 h 8"/>
                <a:gd name="T16" fmla="*/ 7 w 8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7" y="0"/>
                  </a:moveTo>
                  <a:cubicBezTo>
                    <a:pt x="6" y="0"/>
                    <a:pt x="5" y="1"/>
                    <a:pt x="5" y="1"/>
                  </a:cubicBezTo>
                  <a:cubicBezTo>
                    <a:pt x="4" y="3"/>
                    <a:pt x="3" y="4"/>
                    <a:pt x="2" y="5"/>
                  </a:cubicBezTo>
                  <a:cubicBezTo>
                    <a:pt x="1" y="5"/>
                    <a:pt x="0" y="6"/>
                    <a:pt x="1" y="7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5" y="6"/>
                    <a:pt x="7" y="5"/>
                    <a:pt x="8" y="3"/>
                  </a:cubicBezTo>
                  <a:cubicBezTo>
                    <a:pt x="8" y="2"/>
                    <a:pt x="8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5" name="Freeform 760"/>
            <p:cNvSpPr>
              <a:spLocks noEditPoints="1"/>
            </p:cNvSpPr>
            <p:nvPr/>
          </p:nvSpPr>
          <p:spPr bwMode="auto">
            <a:xfrm>
              <a:off x="2699171" y="4986790"/>
              <a:ext cx="141584" cy="103948"/>
            </a:xfrm>
            <a:custGeom>
              <a:avLst/>
              <a:gdLst>
                <a:gd name="T0" fmla="*/ 30 w 67"/>
                <a:gd name="T1" fmla="*/ 43 h 49"/>
                <a:gd name="T2" fmla="*/ 27 w 67"/>
                <a:gd name="T3" fmla="*/ 41 h 49"/>
                <a:gd name="T4" fmla="*/ 30 w 67"/>
                <a:gd name="T5" fmla="*/ 37 h 49"/>
                <a:gd name="T6" fmla="*/ 30 w 67"/>
                <a:gd name="T7" fmla="*/ 37 h 49"/>
                <a:gd name="T8" fmla="*/ 33 w 67"/>
                <a:gd name="T9" fmla="*/ 39 h 49"/>
                <a:gd name="T10" fmla="*/ 32 w 67"/>
                <a:gd name="T11" fmla="*/ 42 h 49"/>
                <a:gd name="T12" fmla="*/ 30 w 67"/>
                <a:gd name="T13" fmla="*/ 43 h 49"/>
                <a:gd name="T14" fmla="*/ 4 w 67"/>
                <a:gd name="T15" fmla="*/ 0 h 49"/>
                <a:gd name="T16" fmla="*/ 3 w 67"/>
                <a:gd name="T17" fmla="*/ 0 h 49"/>
                <a:gd name="T18" fmla="*/ 6 w 67"/>
                <a:gd name="T19" fmla="*/ 11 h 49"/>
                <a:gd name="T20" fmla="*/ 28 w 67"/>
                <a:gd name="T21" fmla="*/ 48 h 49"/>
                <a:gd name="T22" fmla="*/ 29 w 67"/>
                <a:gd name="T23" fmla="*/ 49 h 49"/>
                <a:gd name="T24" fmla="*/ 65 w 67"/>
                <a:gd name="T25" fmla="*/ 25 h 49"/>
                <a:gd name="T26" fmla="*/ 60 w 67"/>
                <a:gd name="T27" fmla="*/ 19 h 49"/>
                <a:gd name="T28" fmla="*/ 32 w 67"/>
                <a:gd name="T29" fmla="*/ 34 h 49"/>
                <a:gd name="T30" fmla="*/ 11 w 67"/>
                <a:gd name="T31" fmla="*/ 6 h 49"/>
                <a:gd name="T32" fmla="*/ 4 w 67"/>
                <a:gd name="T3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49">
                  <a:moveTo>
                    <a:pt x="30" y="43"/>
                  </a:moveTo>
                  <a:cubicBezTo>
                    <a:pt x="29" y="43"/>
                    <a:pt x="28" y="43"/>
                    <a:pt x="27" y="41"/>
                  </a:cubicBezTo>
                  <a:cubicBezTo>
                    <a:pt x="26" y="40"/>
                    <a:pt x="28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1" y="37"/>
                    <a:pt x="33" y="38"/>
                    <a:pt x="33" y="39"/>
                  </a:cubicBezTo>
                  <a:cubicBezTo>
                    <a:pt x="34" y="40"/>
                    <a:pt x="33" y="42"/>
                    <a:pt x="32" y="42"/>
                  </a:cubicBezTo>
                  <a:cubicBezTo>
                    <a:pt x="32" y="43"/>
                    <a:pt x="31" y="43"/>
                    <a:pt x="30" y="43"/>
                  </a:cubicBezTo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0" y="2"/>
                    <a:pt x="6" y="11"/>
                    <a:pt x="6" y="11"/>
                  </a:cubicBezTo>
                  <a:cubicBezTo>
                    <a:pt x="13" y="23"/>
                    <a:pt x="24" y="45"/>
                    <a:pt x="28" y="48"/>
                  </a:cubicBezTo>
                  <a:cubicBezTo>
                    <a:pt x="28" y="48"/>
                    <a:pt x="29" y="49"/>
                    <a:pt x="29" y="49"/>
                  </a:cubicBezTo>
                  <a:cubicBezTo>
                    <a:pt x="35" y="49"/>
                    <a:pt x="65" y="25"/>
                    <a:pt x="65" y="25"/>
                  </a:cubicBezTo>
                  <a:cubicBezTo>
                    <a:pt x="67" y="20"/>
                    <a:pt x="62" y="19"/>
                    <a:pt x="60" y="19"/>
                  </a:cubicBezTo>
                  <a:cubicBezTo>
                    <a:pt x="60" y="19"/>
                    <a:pt x="37" y="32"/>
                    <a:pt x="32" y="34"/>
                  </a:cubicBezTo>
                  <a:cubicBezTo>
                    <a:pt x="28" y="32"/>
                    <a:pt x="17" y="14"/>
                    <a:pt x="11" y="6"/>
                  </a:cubicBezTo>
                  <a:cubicBezTo>
                    <a:pt x="11" y="6"/>
                    <a:pt x="6" y="0"/>
                    <a:pt x="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66" name="Freeform 761"/>
          <p:cNvSpPr>
            <a:spLocks noEditPoints="1"/>
          </p:cNvSpPr>
          <p:nvPr/>
        </p:nvSpPr>
        <p:spPr bwMode="auto">
          <a:xfrm>
            <a:off x="4520499" y="2269462"/>
            <a:ext cx="206634" cy="211331"/>
          </a:xfrm>
          <a:custGeom>
            <a:avLst/>
            <a:gdLst>
              <a:gd name="T0" fmla="*/ 124 w 186"/>
              <a:gd name="T1" fmla="*/ 174 h 190"/>
              <a:gd name="T2" fmla="*/ 90 w 186"/>
              <a:gd name="T3" fmla="*/ 167 h 190"/>
              <a:gd name="T4" fmla="*/ 102 w 186"/>
              <a:gd name="T5" fmla="*/ 167 h 190"/>
              <a:gd name="T6" fmla="*/ 69 w 186"/>
              <a:gd name="T7" fmla="*/ 184 h 190"/>
              <a:gd name="T8" fmla="*/ 105 w 186"/>
              <a:gd name="T9" fmla="*/ 185 h 190"/>
              <a:gd name="T10" fmla="*/ 120 w 186"/>
              <a:gd name="T11" fmla="*/ 172 h 190"/>
              <a:gd name="T12" fmla="*/ 120 w 186"/>
              <a:gd name="T13" fmla="*/ 173 h 190"/>
              <a:gd name="T14" fmla="*/ 46 w 186"/>
              <a:gd name="T15" fmla="*/ 175 h 190"/>
              <a:gd name="T16" fmla="*/ 141 w 186"/>
              <a:gd name="T17" fmla="*/ 156 h 190"/>
              <a:gd name="T18" fmla="*/ 36 w 186"/>
              <a:gd name="T19" fmla="*/ 169 h 190"/>
              <a:gd name="T20" fmla="*/ 118 w 186"/>
              <a:gd name="T21" fmla="*/ 162 h 190"/>
              <a:gd name="T22" fmla="*/ 123 w 186"/>
              <a:gd name="T23" fmla="*/ 154 h 190"/>
              <a:gd name="T24" fmla="*/ 34 w 186"/>
              <a:gd name="T25" fmla="*/ 149 h 190"/>
              <a:gd name="T26" fmla="*/ 151 w 186"/>
              <a:gd name="T27" fmla="*/ 167 h 190"/>
              <a:gd name="T28" fmla="*/ 18 w 186"/>
              <a:gd name="T29" fmla="*/ 149 h 190"/>
              <a:gd name="T30" fmla="*/ 16 w 186"/>
              <a:gd name="T31" fmla="*/ 145 h 190"/>
              <a:gd name="T32" fmla="*/ 161 w 186"/>
              <a:gd name="T33" fmla="*/ 157 h 190"/>
              <a:gd name="T34" fmla="*/ 10 w 186"/>
              <a:gd name="T35" fmla="*/ 134 h 190"/>
              <a:gd name="T36" fmla="*/ 110 w 186"/>
              <a:gd name="T37" fmla="*/ 128 h 190"/>
              <a:gd name="T38" fmla="*/ 170 w 186"/>
              <a:gd name="T39" fmla="*/ 124 h 190"/>
              <a:gd name="T40" fmla="*/ 102 w 186"/>
              <a:gd name="T41" fmla="*/ 121 h 190"/>
              <a:gd name="T42" fmla="*/ 162 w 186"/>
              <a:gd name="T43" fmla="*/ 115 h 190"/>
              <a:gd name="T44" fmla="*/ 156 w 186"/>
              <a:gd name="T45" fmla="*/ 118 h 190"/>
              <a:gd name="T46" fmla="*/ 6 w 186"/>
              <a:gd name="T47" fmla="*/ 117 h 190"/>
              <a:gd name="T48" fmla="*/ 133 w 186"/>
              <a:gd name="T49" fmla="*/ 109 h 190"/>
              <a:gd name="T50" fmla="*/ 177 w 186"/>
              <a:gd name="T51" fmla="*/ 135 h 190"/>
              <a:gd name="T52" fmla="*/ 99 w 186"/>
              <a:gd name="T53" fmla="*/ 107 h 190"/>
              <a:gd name="T54" fmla="*/ 129 w 186"/>
              <a:gd name="T55" fmla="*/ 157 h 190"/>
              <a:gd name="T56" fmla="*/ 106 w 186"/>
              <a:gd name="T57" fmla="*/ 101 h 190"/>
              <a:gd name="T58" fmla="*/ 168 w 186"/>
              <a:gd name="T59" fmla="*/ 128 h 190"/>
              <a:gd name="T60" fmla="*/ 110 w 186"/>
              <a:gd name="T61" fmla="*/ 98 h 190"/>
              <a:gd name="T62" fmla="*/ 97 w 186"/>
              <a:gd name="T63" fmla="*/ 92 h 190"/>
              <a:gd name="T64" fmla="*/ 103 w 186"/>
              <a:gd name="T65" fmla="*/ 88 h 190"/>
              <a:gd name="T66" fmla="*/ 107 w 186"/>
              <a:gd name="T67" fmla="*/ 86 h 190"/>
              <a:gd name="T68" fmla="*/ 123 w 186"/>
              <a:gd name="T69" fmla="*/ 85 h 190"/>
              <a:gd name="T70" fmla="*/ 151 w 186"/>
              <a:gd name="T71" fmla="*/ 107 h 190"/>
              <a:gd name="T72" fmla="*/ 111 w 186"/>
              <a:gd name="T73" fmla="*/ 93 h 190"/>
              <a:gd name="T74" fmla="*/ 123 w 186"/>
              <a:gd name="T75" fmla="*/ 69 h 190"/>
              <a:gd name="T76" fmla="*/ 138 w 186"/>
              <a:gd name="T77" fmla="*/ 60 h 190"/>
              <a:gd name="T78" fmla="*/ 137 w 186"/>
              <a:gd name="T79" fmla="*/ 72 h 190"/>
              <a:gd name="T80" fmla="*/ 168 w 186"/>
              <a:gd name="T81" fmla="*/ 58 h 190"/>
              <a:gd name="T82" fmla="*/ 160 w 186"/>
              <a:gd name="T83" fmla="*/ 62 h 190"/>
              <a:gd name="T84" fmla="*/ 18 w 186"/>
              <a:gd name="T85" fmla="*/ 48 h 190"/>
              <a:gd name="T86" fmla="*/ 95 w 186"/>
              <a:gd name="T87" fmla="*/ 114 h 190"/>
              <a:gd name="T88" fmla="*/ 110 w 186"/>
              <a:gd name="T89" fmla="*/ 162 h 190"/>
              <a:gd name="T90" fmla="*/ 70 w 186"/>
              <a:gd name="T91" fmla="*/ 160 h 190"/>
              <a:gd name="T92" fmla="*/ 117 w 186"/>
              <a:gd name="T93" fmla="*/ 5 h 190"/>
              <a:gd name="T94" fmla="*/ 99 w 186"/>
              <a:gd name="T95" fmla="*/ 78 h 190"/>
              <a:gd name="T96" fmla="*/ 93 w 186"/>
              <a:gd name="T97" fmla="*/ 91 h 190"/>
              <a:gd name="T98" fmla="*/ 94 w 186"/>
              <a:gd name="T99" fmla="*/ 8 h 190"/>
              <a:gd name="T100" fmla="*/ 92 w 186"/>
              <a:gd name="T101" fmla="*/ 6 h 190"/>
              <a:gd name="T102" fmla="*/ 3 w 186"/>
              <a:gd name="T103" fmla="*/ 126 h 190"/>
              <a:gd name="T104" fmla="*/ 16 w 186"/>
              <a:gd name="T105" fmla="*/ 152 h 190"/>
              <a:gd name="T106" fmla="*/ 48 w 186"/>
              <a:gd name="T107" fmla="*/ 181 h 190"/>
              <a:gd name="T108" fmla="*/ 70 w 186"/>
              <a:gd name="T109" fmla="*/ 190 h 190"/>
              <a:gd name="T110" fmla="*/ 89 w 186"/>
              <a:gd name="T111" fmla="*/ 190 h 190"/>
              <a:gd name="T112" fmla="*/ 116 w 186"/>
              <a:gd name="T113" fmla="*/ 184 h 190"/>
              <a:gd name="T114" fmla="*/ 125 w 186"/>
              <a:gd name="T115" fmla="*/ 184 h 190"/>
              <a:gd name="T116" fmla="*/ 147 w 186"/>
              <a:gd name="T117" fmla="*/ 174 h 190"/>
              <a:gd name="T118" fmla="*/ 173 w 186"/>
              <a:gd name="T119" fmla="*/ 139 h 190"/>
              <a:gd name="T120" fmla="*/ 180 w 186"/>
              <a:gd name="T121" fmla="*/ 62 h 190"/>
              <a:gd name="T122" fmla="*/ 179 w 186"/>
              <a:gd name="T123" fmla="*/ 37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86" h="190">
                <a:moveTo>
                  <a:pt x="112" y="184"/>
                </a:moveTo>
                <a:cubicBezTo>
                  <a:pt x="112" y="183"/>
                  <a:pt x="112" y="183"/>
                  <a:pt x="112" y="182"/>
                </a:cubicBezTo>
                <a:cubicBezTo>
                  <a:pt x="112" y="183"/>
                  <a:pt x="112" y="183"/>
                  <a:pt x="112" y="183"/>
                </a:cubicBezTo>
                <a:cubicBezTo>
                  <a:pt x="112" y="184"/>
                  <a:pt x="112" y="184"/>
                  <a:pt x="112" y="184"/>
                </a:cubicBezTo>
                <a:cubicBezTo>
                  <a:pt x="112" y="184"/>
                  <a:pt x="112" y="184"/>
                  <a:pt x="112" y="184"/>
                </a:cubicBezTo>
                <a:moveTo>
                  <a:pt x="124" y="178"/>
                </a:moveTo>
                <a:cubicBezTo>
                  <a:pt x="124" y="177"/>
                  <a:pt x="123" y="177"/>
                  <a:pt x="123" y="176"/>
                </a:cubicBezTo>
                <a:cubicBezTo>
                  <a:pt x="123" y="175"/>
                  <a:pt x="124" y="175"/>
                  <a:pt x="124" y="174"/>
                </a:cubicBezTo>
                <a:cubicBezTo>
                  <a:pt x="124" y="175"/>
                  <a:pt x="124" y="176"/>
                  <a:pt x="124" y="178"/>
                </a:cubicBezTo>
                <a:moveTo>
                  <a:pt x="91" y="167"/>
                </a:moveTo>
                <a:cubicBezTo>
                  <a:pt x="92" y="167"/>
                  <a:pt x="92" y="167"/>
                  <a:pt x="92" y="167"/>
                </a:cubicBezTo>
                <a:cubicBezTo>
                  <a:pt x="94" y="167"/>
                  <a:pt x="96" y="167"/>
                  <a:pt x="98" y="167"/>
                </a:cubicBezTo>
                <a:cubicBezTo>
                  <a:pt x="95" y="173"/>
                  <a:pt x="92" y="180"/>
                  <a:pt x="90" y="186"/>
                </a:cubicBezTo>
                <a:cubicBezTo>
                  <a:pt x="89" y="186"/>
                  <a:pt x="89" y="186"/>
                  <a:pt x="89" y="186"/>
                </a:cubicBezTo>
                <a:cubicBezTo>
                  <a:pt x="87" y="186"/>
                  <a:pt x="85" y="186"/>
                  <a:pt x="83" y="186"/>
                </a:cubicBezTo>
                <a:cubicBezTo>
                  <a:pt x="86" y="179"/>
                  <a:pt x="88" y="173"/>
                  <a:pt x="90" y="167"/>
                </a:cubicBezTo>
                <a:cubicBezTo>
                  <a:pt x="91" y="167"/>
                  <a:pt x="91" y="167"/>
                  <a:pt x="91" y="167"/>
                </a:cubicBezTo>
                <a:moveTo>
                  <a:pt x="79" y="185"/>
                </a:moveTo>
                <a:cubicBezTo>
                  <a:pt x="77" y="185"/>
                  <a:pt x="75" y="185"/>
                  <a:pt x="73" y="184"/>
                </a:cubicBezTo>
                <a:cubicBezTo>
                  <a:pt x="75" y="178"/>
                  <a:pt x="77" y="172"/>
                  <a:pt x="80" y="167"/>
                </a:cubicBezTo>
                <a:cubicBezTo>
                  <a:pt x="82" y="167"/>
                  <a:pt x="84" y="167"/>
                  <a:pt x="86" y="167"/>
                </a:cubicBezTo>
                <a:cubicBezTo>
                  <a:pt x="84" y="173"/>
                  <a:pt x="81" y="179"/>
                  <a:pt x="79" y="185"/>
                </a:cubicBezTo>
                <a:moveTo>
                  <a:pt x="94" y="186"/>
                </a:moveTo>
                <a:cubicBezTo>
                  <a:pt x="97" y="179"/>
                  <a:pt x="100" y="173"/>
                  <a:pt x="102" y="167"/>
                </a:cubicBezTo>
                <a:cubicBezTo>
                  <a:pt x="104" y="166"/>
                  <a:pt x="106" y="166"/>
                  <a:pt x="108" y="166"/>
                </a:cubicBezTo>
                <a:cubicBezTo>
                  <a:pt x="106" y="172"/>
                  <a:pt x="103" y="179"/>
                  <a:pt x="101" y="185"/>
                </a:cubicBezTo>
                <a:cubicBezTo>
                  <a:pt x="98" y="185"/>
                  <a:pt x="96" y="186"/>
                  <a:pt x="94" y="186"/>
                </a:cubicBezTo>
                <a:moveTo>
                  <a:pt x="69" y="184"/>
                </a:moveTo>
                <a:cubicBezTo>
                  <a:pt x="67" y="183"/>
                  <a:pt x="65" y="183"/>
                  <a:pt x="62" y="182"/>
                </a:cubicBezTo>
                <a:cubicBezTo>
                  <a:pt x="65" y="176"/>
                  <a:pt x="67" y="170"/>
                  <a:pt x="70" y="165"/>
                </a:cubicBezTo>
                <a:cubicBezTo>
                  <a:pt x="72" y="165"/>
                  <a:pt x="74" y="166"/>
                  <a:pt x="76" y="166"/>
                </a:cubicBezTo>
                <a:cubicBezTo>
                  <a:pt x="73" y="172"/>
                  <a:pt x="71" y="178"/>
                  <a:pt x="69" y="184"/>
                </a:cubicBezTo>
                <a:moveTo>
                  <a:pt x="105" y="185"/>
                </a:moveTo>
                <a:cubicBezTo>
                  <a:pt x="107" y="178"/>
                  <a:pt x="110" y="172"/>
                  <a:pt x="113" y="165"/>
                </a:cubicBezTo>
                <a:cubicBezTo>
                  <a:pt x="113" y="165"/>
                  <a:pt x="114" y="165"/>
                  <a:pt x="114" y="165"/>
                </a:cubicBezTo>
                <a:cubicBezTo>
                  <a:pt x="114" y="165"/>
                  <a:pt x="114" y="165"/>
                  <a:pt x="114" y="165"/>
                </a:cubicBezTo>
                <a:cubicBezTo>
                  <a:pt x="114" y="167"/>
                  <a:pt x="114" y="169"/>
                  <a:pt x="114" y="170"/>
                </a:cubicBezTo>
                <a:cubicBezTo>
                  <a:pt x="113" y="171"/>
                  <a:pt x="113" y="171"/>
                  <a:pt x="113" y="171"/>
                </a:cubicBezTo>
                <a:cubicBezTo>
                  <a:pt x="111" y="176"/>
                  <a:pt x="109" y="180"/>
                  <a:pt x="107" y="184"/>
                </a:cubicBezTo>
                <a:cubicBezTo>
                  <a:pt x="106" y="185"/>
                  <a:pt x="106" y="185"/>
                  <a:pt x="105" y="185"/>
                </a:cubicBezTo>
                <a:moveTo>
                  <a:pt x="59" y="181"/>
                </a:moveTo>
                <a:cubicBezTo>
                  <a:pt x="55" y="180"/>
                  <a:pt x="52" y="178"/>
                  <a:pt x="50" y="177"/>
                </a:cubicBezTo>
                <a:cubicBezTo>
                  <a:pt x="50" y="176"/>
                  <a:pt x="50" y="176"/>
                  <a:pt x="50" y="176"/>
                </a:cubicBezTo>
                <a:cubicBezTo>
                  <a:pt x="53" y="171"/>
                  <a:pt x="55" y="166"/>
                  <a:pt x="58" y="161"/>
                </a:cubicBezTo>
                <a:cubicBezTo>
                  <a:pt x="61" y="162"/>
                  <a:pt x="64" y="163"/>
                  <a:pt x="66" y="164"/>
                </a:cubicBezTo>
                <a:cubicBezTo>
                  <a:pt x="63" y="169"/>
                  <a:pt x="61" y="175"/>
                  <a:pt x="59" y="181"/>
                </a:cubicBezTo>
                <a:moveTo>
                  <a:pt x="120" y="173"/>
                </a:moveTo>
                <a:cubicBezTo>
                  <a:pt x="120" y="172"/>
                  <a:pt x="120" y="172"/>
                  <a:pt x="120" y="172"/>
                </a:cubicBezTo>
                <a:cubicBezTo>
                  <a:pt x="120" y="171"/>
                  <a:pt x="120" y="171"/>
                  <a:pt x="120" y="171"/>
                </a:cubicBezTo>
                <a:cubicBezTo>
                  <a:pt x="121" y="168"/>
                  <a:pt x="122" y="165"/>
                  <a:pt x="123" y="162"/>
                </a:cubicBezTo>
                <a:cubicBezTo>
                  <a:pt x="124" y="161"/>
                  <a:pt x="125" y="160"/>
                  <a:pt x="126" y="159"/>
                </a:cubicBezTo>
                <a:cubicBezTo>
                  <a:pt x="126" y="159"/>
                  <a:pt x="126" y="159"/>
                  <a:pt x="126" y="159"/>
                </a:cubicBezTo>
                <a:cubicBezTo>
                  <a:pt x="126" y="159"/>
                  <a:pt x="126" y="159"/>
                  <a:pt x="126" y="159"/>
                </a:cubicBezTo>
                <a:cubicBezTo>
                  <a:pt x="126" y="160"/>
                  <a:pt x="125" y="162"/>
                  <a:pt x="125" y="165"/>
                </a:cubicBezTo>
                <a:cubicBezTo>
                  <a:pt x="125" y="165"/>
                  <a:pt x="124" y="165"/>
                  <a:pt x="124" y="166"/>
                </a:cubicBezTo>
                <a:cubicBezTo>
                  <a:pt x="123" y="168"/>
                  <a:pt x="122" y="170"/>
                  <a:pt x="120" y="173"/>
                </a:cubicBezTo>
                <a:moveTo>
                  <a:pt x="128" y="179"/>
                </a:moveTo>
                <a:cubicBezTo>
                  <a:pt x="128" y="177"/>
                  <a:pt x="128" y="174"/>
                  <a:pt x="129" y="171"/>
                </a:cubicBezTo>
                <a:cubicBezTo>
                  <a:pt x="129" y="167"/>
                  <a:pt x="129" y="164"/>
                  <a:pt x="129" y="161"/>
                </a:cubicBezTo>
                <a:cubicBezTo>
                  <a:pt x="132" y="160"/>
                  <a:pt x="134" y="160"/>
                  <a:pt x="136" y="159"/>
                </a:cubicBezTo>
                <a:cubicBezTo>
                  <a:pt x="134" y="165"/>
                  <a:pt x="132" y="172"/>
                  <a:pt x="130" y="178"/>
                </a:cubicBezTo>
                <a:cubicBezTo>
                  <a:pt x="130" y="179"/>
                  <a:pt x="130" y="179"/>
                  <a:pt x="130" y="179"/>
                </a:cubicBezTo>
                <a:cubicBezTo>
                  <a:pt x="129" y="179"/>
                  <a:pt x="128" y="179"/>
                  <a:pt x="128" y="179"/>
                </a:cubicBezTo>
                <a:moveTo>
                  <a:pt x="46" y="175"/>
                </a:moveTo>
                <a:cubicBezTo>
                  <a:pt x="44" y="174"/>
                  <a:pt x="42" y="172"/>
                  <a:pt x="40" y="171"/>
                </a:cubicBezTo>
                <a:cubicBezTo>
                  <a:pt x="42" y="166"/>
                  <a:pt x="44" y="161"/>
                  <a:pt x="47" y="157"/>
                </a:cubicBezTo>
                <a:cubicBezTo>
                  <a:pt x="50" y="158"/>
                  <a:pt x="52" y="159"/>
                  <a:pt x="54" y="160"/>
                </a:cubicBezTo>
                <a:cubicBezTo>
                  <a:pt x="52" y="165"/>
                  <a:pt x="49" y="170"/>
                  <a:pt x="47" y="174"/>
                </a:cubicBezTo>
                <a:cubicBezTo>
                  <a:pt x="46" y="175"/>
                  <a:pt x="46" y="175"/>
                  <a:pt x="46" y="175"/>
                </a:cubicBezTo>
                <a:moveTo>
                  <a:pt x="134" y="177"/>
                </a:moveTo>
                <a:cubicBezTo>
                  <a:pt x="136" y="170"/>
                  <a:pt x="138" y="163"/>
                  <a:pt x="141" y="157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1" y="156"/>
                  <a:pt x="142" y="156"/>
                  <a:pt x="143" y="155"/>
                </a:cubicBezTo>
                <a:cubicBezTo>
                  <a:pt x="141" y="162"/>
                  <a:pt x="139" y="169"/>
                  <a:pt x="137" y="175"/>
                </a:cubicBezTo>
                <a:cubicBezTo>
                  <a:pt x="136" y="176"/>
                  <a:pt x="135" y="176"/>
                  <a:pt x="134" y="177"/>
                </a:cubicBezTo>
                <a:moveTo>
                  <a:pt x="36" y="169"/>
                </a:moveTo>
                <a:cubicBezTo>
                  <a:pt x="35" y="167"/>
                  <a:pt x="33" y="166"/>
                  <a:pt x="31" y="164"/>
                </a:cubicBezTo>
                <a:cubicBezTo>
                  <a:pt x="33" y="160"/>
                  <a:pt x="35" y="156"/>
                  <a:pt x="38" y="152"/>
                </a:cubicBezTo>
                <a:cubicBezTo>
                  <a:pt x="40" y="153"/>
                  <a:pt x="42" y="154"/>
                  <a:pt x="44" y="155"/>
                </a:cubicBezTo>
                <a:cubicBezTo>
                  <a:pt x="41" y="159"/>
                  <a:pt x="38" y="164"/>
                  <a:pt x="36" y="169"/>
                </a:cubicBezTo>
                <a:moveTo>
                  <a:pt x="142" y="173"/>
                </a:moveTo>
                <a:cubicBezTo>
                  <a:pt x="144" y="166"/>
                  <a:pt x="146" y="159"/>
                  <a:pt x="148" y="153"/>
                </a:cubicBezTo>
                <a:cubicBezTo>
                  <a:pt x="148" y="152"/>
                  <a:pt x="148" y="152"/>
                  <a:pt x="148" y="152"/>
                </a:cubicBezTo>
                <a:cubicBezTo>
                  <a:pt x="149" y="152"/>
                  <a:pt x="150" y="151"/>
                  <a:pt x="152" y="150"/>
                </a:cubicBezTo>
                <a:cubicBezTo>
                  <a:pt x="150" y="157"/>
                  <a:pt x="148" y="164"/>
                  <a:pt x="145" y="171"/>
                </a:cubicBezTo>
                <a:cubicBezTo>
                  <a:pt x="144" y="171"/>
                  <a:pt x="143" y="172"/>
                  <a:pt x="142" y="173"/>
                </a:cubicBezTo>
                <a:moveTo>
                  <a:pt x="118" y="165"/>
                </a:moveTo>
                <a:cubicBezTo>
                  <a:pt x="118" y="164"/>
                  <a:pt x="118" y="163"/>
                  <a:pt x="118" y="162"/>
                </a:cubicBezTo>
                <a:cubicBezTo>
                  <a:pt x="118" y="161"/>
                  <a:pt x="117" y="160"/>
                  <a:pt x="116" y="160"/>
                </a:cubicBezTo>
                <a:cubicBezTo>
                  <a:pt x="116" y="160"/>
                  <a:pt x="116" y="160"/>
                  <a:pt x="116" y="160"/>
                </a:cubicBezTo>
                <a:cubicBezTo>
                  <a:pt x="116" y="160"/>
                  <a:pt x="116" y="160"/>
                  <a:pt x="116" y="160"/>
                </a:cubicBezTo>
                <a:cubicBezTo>
                  <a:pt x="118" y="156"/>
                  <a:pt x="119" y="153"/>
                  <a:pt x="121" y="150"/>
                </a:cubicBezTo>
                <a:cubicBezTo>
                  <a:pt x="122" y="150"/>
                  <a:pt x="122" y="150"/>
                  <a:pt x="122" y="150"/>
                </a:cubicBezTo>
                <a:cubicBezTo>
                  <a:pt x="122" y="151"/>
                  <a:pt x="123" y="152"/>
                  <a:pt x="123" y="153"/>
                </a:cubicBezTo>
                <a:cubicBezTo>
                  <a:pt x="123" y="154"/>
                  <a:pt x="123" y="154"/>
                  <a:pt x="123" y="154"/>
                </a:cubicBezTo>
                <a:cubicBezTo>
                  <a:pt x="123" y="154"/>
                  <a:pt x="123" y="154"/>
                  <a:pt x="123" y="154"/>
                </a:cubicBezTo>
                <a:cubicBezTo>
                  <a:pt x="123" y="155"/>
                  <a:pt x="123" y="156"/>
                  <a:pt x="122" y="157"/>
                </a:cubicBezTo>
                <a:cubicBezTo>
                  <a:pt x="122" y="158"/>
                  <a:pt x="121" y="159"/>
                  <a:pt x="120" y="160"/>
                </a:cubicBezTo>
                <a:cubicBezTo>
                  <a:pt x="119" y="162"/>
                  <a:pt x="118" y="163"/>
                  <a:pt x="118" y="165"/>
                </a:cubicBezTo>
                <a:moveTo>
                  <a:pt x="28" y="161"/>
                </a:moveTo>
                <a:cubicBezTo>
                  <a:pt x="28" y="161"/>
                  <a:pt x="27" y="161"/>
                  <a:pt x="27" y="160"/>
                </a:cubicBezTo>
                <a:cubicBezTo>
                  <a:pt x="26" y="159"/>
                  <a:pt x="26" y="159"/>
                  <a:pt x="25" y="158"/>
                </a:cubicBezTo>
                <a:cubicBezTo>
                  <a:pt x="27" y="154"/>
                  <a:pt x="28" y="150"/>
                  <a:pt x="30" y="146"/>
                </a:cubicBezTo>
                <a:cubicBezTo>
                  <a:pt x="31" y="147"/>
                  <a:pt x="33" y="148"/>
                  <a:pt x="34" y="149"/>
                </a:cubicBezTo>
                <a:cubicBezTo>
                  <a:pt x="32" y="153"/>
                  <a:pt x="30" y="157"/>
                  <a:pt x="28" y="161"/>
                </a:cubicBezTo>
                <a:moveTo>
                  <a:pt x="151" y="167"/>
                </a:moveTo>
                <a:cubicBezTo>
                  <a:pt x="153" y="160"/>
                  <a:pt x="155" y="154"/>
                  <a:pt x="156" y="147"/>
                </a:cubicBezTo>
                <a:cubicBezTo>
                  <a:pt x="157" y="147"/>
                  <a:pt x="157" y="147"/>
                  <a:pt x="157" y="147"/>
                </a:cubicBezTo>
                <a:cubicBezTo>
                  <a:pt x="158" y="146"/>
                  <a:pt x="159" y="145"/>
                  <a:pt x="160" y="144"/>
                </a:cubicBezTo>
                <a:cubicBezTo>
                  <a:pt x="159" y="150"/>
                  <a:pt x="157" y="157"/>
                  <a:pt x="154" y="163"/>
                </a:cubicBezTo>
                <a:cubicBezTo>
                  <a:pt x="154" y="163"/>
                  <a:pt x="154" y="163"/>
                  <a:pt x="154" y="163"/>
                </a:cubicBezTo>
                <a:cubicBezTo>
                  <a:pt x="153" y="165"/>
                  <a:pt x="152" y="166"/>
                  <a:pt x="151" y="167"/>
                </a:cubicBezTo>
                <a:moveTo>
                  <a:pt x="114" y="155"/>
                </a:moveTo>
                <a:cubicBezTo>
                  <a:pt x="114" y="153"/>
                  <a:pt x="113" y="152"/>
                  <a:pt x="112" y="150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4" y="147"/>
                  <a:pt x="115" y="144"/>
                  <a:pt x="117" y="142"/>
                </a:cubicBezTo>
                <a:cubicBezTo>
                  <a:pt x="118" y="143"/>
                  <a:pt x="118" y="144"/>
                  <a:pt x="119" y="146"/>
                </a:cubicBezTo>
                <a:cubicBezTo>
                  <a:pt x="117" y="149"/>
                  <a:pt x="116" y="152"/>
                  <a:pt x="114" y="155"/>
                </a:cubicBezTo>
                <a:moveTo>
                  <a:pt x="22" y="154"/>
                </a:moveTo>
                <a:cubicBezTo>
                  <a:pt x="21" y="153"/>
                  <a:pt x="20" y="151"/>
                  <a:pt x="18" y="149"/>
                </a:cubicBezTo>
                <a:cubicBezTo>
                  <a:pt x="20" y="146"/>
                  <a:pt x="21" y="144"/>
                  <a:pt x="23" y="141"/>
                </a:cubicBezTo>
                <a:cubicBezTo>
                  <a:pt x="24" y="142"/>
                  <a:pt x="25" y="143"/>
                  <a:pt x="27" y="144"/>
                </a:cubicBezTo>
                <a:cubicBezTo>
                  <a:pt x="25" y="148"/>
                  <a:pt x="24" y="151"/>
                  <a:pt x="22" y="154"/>
                </a:cubicBezTo>
                <a:moveTo>
                  <a:pt x="16" y="145"/>
                </a:moveTo>
                <a:cubicBezTo>
                  <a:pt x="15" y="145"/>
                  <a:pt x="15" y="144"/>
                  <a:pt x="14" y="143"/>
                </a:cubicBezTo>
                <a:cubicBezTo>
                  <a:pt x="16" y="140"/>
                  <a:pt x="17" y="138"/>
                  <a:pt x="18" y="136"/>
                </a:cubicBezTo>
                <a:cubicBezTo>
                  <a:pt x="19" y="136"/>
                  <a:pt x="19" y="137"/>
                  <a:pt x="20" y="138"/>
                </a:cubicBezTo>
                <a:cubicBezTo>
                  <a:pt x="18" y="140"/>
                  <a:pt x="17" y="143"/>
                  <a:pt x="16" y="145"/>
                </a:cubicBezTo>
                <a:moveTo>
                  <a:pt x="161" y="157"/>
                </a:moveTo>
                <a:cubicBezTo>
                  <a:pt x="163" y="151"/>
                  <a:pt x="164" y="145"/>
                  <a:pt x="165" y="139"/>
                </a:cubicBezTo>
                <a:cubicBezTo>
                  <a:pt x="167" y="138"/>
                  <a:pt x="168" y="136"/>
                  <a:pt x="169" y="135"/>
                </a:cubicBezTo>
                <a:cubicBezTo>
                  <a:pt x="169" y="137"/>
                  <a:pt x="169" y="138"/>
                  <a:pt x="168" y="140"/>
                </a:cubicBezTo>
                <a:cubicBezTo>
                  <a:pt x="168" y="142"/>
                  <a:pt x="168" y="144"/>
                  <a:pt x="168" y="145"/>
                </a:cubicBezTo>
                <a:cubicBezTo>
                  <a:pt x="168" y="146"/>
                  <a:pt x="168" y="146"/>
                  <a:pt x="168" y="146"/>
                </a:cubicBezTo>
                <a:cubicBezTo>
                  <a:pt x="168" y="146"/>
                  <a:pt x="168" y="146"/>
                  <a:pt x="168" y="146"/>
                </a:cubicBezTo>
                <a:cubicBezTo>
                  <a:pt x="166" y="150"/>
                  <a:pt x="164" y="153"/>
                  <a:pt x="161" y="157"/>
                </a:cubicBezTo>
                <a:moveTo>
                  <a:pt x="111" y="145"/>
                </a:moveTo>
                <a:cubicBezTo>
                  <a:pt x="110" y="143"/>
                  <a:pt x="109" y="142"/>
                  <a:pt x="109" y="140"/>
                </a:cubicBezTo>
                <a:cubicBezTo>
                  <a:pt x="110" y="137"/>
                  <a:pt x="111" y="135"/>
                  <a:pt x="112" y="132"/>
                </a:cubicBezTo>
                <a:cubicBezTo>
                  <a:pt x="112" y="132"/>
                  <a:pt x="112" y="132"/>
                  <a:pt x="112" y="132"/>
                </a:cubicBezTo>
                <a:cubicBezTo>
                  <a:pt x="113" y="134"/>
                  <a:pt x="114" y="136"/>
                  <a:pt x="115" y="138"/>
                </a:cubicBezTo>
                <a:cubicBezTo>
                  <a:pt x="113" y="140"/>
                  <a:pt x="112" y="142"/>
                  <a:pt x="111" y="145"/>
                </a:cubicBezTo>
                <a:moveTo>
                  <a:pt x="12" y="139"/>
                </a:moveTo>
                <a:cubicBezTo>
                  <a:pt x="11" y="137"/>
                  <a:pt x="11" y="135"/>
                  <a:pt x="10" y="134"/>
                </a:cubicBezTo>
                <a:cubicBezTo>
                  <a:pt x="11" y="132"/>
                  <a:pt x="12" y="131"/>
                  <a:pt x="13" y="129"/>
                </a:cubicBezTo>
                <a:cubicBezTo>
                  <a:pt x="14" y="130"/>
                  <a:pt x="15" y="131"/>
                  <a:pt x="15" y="132"/>
                </a:cubicBezTo>
                <a:cubicBezTo>
                  <a:pt x="14" y="134"/>
                  <a:pt x="13" y="136"/>
                  <a:pt x="12" y="139"/>
                </a:cubicBezTo>
                <a:moveTo>
                  <a:pt x="107" y="134"/>
                </a:moveTo>
                <a:cubicBezTo>
                  <a:pt x="106" y="133"/>
                  <a:pt x="106" y="131"/>
                  <a:pt x="105" y="130"/>
                </a:cubicBezTo>
                <a:cubicBezTo>
                  <a:pt x="105" y="130"/>
                  <a:pt x="105" y="130"/>
                  <a:pt x="105" y="130"/>
                </a:cubicBezTo>
                <a:cubicBezTo>
                  <a:pt x="106" y="128"/>
                  <a:pt x="107" y="126"/>
                  <a:pt x="108" y="124"/>
                </a:cubicBezTo>
                <a:cubicBezTo>
                  <a:pt x="108" y="126"/>
                  <a:pt x="109" y="127"/>
                  <a:pt x="110" y="128"/>
                </a:cubicBezTo>
                <a:cubicBezTo>
                  <a:pt x="109" y="130"/>
                  <a:pt x="108" y="132"/>
                  <a:pt x="107" y="134"/>
                </a:cubicBezTo>
                <a:moveTo>
                  <a:pt x="8" y="129"/>
                </a:moveTo>
                <a:cubicBezTo>
                  <a:pt x="8" y="127"/>
                  <a:pt x="7" y="125"/>
                  <a:pt x="7" y="123"/>
                </a:cubicBezTo>
                <a:cubicBezTo>
                  <a:pt x="7" y="122"/>
                  <a:pt x="8" y="121"/>
                  <a:pt x="8" y="120"/>
                </a:cubicBezTo>
                <a:cubicBezTo>
                  <a:pt x="9" y="122"/>
                  <a:pt x="10" y="123"/>
                  <a:pt x="11" y="125"/>
                </a:cubicBezTo>
                <a:cubicBezTo>
                  <a:pt x="11" y="125"/>
                  <a:pt x="11" y="125"/>
                  <a:pt x="11" y="125"/>
                </a:cubicBezTo>
                <a:cubicBezTo>
                  <a:pt x="10" y="126"/>
                  <a:pt x="9" y="128"/>
                  <a:pt x="8" y="129"/>
                </a:cubicBezTo>
                <a:moveTo>
                  <a:pt x="170" y="124"/>
                </a:moveTo>
                <a:cubicBezTo>
                  <a:pt x="169" y="124"/>
                  <a:pt x="169" y="124"/>
                  <a:pt x="168" y="123"/>
                </a:cubicBezTo>
                <a:cubicBezTo>
                  <a:pt x="169" y="121"/>
                  <a:pt x="170" y="120"/>
                  <a:pt x="171" y="118"/>
                </a:cubicBezTo>
                <a:cubicBezTo>
                  <a:pt x="172" y="119"/>
                  <a:pt x="173" y="119"/>
                  <a:pt x="174" y="119"/>
                </a:cubicBezTo>
                <a:cubicBezTo>
                  <a:pt x="174" y="120"/>
                  <a:pt x="174" y="120"/>
                  <a:pt x="174" y="120"/>
                </a:cubicBezTo>
                <a:cubicBezTo>
                  <a:pt x="174" y="120"/>
                  <a:pt x="174" y="120"/>
                  <a:pt x="174" y="120"/>
                </a:cubicBezTo>
                <a:cubicBezTo>
                  <a:pt x="172" y="122"/>
                  <a:pt x="171" y="123"/>
                  <a:pt x="170" y="124"/>
                </a:cubicBezTo>
                <a:moveTo>
                  <a:pt x="103" y="125"/>
                </a:moveTo>
                <a:cubicBezTo>
                  <a:pt x="103" y="123"/>
                  <a:pt x="103" y="122"/>
                  <a:pt x="102" y="121"/>
                </a:cubicBezTo>
                <a:cubicBezTo>
                  <a:pt x="103" y="121"/>
                  <a:pt x="103" y="121"/>
                  <a:pt x="103" y="121"/>
                </a:cubicBezTo>
                <a:cubicBezTo>
                  <a:pt x="103" y="120"/>
                  <a:pt x="104" y="119"/>
                  <a:pt x="104" y="118"/>
                </a:cubicBezTo>
                <a:cubicBezTo>
                  <a:pt x="105" y="119"/>
                  <a:pt x="105" y="119"/>
                  <a:pt x="106" y="120"/>
                </a:cubicBezTo>
                <a:cubicBezTo>
                  <a:pt x="105" y="122"/>
                  <a:pt x="104" y="123"/>
                  <a:pt x="103" y="125"/>
                </a:cubicBezTo>
                <a:moveTo>
                  <a:pt x="164" y="122"/>
                </a:moveTo>
                <a:cubicBezTo>
                  <a:pt x="163" y="121"/>
                  <a:pt x="161" y="121"/>
                  <a:pt x="159" y="120"/>
                </a:cubicBezTo>
                <a:cubicBezTo>
                  <a:pt x="160" y="118"/>
                  <a:pt x="161" y="117"/>
                  <a:pt x="162" y="115"/>
                </a:cubicBezTo>
                <a:cubicBezTo>
                  <a:pt x="162" y="115"/>
                  <a:pt x="162" y="115"/>
                  <a:pt x="162" y="115"/>
                </a:cubicBezTo>
                <a:cubicBezTo>
                  <a:pt x="164" y="116"/>
                  <a:pt x="166" y="116"/>
                  <a:pt x="167" y="117"/>
                </a:cubicBezTo>
                <a:cubicBezTo>
                  <a:pt x="166" y="118"/>
                  <a:pt x="165" y="120"/>
                  <a:pt x="164" y="122"/>
                </a:cubicBezTo>
                <a:moveTo>
                  <a:pt x="101" y="116"/>
                </a:moveTo>
                <a:cubicBezTo>
                  <a:pt x="100" y="115"/>
                  <a:pt x="100" y="115"/>
                  <a:pt x="100" y="114"/>
                </a:cubicBezTo>
                <a:cubicBezTo>
                  <a:pt x="100" y="113"/>
                  <a:pt x="101" y="112"/>
                  <a:pt x="101" y="112"/>
                </a:cubicBezTo>
                <a:cubicBezTo>
                  <a:pt x="102" y="113"/>
                  <a:pt x="102" y="113"/>
                  <a:pt x="102" y="113"/>
                </a:cubicBezTo>
                <a:cubicBezTo>
                  <a:pt x="101" y="114"/>
                  <a:pt x="101" y="115"/>
                  <a:pt x="101" y="116"/>
                </a:cubicBezTo>
                <a:moveTo>
                  <a:pt x="156" y="118"/>
                </a:moveTo>
                <a:cubicBezTo>
                  <a:pt x="154" y="117"/>
                  <a:pt x="151" y="116"/>
                  <a:pt x="149" y="115"/>
                </a:cubicBezTo>
                <a:cubicBezTo>
                  <a:pt x="150" y="114"/>
                  <a:pt x="150" y="113"/>
                  <a:pt x="151" y="111"/>
                </a:cubicBezTo>
                <a:cubicBezTo>
                  <a:pt x="154" y="112"/>
                  <a:pt x="156" y="113"/>
                  <a:pt x="158" y="114"/>
                </a:cubicBezTo>
                <a:cubicBezTo>
                  <a:pt x="157" y="115"/>
                  <a:pt x="156" y="117"/>
                  <a:pt x="156" y="118"/>
                </a:cubicBezTo>
                <a:moveTo>
                  <a:pt x="6" y="117"/>
                </a:moveTo>
                <a:cubicBezTo>
                  <a:pt x="5" y="115"/>
                  <a:pt x="5" y="112"/>
                  <a:pt x="5" y="110"/>
                </a:cubicBezTo>
                <a:cubicBezTo>
                  <a:pt x="5" y="112"/>
                  <a:pt x="6" y="114"/>
                  <a:pt x="6" y="115"/>
                </a:cubicBezTo>
                <a:cubicBezTo>
                  <a:pt x="6" y="116"/>
                  <a:pt x="6" y="117"/>
                  <a:pt x="6" y="117"/>
                </a:cubicBezTo>
                <a:moveTo>
                  <a:pt x="145" y="114"/>
                </a:moveTo>
                <a:cubicBezTo>
                  <a:pt x="144" y="113"/>
                  <a:pt x="144" y="113"/>
                  <a:pt x="143" y="113"/>
                </a:cubicBezTo>
                <a:cubicBezTo>
                  <a:pt x="143" y="112"/>
                  <a:pt x="144" y="110"/>
                  <a:pt x="144" y="109"/>
                </a:cubicBezTo>
                <a:cubicBezTo>
                  <a:pt x="145" y="109"/>
                  <a:pt x="146" y="110"/>
                  <a:pt x="147" y="110"/>
                </a:cubicBezTo>
                <a:cubicBezTo>
                  <a:pt x="147" y="111"/>
                  <a:pt x="146" y="113"/>
                  <a:pt x="145" y="114"/>
                </a:cubicBezTo>
                <a:moveTo>
                  <a:pt x="139" y="111"/>
                </a:moveTo>
                <a:cubicBezTo>
                  <a:pt x="137" y="110"/>
                  <a:pt x="135" y="110"/>
                  <a:pt x="133" y="109"/>
                </a:cubicBezTo>
                <a:cubicBezTo>
                  <a:pt x="133" y="109"/>
                  <a:pt x="133" y="109"/>
                  <a:pt x="133" y="109"/>
                </a:cubicBezTo>
                <a:cubicBezTo>
                  <a:pt x="133" y="108"/>
                  <a:pt x="134" y="107"/>
                  <a:pt x="134" y="106"/>
                </a:cubicBezTo>
                <a:cubicBezTo>
                  <a:pt x="136" y="106"/>
                  <a:pt x="139" y="107"/>
                  <a:pt x="141" y="108"/>
                </a:cubicBezTo>
                <a:cubicBezTo>
                  <a:pt x="140" y="109"/>
                  <a:pt x="140" y="110"/>
                  <a:pt x="139" y="111"/>
                </a:cubicBezTo>
                <a:moveTo>
                  <a:pt x="177" y="135"/>
                </a:moveTo>
                <a:cubicBezTo>
                  <a:pt x="177" y="130"/>
                  <a:pt x="178" y="125"/>
                  <a:pt x="178" y="119"/>
                </a:cubicBezTo>
                <a:cubicBezTo>
                  <a:pt x="179" y="119"/>
                  <a:pt x="179" y="119"/>
                  <a:pt x="179" y="119"/>
                </a:cubicBezTo>
                <a:cubicBezTo>
                  <a:pt x="180" y="114"/>
                  <a:pt x="181" y="109"/>
                  <a:pt x="182" y="103"/>
                </a:cubicBezTo>
                <a:cubicBezTo>
                  <a:pt x="182" y="114"/>
                  <a:pt x="181" y="125"/>
                  <a:pt x="177" y="135"/>
                </a:cubicBezTo>
                <a:moveTo>
                  <a:pt x="129" y="107"/>
                </a:moveTo>
                <a:cubicBezTo>
                  <a:pt x="128" y="106"/>
                  <a:pt x="126" y="106"/>
                  <a:pt x="125" y="105"/>
                </a:cubicBezTo>
                <a:cubicBezTo>
                  <a:pt x="126" y="104"/>
                  <a:pt x="126" y="104"/>
                  <a:pt x="126" y="103"/>
                </a:cubicBezTo>
                <a:cubicBezTo>
                  <a:pt x="128" y="103"/>
                  <a:pt x="129" y="104"/>
                  <a:pt x="131" y="104"/>
                </a:cubicBezTo>
                <a:cubicBezTo>
                  <a:pt x="130" y="105"/>
                  <a:pt x="130" y="106"/>
                  <a:pt x="129" y="107"/>
                </a:cubicBezTo>
                <a:moveTo>
                  <a:pt x="98" y="109"/>
                </a:moveTo>
                <a:cubicBezTo>
                  <a:pt x="97" y="106"/>
                  <a:pt x="97" y="104"/>
                  <a:pt x="96" y="102"/>
                </a:cubicBezTo>
                <a:cubicBezTo>
                  <a:pt x="97" y="104"/>
                  <a:pt x="98" y="106"/>
                  <a:pt x="99" y="107"/>
                </a:cubicBezTo>
                <a:cubicBezTo>
                  <a:pt x="99" y="108"/>
                  <a:pt x="99" y="108"/>
                  <a:pt x="99" y="108"/>
                </a:cubicBezTo>
                <a:cubicBezTo>
                  <a:pt x="98" y="108"/>
                  <a:pt x="98" y="108"/>
                  <a:pt x="98" y="109"/>
                </a:cubicBezTo>
                <a:moveTo>
                  <a:pt x="121" y="104"/>
                </a:moveTo>
                <a:cubicBezTo>
                  <a:pt x="120" y="103"/>
                  <a:pt x="118" y="102"/>
                  <a:pt x="117" y="102"/>
                </a:cubicBezTo>
                <a:cubicBezTo>
                  <a:pt x="117" y="101"/>
                  <a:pt x="117" y="100"/>
                  <a:pt x="117" y="100"/>
                </a:cubicBezTo>
                <a:cubicBezTo>
                  <a:pt x="119" y="100"/>
                  <a:pt x="121" y="101"/>
                  <a:pt x="123" y="102"/>
                </a:cubicBezTo>
                <a:cubicBezTo>
                  <a:pt x="122" y="102"/>
                  <a:pt x="122" y="103"/>
                  <a:pt x="121" y="104"/>
                </a:cubicBezTo>
                <a:moveTo>
                  <a:pt x="129" y="157"/>
                </a:moveTo>
                <a:cubicBezTo>
                  <a:pt x="129" y="156"/>
                  <a:pt x="129" y="156"/>
                  <a:pt x="129" y="156"/>
                </a:cubicBezTo>
                <a:cubicBezTo>
                  <a:pt x="128" y="154"/>
                  <a:pt x="126" y="150"/>
                  <a:pt x="124" y="146"/>
                </a:cubicBezTo>
                <a:cubicBezTo>
                  <a:pt x="123" y="145"/>
                  <a:pt x="123" y="145"/>
                  <a:pt x="123" y="145"/>
                </a:cubicBezTo>
                <a:cubicBezTo>
                  <a:pt x="123" y="144"/>
                  <a:pt x="123" y="144"/>
                  <a:pt x="123" y="144"/>
                </a:cubicBezTo>
                <a:cubicBezTo>
                  <a:pt x="118" y="135"/>
                  <a:pt x="111" y="123"/>
                  <a:pt x="105" y="112"/>
                </a:cubicBezTo>
                <a:cubicBezTo>
                  <a:pt x="105" y="111"/>
                  <a:pt x="105" y="111"/>
                  <a:pt x="105" y="111"/>
                </a:cubicBezTo>
                <a:cubicBezTo>
                  <a:pt x="103" y="106"/>
                  <a:pt x="100" y="102"/>
                  <a:pt x="98" y="98"/>
                </a:cubicBezTo>
                <a:cubicBezTo>
                  <a:pt x="101" y="99"/>
                  <a:pt x="103" y="100"/>
                  <a:pt x="106" y="101"/>
                </a:cubicBezTo>
                <a:cubicBezTo>
                  <a:pt x="115" y="105"/>
                  <a:pt x="127" y="110"/>
                  <a:pt x="138" y="115"/>
                </a:cubicBezTo>
                <a:cubicBezTo>
                  <a:pt x="138" y="115"/>
                  <a:pt x="139" y="116"/>
                  <a:pt x="139" y="116"/>
                </a:cubicBezTo>
                <a:cubicBezTo>
                  <a:pt x="139" y="116"/>
                  <a:pt x="140" y="116"/>
                  <a:pt x="140" y="116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49" y="120"/>
                  <a:pt x="158" y="123"/>
                  <a:pt x="164" y="126"/>
                </a:cubicBezTo>
                <a:cubicBezTo>
                  <a:pt x="164" y="126"/>
                  <a:pt x="164" y="126"/>
                  <a:pt x="165" y="127"/>
                </a:cubicBezTo>
                <a:cubicBezTo>
                  <a:pt x="165" y="127"/>
                  <a:pt x="165" y="127"/>
                  <a:pt x="165" y="127"/>
                </a:cubicBezTo>
                <a:cubicBezTo>
                  <a:pt x="166" y="127"/>
                  <a:pt x="167" y="127"/>
                  <a:pt x="168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68" y="129"/>
                  <a:pt x="168" y="130"/>
                  <a:pt x="168" y="130"/>
                </a:cubicBezTo>
                <a:cubicBezTo>
                  <a:pt x="167" y="132"/>
                  <a:pt x="165" y="134"/>
                  <a:pt x="163" y="136"/>
                </a:cubicBezTo>
                <a:cubicBezTo>
                  <a:pt x="162" y="137"/>
                  <a:pt x="162" y="137"/>
                  <a:pt x="162" y="137"/>
                </a:cubicBezTo>
                <a:cubicBezTo>
                  <a:pt x="155" y="144"/>
                  <a:pt x="144" y="152"/>
                  <a:pt x="129" y="157"/>
                </a:cubicBezTo>
                <a:moveTo>
                  <a:pt x="113" y="100"/>
                </a:moveTo>
                <a:cubicBezTo>
                  <a:pt x="112" y="100"/>
                  <a:pt x="111" y="99"/>
                  <a:pt x="110" y="99"/>
                </a:cubicBezTo>
                <a:cubicBezTo>
                  <a:pt x="110" y="98"/>
                  <a:pt x="110" y="98"/>
                  <a:pt x="110" y="98"/>
                </a:cubicBezTo>
                <a:cubicBezTo>
                  <a:pt x="110" y="98"/>
                  <a:pt x="110" y="98"/>
                  <a:pt x="110" y="97"/>
                </a:cubicBezTo>
                <a:cubicBezTo>
                  <a:pt x="111" y="97"/>
                  <a:pt x="111" y="97"/>
                  <a:pt x="111" y="97"/>
                </a:cubicBezTo>
                <a:cubicBezTo>
                  <a:pt x="112" y="98"/>
                  <a:pt x="113" y="98"/>
                  <a:pt x="114" y="98"/>
                </a:cubicBezTo>
                <a:cubicBezTo>
                  <a:pt x="113" y="99"/>
                  <a:pt x="113" y="100"/>
                  <a:pt x="113" y="100"/>
                </a:cubicBezTo>
                <a:moveTo>
                  <a:pt x="106" y="97"/>
                </a:moveTo>
                <a:cubicBezTo>
                  <a:pt x="103" y="96"/>
                  <a:pt x="100" y="94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97" y="92"/>
                  <a:pt x="97" y="92"/>
                  <a:pt x="97" y="92"/>
                </a:cubicBezTo>
                <a:cubicBezTo>
                  <a:pt x="98" y="92"/>
                  <a:pt x="98" y="92"/>
                  <a:pt x="98" y="92"/>
                </a:cubicBezTo>
                <a:cubicBezTo>
                  <a:pt x="99" y="93"/>
                  <a:pt x="102" y="94"/>
                  <a:pt x="107" y="96"/>
                </a:cubicBezTo>
                <a:cubicBezTo>
                  <a:pt x="106" y="96"/>
                  <a:pt x="106" y="97"/>
                  <a:pt x="106" y="97"/>
                </a:cubicBezTo>
                <a:moveTo>
                  <a:pt x="98" y="89"/>
                </a:moveTo>
                <a:cubicBezTo>
                  <a:pt x="98" y="87"/>
                  <a:pt x="98" y="85"/>
                  <a:pt x="98" y="83"/>
                </a:cubicBezTo>
                <a:cubicBezTo>
                  <a:pt x="99" y="83"/>
                  <a:pt x="99" y="83"/>
                  <a:pt x="99" y="83"/>
                </a:cubicBezTo>
                <a:cubicBezTo>
                  <a:pt x="100" y="82"/>
                  <a:pt x="102" y="81"/>
                  <a:pt x="106" y="79"/>
                </a:cubicBezTo>
                <a:cubicBezTo>
                  <a:pt x="104" y="82"/>
                  <a:pt x="103" y="85"/>
                  <a:pt x="103" y="88"/>
                </a:cubicBezTo>
                <a:cubicBezTo>
                  <a:pt x="101" y="88"/>
                  <a:pt x="99" y="89"/>
                  <a:pt x="99" y="89"/>
                </a:cubicBezTo>
                <a:cubicBezTo>
                  <a:pt x="99" y="89"/>
                  <a:pt x="99" y="89"/>
                  <a:pt x="99" y="89"/>
                </a:cubicBezTo>
                <a:cubicBezTo>
                  <a:pt x="99" y="89"/>
                  <a:pt x="99" y="89"/>
                  <a:pt x="99" y="89"/>
                </a:cubicBezTo>
                <a:cubicBezTo>
                  <a:pt x="99" y="89"/>
                  <a:pt x="99" y="89"/>
                  <a:pt x="99" y="89"/>
                </a:cubicBezTo>
                <a:cubicBezTo>
                  <a:pt x="98" y="89"/>
                  <a:pt x="98" y="89"/>
                  <a:pt x="98" y="89"/>
                </a:cubicBezTo>
                <a:cubicBezTo>
                  <a:pt x="98" y="89"/>
                  <a:pt x="98" y="89"/>
                  <a:pt x="98" y="89"/>
                </a:cubicBezTo>
                <a:cubicBezTo>
                  <a:pt x="98" y="89"/>
                  <a:pt x="98" y="89"/>
                  <a:pt x="98" y="89"/>
                </a:cubicBezTo>
                <a:moveTo>
                  <a:pt x="107" y="86"/>
                </a:moveTo>
                <a:cubicBezTo>
                  <a:pt x="108" y="83"/>
                  <a:pt x="109" y="80"/>
                  <a:pt x="111" y="76"/>
                </a:cubicBezTo>
                <a:cubicBezTo>
                  <a:pt x="111" y="75"/>
                  <a:pt x="111" y="75"/>
                  <a:pt x="111" y="75"/>
                </a:cubicBezTo>
                <a:cubicBezTo>
                  <a:pt x="113" y="74"/>
                  <a:pt x="116" y="73"/>
                  <a:pt x="118" y="71"/>
                </a:cubicBezTo>
                <a:cubicBezTo>
                  <a:pt x="117" y="75"/>
                  <a:pt x="115" y="79"/>
                  <a:pt x="114" y="83"/>
                </a:cubicBezTo>
                <a:cubicBezTo>
                  <a:pt x="113" y="84"/>
                  <a:pt x="112" y="84"/>
                  <a:pt x="111" y="84"/>
                </a:cubicBezTo>
                <a:cubicBezTo>
                  <a:pt x="110" y="85"/>
                  <a:pt x="110" y="85"/>
                  <a:pt x="110" y="85"/>
                </a:cubicBezTo>
                <a:cubicBezTo>
                  <a:pt x="109" y="86"/>
                  <a:pt x="108" y="86"/>
                  <a:pt x="107" y="86"/>
                </a:cubicBezTo>
                <a:moveTo>
                  <a:pt x="123" y="85"/>
                </a:moveTo>
                <a:cubicBezTo>
                  <a:pt x="124" y="85"/>
                  <a:pt x="124" y="85"/>
                  <a:pt x="124" y="84"/>
                </a:cubicBezTo>
                <a:cubicBezTo>
                  <a:pt x="129" y="83"/>
                  <a:pt x="134" y="81"/>
                  <a:pt x="140" y="79"/>
                </a:cubicBezTo>
                <a:cubicBezTo>
                  <a:pt x="153" y="73"/>
                  <a:pt x="167" y="68"/>
                  <a:pt x="178" y="66"/>
                </a:cubicBezTo>
                <a:cubicBezTo>
                  <a:pt x="179" y="72"/>
                  <a:pt x="180" y="79"/>
                  <a:pt x="180" y="86"/>
                </a:cubicBezTo>
                <a:cubicBezTo>
                  <a:pt x="180" y="96"/>
                  <a:pt x="178" y="106"/>
                  <a:pt x="176" y="115"/>
                </a:cubicBezTo>
                <a:cubicBezTo>
                  <a:pt x="175" y="115"/>
                  <a:pt x="175" y="115"/>
                  <a:pt x="175" y="115"/>
                </a:cubicBezTo>
                <a:cubicBezTo>
                  <a:pt x="169" y="113"/>
                  <a:pt x="161" y="110"/>
                  <a:pt x="151" y="107"/>
                </a:cubicBezTo>
                <a:cubicBezTo>
                  <a:pt x="151" y="107"/>
                  <a:pt x="151" y="107"/>
                  <a:pt x="151" y="107"/>
                </a:cubicBezTo>
                <a:cubicBezTo>
                  <a:pt x="150" y="107"/>
                  <a:pt x="150" y="107"/>
                  <a:pt x="150" y="107"/>
                </a:cubicBezTo>
                <a:cubicBezTo>
                  <a:pt x="145" y="105"/>
                  <a:pt x="139" y="103"/>
                  <a:pt x="134" y="101"/>
                </a:cubicBezTo>
                <a:cubicBezTo>
                  <a:pt x="128" y="99"/>
                  <a:pt x="123" y="97"/>
                  <a:pt x="118" y="96"/>
                </a:cubicBezTo>
                <a:cubicBezTo>
                  <a:pt x="118" y="95"/>
                  <a:pt x="117" y="95"/>
                  <a:pt x="117" y="95"/>
                </a:cubicBezTo>
                <a:cubicBezTo>
                  <a:pt x="116" y="95"/>
                  <a:pt x="116" y="95"/>
                  <a:pt x="116" y="95"/>
                </a:cubicBezTo>
                <a:cubicBezTo>
                  <a:pt x="116" y="95"/>
                  <a:pt x="116" y="95"/>
                  <a:pt x="115" y="95"/>
                </a:cubicBezTo>
                <a:cubicBezTo>
                  <a:pt x="114" y="94"/>
                  <a:pt x="113" y="94"/>
                  <a:pt x="112" y="94"/>
                </a:cubicBezTo>
                <a:cubicBezTo>
                  <a:pt x="111" y="93"/>
                  <a:pt x="111" y="93"/>
                  <a:pt x="111" y="93"/>
                </a:cubicBezTo>
                <a:cubicBezTo>
                  <a:pt x="111" y="93"/>
                  <a:pt x="111" y="93"/>
                  <a:pt x="111" y="93"/>
                </a:cubicBezTo>
                <a:cubicBezTo>
                  <a:pt x="111" y="92"/>
                  <a:pt x="110" y="92"/>
                  <a:pt x="110" y="92"/>
                </a:cubicBezTo>
                <a:cubicBezTo>
                  <a:pt x="109" y="92"/>
                  <a:pt x="109" y="92"/>
                  <a:pt x="109" y="92"/>
                </a:cubicBezTo>
                <a:cubicBezTo>
                  <a:pt x="108" y="92"/>
                  <a:pt x="106" y="92"/>
                  <a:pt x="105" y="91"/>
                </a:cubicBezTo>
                <a:cubicBezTo>
                  <a:pt x="110" y="90"/>
                  <a:pt x="116" y="88"/>
                  <a:pt x="123" y="85"/>
                </a:cubicBezTo>
                <a:cubicBezTo>
                  <a:pt x="123" y="85"/>
                  <a:pt x="123" y="85"/>
                  <a:pt x="123" y="85"/>
                </a:cubicBezTo>
                <a:moveTo>
                  <a:pt x="119" y="81"/>
                </a:moveTo>
                <a:cubicBezTo>
                  <a:pt x="120" y="77"/>
                  <a:pt x="122" y="73"/>
                  <a:pt x="123" y="69"/>
                </a:cubicBezTo>
                <a:cubicBezTo>
                  <a:pt x="123" y="68"/>
                  <a:pt x="123" y="68"/>
                  <a:pt x="123" y="68"/>
                </a:cubicBezTo>
                <a:cubicBezTo>
                  <a:pt x="125" y="67"/>
                  <a:pt x="126" y="66"/>
                  <a:pt x="128" y="65"/>
                </a:cubicBezTo>
                <a:cubicBezTo>
                  <a:pt x="126" y="70"/>
                  <a:pt x="124" y="75"/>
                  <a:pt x="122" y="79"/>
                </a:cubicBezTo>
                <a:cubicBezTo>
                  <a:pt x="121" y="80"/>
                  <a:pt x="120" y="80"/>
                  <a:pt x="119" y="81"/>
                </a:cubicBezTo>
                <a:moveTo>
                  <a:pt x="127" y="77"/>
                </a:moveTo>
                <a:cubicBezTo>
                  <a:pt x="129" y="73"/>
                  <a:pt x="131" y="69"/>
                  <a:pt x="133" y="65"/>
                </a:cubicBezTo>
                <a:cubicBezTo>
                  <a:pt x="133" y="64"/>
                  <a:pt x="133" y="63"/>
                  <a:pt x="132" y="63"/>
                </a:cubicBezTo>
                <a:cubicBezTo>
                  <a:pt x="134" y="62"/>
                  <a:pt x="136" y="61"/>
                  <a:pt x="138" y="60"/>
                </a:cubicBezTo>
                <a:cubicBezTo>
                  <a:pt x="136" y="65"/>
                  <a:pt x="134" y="70"/>
                  <a:pt x="132" y="75"/>
                </a:cubicBezTo>
                <a:cubicBezTo>
                  <a:pt x="130" y="76"/>
                  <a:pt x="129" y="76"/>
                  <a:pt x="127" y="77"/>
                </a:cubicBezTo>
                <a:moveTo>
                  <a:pt x="137" y="72"/>
                </a:moveTo>
                <a:cubicBezTo>
                  <a:pt x="139" y="67"/>
                  <a:pt x="141" y="62"/>
                  <a:pt x="143" y="57"/>
                </a:cubicBezTo>
                <a:cubicBezTo>
                  <a:pt x="143" y="57"/>
                  <a:pt x="143" y="57"/>
                  <a:pt x="143" y="57"/>
                </a:cubicBezTo>
                <a:cubicBezTo>
                  <a:pt x="146" y="55"/>
                  <a:pt x="148" y="54"/>
                  <a:pt x="150" y="53"/>
                </a:cubicBezTo>
                <a:cubicBezTo>
                  <a:pt x="149" y="58"/>
                  <a:pt x="147" y="63"/>
                  <a:pt x="146" y="68"/>
                </a:cubicBezTo>
                <a:cubicBezTo>
                  <a:pt x="143" y="70"/>
                  <a:pt x="140" y="71"/>
                  <a:pt x="137" y="72"/>
                </a:cubicBezTo>
                <a:moveTo>
                  <a:pt x="151" y="66"/>
                </a:moveTo>
                <a:cubicBezTo>
                  <a:pt x="152" y="61"/>
                  <a:pt x="154" y="55"/>
                  <a:pt x="155" y="50"/>
                </a:cubicBezTo>
                <a:cubicBezTo>
                  <a:pt x="157" y="49"/>
                  <a:pt x="159" y="48"/>
                  <a:pt x="161" y="47"/>
                </a:cubicBezTo>
                <a:cubicBezTo>
                  <a:pt x="159" y="52"/>
                  <a:pt x="157" y="57"/>
                  <a:pt x="155" y="63"/>
                </a:cubicBezTo>
                <a:cubicBezTo>
                  <a:pt x="155" y="63"/>
                  <a:pt x="155" y="63"/>
                  <a:pt x="155" y="63"/>
                </a:cubicBezTo>
                <a:cubicBezTo>
                  <a:pt x="155" y="64"/>
                  <a:pt x="155" y="64"/>
                  <a:pt x="155" y="64"/>
                </a:cubicBezTo>
                <a:cubicBezTo>
                  <a:pt x="154" y="65"/>
                  <a:pt x="152" y="65"/>
                  <a:pt x="151" y="66"/>
                </a:cubicBezTo>
                <a:moveTo>
                  <a:pt x="168" y="58"/>
                </a:moveTo>
                <a:cubicBezTo>
                  <a:pt x="170" y="53"/>
                  <a:pt x="172" y="48"/>
                  <a:pt x="174" y="43"/>
                </a:cubicBezTo>
                <a:cubicBezTo>
                  <a:pt x="172" y="47"/>
                  <a:pt x="171" y="52"/>
                  <a:pt x="171" y="57"/>
                </a:cubicBezTo>
                <a:cubicBezTo>
                  <a:pt x="170" y="57"/>
                  <a:pt x="169" y="57"/>
                  <a:pt x="168" y="58"/>
                </a:cubicBezTo>
                <a:moveTo>
                  <a:pt x="160" y="62"/>
                </a:moveTo>
                <a:cubicBezTo>
                  <a:pt x="162" y="56"/>
                  <a:pt x="164" y="50"/>
                  <a:pt x="166" y="44"/>
                </a:cubicBezTo>
                <a:cubicBezTo>
                  <a:pt x="167" y="44"/>
                  <a:pt x="168" y="43"/>
                  <a:pt x="169" y="43"/>
                </a:cubicBezTo>
                <a:cubicBezTo>
                  <a:pt x="168" y="49"/>
                  <a:pt x="166" y="54"/>
                  <a:pt x="163" y="60"/>
                </a:cubicBezTo>
                <a:cubicBezTo>
                  <a:pt x="162" y="61"/>
                  <a:pt x="161" y="61"/>
                  <a:pt x="160" y="62"/>
                </a:cubicBezTo>
                <a:moveTo>
                  <a:pt x="46" y="152"/>
                </a:moveTo>
                <a:cubicBezTo>
                  <a:pt x="41" y="149"/>
                  <a:pt x="35" y="145"/>
                  <a:pt x="29" y="141"/>
                </a:cubicBezTo>
                <a:cubicBezTo>
                  <a:pt x="21" y="135"/>
                  <a:pt x="15" y="126"/>
                  <a:pt x="11" y="116"/>
                </a:cubicBezTo>
                <a:cubicBezTo>
                  <a:pt x="11" y="115"/>
                  <a:pt x="11" y="114"/>
                  <a:pt x="10" y="114"/>
                </a:cubicBezTo>
                <a:cubicBezTo>
                  <a:pt x="7" y="106"/>
                  <a:pt x="6" y="98"/>
                  <a:pt x="6" y="90"/>
                </a:cubicBezTo>
                <a:cubicBezTo>
                  <a:pt x="6" y="90"/>
                  <a:pt x="6" y="89"/>
                  <a:pt x="6" y="89"/>
                </a:cubicBezTo>
                <a:cubicBezTo>
                  <a:pt x="6" y="88"/>
                  <a:pt x="6" y="88"/>
                  <a:pt x="6" y="87"/>
                </a:cubicBezTo>
                <a:cubicBezTo>
                  <a:pt x="6" y="73"/>
                  <a:pt x="10" y="59"/>
                  <a:pt x="18" y="48"/>
                </a:cubicBezTo>
                <a:cubicBezTo>
                  <a:pt x="33" y="26"/>
                  <a:pt x="60" y="13"/>
                  <a:pt x="90" y="11"/>
                </a:cubicBezTo>
                <a:cubicBezTo>
                  <a:pt x="89" y="12"/>
                  <a:pt x="89" y="15"/>
                  <a:pt x="89" y="17"/>
                </a:cubicBezTo>
                <a:cubicBezTo>
                  <a:pt x="89" y="31"/>
                  <a:pt x="89" y="54"/>
                  <a:pt x="89" y="71"/>
                </a:cubicBezTo>
                <a:cubicBezTo>
                  <a:pt x="89" y="81"/>
                  <a:pt x="89" y="88"/>
                  <a:pt x="89" y="91"/>
                </a:cubicBezTo>
                <a:cubicBezTo>
                  <a:pt x="89" y="92"/>
                  <a:pt x="89" y="92"/>
                  <a:pt x="89" y="92"/>
                </a:cubicBezTo>
                <a:cubicBezTo>
                  <a:pt x="89" y="93"/>
                  <a:pt x="89" y="93"/>
                  <a:pt x="89" y="93"/>
                </a:cubicBezTo>
                <a:cubicBezTo>
                  <a:pt x="90" y="95"/>
                  <a:pt x="92" y="104"/>
                  <a:pt x="96" y="114"/>
                </a:cubicBezTo>
                <a:cubicBezTo>
                  <a:pt x="95" y="114"/>
                  <a:pt x="95" y="114"/>
                  <a:pt x="95" y="114"/>
                </a:cubicBezTo>
                <a:cubicBezTo>
                  <a:pt x="95" y="115"/>
                  <a:pt x="95" y="117"/>
                  <a:pt x="96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9" y="124"/>
                  <a:pt x="102" y="132"/>
                  <a:pt x="105" y="140"/>
                </a:cubicBezTo>
                <a:cubicBezTo>
                  <a:pt x="104" y="140"/>
                  <a:pt x="105" y="141"/>
                  <a:pt x="105" y="141"/>
                </a:cubicBezTo>
                <a:cubicBezTo>
                  <a:pt x="108" y="149"/>
                  <a:pt x="110" y="156"/>
                  <a:pt x="113" y="161"/>
                </a:cubicBezTo>
                <a:cubicBezTo>
                  <a:pt x="112" y="161"/>
                  <a:pt x="112" y="161"/>
                  <a:pt x="112" y="161"/>
                </a:cubicBezTo>
                <a:cubicBezTo>
                  <a:pt x="112" y="161"/>
                  <a:pt x="112" y="161"/>
                  <a:pt x="111" y="161"/>
                </a:cubicBezTo>
                <a:cubicBezTo>
                  <a:pt x="111" y="161"/>
                  <a:pt x="111" y="161"/>
                  <a:pt x="110" y="162"/>
                </a:cubicBezTo>
                <a:cubicBezTo>
                  <a:pt x="104" y="163"/>
                  <a:pt x="98" y="163"/>
                  <a:pt x="92" y="163"/>
                </a:cubicBezTo>
                <a:cubicBezTo>
                  <a:pt x="91" y="163"/>
                  <a:pt x="91" y="163"/>
                  <a:pt x="91" y="163"/>
                </a:cubicBezTo>
                <a:cubicBezTo>
                  <a:pt x="91" y="163"/>
                  <a:pt x="90" y="163"/>
                  <a:pt x="90" y="162"/>
                </a:cubicBezTo>
                <a:cubicBezTo>
                  <a:pt x="90" y="162"/>
                  <a:pt x="89" y="162"/>
                  <a:pt x="89" y="162"/>
                </a:cubicBezTo>
                <a:cubicBezTo>
                  <a:pt x="89" y="162"/>
                  <a:pt x="88" y="163"/>
                  <a:pt x="88" y="163"/>
                </a:cubicBezTo>
                <a:cubicBezTo>
                  <a:pt x="82" y="163"/>
                  <a:pt x="77" y="162"/>
                  <a:pt x="71" y="161"/>
                </a:cubicBezTo>
                <a:cubicBezTo>
                  <a:pt x="71" y="161"/>
                  <a:pt x="71" y="160"/>
                  <a:pt x="71" y="160"/>
                </a:cubicBezTo>
                <a:cubicBezTo>
                  <a:pt x="70" y="160"/>
                  <a:pt x="70" y="160"/>
                  <a:pt x="70" y="160"/>
                </a:cubicBezTo>
                <a:cubicBezTo>
                  <a:pt x="69" y="160"/>
                  <a:pt x="69" y="160"/>
                  <a:pt x="68" y="160"/>
                </a:cubicBezTo>
                <a:cubicBezTo>
                  <a:pt x="62" y="159"/>
                  <a:pt x="55" y="156"/>
                  <a:pt x="49" y="153"/>
                </a:cubicBezTo>
                <a:cubicBezTo>
                  <a:pt x="49" y="153"/>
                  <a:pt x="48" y="153"/>
                  <a:pt x="48" y="152"/>
                </a:cubicBezTo>
                <a:cubicBezTo>
                  <a:pt x="48" y="152"/>
                  <a:pt x="47" y="152"/>
                  <a:pt x="47" y="152"/>
                </a:cubicBezTo>
                <a:cubicBezTo>
                  <a:pt x="47" y="152"/>
                  <a:pt x="47" y="152"/>
                  <a:pt x="46" y="152"/>
                </a:cubicBezTo>
                <a:moveTo>
                  <a:pt x="99" y="78"/>
                </a:moveTo>
                <a:cubicBezTo>
                  <a:pt x="101" y="51"/>
                  <a:pt x="104" y="32"/>
                  <a:pt x="108" y="4"/>
                </a:cubicBezTo>
                <a:cubicBezTo>
                  <a:pt x="111" y="4"/>
                  <a:pt x="114" y="4"/>
                  <a:pt x="117" y="5"/>
                </a:cubicBezTo>
                <a:cubicBezTo>
                  <a:pt x="138" y="7"/>
                  <a:pt x="158" y="15"/>
                  <a:pt x="170" y="29"/>
                </a:cubicBezTo>
                <a:cubicBezTo>
                  <a:pt x="172" y="32"/>
                  <a:pt x="173" y="34"/>
                  <a:pt x="174" y="36"/>
                </a:cubicBezTo>
                <a:cubicBezTo>
                  <a:pt x="172" y="37"/>
                  <a:pt x="168" y="39"/>
                  <a:pt x="165" y="40"/>
                </a:cubicBezTo>
                <a:cubicBezTo>
                  <a:pt x="165" y="40"/>
                  <a:pt x="165" y="40"/>
                  <a:pt x="165" y="40"/>
                </a:cubicBezTo>
                <a:cubicBezTo>
                  <a:pt x="164" y="40"/>
                  <a:pt x="164" y="41"/>
                  <a:pt x="163" y="41"/>
                </a:cubicBezTo>
                <a:cubicBezTo>
                  <a:pt x="151" y="47"/>
                  <a:pt x="138" y="55"/>
                  <a:pt x="126" y="62"/>
                </a:cubicBezTo>
                <a:cubicBezTo>
                  <a:pt x="117" y="67"/>
                  <a:pt x="110" y="72"/>
                  <a:pt x="105" y="75"/>
                </a:cubicBezTo>
                <a:cubicBezTo>
                  <a:pt x="102" y="76"/>
                  <a:pt x="100" y="77"/>
                  <a:pt x="99" y="78"/>
                </a:cubicBezTo>
                <a:moveTo>
                  <a:pt x="107" y="0"/>
                </a:moveTo>
                <a:cubicBezTo>
                  <a:pt x="106" y="0"/>
                  <a:pt x="106" y="0"/>
                  <a:pt x="105" y="1"/>
                </a:cubicBezTo>
                <a:cubicBezTo>
                  <a:pt x="105" y="1"/>
                  <a:pt x="104" y="2"/>
                  <a:pt x="104" y="3"/>
                </a:cubicBezTo>
                <a:cubicBezTo>
                  <a:pt x="101" y="32"/>
                  <a:pt x="97" y="50"/>
                  <a:pt x="95" y="79"/>
                </a:cubicBezTo>
                <a:cubicBezTo>
                  <a:pt x="95" y="79"/>
                  <a:pt x="94" y="80"/>
                  <a:pt x="94" y="80"/>
                </a:cubicBezTo>
                <a:cubicBezTo>
                  <a:pt x="94" y="83"/>
                  <a:pt x="94" y="88"/>
                  <a:pt x="94" y="91"/>
                </a:cubicBezTo>
                <a:cubicBezTo>
                  <a:pt x="93" y="91"/>
                  <a:pt x="93" y="91"/>
                  <a:pt x="93" y="91"/>
                </a:cubicBezTo>
                <a:cubicBezTo>
                  <a:pt x="93" y="91"/>
                  <a:pt x="93" y="91"/>
                  <a:pt x="93" y="91"/>
                </a:cubicBezTo>
                <a:cubicBezTo>
                  <a:pt x="93" y="88"/>
                  <a:pt x="92" y="81"/>
                  <a:pt x="92" y="71"/>
                </a:cubicBezTo>
                <a:cubicBezTo>
                  <a:pt x="92" y="60"/>
                  <a:pt x="93" y="46"/>
                  <a:pt x="93" y="33"/>
                </a:cubicBezTo>
                <a:cubicBezTo>
                  <a:pt x="93" y="27"/>
                  <a:pt x="93" y="22"/>
                  <a:pt x="93" y="18"/>
                </a:cubicBezTo>
                <a:cubicBezTo>
                  <a:pt x="93" y="13"/>
                  <a:pt x="94" y="10"/>
                  <a:pt x="94" y="9"/>
                </a:cubicBezTo>
                <a:cubicBezTo>
                  <a:pt x="94" y="9"/>
                  <a:pt x="94" y="9"/>
                  <a:pt x="94" y="9"/>
                </a:cubicBezTo>
                <a:cubicBezTo>
                  <a:pt x="94" y="8"/>
                  <a:pt x="94" y="8"/>
                  <a:pt x="94" y="8"/>
                </a:cubicBezTo>
                <a:cubicBezTo>
                  <a:pt x="94" y="8"/>
                  <a:pt x="94" y="8"/>
                  <a:pt x="94" y="8"/>
                </a:cubicBezTo>
                <a:cubicBezTo>
                  <a:pt x="94" y="8"/>
                  <a:pt x="94" y="8"/>
                  <a:pt x="94" y="8"/>
                </a:cubicBezTo>
                <a:cubicBezTo>
                  <a:pt x="93" y="7"/>
                  <a:pt x="93" y="7"/>
                  <a:pt x="93" y="7"/>
                </a:cubicBezTo>
                <a:cubicBezTo>
                  <a:pt x="93" y="7"/>
                  <a:pt x="93" y="7"/>
                  <a:pt x="93" y="7"/>
                </a:cubicBezTo>
                <a:cubicBezTo>
                  <a:pt x="93" y="7"/>
                  <a:pt x="93" y="7"/>
                  <a:pt x="93" y="7"/>
                </a:cubicBezTo>
                <a:cubicBezTo>
                  <a:pt x="93" y="7"/>
                  <a:pt x="93" y="7"/>
                  <a:pt x="93" y="7"/>
                </a:cubicBezTo>
                <a:cubicBezTo>
                  <a:pt x="92" y="7"/>
                  <a:pt x="92" y="7"/>
                  <a:pt x="92" y="7"/>
                </a:cubicBezTo>
                <a:cubicBezTo>
                  <a:pt x="92" y="6"/>
                  <a:pt x="92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61" y="9"/>
                  <a:pt x="31" y="22"/>
                  <a:pt x="14" y="46"/>
                </a:cubicBezTo>
                <a:cubicBezTo>
                  <a:pt x="6" y="58"/>
                  <a:pt x="2" y="74"/>
                  <a:pt x="2" y="89"/>
                </a:cubicBezTo>
                <a:cubicBezTo>
                  <a:pt x="2" y="90"/>
                  <a:pt x="2" y="90"/>
                  <a:pt x="2" y="90"/>
                </a:cubicBezTo>
                <a:cubicBezTo>
                  <a:pt x="1" y="95"/>
                  <a:pt x="0" y="99"/>
                  <a:pt x="0" y="104"/>
                </a:cubicBezTo>
                <a:cubicBezTo>
                  <a:pt x="0" y="111"/>
                  <a:pt x="1" y="117"/>
                  <a:pt x="3" y="123"/>
                </a:cubicBezTo>
                <a:cubicBezTo>
                  <a:pt x="2" y="123"/>
                  <a:pt x="2" y="123"/>
                  <a:pt x="2" y="123"/>
                </a:cubicBezTo>
                <a:cubicBezTo>
                  <a:pt x="2" y="124"/>
                  <a:pt x="2" y="125"/>
                  <a:pt x="3" y="126"/>
                </a:cubicBezTo>
                <a:cubicBezTo>
                  <a:pt x="3" y="126"/>
                  <a:pt x="3" y="126"/>
                  <a:pt x="3" y="126"/>
                </a:cubicBezTo>
                <a:cubicBezTo>
                  <a:pt x="4" y="129"/>
                  <a:pt x="5" y="131"/>
                  <a:pt x="6" y="134"/>
                </a:cubicBezTo>
                <a:cubicBezTo>
                  <a:pt x="6" y="134"/>
                  <a:pt x="6" y="135"/>
                  <a:pt x="6" y="135"/>
                </a:cubicBezTo>
                <a:cubicBezTo>
                  <a:pt x="8" y="138"/>
                  <a:pt x="9" y="140"/>
                  <a:pt x="10" y="143"/>
                </a:cubicBezTo>
                <a:cubicBezTo>
                  <a:pt x="10" y="144"/>
                  <a:pt x="10" y="145"/>
                  <a:pt x="11" y="145"/>
                </a:cubicBezTo>
                <a:cubicBezTo>
                  <a:pt x="11" y="146"/>
                  <a:pt x="11" y="146"/>
                  <a:pt x="11" y="146"/>
                </a:cubicBezTo>
                <a:cubicBezTo>
                  <a:pt x="12" y="147"/>
                  <a:pt x="13" y="149"/>
                  <a:pt x="14" y="150"/>
                </a:cubicBezTo>
                <a:cubicBezTo>
                  <a:pt x="14" y="151"/>
                  <a:pt x="14" y="151"/>
                  <a:pt x="14" y="151"/>
                </a:cubicBezTo>
                <a:cubicBezTo>
                  <a:pt x="14" y="151"/>
                  <a:pt x="15" y="152"/>
                  <a:pt x="16" y="152"/>
                </a:cubicBezTo>
                <a:cubicBezTo>
                  <a:pt x="17" y="154"/>
                  <a:pt x="19" y="156"/>
                  <a:pt x="20" y="158"/>
                </a:cubicBezTo>
                <a:cubicBezTo>
                  <a:pt x="20" y="159"/>
                  <a:pt x="21" y="160"/>
                  <a:pt x="21" y="161"/>
                </a:cubicBezTo>
                <a:cubicBezTo>
                  <a:pt x="22" y="161"/>
                  <a:pt x="22" y="161"/>
                  <a:pt x="22" y="161"/>
                </a:cubicBezTo>
                <a:cubicBezTo>
                  <a:pt x="23" y="161"/>
                  <a:pt x="24" y="162"/>
                  <a:pt x="24" y="163"/>
                </a:cubicBezTo>
                <a:cubicBezTo>
                  <a:pt x="29" y="168"/>
                  <a:pt x="36" y="174"/>
                  <a:pt x="46" y="179"/>
                </a:cubicBezTo>
                <a:cubicBezTo>
                  <a:pt x="46" y="180"/>
                  <a:pt x="46" y="180"/>
                  <a:pt x="46" y="180"/>
                </a:cubicBezTo>
                <a:cubicBezTo>
                  <a:pt x="46" y="181"/>
                  <a:pt x="47" y="181"/>
                  <a:pt x="48" y="181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51" y="182"/>
                  <a:pt x="54" y="183"/>
                  <a:pt x="57" y="184"/>
                </a:cubicBezTo>
                <a:cubicBezTo>
                  <a:pt x="57" y="185"/>
                  <a:pt x="58" y="186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60" y="186"/>
                  <a:pt x="61" y="186"/>
                  <a:pt x="61" y="186"/>
                </a:cubicBezTo>
                <a:cubicBezTo>
                  <a:pt x="63" y="186"/>
                  <a:pt x="65" y="187"/>
                  <a:pt x="68" y="187"/>
                </a:cubicBezTo>
                <a:cubicBezTo>
                  <a:pt x="68" y="188"/>
                  <a:pt x="68" y="189"/>
                  <a:pt x="69" y="190"/>
                </a:cubicBezTo>
                <a:cubicBezTo>
                  <a:pt x="69" y="190"/>
                  <a:pt x="70" y="190"/>
                  <a:pt x="70" y="190"/>
                </a:cubicBezTo>
                <a:cubicBezTo>
                  <a:pt x="71" y="190"/>
                  <a:pt x="71" y="189"/>
                  <a:pt x="72" y="188"/>
                </a:cubicBezTo>
                <a:cubicBezTo>
                  <a:pt x="72" y="188"/>
                  <a:pt x="72" y="188"/>
                  <a:pt x="72" y="188"/>
                </a:cubicBezTo>
                <a:cubicBezTo>
                  <a:pt x="74" y="189"/>
                  <a:pt x="76" y="189"/>
                  <a:pt x="78" y="189"/>
                </a:cubicBezTo>
                <a:cubicBezTo>
                  <a:pt x="79" y="189"/>
                  <a:pt x="79" y="190"/>
                  <a:pt x="79" y="190"/>
                </a:cubicBezTo>
                <a:cubicBezTo>
                  <a:pt x="80" y="190"/>
                  <a:pt x="80" y="190"/>
                  <a:pt x="80" y="190"/>
                </a:cubicBezTo>
                <a:cubicBezTo>
                  <a:pt x="81" y="190"/>
                  <a:pt x="81" y="190"/>
                  <a:pt x="82" y="189"/>
                </a:cubicBezTo>
                <a:cubicBezTo>
                  <a:pt x="84" y="190"/>
                  <a:pt x="87" y="190"/>
                  <a:pt x="89" y="190"/>
                </a:cubicBezTo>
                <a:cubicBezTo>
                  <a:pt x="89" y="190"/>
                  <a:pt x="89" y="190"/>
                  <a:pt x="89" y="190"/>
                </a:cubicBezTo>
                <a:cubicBezTo>
                  <a:pt x="93" y="190"/>
                  <a:pt x="97" y="189"/>
                  <a:pt x="100" y="189"/>
                </a:cubicBezTo>
                <a:cubicBezTo>
                  <a:pt x="100" y="190"/>
                  <a:pt x="101" y="190"/>
                  <a:pt x="102" y="190"/>
                </a:cubicBezTo>
                <a:cubicBezTo>
                  <a:pt x="102" y="190"/>
                  <a:pt x="102" y="190"/>
                  <a:pt x="102" y="190"/>
                </a:cubicBezTo>
                <a:cubicBezTo>
                  <a:pt x="103" y="190"/>
                  <a:pt x="103" y="190"/>
                  <a:pt x="104" y="189"/>
                </a:cubicBezTo>
                <a:cubicBezTo>
                  <a:pt x="104" y="189"/>
                  <a:pt x="104" y="189"/>
                  <a:pt x="104" y="189"/>
                </a:cubicBezTo>
                <a:cubicBezTo>
                  <a:pt x="108" y="188"/>
                  <a:pt x="111" y="188"/>
                  <a:pt x="115" y="187"/>
                </a:cubicBezTo>
                <a:cubicBezTo>
                  <a:pt x="116" y="187"/>
                  <a:pt x="117" y="186"/>
                  <a:pt x="117" y="185"/>
                </a:cubicBezTo>
                <a:cubicBezTo>
                  <a:pt x="117" y="184"/>
                  <a:pt x="117" y="184"/>
                  <a:pt x="116" y="184"/>
                </a:cubicBezTo>
                <a:cubicBezTo>
                  <a:pt x="117" y="181"/>
                  <a:pt x="117" y="178"/>
                  <a:pt x="117" y="175"/>
                </a:cubicBezTo>
                <a:cubicBezTo>
                  <a:pt x="118" y="176"/>
                  <a:pt x="118" y="177"/>
                  <a:pt x="119" y="178"/>
                </a:cubicBezTo>
                <a:cubicBezTo>
                  <a:pt x="121" y="180"/>
                  <a:pt x="122" y="182"/>
                  <a:pt x="124" y="184"/>
                </a:cubicBezTo>
                <a:cubicBezTo>
                  <a:pt x="124" y="184"/>
                  <a:pt x="124" y="184"/>
                  <a:pt x="124" y="184"/>
                </a:cubicBezTo>
                <a:cubicBezTo>
                  <a:pt x="124" y="184"/>
                  <a:pt x="124" y="184"/>
                  <a:pt x="124" y="184"/>
                </a:cubicBezTo>
                <a:cubicBezTo>
                  <a:pt x="124" y="184"/>
                  <a:pt x="124" y="184"/>
                  <a:pt x="124" y="184"/>
                </a:cubicBezTo>
                <a:cubicBezTo>
                  <a:pt x="125" y="184"/>
                  <a:pt x="125" y="184"/>
                  <a:pt x="125" y="184"/>
                </a:cubicBezTo>
                <a:cubicBezTo>
                  <a:pt x="125" y="184"/>
                  <a:pt x="125" y="184"/>
                  <a:pt x="125" y="184"/>
                </a:cubicBezTo>
                <a:cubicBezTo>
                  <a:pt x="126" y="184"/>
                  <a:pt x="126" y="184"/>
                  <a:pt x="126" y="184"/>
                </a:cubicBezTo>
                <a:cubicBezTo>
                  <a:pt x="126" y="184"/>
                  <a:pt x="126" y="184"/>
                  <a:pt x="126" y="184"/>
                </a:cubicBezTo>
                <a:cubicBezTo>
                  <a:pt x="126" y="184"/>
                  <a:pt x="126" y="184"/>
                  <a:pt x="126" y="184"/>
                </a:cubicBezTo>
                <a:cubicBezTo>
                  <a:pt x="126" y="184"/>
                  <a:pt x="126" y="184"/>
                  <a:pt x="126" y="184"/>
                </a:cubicBezTo>
                <a:cubicBezTo>
                  <a:pt x="131" y="183"/>
                  <a:pt x="135" y="181"/>
                  <a:pt x="139" y="179"/>
                </a:cubicBezTo>
                <a:cubicBezTo>
                  <a:pt x="139" y="179"/>
                  <a:pt x="139" y="179"/>
                  <a:pt x="140" y="178"/>
                </a:cubicBezTo>
                <a:cubicBezTo>
                  <a:pt x="142" y="177"/>
                  <a:pt x="144" y="176"/>
                  <a:pt x="147" y="174"/>
                </a:cubicBezTo>
                <a:cubicBezTo>
                  <a:pt x="147" y="174"/>
                  <a:pt x="147" y="174"/>
                  <a:pt x="147" y="174"/>
                </a:cubicBezTo>
                <a:cubicBezTo>
                  <a:pt x="148" y="174"/>
                  <a:pt x="148" y="174"/>
                  <a:pt x="149" y="173"/>
                </a:cubicBezTo>
                <a:cubicBezTo>
                  <a:pt x="149" y="173"/>
                  <a:pt x="149" y="173"/>
                  <a:pt x="149" y="173"/>
                </a:cubicBezTo>
                <a:cubicBezTo>
                  <a:pt x="158" y="166"/>
                  <a:pt x="166" y="159"/>
                  <a:pt x="170" y="149"/>
                </a:cubicBezTo>
                <a:cubicBezTo>
                  <a:pt x="171" y="149"/>
                  <a:pt x="171" y="149"/>
                  <a:pt x="171" y="149"/>
                </a:cubicBezTo>
                <a:cubicBezTo>
                  <a:pt x="171" y="148"/>
                  <a:pt x="171" y="148"/>
                  <a:pt x="171" y="148"/>
                </a:cubicBezTo>
                <a:cubicBezTo>
                  <a:pt x="171" y="148"/>
                  <a:pt x="171" y="148"/>
                  <a:pt x="172" y="147"/>
                </a:cubicBezTo>
                <a:cubicBezTo>
                  <a:pt x="172" y="145"/>
                  <a:pt x="172" y="142"/>
                  <a:pt x="173" y="139"/>
                </a:cubicBezTo>
                <a:cubicBezTo>
                  <a:pt x="173" y="139"/>
                  <a:pt x="173" y="139"/>
                  <a:pt x="173" y="139"/>
                </a:cubicBezTo>
                <a:cubicBezTo>
                  <a:pt x="173" y="140"/>
                  <a:pt x="173" y="141"/>
                  <a:pt x="174" y="141"/>
                </a:cubicBezTo>
                <a:cubicBezTo>
                  <a:pt x="175" y="142"/>
                  <a:pt x="175" y="142"/>
                  <a:pt x="176" y="142"/>
                </a:cubicBezTo>
                <a:cubicBezTo>
                  <a:pt x="176" y="142"/>
                  <a:pt x="177" y="142"/>
                  <a:pt x="177" y="142"/>
                </a:cubicBezTo>
                <a:cubicBezTo>
                  <a:pt x="178" y="142"/>
                  <a:pt x="178" y="141"/>
                  <a:pt x="179" y="141"/>
                </a:cubicBezTo>
                <a:cubicBezTo>
                  <a:pt x="184" y="129"/>
                  <a:pt x="186" y="116"/>
                  <a:pt x="186" y="103"/>
                </a:cubicBezTo>
                <a:cubicBezTo>
                  <a:pt x="186" y="103"/>
                  <a:pt x="186" y="102"/>
                  <a:pt x="186" y="102"/>
                </a:cubicBezTo>
                <a:cubicBezTo>
                  <a:pt x="186" y="89"/>
                  <a:pt x="184" y="76"/>
                  <a:pt x="182" y="63"/>
                </a:cubicBezTo>
                <a:cubicBezTo>
                  <a:pt x="182" y="62"/>
                  <a:pt x="181" y="62"/>
                  <a:pt x="180" y="62"/>
                </a:cubicBezTo>
                <a:cubicBezTo>
                  <a:pt x="180" y="61"/>
                  <a:pt x="180" y="61"/>
                  <a:pt x="179" y="61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71" y="63"/>
                  <a:pt x="162" y="66"/>
                  <a:pt x="152" y="70"/>
                </a:cubicBezTo>
                <a:cubicBezTo>
                  <a:pt x="160" y="66"/>
                  <a:pt x="167" y="63"/>
                  <a:pt x="173" y="60"/>
                </a:cubicBezTo>
                <a:cubicBezTo>
                  <a:pt x="174" y="60"/>
                  <a:pt x="174" y="59"/>
                  <a:pt x="174" y="58"/>
                </a:cubicBezTo>
                <a:cubicBezTo>
                  <a:pt x="175" y="52"/>
                  <a:pt x="177" y="46"/>
                  <a:pt x="178" y="39"/>
                </a:cubicBezTo>
                <a:cubicBezTo>
                  <a:pt x="179" y="39"/>
                  <a:pt x="180" y="38"/>
                  <a:pt x="179" y="37"/>
                </a:cubicBezTo>
                <a:cubicBezTo>
                  <a:pt x="177" y="33"/>
                  <a:pt x="175" y="30"/>
                  <a:pt x="173" y="27"/>
                </a:cubicBezTo>
                <a:cubicBezTo>
                  <a:pt x="160" y="11"/>
                  <a:pt x="139" y="3"/>
                  <a:pt x="118" y="1"/>
                </a:cubicBezTo>
                <a:cubicBezTo>
                  <a:pt x="114" y="0"/>
                  <a:pt x="111" y="0"/>
                  <a:pt x="107" y="0"/>
                </a:cubicBezTo>
                <a:cubicBezTo>
                  <a:pt x="107" y="0"/>
                  <a:pt x="107" y="0"/>
                  <a:pt x="107" y="0"/>
                </a:cubicBezTo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67" name="组合 566"/>
          <p:cNvGrpSpPr/>
          <p:nvPr/>
        </p:nvGrpSpPr>
        <p:grpSpPr>
          <a:xfrm>
            <a:off x="5016394" y="2306662"/>
            <a:ext cx="119753" cy="129616"/>
            <a:chOff x="2342523" y="3214302"/>
            <a:chExt cx="228505" cy="247324"/>
          </a:xfrm>
        </p:grpSpPr>
        <p:sp>
          <p:nvSpPr>
            <p:cNvPr id="568" name="Freeform 762"/>
            <p:cNvSpPr>
              <a:spLocks noEditPoints="1"/>
            </p:cNvSpPr>
            <p:nvPr/>
          </p:nvSpPr>
          <p:spPr bwMode="auto">
            <a:xfrm>
              <a:off x="2367614" y="3239393"/>
              <a:ext cx="44805" cy="57350"/>
            </a:xfrm>
            <a:custGeom>
              <a:avLst/>
              <a:gdLst>
                <a:gd name="T0" fmla="*/ 9 w 21"/>
                <a:gd name="T1" fmla="*/ 24 h 27"/>
                <a:gd name="T2" fmla="*/ 9 w 21"/>
                <a:gd name="T3" fmla="*/ 24 h 27"/>
                <a:gd name="T4" fmla="*/ 6 w 21"/>
                <a:gd name="T5" fmla="*/ 23 h 27"/>
                <a:gd name="T6" fmla="*/ 4 w 21"/>
                <a:gd name="T7" fmla="*/ 21 h 27"/>
                <a:gd name="T8" fmla="*/ 4 w 21"/>
                <a:gd name="T9" fmla="*/ 20 h 27"/>
                <a:gd name="T10" fmla="*/ 5 w 21"/>
                <a:gd name="T11" fmla="*/ 20 h 27"/>
                <a:gd name="T12" fmla="*/ 10 w 21"/>
                <a:gd name="T13" fmla="*/ 12 h 27"/>
                <a:gd name="T14" fmla="*/ 13 w 21"/>
                <a:gd name="T15" fmla="*/ 12 h 27"/>
                <a:gd name="T16" fmla="*/ 13 w 21"/>
                <a:gd name="T17" fmla="*/ 12 h 27"/>
                <a:gd name="T18" fmla="*/ 13 w 21"/>
                <a:gd name="T19" fmla="*/ 12 h 27"/>
                <a:gd name="T20" fmla="*/ 15 w 21"/>
                <a:gd name="T21" fmla="*/ 12 h 27"/>
                <a:gd name="T22" fmla="*/ 16 w 21"/>
                <a:gd name="T23" fmla="*/ 13 h 27"/>
                <a:gd name="T24" fmla="*/ 17 w 21"/>
                <a:gd name="T25" fmla="*/ 15 h 27"/>
                <a:gd name="T26" fmla="*/ 15 w 21"/>
                <a:gd name="T27" fmla="*/ 20 h 27"/>
                <a:gd name="T28" fmla="*/ 9 w 21"/>
                <a:gd name="T29" fmla="*/ 24 h 27"/>
                <a:gd name="T30" fmla="*/ 5 w 21"/>
                <a:gd name="T31" fmla="*/ 12 h 27"/>
                <a:gd name="T32" fmla="*/ 5 w 21"/>
                <a:gd name="T33" fmla="*/ 12 h 27"/>
                <a:gd name="T34" fmla="*/ 6 w 21"/>
                <a:gd name="T35" fmla="*/ 9 h 27"/>
                <a:gd name="T36" fmla="*/ 6 w 21"/>
                <a:gd name="T37" fmla="*/ 11 h 27"/>
                <a:gd name="T38" fmla="*/ 5 w 21"/>
                <a:gd name="T39" fmla="*/ 12 h 27"/>
                <a:gd name="T40" fmla="*/ 17 w 21"/>
                <a:gd name="T41" fmla="*/ 9 h 27"/>
                <a:gd name="T42" fmla="*/ 17 w 21"/>
                <a:gd name="T43" fmla="*/ 9 h 27"/>
                <a:gd name="T44" fmla="*/ 17 w 21"/>
                <a:gd name="T45" fmla="*/ 7 h 27"/>
                <a:gd name="T46" fmla="*/ 17 w 21"/>
                <a:gd name="T47" fmla="*/ 8 h 27"/>
                <a:gd name="T48" fmla="*/ 17 w 21"/>
                <a:gd name="T49" fmla="*/ 9 h 27"/>
                <a:gd name="T50" fmla="*/ 17 w 21"/>
                <a:gd name="T51" fmla="*/ 9 h 27"/>
                <a:gd name="T52" fmla="*/ 9 w 21"/>
                <a:gd name="T53" fmla="*/ 9 h 27"/>
                <a:gd name="T54" fmla="*/ 10 w 21"/>
                <a:gd name="T55" fmla="*/ 4 h 27"/>
                <a:gd name="T56" fmla="*/ 11 w 21"/>
                <a:gd name="T57" fmla="*/ 4 h 27"/>
                <a:gd name="T58" fmla="*/ 10 w 21"/>
                <a:gd name="T59" fmla="*/ 9 h 27"/>
                <a:gd name="T60" fmla="*/ 9 w 21"/>
                <a:gd name="T61" fmla="*/ 9 h 27"/>
                <a:gd name="T62" fmla="*/ 14 w 21"/>
                <a:gd name="T63" fmla="*/ 8 h 27"/>
                <a:gd name="T64" fmla="*/ 13 w 21"/>
                <a:gd name="T65" fmla="*/ 8 h 27"/>
                <a:gd name="T66" fmla="*/ 14 w 21"/>
                <a:gd name="T67" fmla="*/ 3 h 27"/>
                <a:gd name="T68" fmla="*/ 15 w 21"/>
                <a:gd name="T69" fmla="*/ 4 h 27"/>
                <a:gd name="T70" fmla="*/ 16 w 21"/>
                <a:gd name="T71" fmla="*/ 4 h 27"/>
                <a:gd name="T72" fmla="*/ 14 w 21"/>
                <a:gd name="T73" fmla="*/ 8 h 27"/>
                <a:gd name="T74" fmla="*/ 13 w 21"/>
                <a:gd name="T75" fmla="*/ 0 h 27"/>
                <a:gd name="T76" fmla="*/ 8 w 21"/>
                <a:gd name="T77" fmla="*/ 1 h 27"/>
                <a:gd name="T78" fmla="*/ 2 w 21"/>
                <a:gd name="T79" fmla="*/ 11 h 27"/>
                <a:gd name="T80" fmla="*/ 0 w 21"/>
                <a:gd name="T81" fmla="*/ 18 h 27"/>
                <a:gd name="T82" fmla="*/ 1 w 21"/>
                <a:gd name="T83" fmla="*/ 22 h 27"/>
                <a:gd name="T84" fmla="*/ 4 w 21"/>
                <a:gd name="T85" fmla="*/ 26 h 27"/>
                <a:gd name="T86" fmla="*/ 9 w 21"/>
                <a:gd name="T87" fmla="*/ 27 h 27"/>
                <a:gd name="T88" fmla="*/ 9 w 21"/>
                <a:gd name="T89" fmla="*/ 27 h 27"/>
                <a:gd name="T90" fmla="*/ 18 w 21"/>
                <a:gd name="T91" fmla="*/ 22 h 27"/>
                <a:gd name="T92" fmla="*/ 21 w 21"/>
                <a:gd name="T93" fmla="*/ 9 h 27"/>
                <a:gd name="T94" fmla="*/ 19 w 21"/>
                <a:gd name="T95" fmla="*/ 9 h 27"/>
                <a:gd name="T96" fmla="*/ 21 w 21"/>
                <a:gd name="T97" fmla="*/ 9 h 27"/>
                <a:gd name="T98" fmla="*/ 21 w 21"/>
                <a:gd name="T99" fmla="*/ 8 h 27"/>
                <a:gd name="T100" fmla="*/ 20 w 21"/>
                <a:gd name="T101" fmla="*/ 4 h 27"/>
                <a:gd name="T102" fmla="*/ 17 w 21"/>
                <a:gd name="T103" fmla="*/ 1 h 27"/>
                <a:gd name="T104" fmla="*/ 13 w 21"/>
                <a:gd name="T10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" h="27">
                  <a:moveTo>
                    <a:pt x="9" y="24"/>
                  </a:move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7" y="24"/>
                    <a:pt x="6" y="23"/>
                  </a:cubicBezTo>
                  <a:cubicBezTo>
                    <a:pt x="5" y="23"/>
                    <a:pt x="5" y="22"/>
                    <a:pt x="4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17"/>
                    <a:pt x="7" y="14"/>
                    <a:pt x="10" y="12"/>
                  </a:cubicBezTo>
                  <a:cubicBezTo>
                    <a:pt x="10" y="12"/>
                    <a:pt x="12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4" y="12"/>
                    <a:pt x="15" y="12"/>
                  </a:cubicBezTo>
                  <a:cubicBezTo>
                    <a:pt x="16" y="12"/>
                    <a:pt x="16" y="13"/>
                    <a:pt x="16" y="13"/>
                  </a:cubicBezTo>
                  <a:cubicBezTo>
                    <a:pt x="17" y="14"/>
                    <a:pt x="17" y="15"/>
                    <a:pt x="17" y="15"/>
                  </a:cubicBezTo>
                  <a:cubicBezTo>
                    <a:pt x="16" y="17"/>
                    <a:pt x="16" y="19"/>
                    <a:pt x="15" y="20"/>
                  </a:cubicBezTo>
                  <a:cubicBezTo>
                    <a:pt x="14" y="22"/>
                    <a:pt x="11" y="24"/>
                    <a:pt x="9" y="24"/>
                  </a:cubicBezTo>
                  <a:moveTo>
                    <a:pt x="5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1"/>
                    <a:pt x="6" y="10"/>
                    <a:pt x="6" y="9"/>
                  </a:cubicBezTo>
                  <a:cubicBezTo>
                    <a:pt x="6" y="9"/>
                    <a:pt x="6" y="10"/>
                    <a:pt x="6" y="11"/>
                  </a:cubicBezTo>
                  <a:cubicBezTo>
                    <a:pt x="5" y="12"/>
                    <a:pt x="5" y="12"/>
                    <a:pt x="5" y="12"/>
                  </a:cubicBezTo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8"/>
                    <a:pt x="17" y="7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9" y="9"/>
                  </a:moveTo>
                  <a:cubicBezTo>
                    <a:pt x="9" y="7"/>
                    <a:pt x="10" y="6"/>
                    <a:pt x="10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5"/>
                    <a:pt x="10" y="7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moveTo>
                    <a:pt x="14" y="8"/>
                  </a:moveTo>
                  <a:cubicBezTo>
                    <a:pt x="14" y="8"/>
                    <a:pt x="13" y="8"/>
                    <a:pt x="13" y="8"/>
                  </a:cubicBezTo>
                  <a:cubicBezTo>
                    <a:pt x="13" y="6"/>
                    <a:pt x="14" y="5"/>
                    <a:pt x="14" y="3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5"/>
                    <a:pt x="15" y="7"/>
                    <a:pt x="14" y="8"/>
                  </a:cubicBezTo>
                  <a:moveTo>
                    <a:pt x="13" y="0"/>
                  </a:moveTo>
                  <a:cubicBezTo>
                    <a:pt x="11" y="0"/>
                    <a:pt x="10" y="0"/>
                    <a:pt x="8" y="1"/>
                  </a:cubicBezTo>
                  <a:cubicBezTo>
                    <a:pt x="5" y="3"/>
                    <a:pt x="3" y="7"/>
                    <a:pt x="2" y="11"/>
                  </a:cubicBezTo>
                  <a:cubicBezTo>
                    <a:pt x="1" y="13"/>
                    <a:pt x="0" y="15"/>
                    <a:pt x="0" y="18"/>
                  </a:cubicBezTo>
                  <a:cubicBezTo>
                    <a:pt x="0" y="19"/>
                    <a:pt x="1" y="21"/>
                    <a:pt x="1" y="22"/>
                  </a:cubicBezTo>
                  <a:cubicBezTo>
                    <a:pt x="2" y="24"/>
                    <a:pt x="3" y="25"/>
                    <a:pt x="4" y="26"/>
                  </a:cubicBezTo>
                  <a:cubicBezTo>
                    <a:pt x="6" y="27"/>
                    <a:pt x="7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6" y="25"/>
                    <a:pt x="18" y="22"/>
                  </a:cubicBezTo>
                  <a:cubicBezTo>
                    <a:pt x="20" y="18"/>
                    <a:pt x="21" y="13"/>
                    <a:pt x="21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7"/>
                    <a:pt x="21" y="5"/>
                    <a:pt x="20" y="4"/>
                  </a:cubicBezTo>
                  <a:cubicBezTo>
                    <a:pt x="19" y="2"/>
                    <a:pt x="18" y="1"/>
                    <a:pt x="17" y="1"/>
                  </a:cubicBezTo>
                  <a:cubicBezTo>
                    <a:pt x="16" y="0"/>
                    <a:pt x="14" y="0"/>
                    <a:pt x="1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9" name="Freeform 763"/>
            <p:cNvSpPr>
              <a:spLocks noEditPoints="1"/>
            </p:cNvSpPr>
            <p:nvPr/>
          </p:nvSpPr>
          <p:spPr bwMode="auto">
            <a:xfrm>
              <a:off x="2342523" y="3214302"/>
              <a:ext cx="93194" cy="127246"/>
            </a:xfrm>
            <a:custGeom>
              <a:avLst/>
              <a:gdLst>
                <a:gd name="T0" fmla="*/ 16 w 44"/>
                <a:gd name="T1" fmla="*/ 56 h 60"/>
                <a:gd name="T2" fmla="*/ 21 w 44"/>
                <a:gd name="T3" fmla="*/ 51 h 60"/>
                <a:gd name="T4" fmla="*/ 20 w 44"/>
                <a:gd name="T5" fmla="*/ 56 h 60"/>
                <a:gd name="T6" fmla="*/ 23 w 44"/>
                <a:gd name="T7" fmla="*/ 56 h 60"/>
                <a:gd name="T8" fmla="*/ 25 w 44"/>
                <a:gd name="T9" fmla="*/ 51 h 60"/>
                <a:gd name="T10" fmla="*/ 28 w 44"/>
                <a:gd name="T11" fmla="*/ 50 h 60"/>
                <a:gd name="T12" fmla="*/ 26 w 44"/>
                <a:gd name="T13" fmla="*/ 55 h 60"/>
                <a:gd name="T14" fmla="*/ 23 w 44"/>
                <a:gd name="T15" fmla="*/ 56 h 60"/>
                <a:gd name="T16" fmla="*/ 12 w 44"/>
                <a:gd name="T17" fmla="*/ 54 h 60"/>
                <a:gd name="T18" fmla="*/ 13 w 44"/>
                <a:gd name="T19" fmla="*/ 50 h 60"/>
                <a:gd name="T20" fmla="*/ 13 w 44"/>
                <a:gd name="T21" fmla="*/ 55 h 60"/>
                <a:gd name="T22" fmla="*/ 8 w 44"/>
                <a:gd name="T23" fmla="*/ 51 h 60"/>
                <a:gd name="T24" fmla="*/ 11 w 44"/>
                <a:gd name="T25" fmla="*/ 48 h 60"/>
                <a:gd name="T26" fmla="*/ 29 w 44"/>
                <a:gd name="T27" fmla="*/ 53 h 60"/>
                <a:gd name="T28" fmla="*/ 33 w 44"/>
                <a:gd name="T29" fmla="*/ 47 h 60"/>
                <a:gd name="T30" fmla="*/ 32 w 44"/>
                <a:gd name="T31" fmla="*/ 51 h 60"/>
                <a:gd name="T32" fmla="*/ 6 w 44"/>
                <a:gd name="T33" fmla="*/ 49 h 60"/>
                <a:gd name="T34" fmla="*/ 6 w 44"/>
                <a:gd name="T35" fmla="*/ 44 h 60"/>
                <a:gd name="T36" fmla="*/ 6 w 44"/>
                <a:gd name="T37" fmla="*/ 49 h 60"/>
                <a:gd name="T38" fmla="*/ 37 w 44"/>
                <a:gd name="T39" fmla="*/ 43 h 60"/>
                <a:gd name="T40" fmla="*/ 38 w 44"/>
                <a:gd name="T41" fmla="*/ 43 h 60"/>
                <a:gd name="T42" fmla="*/ 4 w 44"/>
                <a:gd name="T43" fmla="*/ 41 h 60"/>
                <a:gd name="T44" fmla="*/ 4 w 44"/>
                <a:gd name="T45" fmla="*/ 41 h 60"/>
                <a:gd name="T46" fmla="*/ 21 w 44"/>
                <a:gd name="T47" fmla="*/ 47 h 60"/>
                <a:gd name="T48" fmla="*/ 5 w 44"/>
                <a:gd name="T49" fmla="*/ 30 h 60"/>
                <a:gd name="T50" fmla="*/ 17 w 44"/>
                <a:gd name="T51" fmla="*/ 5 h 60"/>
                <a:gd name="T52" fmla="*/ 25 w 44"/>
                <a:gd name="T53" fmla="*/ 3 h 60"/>
                <a:gd name="T54" fmla="*/ 37 w 44"/>
                <a:gd name="T55" fmla="*/ 11 h 60"/>
                <a:gd name="T56" fmla="*/ 40 w 44"/>
                <a:gd name="T57" fmla="*/ 24 h 60"/>
                <a:gd name="T58" fmla="*/ 26 w 44"/>
                <a:gd name="T59" fmla="*/ 47 h 60"/>
                <a:gd name="T60" fmla="*/ 21 w 44"/>
                <a:gd name="T61" fmla="*/ 47 h 60"/>
                <a:gd name="T62" fmla="*/ 16 w 44"/>
                <a:gd name="T63" fmla="*/ 2 h 60"/>
                <a:gd name="T64" fmla="*/ 1 w 44"/>
                <a:gd name="T65" fmla="*/ 28 h 60"/>
                <a:gd name="T66" fmla="*/ 0 w 44"/>
                <a:gd name="T67" fmla="*/ 40 h 60"/>
                <a:gd name="T68" fmla="*/ 20 w 44"/>
                <a:gd name="T69" fmla="*/ 60 h 60"/>
                <a:gd name="T70" fmla="*/ 21 w 44"/>
                <a:gd name="T71" fmla="*/ 59 h 60"/>
                <a:gd name="T72" fmla="*/ 27 w 44"/>
                <a:gd name="T73" fmla="*/ 58 h 60"/>
                <a:gd name="T74" fmla="*/ 44 w 44"/>
                <a:gd name="T75" fmla="*/ 23 h 60"/>
                <a:gd name="T76" fmla="*/ 40 w 44"/>
                <a:gd name="T77" fmla="*/ 9 h 60"/>
                <a:gd name="T78" fmla="*/ 25 w 44"/>
                <a:gd name="T7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4" h="60">
                  <a:moveTo>
                    <a:pt x="20" y="56"/>
                  </a:moveTo>
                  <a:cubicBezTo>
                    <a:pt x="18" y="56"/>
                    <a:pt x="17" y="56"/>
                    <a:pt x="16" y="56"/>
                  </a:cubicBezTo>
                  <a:cubicBezTo>
                    <a:pt x="17" y="54"/>
                    <a:pt x="17" y="52"/>
                    <a:pt x="18" y="51"/>
                  </a:cubicBezTo>
                  <a:cubicBezTo>
                    <a:pt x="19" y="51"/>
                    <a:pt x="20" y="51"/>
                    <a:pt x="21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1" y="53"/>
                    <a:pt x="21" y="54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moveTo>
                    <a:pt x="23" y="56"/>
                  </a:moveTo>
                  <a:cubicBezTo>
                    <a:pt x="24" y="54"/>
                    <a:pt x="24" y="53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6" y="50"/>
                    <a:pt x="26" y="50"/>
                    <a:pt x="27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7" y="51"/>
                    <a:pt x="27" y="53"/>
                    <a:pt x="26" y="54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5" y="55"/>
                    <a:pt x="24" y="55"/>
                    <a:pt x="23" y="56"/>
                  </a:cubicBezTo>
                  <a:moveTo>
                    <a:pt x="13" y="55"/>
                  </a:moveTo>
                  <a:cubicBezTo>
                    <a:pt x="13" y="55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2"/>
                    <a:pt x="13" y="51"/>
                    <a:pt x="13" y="50"/>
                  </a:cubicBezTo>
                  <a:cubicBezTo>
                    <a:pt x="14" y="50"/>
                    <a:pt x="15" y="50"/>
                    <a:pt x="15" y="50"/>
                  </a:cubicBezTo>
                  <a:cubicBezTo>
                    <a:pt x="15" y="52"/>
                    <a:pt x="14" y="53"/>
                    <a:pt x="13" y="55"/>
                  </a:cubicBezTo>
                  <a:moveTo>
                    <a:pt x="9" y="53"/>
                  </a:moveTo>
                  <a:cubicBezTo>
                    <a:pt x="9" y="52"/>
                    <a:pt x="8" y="52"/>
                    <a:pt x="8" y="51"/>
                  </a:cubicBezTo>
                  <a:cubicBezTo>
                    <a:pt x="8" y="50"/>
                    <a:pt x="9" y="48"/>
                    <a:pt x="9" y="47"/>
                  </a:cubicBezTo>
                  <a:cubicBezTo>
                    <a:pt x="10" y="47"/>
                    <a:pt x="10" y="48"/>
                    <a:pt x="11" y="48"/>
                  </a:cubicBezTo>
                  <a:cubicBezTo>
                    <a:pt x="11" y="50"/>
                    <a:pt x="10" y="51"/>
                    <a:pt x="9" y="53"/>
                  </a:cubicBezTo>
                  <a:moveTo>
                    <a:pt x="29" y="53"/>
                  </a:moveTo>
                  <a:cubicBezTo>
                    <a:pt x="30" y="51"/>
                    <a:pt x="31" y="50"/>
                    <a:pt x="31" y="48"/>
                  </a:cubicBezTo>
                  <a:cubicBezTo>
                    <a:pt x="32" y="47"/>
                    <a:pt x="33" y="47"/>
                    <a:pt x="33" y="47"/>
                  </a:cubicBezTo>
                  <a:cubicBezTo>
                    <a:pt x="33" y="48"/>
                    <a:pt x="33" y="49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2"/>
                    <a:pt x="31" y="53"/>
                    <a:pt x="29" y="53"/>
                  </a:cubicBezTo>
                  <a:moveTo>
                    <a:pt x="6" y="49"/>
                  </a:moveTo>
                  <a:cubicBezTo>
                    <a:pt x="6" y="48"/>
                    <a:pt x="5" y="48"/>
                    <a:pt x="5" y="47"/>
                  </a:cubicBezTo>
                  <a:cubicBezTo>
                    <a:pt x="6" y="46"/>
                    <a:pt x="6" y="45"/>
                    <a:pt x="6" y="44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6"/>
                    <a:pt x="6" y="47"/>
                    <a:pt x="6" y="49"/>
                  </a:cubicBezTo>
                  <a:moveTo>
                    <a:pt x="36" y="46"/>
                  </a:moveTo>
                  <a:cubicBezTo>
                    <a:pt x="37" y="45"/>
                    <a:pt x="37" y="44"/>
                    <a:pt x="37" y="43"/>
                  </a:cubicBezTo>
                  <a:cubicBezTo>
                    <a:pt x="38" y="42"/>
                    <a:pt x="38" y="42"/>
                    <a:pt x="38" y="41"/>
                  </a:cubicBezTo>
                  <a:cubicBezTo>
                    <a:pt x="38" y="42"/>
                    <a:pt x="38" y="42"/>
                    <a:pt x="38" y="43"/>
                  </a:cubicBezTo>
                  <a:cubicBezTo>
                    <a:pt x="37" y="44"/>
                    <a:pt x="37" y="45"/>
                    <a:pt x="36" y="46"/>
                  </a:cubicBezTo>
                  <a:moveTo>
                    <a:pt x="4" y="41"/>
                  </a:move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moveTo>
                    <a:pt x="21" y="47"/>
                  </a:moveTo>
                  <a:cubicBezTo>
                    <a:pt x="17" y="47"/>
                    <a:pt x="13" y="46"/>
                    <a:pt x="10" y="43"/>
                  </a:cubicBezTo>
                  <a:cubicBezTo>
                    <a:pt x="6" y="39"/>
                    <a:pt x="5" y="35"/>
                    <a:pt x="5" y="30"/>
                  </a:cubicBezTo>
                  <a:cubicBezTo>
                    <a:pt x="5" y="26"/>
                    <a:pt x="6" y="23"/>
                    <a:pt x="7" y="20"/>
                  </a:cubicBezTo>
                  <a:cubicBezTo>
                    <a:pt x="9" y="14"/>
                    <a:pt x="12" y="8"/>
                    <a:pt x="17" y="5"/>
                  </a:cubicBezTo>
                  <a:cubicBezTo>
                    <a:pt x="20" y="4"/>
                    <a:pt x="23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9" y="3"/>
                    <a:pt x="32" y="4"/>
                    <a:pt x="34" y="7"/>
                  </a:cubicBezTo>
                  <a:cubicBezTo>
                    <a:pt x="35" y="8"/>
                    <a:pt x="36" y="9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9" y="15"/>
                    <a:pt x="40" y="19"/>
                    <a:pt x="40" y="24"/>
                  </a:cubicBezTo>
                  <a:cubicBezTo>
                    <a:pt x="40" y="27"/>
                    <a:pt x="39" y="31"/>
                    <a:pt x="38" y="34"/>
                  </a:cubicBezTo>
                  <a:cubicBezTo>
                    <a:pt x="36" y="40"/>
                    <a:pt x="31" y="45"/>
                    <a:pt x="26" y="47"/>
                  </a:cubicBezTo>
                  <a:cubicBezTo>
                    <a:pt x="24" y="47"/>
                    <a:pt x="23" y="47"/>
                    <a:pt x="21" y="47"/>
                  </a:cubicBezTo>
                  <a:cubicBezTo>
                    <a:pt x="21" y="47"/>
                    <a:pt x="21" y="47"/>
                    <a:pt x="21" y="47"/>
                  </a:cubicBezTo>
                  <a:moveTo>
                    <a:pt x="25" y="0"/>
                  </a:moveTo>
                  <a:cubicBezTo>
                    <a:pt x="22" y="0"/>
                    <a:pt x="19" y="1"/>
                    <a:pt x="16" y="2"/>
                  </a:cubicBezTo>
                  <a:cubicBezTo>
                    <a:pt x="9" y="6"/>
                    <a:pt x="5" y="12"/>
                    <a:pt x="3" y="19"/>
                  </a:cubicBezTo>
                  <a:cubicBezTo>
                    <a:pt x="2" y="22"/>
                    <a:pt x="2" y="25"/>
                    <a:pt x="1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3"/>
                    <a:pt x="0" y="36"/>
                    <a:pt x="0" y="40"/>
                  </a:cubicBezTo>
                  <a:cubicBezTo>
                    <a:pt x="0" y="44"/>
                    <a:pt x="1" y="49"/>
                    <a:pt x="4" y="52"/>
                  </a:cubicBezTo>
                  <a:cubicBezTo>
                    <a:pt x="8" y="58"/>
                    <a:pt x="14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59"/>
                    <a:pt x="21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3" y="59"/>
                    <a:pt x="25" y="59"/>
                    <a:pt x="27" y="58"/>
                  </a:cubicBezTo>
                  <a:cubicBezTo>
                    <a:pt x="34" y="56"/>
                    <a:pt x="39" y="50"/>
                    <a:pt x="41" y="44"/>
                  </a:cubicBezTo>
                  <a:cubicBezTo>
                    <a:pt x="43" y="39"/>
                    <a:pt x="44" y="31"/>
                    <a:pt x="44" y="23"/>
                  </a:cubicBezTo>
                  <a:cubicBezTo>
                    <a:pt x="44" y="23"/>
                    <a:pt x="44" y="22"/>
                    <a:pt x="43" y="22"/>
                  </a:cubicBezTo>
                  <a:cubicBezTo>
                    <a:pt x="43" y="17"/>
                    <a:pt x="42" y="13"/>
                    <a:pt x="40" y="9"/>
                  </a:cubicBezTo>
                  <a:cubicBezTo>
                    <a:pt x="39" y="7"/>
                    <a:pt x="38" y="6"/>
                    <a:pt x="36" y="4"/>
                  </a:cubicBezTo>
                  <a:cubicBezTo>
                    <a:pt x="33" y="1"/>
                    <a:pt x="29" y="0"/>
                    <a:pt x="25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0" name="Freeform 764"/>
            <p:cNvSpPr>
              <a:spLocks noEditPoints="1"/>
            </p:cNvSpPr>
            <p:nvPr/>
          </p:nvSpPr>
          <p:spPr bwMode="auto">
            <a:xfrm>
              <a:off x="2505613" y="3362159"/>
              <a:ext cx="42117" cy="57350"/>
            </a:xfrm>
            <a:custGeom>
              <a:avLst/>
              <a:gdLst>
                <a:gd name="T0" fmla="*/ 8 w 20"/>
                <a:gd name="T1" fmla="*/ 24 h 27"/>
                <a:gd name="T2" fmla="*/ 8 w 20"/>
                <a:gd name="T3" fmla="*/ 24 h 27"/>
                <a:gd name="T4" fmla="*/ 6 w 20"/>
                <a:gd name="T5" fmla="*/ 23 h 27"/>
                <a:gd name="T6" fmla="*/ 4 w 20"/>
                <a:gd name="T7" fmla="*/ 21 h 27"/>
                <a:gd name="T8" fmla="*/ 4 w 20"/>
                <a:gd name="T9" fmla="*/ 20 h 27"/>
                <a:gd name="T10" fmla="*/ 4 w 20"/>
                <a:gd name="T11" fmla="*/ 20 h 27"/>
                <a:gd name="T12" fmla="*/ 9 w 20"/>
                <a:gd name="T13" fmla="*/ 12 h 27"/>
                <a:gd name="T14" fmla="*/ 12 w 20"/>
                <a:gd name="T15" fmla="*/ 11 h 27"/>
                <a:gd name="T16" fmla="*/ 12 w 20"/>
                <a:gd name="T17" fmla="*/ 11 h 27"/>
                <a:gd name="T18" fmla="*/ 14 w 20"/>
                <a:gd name="T19" fmla="*/ 12 h 27"/>
                <a:gd name="T20" fmla="*/ 16 w 20"/>
                <a:gd name="T21" fmla="*/ 13 h 27"/>
                <a:gd name="T22" fmla="*/ 16 w 20"/>
                <a:gd name="T23" fmla="*/ 15 h 27"/>
                <a:gd name="T24" fmla="*/ 14 w 20"/>
                <a:gd name="T25" fmla="*/ 20 h 27"/>
                <a:gd name="T26" fmla="*/ 8 w 20"/>
                <a:gd name="T27" fmla="*/ 24 h 27"/>
                <a:gd name="T28" fmla="*/ 4 w 20"/>
                <a:gd name="T29" fmla="*/ 12 h 27"/>
                <a:gd name="T30" fmla="*/ 5 w 20"/>
                <a:gd name="T31" fmla="*/ 12 h 27"/>
                <a:gd name="T32" fmla="*/ 6 w 20"/>
                <a:gd name="T33" fmla="*/ 8 h 27"/>
                <a:gd name="T34" fmla="*/ 5 w 20"/>
                <a:gd name="T35" fmla="*/ 11 h 27"/>
                <a:gd name="T36" fmla="*/ 4 w 20"/>
                <a:gd name="T37" fmla="*/ 12 h 27"/>
                <a:gd name="T38" fmla="*/ 17 w 20"/>
                <a:gd name="T39" fmla="*/ 9 h 27"/>
                <a:gd name="T40" fmla="*/ 16 w 20"/>
                <a:gd name="T41" fmla="*/ 9 h 27"/>
                <a:gd name="T42" fmla="*/ 17 w 20"/>
                <a:gd name="T43" fmla="*/ 7 h 27"/>
                <a:gd name="T44" fmla="*/ 17 w 20"/>
                <a:gd name="T45" fmla="*/ 8 h 27"/>
                <a:gd name="T46" fmla="*/ 17 w 20"/>
                <a:gd name="T47" fmla="*/ 9 h 27"/>
                <a:gd name="T48" fmla="*/ 17 w 20"/>
                <a:gd name="T49" fmla="*/ 9 h 27"/>
                <a:gd name="T50" fmla="*/ 9 w 20"/>
                <a:gd name="T51" fmla="*/ 9 h 27"/>
                <a:gd name="T52" fmla="*/ 10 w 20"/>
                <a:gd name="T53" fmla="*/ 4 h 27"/>
                <a:gd name="T54" fmla="*/ 11 w 20"/>
                <a:gd name="T55" fmla="*/ 3 h 27"/>
                <a:gd name="T56" fmla="*/ 9 w 20"/>
                <a:gd name="T57" fmla="*/ 8 h 27"/>
                <a:gd name="T58" fmla="*/ 9 w 20"/>
                <a:gd name="T59" fmla="*/ 9 h 27"/>
                <a:gd name="T60" fmla="*/ 14 w 20"/>
                <a:gd name="T61" fmla="*/ 8 h 27"/>
                <a:gd name="T62" fmla="*/ 12 w 20"/>
                <a:gd name="T63" fmla="*/ 8 h 27"/>
                <a:gd name="T64" fmla="*/ 14 w 20"/>
                <a:gd name="T65" fmla="*/ 3 h 27"/>
                <a:gd name="T66" fmla="*/ 15 w 20"/>
                <a:gd name="T67" fmla="*/ 4 h 27"/>
                <a:gd name="T68" fmla="*/ 15 w 20"/>
                <a:gd name="T69" fmla="*/ 4 h 27"/>
                <a:gd name="T70" fmla="*/ 14 w 20"/>
                <a:gd name="T71" fmla="*/ 8 h 27"/>
                <a:gd name="T72" fmla="*/ 13 w 20"/>
                <a:gd name="T73" fmla="*/ 0 h 27"/>
                <a:gd name="T74" fmla="*/ 8 w 20"/>
                <a:gd name="T75" fmla="*/ 1 h 27"/>
                <a:gd name="T76" fmla="*/ 1 w 20"/>
                <a:gd name="T77" fmla="*/ 10 h 27"/>
                <a:gd name="T78" fmla="*/ 0 w 20"/>
                <a:gd name="T79" fmla="*/ 18 h 27"/>
                <a:gd name="T80" fmla="*/ 1 w 20"/>
                <a:gd name="T81" fmla="*/ 22 h 27"/>
                <a:gd name="T82" fmla="*/ 4 w 20"/>
                <a:gd name="T83" fmla="*/ 26 h 27"/>
                <a:gd name="T84" fmla="*/ 8 w 20"/>
                <a:gd name="T85" fmla="*/ 27 h 27"/>
                <a:gd name="T86" fmla="*/ 8 w 20"/>
                <a:gd name="T87" fmla="*/ 27 h 27"/>
                <a:gd name="T88" fmla="*/ 17 w 20"/>
                <a:gd name="T89" fmla="*/ 22 h 27"/>
                <a:gd name="T90" fmla="*/ 20 w 20"/>
                <a:gd name="T91" fmla="*/ 9 h 27"/>
                <a:gd name="T92" fmla="*/ 19 w 20"/>
                <a:gd name="T93" fmla="*/ 9 h 27"/>
                <a:gd name="T94" fmla="*/ 20 w 20"/>
                <a:gd name="T95" fmla="*/ 9 h 27"/>
                <a:gd name="T96" fmla="*/ 20 w 20"/>
                <a:gd name="T97" fmla="*/ 8 h 27"/>
                <a:gd name="T98" fmla="*/ 19 w 20"/>
                <a:gd name="T99" fmla="*/ 3 h 27"/>
                <a:gd name="T100" fmla="*/ 16 w 20"/>
                <a:gd name="T101" fmla="*/ 0 h 27"/>
                <a:gd name="T102" fmla="*/ 13 w 20"/>
                <a:gd name="T10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" h="27">
                  <a:moveTo>
                    <a:pt x="8" y="24"/>
                  </a:moveTo>
                  <a:cubicBezTo>
                    <a:pt x="8" y="24"/>
                    <a:pt x="8" y="24"/>
                    <a:pt x="8" y="24"/>
                  </a:cubicBezTo>
                  <a:cubicBezTo>
                    <a:pt x="7" y="24"/>
                    <a:pt x="7" y="24"/>
                    <a:pt x="6" y="23"/>
                  </a:cubicBezTo>
                  <a:cubicBezTo>
                    <a:pt x="5" y="23"/>
                    <a:pt x="4" y="22"/>
                    <a:pt x="4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17"/>
                    <a:pt x="7" y="14"/>
                    <a:pt x="9" y="12"/>
                  </a:cubicBezTo>
                  <a:cubicBezTo>
                    <a:pt x="10" y="12"/>
                    <a:pt x="11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1"/>
                    <a:pt x="14" y="12"/>
                    <a:pt x="14" y="12"/>
                  </a:cubicBezTo>
                  <a:cubicBezTo>
                    <a:pt x="15" y="12"/>
                    <a:pt x="15" y="13"/>
                    <a:pt x="16" y="13"/>
                  </a:cubicBezTo>
                  <a:cubicBezTo>
                    <a:pt x="16" y="14"/>
                    <a:pt x="16" y="14"/>
                    <a:pt x="16" y="15"/>
                  </a:cubicBezTo>
                  <a:cubicBezTo>
                    <a:pt x="16" y="17"/>
                    <a:pt x="15" y="19"/>
                    <a:pt x="14" y="20"/>
                  </a:cubicBezTo>
                  <a:cubicBezTo>
                    <a:pt x="13" y="22"/>
                    <a:pt x="10" y="24"/>
                    <a:pt x="8" y="24"/>
                  </a:cubicBezTo>
                  <a:moveTo>
                    <a:pt x="4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0"/>
                    <a:pt x="5" y="9"/>
                    <a:pt x="6" y="8"/>
                  </a:cubicBezTo>
                  <a:cubicBezTo>
                    <a:pt x="6" y="9"/>
                    <a:pt x="6" y="10"/>
                    <a:pt x="5" y="11"/>
                  </a:cubicBezTo>
                  <a:cubicBezTo>
                    <a:pt x="4" y="12"/>
                    <a:pt x="4" y="12"/>
                    <a:pt x="4" y="12"/>
                  </a:cubicBezTo>
                  <a:moveTo>
                    <a:pt x="17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8"/>
                    <a:pt x="17" y="8"/>
                    <a:pt x="17" y="7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9" y="9"/>
                  </a:moveTo>
                  <a:cubicBezTo>
                    <a:pt x="9" y="7"/>
                    <a:pt x="9" y="5"/>
                    <a:pt x="10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5"/>
                    <a:pt x="10" y="7"/>
                    <a:pt x="9" y="8"/>
                  </a:cubicBezTo>
                  <a:cubicBezTo>
                    <a:pt x="9" y="9"/>
                    <a:pt x="9" y="9"/>
                    <a:pt x="9" y="9"/>
                  </a:cubicBezTo>
                  <a:moveTo>
                    <a:pt x="14" y="8"/>
                  </a:moveTo>
                  <a:cubicBezTo>
                    <a:pt x="13" y="8"/>
                    <a:pt x="13" y="8"/>
                    <a:pt x="12" y="8"/>
                  </a:cubicBezTo>
                  <a:cubicBezTo>
                    <a:pt x="13" y="6"/>
                    <a:pt x="13" y="5"/>
                    <a:pt x="14" y="3"/>
                  </a:cubicBezTo>
                  <a:cubicBezTo>
                    <a:pt x="14" y="3"/>
                    <a:pt x="15" y="3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5"/>
                    <a:pt x="14" y="7"/>
                    <a:pt x="14" y="8"/>
                  </a:cubicBezTo>
                  <a:moveTo>
                    <a:pt x="13" y="0"/>
                  </a:moveTo>
                  <a:cubicBezTo>
                    <a:pt x="11" y="0"/>
                    <a:pt x="9" y="0"/>
                    <a:pt x="8" y="1"/>
                  </a:cubicBezTo>
                  <a:cubicBezTo>
                    <a:pt x="4" y="3"/>
                    <a:pt x="2" y="7"/>
                    <a:pt x="1" y="10"/>
                  </a:cubicBezTo>
                  <a:cubicBezTo>
                    <a:pt x="0" y="13"/>
                    <a:pt x="0" y="15"/>
                    <a:pt x="0" y="18"/>
                  </a:cubicBezTo>
                  <a:cubicBezTo>
                    <a:pt x="0" y="19"/>
                    <a:pt x="0" y="21"/>
                    <a:pt x="1" y="22"/>
                  </a:cubicBezTo>
                  <a:cubicBezTo>
                    <a:pt x="1" y="24"/>
                    <a:pt x="2" y="25"/>
                    <a:pt x="4" y="26"/>
                  </a:cubicBezTo>
                  <a:cubicBezTo>
                    <a:pt x="5" y="27"/>
                    <a:pt x="7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2" y="27"/>
                    <a:pt x="15" y="25"/>
                    <a:pt x="17" y="22"/>
                  </a:cubicBezTo>
                  <a:cubicBezTo>
                    <a:pt x="20" y="18"/>
                    <a:pt x="20" y="13"/>
                    <a:pt x="20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7"/>
                    <a:pt x="20" y="5"/>
                    <a:pt x="19" y="3"/>
                  </a:cubicBezTo>
                  <a:cubicBezTo>
                    <a:pt x="19" y="2"/>
                    <a:pt x="18" y="1"/>
                    <a:pt x="16" y="0"/>
                  </a:cubicBezTo>
                  <a:cubicBezTo>
                    <a:pt x="15" y="0"/>
                    <a:pt x="14" y="0"/>
                    <a:pt x="1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1" name="Freeform 765"/>
            <p:cNvSpPr>
              <a:spLocks noEditPoints="1"/>
            </p:cNvSpPr>
            <p:nvPr/>
          </p:nvSpPr>
          <p:spPr bwMode="auto">
            <a:xfrm>
              <a:off x="2480522" y="3337068"/>
              <a:ext cx="90506" cy="124558"/>
            </a:xfrm>
            <a:custGeom>
              <a:avLst/>
              <a:gdLst>
                <a:gd name="T0" fmla="*/ 16 w 43"/>
                <a:gd name="T1" fmla="*/ 56 h 59"/>
                <a:gd name="T2" fmla="*/ 21 w 43"/>
                <a:gd name="T3" fmla="*/ 51 h 59"/>
                <a:gd name="T4" fmla="*/ 20 w 43"/>
                <a:gd name="T5" fmla="*/ 56 h 59"/>
                <a:gd name="T6" fmla="*/ 23 w 43"/>
                <a:gd name="T7" fmla="*/ 55 h 59"/>
                <a:gd name="T8" fmla="*/ 25 w 43"/>
                <a:gd name="T9" fmla="*/ 50 h 59"/>
                <a:gd name="T10" fmla="*/ 27 w 43"/>
                <a:gd name="T11" fmla="*/ 50 h 59"/>
                <a:gd name="T12" fmla="*/ 26 w 43"/>
                <a:gd name="T13" fmla="*/ 55 h 59"/>
                <a:gd name="T14" fmla="*/ 23 w 43"/>
                <a:gd name="T15" fmla="*/ 55 h 59"/>
                <a:gd name="T16" fmla="*/ 11 w 43"/>
                <a:gd name="T17" fmla="*/ 54 h 59"/>
                <a:gd name="T18" fmla="*/ 13 w 43"/>
                <a:gd name="T19" fmla="*/ 49 h 59"/>
                <a:gd name="T20" fmla="*/ 13 w 43"/>
                <a:gd name="T21" fmla="*/ 55 h 59"/>
                <a:gd name="T22" fmla="*/ 7 w 43"/>
                <a:gd name="T23" fmla="*/ 51 h 59"/>
                <a:gd name="T24" fmla="*/ 11 w 43"/>
                <a:gd name="T25" fmla="*/ 48 h 59"/>
                <a:gd name="T26" fmla="*/ 29 w 43"/>
                <a:gd name="T27" fmla="*/ 53 h 59"/>
                <a:gd name="T28" fmla="*/ 33 w 43"/>
                <a:gd name="T29" fmla="*/ 46 h 59"/>
                <a:gd name="T30" fmla="*/ 32 w 43"/>
                <a:gd name="T31" fmla="*/ 51 h 59"/>
                <a:gd name="T32" fmla="*/ 5 w 43"/>
                <a:gd name="T33" fmla="*/ 48 h 59"/>
                <a:gd name="T34" fmla="*/ 6 w 43"/>
                <a:gd name="T35" fmla="*/ 44 h 59"/>
                <a:gd name="T36" fmla="*/ 5 w 43"/>
                <a:gd name="T37" fmla="*/ 48 h 59"/>
                <a:gd name="T38" fmla="*/ 37 w 43"/>
                <a:gd name="T39" fmla="*/ 43 h 59"/>
                <a:gd name="T40" fmla="*/ 37 w 43"/>
                <a:gd name="T41" fmla="*/ 43 h 59"/>
                <a:gd name="T42" fmla="*/ 3 w 43"/>
                <a:gd name="T43" fmla="*/ 41 h 59"/>
                <a:gd name="T44" fmla="*/ 3 w 43"/>
                <a:gd name="T45" fmla="*/ 41 h 59"/>
                <a:gd name="T46" fmla="*/ 21 w 43"/>
                <a:gd name="T47" fmla="*/ 47 h 59"/>
                <a:gd name="T48" fmla="*/ 4 w 43"/>
                <a:gd name="T49" fmla="*/ 29 h 59"/>
                <a:gd name="T50" fmla="*/ 17 w 43"/>
                <a:gd name="T51" fmla="*/ 5 h 59"/>
                <a:gd name="T52" fmla="*/ 25 w 43"/>
                <a:gd name="T53" fmla="*/ 3 h 59"/>
                <a:gd name="T54" fmla="*/ 36 w 43"/>
                <a:gd name="T55" fmla="*/ 11 h 59"/>
                <a:gd name="T56" fmla="*/ 36 w 43"/>
                <a:gd name="T57" fmla="*/ 11 h 59"/>
                <a:gd name="T58" fmla="*/ 37 w 43"/>
                <a:gd name="T59" fmla="*/ 34 h 59"/>
                <a:gd name="T60" fmla="*/ 21 w 43"/>
                <a:gd name="T61" fmla="*/ 47 h 59"/>
                <a:gd name="T62" fmla="*/ 25 w 43"/>
                <a:gd name="T63" fmla="*/ 0 h 59"/>
                <a:gd name="T64" fmla="*/ 3 w 43"/>
                <a:gd name="T65" fmla="*/ 18 h 59"/>
                <a:gd name="T66" fmla="*/ 1 w 43"/>
                <a:gd name="T67" fmla="*/ 29 h 59"/>
                <a:gd name="T68" fmla="*/ 3 w 43"/>
                <a:gd name="T69" fmla="*/ 52 h 59"/>
                <a:gd name="T70" fmla="*/ 19 w 43"/>
                <a:gd name="T71" fmla="*/ 59 h 59"/>
                <a:gd name="T72" fmla="*/ 21 w 43"/>
                <a:gd name="T73" fmla="*/ 59 h 59"/>
                <a:gd name="T74" fmla="*/ 41 w 43"/>
                <a:gd name="T75" fmla="*/ 44 h 59"/>
                <a:gd name="T76" fmla="*/ 43 w 43"/>
                <a:gd name="T77" fmla="*/ 22 h 59"/>
                <a:gd name="T78" fmla="*/ 36 w 43"/>
                <a:gd name="T79" fmla="*/ 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59">
                  <a:moveTo>
                    <a:pt x="19" y="56"/>
                  </a:moveTo>
                  <a:cubicBezTo>
                    <a:pt x="18" y="56"/>
                    <a:pt x="17" y="56"/>
                    <a:pt x="16" y="56"/>
                  </a:cubicBezTo>
                  <a:cubicBezTo>
                    <a:pt x="16" y="54"/>
                    <a:pt x="17" y="52"/>
                    <a:pt x="18" y="51"/>
                  </a:cubicBezTo>
                  <a:cubicBezTo>
                    <a:pt x="19" y="51"/>
                    <a:pt x="20" y="51"/>
                    <a:pt x="21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1" y="52"/>
                    <a:pt x="20" y="54"/>
                    <a:pt x="20" y="56"/>
                  </a:cubicBezTo>
                  <a:cubicBezTo>
                    <a:pt x="19" y="56"/>
                    <a:pt x="19" y="56"/>
                    <a:pt x="19" y="56"/>
                  </a:cubicBezTo>
                  <a:moveTo>
                    <a:pt x="23" y="55"/>
                  </a:moveTo>
                  <a:cubicBezTo>
                    <a:pt x="23" y="54"/>
                    <a:pt x="24" y="53"/>
                    <a:pt x="24" y="51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6" y="50"/>
                    <a:pt x="26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51"/>
                    <a:pt x="26" y="53"/>
                    <a:pt x="26" y="54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5" y="55"/>
                    <a:pt x="24" y="55"/>
                    <a:pt x="23" y="55"/>
                  </a:cubicBezTo>
                  <a:moveTo>
                    <a:pt x="13" y="55"/>
                  </a:moveTo>
                  <a:cubicBezTo>
                    <a:pt x="12" y="55"/>
                    <a:pt x="12" y="54"/>
                    <a:pt x="11" y="54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2"/>
                    <a:pt x="12" y="51"/>
                    <a:pt x="13" y="49"/>
                  </a:cubicBezTo>
                  <a:cubicBezTo>
                    <a:pt x="14" y="50"/>
                    <a:pt x="14" y="50"/>
                    <a:pt x="15" y="50"/>
                  </a:cubicBezTo>
                  <a:cubicBezTo>
                    <a:pt x="14" y="52"/>
                    <a:pt x="13" y="53"/>
                    <a:pt x="13" y="55"/>
                  </a:cubicBezTo>
                  <a:moveTo>
                    <a:pt x="9" y="53"/>
                  </a:moveTo>
                  <a:cubicBezTo>
                    <a:pt x="8" y="52"/>
                    <a:pt x="8" y="52"/>
                    <a:pt x="7" y="51"/>
                  </a:cubicBezTo>
                  <a:cubicBezTo>
                    <a:pt x="8" y="50"/>
                    <a:pt x="8" y="48"/>
                    <a:pt x="9" y="47"/>
                  </a:cubicBezTo>
                  <a:cubicBezTo>
                    <a:pt x="9" y="47"/>
                    <a:pt x="10" y="48"/>
                    <a:pt x="11" y="48"/>
                  </a:cubicBezTo>
                  <a:cubicBezTo>
                    <a:pt x="10" y="50"/>
                    <a:pt x="9" y="51"/>
                    <a:pt x="9" y="53"/>
                  </a:cubicBezTo>
                  <a:moveTo>
                    <a:pt x="29" y="53"/>
                  </a:moveTo>
                  <a:cubicBezTo>
                    <a:pt x="30" y="51"/>
                    <a:pt x="30" y="50"/>
                    <a:pt x="31" y="48"/>
                  </a:cubicBezTo>
                  <a:cubicBezTo>
                    <a:pt x="32" y="47"/>
                    <a:pt x="32" y="47"/>
                    <a:pt x="33" y="46"/>
                  </a:cubicBezTo>
                  <a:cubicBezTo>
                    <a:pt x="33" y="48"/>
                    <a:pt x="32" y="49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1" y="52"/>
                    <a:pt x="30" y="52"/>
                    <a:pt x="29" y="53"/>
                  </a:cubicBezTo>
                  <a:moveTo>
                    <a:pt x="5" y="48"/>
                  </a:moveTo>
                  <a:cubicBezTo>
                    <a:pt x="5" y="48"/>
                    <a:pt x="5" y="48"/>
                    <a:pt x="5" y="47"/>
                  </a:cubicBezTo>
                  <a:cubicBezTo>
                    <a:pt x="5" y="46"/>
                    <a:pt x="5" y="45"/>
                    <a:pt x="6" y="44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6"/>
                    <a:pt x="6" y="47"/>
                    <a:pt x="5" y="48"/>
                  </a:cubicBezTo>
                  <a:moveTo>
                    <a:pt x="36" y="46"/>
                  </a:moveTo>
                  <a:cubicBezTo>
                    <a:pt x="36" y="45"/>
                    <a:pt x="36" y="44"/>
                    <a:pt x="37" y="43"/>
                  </a:cubicBezTo>
                  <a:cubicBezTo>
                    <a:pt x="37" y="42"/>
                    <a:pt x="37" y="41"/>
                    <a:pt x="38" y="41"/>
                  </a:cubicBezTo>
                  <a:cubicBezTo>
                    <a:pt x="38" y="41"/>
                    <a:pt x="38" y="42"/>
                    <a:pt x="37" y="43"/>
                  </a:cubicBezTo>
                  <a:cubicBezTo>
                    <a:pt x="37" y="44"/>
                    <a:pt x="36" y="45"/>
                    <a:pt x="36" y="46"/>
                  </a:cubicBezTo>
                  <a:moveTo>
                    <a:pt x="3" y="41"/>
                  </a:moveTo>
                  <a:cubicBezTo>
                    <a:pt x="3" y="41"/>
                    <a:pt x="3" y="41"/>
                    <a:pt x="3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41"/>
                    <a:pt x="3" y="41"/>
                    <a:pt x="3" y="41"/>
                  </a:cubicBezTo>
                  <a:moveTo>
                    <a:pt x="21" y="47"/>
                  </a:moveTo>
                  <a:cubicBezTo>
                    <a:pt x="16" y="47"/>
                    <a:pt x="12" y="46"/>
                    <a:pt x="9" y="43"/>
                  </a:cubicBezTo>
                  <a:cubicBezTo>
                    <a:pt x="6" y="39"/>
                    <a:pt x="4" y="35"/>
                    <a:pt x="4" y="29"/>
                  </a:cubicBezTo>
                  <a:cubicBezTo>
                    <a:pt x="4" y="26"/>
                    <a:pt x="5" y="23"/>
                    <a:pt x="6" y="20"/>
                  </a:cubicBezTo>
                  <a:cubicBezTo>
                    <a:pt x="8" y="14"/>
                    <a:pt x="12" y="8"/>
                    <a:pt x="17" y="5"/>
                  </a:cubicBezTo>
                  <a:cubicBezTo>
                    <a:pt x="19" y="4"/>
                    <a:pt x="22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8" y="3"/>
                    <a:pt x="31" y="4"/>
                    <a:pt x="33" y="6"/>
                  </a:cubicBezTo>
                  <a:cubicBezTo>
                    <a:pt x="35" y="8"/>
                    <a:pt x="36" y="9"/>
                    <a:pt x="36" y="11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8" y="15"/>
                    <a:pt x="39" y="19"/>
                    <a:pt x="39" y="24"/>
                  </a:cubicBezTo>
                  <a:cubicBezTo>
                    <a:pt x="39" y="27"/>
                    <a:pt x="39" y="31"/>
                    <a:pt x="37" y="34"/>
                  </a:cubicBezTo>
                  <a:cubicBezTo>
                    <a:pt x="35" y="40"/>
                    <a:pt x="31" y="45"/>
                    <a:pt x="25" y="47"/>
                  </a:cubicBezTo>
                  <a:cubicBezTo>
                    <a:pt x="24" y="47"/>
                    <a:pt x="22" y="47"/>
                    <a:pt x="21" y="47"/>
                  </a:cubicBezTo>
                  <a:cubicBezTo>
                    <a:pt x="21" y="47"/>
                    <a:pt x="21" y="47"/>
                    <a:pt x="21" y="47"/>
                  </a:cubicBezTo>
                  <a:moveTo>
                    <a:pt x="25" y="0"/>
                  </a:moveTo>
                  <a:cubicBezTo>
                    <a:pt x="21" y="0"/>
                    <a:pt x="18" y="0"/>
                    <a:pt x="15" y="2"/>
                  </a:cubicBezTo>
                  <a:cubicBezTo>
                    <a:pt x="9" y="6"/>
                    <a:pt x="5" y="12"/>
                    <a:pt x="3" y="18"/>
                  </a:cubicBezTo>
                  <a:cubicBezTo>
                    <a:pt x="2" y="22"/>
                    <a:pt x="1" y="25"/>
                    <a:pt x="1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2"/>
                    <a:pt x="0" y="36"/>
                    <a:pt x="0" y="40"/>
                  </a:cubicBezTo>
                  <a:cubicBezTo>
                    <a:pt x="0" y="44"/>
                    <a:pt x="1" y="49"/>
                    <a:pt x="3" y="52"/>
                  </a:cubicBezTo>
                  <a:cubicBezTo>
                    <a:pt x="8" y="58"/>
                    <a:pt x="14" y="59"/>
                    <a:pt x="19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3" y="59"/>
                    <a:pt x="25" y="59"/>
                    <a:pt x="26" y="58"/>
                  </a:cubicBezTo>
                  <a:cubicBezTo>
                    <a:pt x="33" y="56"/>
                    <a:pt x="38" y="50"/>
                    <a:pt x="41" y="44"/>
                  </a:cubicBezTo>
                  <a:cubicBezTo>
                    <a:pt x="43" y="39"/>
                    <a:pt x="43" y="31"/>
                    <a:pt x="43" y="23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3" y="17"/>
                    <a:pt x="42" y="13"/>
                    <a:pt x="40" y="9"/>
                  </a:cubicBezTo>
                  <a:cubicBezTo>
                    <a:pt x="39" y="7"/>
                    <a:pt x="38" y="5"/>
                    <a:pt x="36" y="4"/>
                  </a:cubicBezTo>
                  <a:cubicBezTo>
                    <a:pt x="33" y="1"/>
                    <a:pt x="29" y="0"/>
                    <a:pt x="25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2" name="Freeform 766"/>
            <p:cNvSpPr>
              <a:spLocks noEditPoints="1"/>
            </p:cNvSpPr>
            <p:nvPr/>
          </p:nvSpPr>
          <p:spPr bwMode="auto">
            <a:xfrm>
              <a:off x="2376575" y="3214302"/>
              <a:ext cx="158610" cy="247324"/>
            </a:xfrm>
            <a:custGeom>
              <a:avLst/>
              <a:gdLst>
                <a:gd name="T0" fmla="*/ 13 w 75"/>
                <a:gd name="T1" fmla="*/ 109 h 117"/>
                <a:gd name="T2" fmla="*/ 13 w 75"/>
                <a:gd name="T3" fmla="*/ 108 h 117"/>
                <a:gd name="T4" fmla="*/ 14 w 75"/>
                <a:gd name="T5" fmla="*/ 111 h 117"/>
                <a:gd name="T6" fmla="*/ 8 w 75"/>
                <a:gd name="T7" fmla="*/ 106 h 117"/>
                <a:gd name="T8" fmla="*/ 13 w 75"/>
                <a:gd name="T9" fmla="*/ 100 h 117"/>
                <a:gd name="T10" fmla="*/ 6 w 75"/>
                <a:gd name="T11" fmla="*/ 104 h 117"/>
                <a:gd name="T12" fmla="*/ 5 w 75"/>
                <a:gd name="T13" fmla="*/ 103 h 117"/>
                <a:gd name="T14" fmla="*/ 9 w 75"/>
                <a:gd name="T15" fmla="*/ 97 h 117"/>
                <a:gd name="T16" fmla="*/ 4 w 75"/>
                <a:gd name="T17" fmla="*/ 97 h 117"/>
                <a:gd name="T18" fmla="*/ 4 w 75"/>
                <a:gd name="T19" fmla="*/ 93 h 117"/>
                <a:gd name="T20" fmla="*/ 4 w 75"/>
                <a:gd name="T21" fmla="*/ 97 h 117"/>
                <a:gd name="T22" fmla="*/ 18 w 75"/>
                <a:gd name="T23" fmla="*/ 102 h 117"/>
                <a:gd name="T24" fmla="*/ 71 w 75"/>
                <a:gd name="T25" fmla="*/ 21 h 117"/>
                <a:gd name="T26" fmla="*/ 18 w 75"/>
                <a:gd name="T27" fmla="*/ 110 h 117"/>
                <a:gd name="T28" fmla="*/ 5 w 75"/>
                <a:gd name="T29" fmla="*/ 89 h 117"/>
                <a:gd name="T30" fmla="*/ 61 w 75"/>
                <a:gd name="T31" fmla="*/ 4 h 117"/>
                <a:gd name="T32" fmla="*/ 71 w 75"/>
                <a:gd name="T33" fmla="*/ 10 h 117"/>
                <a:gd name="T34" fmla="*/ 60 w 75"/>
                <a:gd name="T35" fmla="*/ 0 h 117"/>
                <a:gd name="T36" fmla="*/ 30 w 75"/>
                <a:gd name="T37" fmla="*/ 46 h 117"/>
                <a:gd name="T38" fmla="*/ 1 w 75"/>
                <a:gd name="T39" fmla="*/ 88 h 117"/>
                <a:gd name="T40" fmla="*/ 1 w 75"/>
                <a:gd name="T41" fmla="*/ 88 h 117"/>
                <a:gd name="T42" fmla="*/ 0 w 75"/>
                <a:gd name="T43" fmla="*/ 89 h 117"/>
                <a:gd name="T44" fmla="*/ 1 w 75"/>
                <a:gd name="T45" fmla="*/ 95 h 117"/>
                <a:gd name="T46" fmla="*/ 1 w 75"/>
                <a:gd name="T47" fmla="*/ 104 h 117"/>
                <a:gd name="T48" fmla="*/ 2 w 75"/>
                <a:gd name="T49" fmla="*/ 106 h 117"/>
                <a:gd name="T50" fmla="*/ 15 w 75"/>
                <a:gd name="T51" fmla="*/ 117 h 117"/>
                <a:gd name="T52" fmla="*/ 16 w 75"/>
                <a:gd name="T53" fmla="*/ 117 h 117"/>
                <a:gd name="T54" fmla="*/ 16 w 75"/>
                <a:gd name="T55" fmla="*/ 117 h 117"/>
                <a:gd name="T56" fmla="*/ 17 w 75"/>
                <a:gd name="T57" fmla="*/ 117 h 117"/>
                <a:gd name="T58" fmla="*/ 18 w 75"/>
                <a:gd name="T59" fmla="*/ 117 h 117"/>
                <a:gd name="T60" fmla="*/ 18 w 75"/>
                <a:gd name="T61" fmla="*/ 117 h 117"/>
                <a:gd name="T62" fmla="*/ 75 w 75"/>
                <a:gd name="T63" fmla="*/ 25 h 117"/>
                <a:gd name="T64" fmla="*/ 75 w 75"/>
                <a:gd name="T65" fmla="*/ 21 h 117"/>
                <a:gd name="T66" fmla="*/ 75 w 75"/>
                <a:gd name="T67" fmla="*/ 10 h 117"/>
                <a:gd name="T68" fmla="*/ 75 w 75"/>
                <a:gd name="T69" fmla="*/ 9 h 117"/>
                <a:gd name="T70" fmla="*/ 74 w 75"/>
                <a:gd name="T71" fmla="*/ 9 h 117"/>
                <a:gd name="T72" fmla="*/ 74 w 75"/>
                <a:gd name="T73" fmla="*/ 8 h 117"/>
                <a:gd name="T74" fmla="*/ 60 w 75"/>
                <a:gd name="T7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5" h="117">
                  <a:moveTo>
                    <a:pt x="14" y="111"/>
                  </a:moveTo>
                  <a:cubicBezTo>
                    <a:pt x="14" y="111"/>
                    <a:pt x="13" y="110"/>
                    <a:pt x="13" y="109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13" y="109"/>
                    <a:pt x="13" y="109"/>
                    <a:pt x="13" y="108"/>
                  </a:cubicBezTo>
                  <a:cubicBezTo>
                    <a:pt x="13" y="107"/>
                    <a:pt x="14" y="105"/>
                    <a:pt x="15" y="103"/>
                  </a:cubicBezTo>
                  <a:cubicBezTo>
                    <a:pt x="15" y="106"/>
                    <a:pt x="14" y="108"/>
                    <a:pt x="14" y="111"/>
                  </a:cubicBezTo>
                  <a:moveTo>
                    <a:pt x="10" y="107"/>
                  </a:moveTo>
                  <a:cubicBezTo>
                    <a:pt x="10" y="107"/>
                    <a:pt x="9" y="106"/>
                    <a:pt x="8" y="106"/>
                  </a:cubicBezTo>
                  <a:cubicBezTo>
                    <a:pt x="9" y="103"/>
                    <a:pt x="10" y="101"/>
                    <a:pt x="11" y="99"/>
                  </a:cubicBezTo>
                  <a:cubicBezTo>
                    <a:pt x="12" y="99"/>
                    <a:pt x="12" y="100"/>
                    <a:pt x="13" y="100"/>
                  </a:cubicBezTo>
                  <a:cubicBezTo>
                    <a:pt x="12" y="103"/>
                    <a:pt x="11" y="105"/>
                    <a:pt x="10" y="107"/>
                  </a:cubicBezTo>
                  <a:moveTo>
                    <a:pt x="6" y="104"/>
                  </a:moveTo>
                  <a:cubicBezTo>
                    <a:pt x="5" y="104"/>
                    <a:pt x="5" y="103"/>
                    <a:pt x="5" y="103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6" y="100"/>
                    <a:pt x="7" y="98"/>
                    <a:pt x="8" y="96"/>
                  </a:cubicBezTo>
                  <a:cubicBezTo>
                    <a:pt x="8" y="96"/>
                    <a:pt x="9" y="97"/>
                    <a:pt x="9" y="97"/>
                  </a:cubicBezTo>
                  <a:cubicBezTo>
                    <a:pt x="8" y="99"/>
                    <a:pt x="7" y="102"/>
                    <a:pt x="6" y="104"/>
                  </a:cubicBezTo>
                  <a:moveTo>
                    <a:pt x="4" y="97"/>
                  </a:moveTo>
                  <a:cubicBezTo>
                    <a:pt x="4" y="96"/>
                    <a:pt x="4" y="96"/>
                    <a:pt x="4" y="95"/>
                  </a:cubicBezTo>
                  <a:cubicBezTo>
                    <a:pt x="4" y="94"/>
                    <a:pt x="4" y="94"/>
                    <a:pt x="4" y="93"/>
                  </a:cubicBezTo>
                  <a:cubicBezTo>
                    <a:pt x="5" y="93"/>
                    <a:pt x="5" y="94"/>
                    <a:pt x="6" y="94"/>
                  </a:cubicBezTo>
                  <a:cubicBezTo>
                    <a:pt x="5" y="95"/>
                    <a:pt x="5" y="96"/>
                    <a:pt x="4" y="97"/>
                  </a:cubicBezTo>
                  <a:moveTo>
                    <a:pt x="18" y="110"/>
                  </a:moveTo>
                  <a:cubicBezTo>
                    <a:pt x="18" y="107"/>
                    <a:pt x="18" y="104"/>
                    <a:pt x="18" y="102"/>
                  </a:cubicBezTo>
                  <a:cubicBezTo>
                    <a:pt x="36" y="75"/>
                    <a:pt x="55" y="44"/>
                    <a:pt x="71" y="16"/>
                  </a:cubicBezTo>
                  <a:cubicBezTo>
                    <a:pt x="71" y="18"/>
                    <a:pt x="71" y="19"/>
                    <a:pt x="71" y="21"/>
                  </a:cubicBezTo>
                  <a:cubicBezTo>
                    <a:pt x="71" y="22"/>
                    <a:pt x="71" y="23"/>
                    <a:pt x="71" y="24"/>
                  </a:cubicBezTo>
                  <a:cubicBezTo>
                    <a:pt x="55" y="51"/>
                    <a:pt x="36" y="82"/>
                    <a:pt x="18" y="110"/>
                  </a:cubicBezTo>
                  <a:moveTo>
                    <a:pt x="16" y="98"/>
                  </a:moveTo>
                  <a:cubicBezTo>
                    <a:pt x="13" y="95"/>
                    <a:pt x="9" y="92"/>
                    <a:pt x="5" y="89"/>
                  </a:cubicBezTo>
                  <a:cubicBezTo>
                    <a:pt x="16" y="76"/>
                    <a:pt x="25" y="62"/>
                    <a:pt x="33" y="48"/>
                  </a:cubicBezTo>
                  <a:cubicBezTo>
                    <a:pt x="42" y="34"/>
                    <a:pt x="52" y="19"/>
                    <a:pt x="61" y="4"/>
                  </a:cubicBezTo>
                  <a:cubicBezTo>
                    <a:pt x="63" y="5"/>
                    <a:pt x="64" y="5"/>
                    <a:pt x="65" y="6"/>
                  </a:cubicBezTo>
                  <a:cubicBezTo>
                    <a:pt x="67" y="7"/>
                    <a:pt x="68" y="9"/>
                    <a:pt x="71" y="10"/>
                  </a:cubicBezTo>
                  <a:cubicBezTo>
                    <a:pt x="54" y="39"/>
                    <a:pt x="34" y="71"/>
                    <a:pt x="16" y="98"/>
                  </a:cubicBezTo>
                  <a:moveTo>
                    <a:pt x="60" y="0"/>
                  </a:moveTo>
                  <a:cubicBezTo>
                    <a:pt x="59" y="0"/>
                    <a:pt x="59" y="1"/>
                    <a:pt x="58" y="1"/>
                  </a:cubicBezTo>
                  <a:cubicBezTo>
                    <a:pt x="49" y="16"/>
                    <a:pt x="40" y="31"/>
                    <a:pt x="30" y="46"/>
                  </a:cubicBezTo>
                  <a:cubicBezTo>
                    <a:pt x="21" y="61"/>
                    <a:pt x="12" y="75"/>
                    <a:pt x="1" y="87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1" y="91"/>
                    <a:pt x="1" y="93"/>
                    <a:pt x="1" y="95"/>
                  </a:cubicBezTo>
                  <a:cubicBezTo>
                    <a:pt x="1" y="97"/>
                    <a:pt x="1" y="99"/>
                    <a:pt x="0" y="103"/>
                  </a:cubicBezTo>
                  <a:cubicBezTo>
                    <a:pt x="0" y="104"/>
                    <a:pt x="1" y="104"/>
                    <a:pt x="1" y="104"/>
                  </a:cubicBezTo>
                  <a:cubicBezTo>
                    <a:pt x="1" y="105"/>
                    <a:pt x="1" y="105"/>
                    <a:pt x="1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7" y="109"/>
                    <a:pt x="11" y="113"/>
                    <a:pt x="15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8" y="117"/>
                    <a:pt x="18" y="117"/>
                    <a:pt x="18" y="117"/>
                  </a:cubicBezTo>
                  <a:cubicBezTo>
                    <a:pt x="18" y="117"/>
                    <a:pt x="18" y="117"/>
                    <a:pt x="18" y="117"/>
                  </a:cubicBezTo>
                  <a:cubicBezTo>
                    <a:pt x="18" y="117"/>
                    <a:pt x="18" y="117"/>
                    <a:pt x="18" y="117"/>
                  </a:cubicBezTo>
                  <a:cubicBezTo>
                    <a:pt x="18" y="116"/>
                    <a:pt x="18" y="116"/>
                    <a:pt x="18" y="116"/>
                  </a:cubicBezTo>
                  <a:cubicBezTo>
                    <a:pt x="36" y="88"/>
                    <a:pt x="58" y="55"/>
                    <a:pt x="75" y="25"/>
                  </a:cubicBezTo>
                  <a:cubicBezTo>
                    <a:pt x="75" y="25"/>
                    <a:pt x="75" y="24"/>
                    <a:pt x="75" y="24"/>
                  </a:cubicBezTo>
                  <a:cubicBezTo>
                    <a:pt x="75" y="23"/>
                    <a:pt x="75" y="22"/>
                    <a:pt x="75" y="21"/>
                  </a:cubicBezTo>
                  <a:cubicBezTo>
                    <a:pt x="75" y="19"/>
                    <a:pt x="75" y="17"/>
                    <a:pt x="75" y="13"/>
                  </a:cubicBezTo>
                  <a:cubicBezTo>
                    <a:pt x="75" y="12"/>
                    <a:pt x="75" y="11"/>
                    <a:pt x="75" y="10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1" y="6"/>
                    <a:pt x="69" y="5"/>
                    <a:pt x="67" y="4"/>
                  </a:cubicBezTo>
                  <a:cubicBezTo>
                    <a:pt x="65" y="2"/>
                    <a:pt x="63" y="1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73" name="Freeform 767"/>
          <p:cNvSpPr>
            <a:spLocks noEditPoints="1"/>
          </p:cNvSpPr>
          <p:nvPr/>
        </p:nvSpPr>
        <p:spPr bwMode="auto">
          <a:xfrm>
            <a:off x="4789362" y="3098684"/>
            <a:ext cx="159202" cy="206634"/>
          </a:xfrm>
          <a:custGeom>
            <a:avLst/>
            <a:gdLst>
              <a:gd name="T0" fmla="*/ 68 w 143"/>
              <a:gd name="T1" fmla="*/ 164 h 186"/>
              <a:gd name="T2" fmla="*/ 55 w 143"/>
              <a:gd name="T3" fmla="*/ 181 h 186"/>
              <a:gd name="T4" fmla="*/ 66 w 143"/>
              <a:gd name="T5" fmla="*/ 179 h 186"/>
              <a:gd name="T6" fmla="*/ 33 w 143"/>
              <a:gd name="T7" fmla="*/ 182 h 186"/>
              <a:gd name="T8" fmla="*/ 38 w 143"/>
              <a:gd name="T9" fmla="*/ 181 h 186"/>
              <a:gd name="T10" fmla="*/ 70 w 143"/>
              <a:gd name="T11" fmla="*/ 180 h 186"/>
              <a:gd name="T12" fmla="*/ 77 w 143"/>
              <a:gd name="T13" fmla="*/ 178 h 186"/>
              <a:gd name="T14" fmla="*/ 21 w 143"/>
              <a:gd name="T15" fmla="*/ 181 h 186"/>
              <a:gd name="T16" fmla="*/ 47 w 143"/>
              <a:gd name="T17" fmla="*/ 162 h 186"/>
              <a:gd name="T18" fmla="*/ 109 w 143"/>
              <a:gd name="T19" fmla="*/ 160 h 186"/>
              <a:gd name="T20" fmla="*/ 99 w 143"/>
              <a:gd name="T21" fmla="*/ 160 h 186"/>
              <a:gd name="T22" fmla="*/ 88 w 143"/>
              <a:gd name="T23" fmla="*/ 177 h 186"/>
              <a:gd name="T24" fmla="*/ 5 w 143"/>
              <a:gd name="T25" fmla="*/ 179 h 186"/>
              <a:gd name="T26" fmla="*/ 21 w 143"/>
              <a:gd name="T27" fmla="*/ 156 h 186"/>
              <a:gd name="T28" fmla="*/ 10 w 143"/>
              <a:gd name="T29" fmla="*/ 180 h 186"/>
              <a:gd name="T30" fmla="*/ 24 w 143"/>
              <a:gd name="T31" fmla="*/ 139 h 186"/>
              <a:gd name="T32" fmla="*/ 20 w 143"/>
              <a:gd name="T33" fmla="*/ 151 h 186"/>
              <a:gd name="T34" fmla="*/ 16 w 143"/>
              <a:gd name="T35" fmla="*/ 155 h 186"/>
              <a:gd name="T36" fmla="*/ 30 w 143"/>
              <a:gd name="T37" fmla="*/ 133 h 186"/>
              <a:gd name="T38" fmla="*/ 31 w 143"/>
              <a:gd name="T39" fmla="*/ 124 h 186"/>
              <a:gd name="T40" fmla="*/ 35 w 143"/>
              <a:gd name="T41" fmla="*/ 123 h 186"/>
              <a:gd name="T42" fmla="*/ 68 w 143"/>
              <a:gd name="T43" fmla="*/ 113 h 186"/>
              <a:gd name="T44" fmla="*/ 73 w 143"/>
              <a:gd name="T45" fmla="*/ 112 h 186"/>
              <a:gd name="T46" fmla="*/ 35 w 143"/>
              <a:gd name="T47" fmla="*/ 114 h 186"/>
              <a:gd name="T48" fmla="*/ 76 w 143"/>
              <a:gd name="T49" fmla="*/ 104 h 186"/>
              <a:gd name="T50" fmla="*/ 76 w 143"/>
              <a:gd name="T51" fmla="*/ 104 h 186"/>
              <a:gd name="T52" fmla="*/ 92 w 143"/>
              <a:gd name="T53" fmla="*/ 89 h 186"/>
              <a:gd name="T54" fmla="*/ 95 w 143"/>
              <a:gd name="T55" fmla="*/ 74 h 186"/>
              <a:gd name="T56" fmla="*/ 93 w 143"/>
              <a:gd name="T57" fmla="*/ 79 h 186"/>
              <a:gd name="T58" fmla="*/ 106 w 143"/>
              <a:gd name="T59" fmla="*/ 61 h 186"/>
              <a:gd name="T60" fmla="*/ 103 w 143"/>
              <a:gd name="T61" fmla="*/ 53 h 186"/>
              <a:gd name="T62" fmla="*/ 106 w 143"/>
              <a:gd name="T63" fmla="*/ 58 h 186"/>
              <a:gd name="T64" fmla="*/ 110 w 143"/>
              <a:gd name="T65" fmla="*/ 40 h 186"/>
              <a:gd name="T66" fmla="*/ 105 w 143"/>
              <a:gd name="T67" fmla="*/ 33 h 186"/>
              <a:gd name="T68" fmla="*/ 105 w 143"/>
              <a:gd name="T69" fmla="*/ 30 h 186"/>
              <a:gd name="T70" fmla="*/ 105 w 143"/>
              <a:gd name="T71" fmla="*/ 30 h 186"/>
              <a:gd name="T72" fmla="*/ 110 w 143"/>
              <a:gd name="T73" fmla="*/ 21 h 186"/>
              <a:gd name="T74" fmla="*/ 104 w 143"/>
              <a:gd name="T75" fmla="*/ 17 h 186"/>
              <a:gd name="T76" fmla="*/ 110 w 143"/>
              <a:gd name="T77" fmla="*/ 15 h 186"/>
              <a:gd name="T78" fmla="*/ 114 w 143"/>
              <a:gd name="T79" fmla="*/ 29 h 186"/>
              <a:gd name="T80" fmla="*/ 139 w 143"/>
              <a:gd name="T81" fmla="*/ 53 h 186"/>
              <a:gd name="T82" fmla="*/ 112 w 143"/>
              <a:gd name="T83" fmla="*/ 151 h 186"/>
              <a:gd name="T84" fmla="*/ 37 w 143"/>
              <a:gd name="T85" fmla="*/ 127 h 186"/>
              <a:gd name="T86" fmla="*/ 63 w 143"/>
              <a:gd name="T87" fmla="*/ 115 h 186"/>
              <a:gd name="T88" fmla="*/ 66 w 143"/>
              <a:gd name="T89" fmla="*/ 116 h 186"/>
              <a:gd name="T90" fmla="*/ 109 w 143"/>
              <a:gd name="T91" fmla="*/ 0 h 186"/>
              <a:gd name="T92" fmla="*/ 103 w 143"/>
              <a:gd name="T93" fmla="*/ 7 h 186"/>
              <a:gd name="T94" fmla="*/ 99 w 143"/>
              <a:gd name="T95" fmla="*/ 12 h 186"/>
              <a:gd name="T96" fmla="*/ 101 w 143"/>
              <a:gd name="T97" fmla="*/ 25 h 186"/>
              <a:gd name="T98" fmla="*/ 64 w 143"/>
              <a:gd name="T99" fmla="*/ 110 h 186"/>
              <a:gd name="T100" fmla="*/ 45 w 143"/>
              <a:gd name="T101" fmla="*/ 96 h 186"/>
              <a:gd name="T102" fmla="*/ 43 w 143"/>
              <a:gd name="T103" fmla="*/ 97 h 186"/>
              <a:gd name="T104" fmla="*/ 14 w 143"/>
              <a:gd name="T105" fmla="*/ 150 h 186"/>
              <a:gd name="T106" fmla="*/ 3 w 143"/>
              <a:gd name="T107" fmla="*/ 172 h 186"/>
              <a:gd name="T108" fmla="*/ 1 w 143"/>
              <a:gd name="T109" fmla="*/ 178 h 186"/>
              <a:gd name="T110" fmla="*/ 1 w 143"/>
              <a:gd name="T111" fmla="*/ 181 h 186"/>
              <a:gd name="T112" fmla="*/ 23 w 143"/>
              <a:gd name="T113" fmla="*/ 185 h 186"/>
              <a:gd name="T114" fmla="*/ 35 w 143"/>
              <a:gd name="T115" fmla="*/ 186 h 186"/>
              <a:gd name="T116" fmla="*/ 100 w 143"/>
              <a:gd name="T117" fmla="*/ 177 h 186"/>
              <a:gd name="T118" fmla="*/ 117 w 143"/>
              <a:gd name="T119" fmla="*/ 149 h 186"/>
              <a:gd name="T120" fmla="*/ 134 w 143"/>
              <a:gd name="T121" fmla="*/ 5 h 186"/>
              <a:gd name="T122" fmla="*/ 111 w 143"/>
              <a:gd name="T123" fmla="*/ 0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43" h="186">
                <a:moveTo>
                  <a:pt x="42" y="182"/>
                </a:moveTo>
                <a:cubicBezTo>
                  <a:pt x="48" y="176"/>
                  <a:pt x="53" y="170"/>
                  <a:pt x="59" y="165"/>
                </a:cubicBezTo>
                <a:cubicBezTo>
                  <a:pt x="60" y="164"/>
                  <a:pt x="60" y="164"/>
                  <a:pt x="60" y="163"/>
                </a:cubicBezTo>
                <a:cubicBezTo>
                  <a:pt x="63" y="164"/>
                  <a:pt x="65" y="164"/>
                  <a:pt x="68" y="164"/>
                </a:cubicBezTo>
                <a:cubicBezTo>
                  <a:pt x="63" y="169"/>
                  <a:pt x="58" y="174"/>
                  <a:pt x="52" y="179"/>
                </a:cubicBezTo>
                <a:cubicBezTo>
                  <a:pt x="52" y="180"/>
                  <a:pt x="52" y="180"/>
                  <a:pt x="52" y="181"/>
                </a:cubicBezTo>
                <a:cubicBezTo>
                  <a:pt x="49" y="181"/>
                  <a:pt x="45" y="181"/>
                  <a:pt x="42" y="182"/>
                </a:cubicBezTo>
                <a:moveTo>
                  <a:pt x="55" y="181"/>
                </a:moveTo>
                <a:cubicBezTo>
                  <a:pt x="60" y="175"/>
                  <a:pt x="66" y="170"/>
                  <a:pt x="72" y="165"/>
                </a:cubicBezTo>
                <a:cubicBezTo>
                  <a:pt x="72" y="164"/>
                  <a:pt x="72" y="164"/>
                  <a:pt x="72" y="164"/>
                </a:cubicBezTo>
                <a:cubicBezTo>
                  <a:pt x="75" y="164"/>
                  <a:pt x="78" y="164"/>
                  <a:pt x="81" y="163"/>
                </a:cubicBezTo>
                <a:cubicBezTo>
                  <a:pt x="76" y="169"/>
                  <a:pt x="71" y="174"/>
                  <a:pt x="66" y="179"/>
                </a:cubicBezTo>
                <a:cubicBezTo>
                  <a:pt x="65" y="180"/>
                  <a:pt x="65" y="180"/>
                  <a:pt x="65" y="180"/>
                </a:cubicBezTo>
                <a:cubicBezTo>
                  <a:pt x="62" y="180"/>
                  <a:pt x="58" y="181"/>
                  <a:pt x="55" y="181"/>
                </a:cubicBezTo>
                <a:moveTo>
                  <a:pt x="33" y="182"/>
                </a:moveTo>
                <a:cubicBezTo>
                  <a:pt x="33" y="182"/>
                  <a:pt x="33" y="182"/>
                  <a:pt x="33" y="182"/>
                </a:cubicBezTo>
                <a:cubicBezTo>
                  <a:pt x="31" y="182"/>
                  <a:pt x="30" y="182"/>
                  <a:pt x="29" y="182"/>
                </a:cubicBezTo>
                <a:cubicBezTo>
                  <a:pt x="36" y="175"/>
                  <a:pt x="44" y="169"/>
                  <a:pt x="51" y="163"/>
                </a:cubicBezTo>
                <a:cubicBezTo>
                  <a:pt x="53" y="163"/>
                  <a:pt x="55" y="163"/>
                  <a:pt x="57" y="163"/>
                </a:cubicBezTo>
                <a:cubicBezTo>
                  <a:pt x="50" y="169"/>
                  <a:pt x="44" y="175"/>
                  <a:pt x="38" y="181"/>
                </a:cubicBezTo>
                <a:cubicBezTo>
                  <a:pt x="38" y="181"/>
                  <a:pt x="38" y="181"/>
                  <a:pt x="37" y="181"/>
                </a:cubicBezTo>
                <a:cubicBezTo>
                  <a:pt x="37" y="181"/>
                  <a:pt x="37" y="181"/>
                  <a:pt x="36" y="182"/>
                </a:cubicBezTo>
                <a:cubicBezTo>
                  <a:pt x="35" y="182"/>
                  <a:pt x="34" y="182"/>
                  <a:pt x="33" y="182"/>
                </a:cubicBezTo>
                <a:moveTo>
                  <a:pt x="70" y="180"/>
                </a:moveTo>
                <a:cubicBezTo>
                  <a:pt x="75" y="174"/>
                  <a:pt x="80" y="169"/>
                  <a:pt x="86" y="163"/>
                </a:cubicBezTo>
                <a:cubicBezTo>
                  <a:pt x="86" y="163"/>
                  <a:pt x="86" y="163"/>
                  <a:pt x="86" y="163"/>
                </a:cubicBezTo>
                <a:cubicBezTo>
                  <a:pt x="89" y="162"/>
                  <a:pt x="91" y="162"/>
                  <a:pt x="94" y="161"/>
                </a:cubicBezTo>
                <a:cubicBezTo>
                  <a:pt x="88" y="167"/>
                  <a:pt x="83" y="173"/>
                  <a:pt x="77" y="178"/>
                </a:cubicBezTo>
                <a:cubicBezTo>
                  <a:pt x="77" y="179"/>
                  <a:pt x="77" y="179"/>
                  <a:pt x="77" y="179"/>
                </a:cubicBezTo>
                <a:cubicBezTo>
                  <a:pt x="74" y="179"/>
                  <a:pt x="72" y="179"/>
                  <a:pt x="70" y="180"/>
                </a:cubicBezTo>
                <a:moveTo>
                  <a:pt x="24" y="181"/>
                </a:moveTo>
                <a:cubicBezTo>
                  <a:pt x="23" y="181"/>
                  <a:pt x="22" y="181"/>
                  <a:pt x="21" y="181"/>
                </a:cubicBezTo>
                <a:cubicBezTo>
                  <a:pt x="19" y="181"/>
                  <a:pt x="16" y="181"/>
                  <a:pt x="14" y="181"/>
                </a:cubicBezTo>
                <a:cubicBezTo>
                  <a:pt x="19" y="176"/>
                  <a:pt x="32" y="166"/>
                  <a:pt x="38" y="161"/>
                </a:cubicBezTo>
                <a:cubicBezTo>
                  <a:pt x="39" y="160"/>
                  <a:pt x="39" y="160"/>
                  <a:pt x="39" y="160"/>
                </a:cubicBezTo>
                <a:cubicBezTo>
                  <a:pt x="42" y="161"/>
                  <a:pt x="45" y="162"/>
                  <a:pt x="47" y="162"/>
                </a:cubicBezTo>
                <a:cubicBezTo>
                  <a:pt x="40" y="169"/>
                  <a:pt x="32" y="175"/>
                  <a:pt x="24" y="181"/>
                </a:cubicBezTo>
                <a:moveTo>
                  <a:pt x="92" y="176"/>
                </a:moveTo>
                <a:cubicBezTo>
                  <a:pt x="97" y="171"/>
                  <a:pt x="102" y="166"/>
                  <a:pt x="108" y="161"/>
                </a:cubicBezTo>
                <a:cubicBezTo>
                  <a:pt x="108" y="160"/>
                  <a:pt x="108" y="160"/>
                  <a:pt x="109" y="160"/>
                </a:cubicBezTo>
                <a:cubicBezTo>
                  <a:pt x="105" y="164"/>
                  <a:pt x="102" y="169"/>
                  <a:pt x="99" y="174"/>
                </a:cubicBezTo>
                <a:cubicBezTo>
                  <a:pt x="97" y="174"/>
                  <a:pt x="94" y="175"/>
                  <a:pt x="92" y="176"/>
                </a:cubicBezTo>
                <a:moveTo>
                  <a:pt x="82" y="178"/>
                </a:moveTo>
                <a:cubicBezTo>
                  <a:pt x="88" y="172"/>
                  <a:pt x="94" y="166"/>
                  <a:pt x="99" y="160"/>
                </a:cubicBezTo>
                <a:cubicBezTo>
                  <a:pt x="102" y="159"/>
                  <a:pt x="105" y="158"/>
                  <a:pt x="107" y="157"/>
                </a:cubicBezTo>
                <a:cubicBezTo>
                  <a:pt x="107" y="158"/>
                  <a:pt x="106" y="158"/>
                  <a:pt x="106" y="159"/>
                </a:cubicBezTo>
                <a:cubicBezTo>
                  <a:pt x="100" y="164"/>
                  <a:pt x="94" y="170"/>
                  <a:pt x="88" y="175"/>
                </a:cubicBezTo>
                <a:cubicBezTo>
                  <a:pt x="88" y="176"/>
                  <a:pt x="88" y="176"/>
                  <a:pt x="88" y="177"/>
                </a:cubicBezTo>
                <a:cubicBezTo>
                  <a:pt x="86" y="177"/>
                  <a:pt x="84" y="177"/>
                  <a:pt x="82" y="178"/>
                </a:cubicBezTo>
                <a:moveTo>
                  <a:pt x="10" y="180"/>
                </a:moveTo>
                <a:cubicBezTo>
                  <a:pt x="8" y="180"/>
                  <a:pt x="7" y="179"/>
                  <a:pt x="5" y="179"/>
                </a:cubicBezTo>
                <a:cubicBezTo>
                  <a:pt x="5" y="179"/>
                  <a:pt x="5" y="179"/>
                  <a:pt x="5" y="179"/>
                </a:cubicBezTo>
                <a:cubicBezTo>
                  <a:pt x="8" y="175"/>
                  <a:pt x="10" y="172"/>
                  <a:pt x="13" y="168"/>
                </a:cubicBezTo>
                <a:cubicBezTo>
                  <a:pt x="15" y="163"/>
                  <a:pt x="18" y="159"/>
                  <a:pt x="20" y="156"/>
                </a:cubicBezTo>
                <a:cubicBezTo>
                  <a:pt x="21" y="156"/>
                  <a:pt x="21" y="156"/>
                  <a:pt x="21" y="156"/>
                </a:cubicBezTo>
                <a:cubicBezTo>
                  <a:pt x="21" y="156"/>
                  <a:pt x="21" y="156"/>
                  <a:pt x="21" y="156"/>
                </a:cubicBezTo>
                <a:cubicBezTo>
                  <a:pt x="25" y="157"/>
                  <a:pt x="30" y="159"/>
                  <a:pt x="35" y="160"/>
                </a:cubicBezTo>
                <a:cubicBezTo>
                  <a:pt x="31" y="163"/>
                  <a:pt x="25" y="168"/>
                  <a:pt x="20" y="172"/>
                </a:cubicBezTo>
                <a:cubicBezTo>
                  <a:pt x="17" y="174"/>
                  <a:pt x="14" y="176"/>
                  <a:pt x="12" y="178"/>
                </a:cubicBezTo>
                <a:cubicBezTo>
                  <a:pt x="12" y="179"/>
                  <a:pt x="11" y="179"/>
                  <a:pt x="10" y="180"/>
                </a:cubicBezTo>
                <a:cubicBezTo>
                  <a:pt x="10" y="180"/>
                  <a:pt x="10" y="180"/>
                  <a:pt x="10" y="180"/>
                </a:cubicBezTo>
                <a:moveTo>
                  <a:pt x="16" y="155"/>
                </a:moveTo>
                <a:cubicBezTo>
                  <a:pt x="18" y="151"/>
                  <a:pt x="20" y="146"/>
                  <a:pt x="23" y="141"/>
                </a:cubicBezTo>
                <a:cubicBezTo>
                  <a:pt x="23" y="140"/>
                  <a:pt x="24" y="139"/>
                  <a:pt x="24" y="139"/>
                </a:cubicBezTo>
                <a:cubicBezTo>
                  <a:pt x="25" y="138"/>
                  <a:pt x="26" y="137"/>
                  <a:pt x="28" y="136"/>
                </a:cubicBezTo>
                <a:cubicBezTo>
                  <a:pt x="27" y="137"/>
                  <a:pt x="27" y="138"/>
                  <a:pt x="27" y="138"/>
                </a:cubicBezTo>
                <a:cubicBezTo>
                  <a:pt x="25" y="142"/>
                  <a:pt x="23" y="145"/>
                  <a:pt x="21" y="148"/>
                </a:cubicBezTo>
                <a:cubicBezTo>
                  <a:pt x="21" y="149"/>
                  <a:pt x="20" y="150"/>
                  <a:pt x="20" y="151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2"/>
                  <a:pt x="18" y="152"/>
                  <a:pt x="18" y="153"/>
                </a:cubicBezTo>
                <a:cubicBezTo>
                  <a:pt x="17" y="153"/>
                  <a:pt x="17" y="154"/>
                  <a:pt x="16" y="155"/>
                </a:cubicBezTo>
                <a:moveTo>
                  <a:pt x="26" y="134"/>
                </a:moveTo>
                <a:cubicBezTo>
                  <a:pt x="27" y="132"/>
                  <a:pt x="28" y="131"/>
                  <a:pt x="29" y="129"/>
                </a:cubicBezTo>
                <a:cubicBezTo>
                  <a:pt x="30" y="128"/>
                  <a:pt x="31" y="127"/>
                  <a:pt x="33" y="127"/>
                </a:cubicBezTo>
                <a:cubicBezTo>
                  <a:pt x="32" y="129"/>
                  <a:pt x="31" y="131"/>
                  <a:pt x="30" y="133"/>
                </a:cubicBez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28" y="133"/>
                  <a:pt x="28" y="133"/>
                </a:cubicBezTo>
                <a:cubicBezTo>
                  <a:pt x="28" y="133"/>
                  <a:pt x="27" y="133"/>
                  <a:pt x="26" y="134"/>
                </a:cubicBezTo>
                <a:moveTo>
                  <a:pt x="31" y="124"/>
                </a:moveTo>
                <a:cubicBezTo>
                  <a:pt x="31" y="124"/>
                  <a:pt x="31" y="124"/>
                  <a:pt x="31" y="124"/>
                </a:cubicBezTo>
                <a:cubicBezTo>
                  <a:pt x="32" y="122"/>
                  <a:pt x="33" y="120"/>
                  <a:pt x="33" y="118"/>
                </a:cubicBezTo>
                <a:cubicBezTo>
                  <a:pt x="35" y="118"/>
                  <a:pt x="36" y="117"/>
                  <a:pt x="38" y="116"/>
                </a:cubicBezTo>
                <a:cubicBezTo>
                  <a:pt x="37" y="118"/>
                  <a:pt x="36" y="120"/>
                  <a:pt x="35" y="123"/>
                </a:cubicBezTo>
                <a:cubicBezTo>
                  <a:pt x="35" y="122"/>
                  <a:pt x="34" y="122"/>
                  <a:pt x="34" y="122"/>
                </a:cubicBezTo>
                <a:cubicBezTo>
                  <a:pt x="34" y="122"/>
                  <a:pt x="33" y="123"/>
                  <a:pt x="33" y="123"/>
                </a:cubicBezTo>
                <a:cubicBezTo>
                  <a:pt x="32" y="123"/>
                  <a:pt x="32" y="124"/>
                  <a:pt x="31" y="124"/>
                </a:cubicBezTo>
                <a:moveTo>
                  <a:pt x="68" y="113"/>
                </a:moveTo>
                <a:cubicBezTo>
                  <a:pt x="69" y="111"/>
                  <a:pt x="70" y="110"/>
                  <a:pt x="71" y="109"/>
                </a:cubicBezTo>
                <a:cubicBezTo>
                  <a:pt x="72" y="109"/>
                  <a:pt x="72" y="109"/>
                  <a:pt x="72" y="109"/>
                </a:cubicBezTo>
                <a:cubicBezTo>
                  <a:pt x="74" y="108"/>
                  <a:pt x="76" y="107"/>
                  <a:pt x="78" y="107"/>
                </a:cubicBezTo>
                <a:cubicBezTo>
                  <a:pt x="77" y="108"/>
                  <a:pt x="75" y="110"/>
                  <a:pt x="73" y="112"/>
                </a:cubicBezTo>
                <a:cubicBezTo>
                  <a:pt x="73" y="112"/>
                  <a:pt x="73" y="112"/>
                  <a:pt x="73" y="112"/>
                </a:cubicBezTo>
                <a:cubicBezTo>
                  <a:pt x="73" y="112"/>
                  <a:pt x="73" y="112"/>
                  <a:pt x="73" y="112"/>
                </a:cubicBezTo>
                <a:cubicBezTo>
                  <a:pt x="71" y="112"/>
                  <a:pt x="69" y="112"/>
                  <a:pt x="68" y="113"/>
                </a:cubicBezTo>
                <a:moveTo>
                  <a:pt x="35" y="114"/>
                </a:moveTo>
                <a:cubicBezTo>
                  <a:pt x="37" y="111"/>
                  <a:pt x="40" y="108"/>
                  <a:pt x="42" y="105"/>
                </a:cubicBezTo>
                <a:cubicBezTo>
                  <a:pt x="41" y="107"/>
                  <a:pt x="40" y="109"/>
                  <a:pt x="40" y="112"/>
                </a:cubicBezTo>
                <a:cubicBezTo>
                  <a:pt x="38" y="112"/>
                  <a:pt x="37" y="113"/>
                  <a:pt x="35" y="114"/>
                </a:cubicBezTo>
                <a:moveTo>
                  <a:pt x="76" y="104"/>
                </a:moveTo>
                <a:cubicBezTo>
                  <a:pt x="78" y="102"/>
                  <a:pt x="80" y="99"/>
                  <a:pt x="82" y="96"/>
                </a:cubicBezTo>
                <a:cubicBezTo>
                  <a:pt x="84" y="95"/>
                  <a:pt x="87" y="95"/>
                  <a:pt x="89" y="94"/>
                </a:cubicBezTo>
                <a:cubicBezTo>
                  <a:pt x="87" y="96"/>
                  <a:pt x="85" y="99"/>
                  <a:pt x="83" y="101"/>
                </a:cubicBezTo>
                <a:cubicBezTo>
                  <a:pt x="80" y="102"/>
                  <a:pt x="78" y="103"/>
                  <a:pt x="76" y="104"/>
                </a:cubicBezTo>
                <a:moveTo>
                  <a:pt x="85" y="92"/>
                </a:moveTo>
                <a:cubicBezTo>
                  <a:pt x="87" y="89"/>
                  <a:pt x="89" y="86"/>
                  <a:pt x="91" y="83"/>
                </a:cubicBezTo>
                <a:cubicBezTo>
                  <a:pt x="93" y="82"/>
                  <a:pt x="95" y="82"/>
                  <a:pt x="97" y="81"/>
                </a:cubicBezTo>
                <a:cubicBezTo>
                  <a:pt x="96" y="84"/>
                  <a:pt x="94" y="86"/>
                  <a:pt x="92" y="89"/>
                </a:cubicBezTo>
                <a:cubicBezTo>
                  <a:pt x="92" y="89"/>
                  <a:pt x="92" y="89"/>
                  <a:pt x="92" y="89"/>
                </a:cubicBezTo>
                <a:cubicBezTo>
                  <a:pt x="90" y="90"/>
                  <a:pt x="88" y="91"/>
                  <a:pt x="85" y="92"/>
                </a:cubicBezTo>
                <a:moveTo>
                  <a:pt x="93" y="79"/>
                </a:moveTo>
                <a:cubicBezTo>
                  <a:pt x="94" y="77"/>
                  <a:pt x="95" y="76"/>
                  <a:pt x="95" y="74"/>
                </a:cubicBezTo>
                <a:cubicBezTo>
                  <a:pt x="97" y="73"/>
                  <a:pt x="99" y="73"/>
                  <a:pt x="101" y="72"/>
                </a:cubicBezTo>
                <a:cubicBezTo>
                  <a:pt x="101" y="74"/>
                  <a:pt x="100" y="76"/>
                  <a:pt x="99" y="77"/>
                </a:cubicBezTo>
                <a:cubicBezTo>
                  <a:pt x="98" y="77"/>
                  <a:pt x="98" y="77"/>
                  <a:pt x="98" y="77"/>
                </a:cubicBezTo>
                <a:cubicBezTo>
                  <a:pt x="97" y="78"/>
                  <a:pt x="95" y="79"/>
                  <a:pt x="93" y="79"/>
                </a:cubicBezTo>
                <a:moveTo>
                  <a:pt x="97" y="71"/>
                </a:moveTo>
                <a:cubicBezTo>
                  <a:pt x="98" y="68"/>
                  <a:pt x="99" y="66"/>
                  <a:pt x="100" y="63"/>
                </a:cubicBezTo>
                <a:cubicBezTo>
                  <a:pt x="100" y="63"/>
                  <a:pt x="100" y="63"/>
                  <a:pt x="100" y="63"/>
                </a:cubicBezTo>
                <a:cubicBezTo>
                  <a:pt x="102" y="62"/>
                  <a:pt x="104" y="61"/>
                  <a:pt x="106" y="61"/>
                </a:cubicBezTo>
                <a:cubicBezTo>
                  <a:pt x="105" y="63"/>
                  <a:pt x="104" y="66"/>
                  <a:pt x="103" y="69"/>
                </a:cubicBezTo>
                <a:cubicBezTo>
                  <a:pt x="101" y="69"/>
                  <a:pt x="99" y="70"/>
                  <a:pt x="97" y="71"/>
                </a:cubicBezTo>
                <a:moveTo>
                  <a:pt x="101" y="59"/>
                </a:moveTo>
                <a:cubicBezTo>
                  <a:pt x="102" y="57"/>
                  <a:pt x="102" y="55"/>
                  <a:pt x="103" y="53"/>
                </a:cubicBezTo>
                <a:cubicBezTo>
                  <a:pt x="103" y="52"/>
                  <a:pt x="103" y="52"/>
                  <a:pt x="103" y="52"/>
                </a:cubicBezTo>
                <a:cubicBezTo>
                  <a:pt x="105" y="52"/>
                  <a:pt x="107" y="51"/>
                  <a:pt x="108" y="51"/>
                </a:cubicBezTo>
                <a:cubicBezTo>
                  <a:pt x="108" y="53"/>
                  <a:pt x="107" y="55"/>
                  <a:pt x="107" y="58"/>
                </a:cubicBezTo>
                <a:cubicBezTo>
                  <a:pt x="106" y="58"/>
                  <a:pt x="106" y="58"/>
                  <a:pt x="106" y="58"/>
                </a:cubicBezTo>
                <a:cubicBezTo>
                  <a:pt x="105" y="58"/>
                  <a:pt x="103" y="58"/>
                  <a:pt x="101" y="59"/>
                </a:cubicBezTo>
                <a:moveTo>
                  <a:pt x="103" y="49"/>
                </a:moveTo>
                <a:cubicBezTo>
                  <a:pt x="104" y="47"/>
                  <a:pt x="104" y="44"/>
                  <a:pt x="104" y="42"/>
                </a:cubicBezTo>
                <a:cubicBezTo>
                  <a:pt x="106" y="42"/>
                  <a:pt x="108" y="41"/>
                  <a:pt x="110" y="40"/>
                </a:cubicBezTo>
                <a:cubicBezTo>
                  <a:pt x="110" y="43"/>
                  <a:pt x="109" y="45"/>
                  <a:pt x="109" y="47"/>
                </a:cubicBezTo>
                <a:cubicBezTo>
                  <a:pt x="107" y="48"/>
                  <a:pt x="105" y="48"/>
                  <a:pt x="103" y="49"/>
                </a:cubicBezTo>
                <a:moveTo>
                  <a:pt x="105" y="39"/>
                </a:moveTo>
                <a:cubicBezTo>
                  <a:pt x="105" y="37"/>
                  <a:pt x="105" y="35"/>
                  <a:pt x="105" y="33"/>
                </a:cubicBezTo>
                <a:cubicBezTo>
                  <a:pt x="107" y="32"/>
                  <a:pt x="109" y="32"/>
                  <a:pt x="111" y="31"/>
                </a:cubicBezTo>
                <a:cubicBezTo>
                  <a:pt x="110" y="33"/>
                  <a:pt x="110" y="35"/>
                  <a:pt x="110" y="37"/>
                </a:cubicBezTo>
                <a:cubicBezTo>
                  <a:pt x="108" y="38"/>
                  <a:pt x="106" y="38"/>
                  <a:pt x="105" y="39"/>
                </a:cubicBezTo>
                <a:moveTo>
                  <a:pt x="105" y="30"/>
                </a:moveTo>
                <a:cubicBezTo>
                  <a:pt x="105" y="29"/>
                  <a:pt x="105" y="28"/>
                  <a:pt x="105" y="27"/>
                </a:cubicBezTo>
                <a:cubicBezTo>
                  <a:pt x="107" y="26"/>
                  <a:pt x="109" y="25"/>
                  <a:pt x="110" y="24"/>
                </a:cubicBezTo>
                <a:cubicBezTo>
                  <a:pt x="110" y="25"/>
                  <a:pt x="111" y="27"/>
                  <a:pt x="111" y="28"/>
                </a:cubicBezTo>
                <a:cubicBezTo>
                  <a:pt x="109" y="29"/>
                  <a:pt x="107" y="29"/>
                  <a:pt x="105" y="30"/>
                </a:cubicBezTo>
                <a:moveTo>
                  <a:pt x="105" y="24"/>
                </a:moveTo>
                <a:cubicBezTo>
                  <a:pt x="105" y="22"/>
                  <a:pt x="104" y="21"/>
                  <a:pt x="104" y="20"/>
                </a:cubicBezTo>
                <a:cubicBezTo>
                  <a:pt x="106" y="19"/>
                  <a:pt x="108" y="19"/>
                  <a:pt x="110" y="18"/>
                </a:cubicBezTo>
                <a:cubicBezTo>
                  <a:pt x="110" y="19"/>
                  <a:pt x="110" y="20"/>
                  <a:pt x="110" y="21"/>
                </a:cubicBezTo>
                <a:cubicBezTo>
                  <a:pt x="110" y="21"/>
                  <a:pt x="110" y="21"/>
                  <a:pt x="110" y="21"/>
                </a:cubicBezTo>
                <a:cubicBezTo>
                  <a:pt x="110" y="21"/>
                  <a:pt x="109" y="21"/>
                  <a:pt x="109" y="21"/>
                </a:cubicBezTo>
                <a:cubicBezTo>
                  <a:pt x="108" y="22"/>
                  <a:pt x="106" y="23"/>
                  <a:pt x="105" y="24"/>
                </a:cubicBezTo>
                <a:moveTo>
                  <a:pt x="104" y="17"/>
                </a:moveTo>
                <a:cubicBezTo>
                  <a:pt x="104" y="16"/>
                  <a:pt x="103" y="14"/>
                  <a:pt x="103" y="13"/>
                </a:cubicBezTo>
                <a:cubicBezTo>
                  <a:pt x="104" y="12"/>
                  <a:pt x="105" y="11"/>
                  <a:pt x="106" y="9"/>
                </a:cubicBezTo>
                <a:cubicBezTo>
                  <a:pt x="107" y="8"/>
                  <a:pt x="107" y="7"/>
                  <a:pt x="108" y="6"/>
                </a:cubicBezTo>
                <a:cubicBezTo>
                  <a:pt x="109" y="9"/>
                  <a:pt x="109" y="12"/>
                  <a:pt x="110" y="15"/>
                </a:cubicBezTo>
                <a:cubicBezTo>
                  <a:pt x="108" y="16"/>
                  <a:pt x="106" y="16"/>
                  <a:pt x="104" y="17"/>
                </a:cubicBezTo>
                <a:moveTo>
                  <a:pt x="70" y="119"/>
                </a:moveTo>
                <a:cubicBezTo>
                  <a:pt x="71" y="119"/>
                  <a:pt x="71" y="119"/>
                  <a:pt x="72" y="119"/>
                </a:cubicBezTo>
                <a:cubicBezTo>
                  <a:pt x="107" y="87"/>
                  <a:pt x="115" y="53"/>
                  <a:pt x="114" y="29"/>
                </a:cubicBezTo>
                <a:cubicBezTo>
                  <a:pt x="114" y="19"/>
                  <a:pt x="113" y="11"/>
                  <a:pt x="112" y="5"/>
                </a:cubicBezTo>
                <a:cubicBezTo>
                  <a:pt x="113" y="5"/>
                  <a:pt x="113" y="5"/>
                  <a:pt x="113" y="5"/>
                </a:cubicBezTo>
                <a:cubicBezTo>
                  <a:pt x="118" y="7"/>
                  <a:pt x="126" y="7"/>
                  <a:pt x="131" y="7"/>
                </a:cubicBezTo>
                <a:cubicBezTo>
                  <a:pt x="133" y="14"/>
                  <a:pt x="139" y="32"/>
                  <a:pt x="139" y="53"/>
                </a:cubicBezTo>
                <a:cubicBezTo>
                  <a:pt x="139" y="80"/>
                  <a:pt x="130" y="113"/>
                  <a:pt x="98" y="140"/>
                </a:cubicBezTo>
                <a:cubicBezTo>
                  <a:pt x="98" y="140"/>
                  <a:pt x="97" y="141"/>
                  <a:pt x="97" y="141"/>
                </a:cubicBezTo>
                <a:cubicBezTo>
                  <a:pt x="97" y="142"/>
                  <a:pt x="98" y="142"/>
                  <a:pt x="98" y="143"/>
                </a:cubicBezTo>
                <a:cubicBezTo>
                  <a:pt x="103" y="145"/>
                  <a:pt x="107" y="148"/>
                  <a:pt x="112" y="151"/>
                </a:cubicBezTo>
                <a:cubicBezTo>
                  <a:pt x="100" y="157"/>
                  <a:pt x="86" y="160"/>
                  <a:pt x="70" y="160"/>
                </a:cubicBezTo>
                <a:cubicBezTo>
                  <a:pt x="56" y="160"/>
                  <a:pt x="40" y="158"/>
                  <a:pt x="23" y="153"/>
                </a:cubicBezTo>
                <a:cubicBezTo>
                  <a:pt x="23" y="152"/>
                  <a:pt x="24" y="152"/>
                  <a:pt x="24" y="151"/>
                </a:cubicBezTo>
                <a:cubicBezTo>
                  <a:pt x="26" y="147"/>
                  <a:pt x="32" y="137"/>
                  <a:pt x="37" y="127"/>
                </a:cubicBezTo>
                <a:cubicBezTo>
                  <a:pt x="40" y="122"/>
                  <a:pt x="42" y="117"/>
                  <a:pt x="44" y="112"/>
                </a:cubicBezTo>
                <a:cubicBezTo>
                  <a:pt x="45" y="108"/>
                  <a:pt x="46" y="105"/>
                  <a:pt x="47" y="102"/>
                </a:cubicBezTo>
                <a:cubicBezTo>
                  <a:pt x="51" y="105"/>
                  <a:pt x="57" y="110"/>
                  <a:pt x="62" y="114"/>
                </a:cubicBezTo>
                <a:cubicBezTo>
                  <a:pt x="62" y="114"/>
                  <a:pt x="62" y="114"/>
                  <a:pt x="63" y="115"/>
                </a:cubicBezTo>
                <a:cubicBezTo>
                  <a:pt x="63" y="115"/>
                  <a:pt x="64" y="115"/>
                  <a:pt x="64" y="115"/>
                </a:cubicBezTo>
                <a:cubicBezTo>
                  <a:pt x="64" y="115"/>
                  <a:pt x="64" y="115"/>
                  <a:pt x="64" y="115"/>
                </a:cubicBezTo>
                <a:cubicBezTo>
                  <a:pt x="65" y="115"/>
                  <a:pt x="65" y="116"/>
                  <a:pt x="66" y="116"/>
                </a:cubicBezTo>
                <a:cubicBezTo>
                  <a:pt x="66" y="116"/>
                  <a:pt x="66" y="116"/>
                  <a:pt x="66" y="116"/>
                </a:cubicBezTo>
                <a:cubicBezTo>
                  <a:pt x="67" y="117"/>
                  <a:pt x="68" y="118"/>
                  <a:pt x="69" y="119"/>
                </a:cubicBezTo>
                <a:cubicBezTo>
                  <a:pt x="70" y="119"/>
                  <a:pt x="70" y="119"/>
                  <a:pt x="70" y="119"/>
                </a:cubicBezTo>
                <a:moveTo>
                  <a:pt x="110" y="0"/>
                </a:moveTo>
                <a:cubicBezTo>
                  <a:pt x="109" y="0"/>
                  <a:pt x="109" y="0"/>
                  <a:pt x="109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08" y="1"/>
                  <a:pt x="108" y="1"/>
                  <a:pt x="108" y="1"/>
                </a:cubicBezTo>
                <a:cubicBezTo>
                  <a:pt x="106" y="3"/>
                  <a:pt x="104" y="5"/>
                  <a:pt x="103" y="7"/>
                </a:cubicBezTo>
                <a:cubicBezTo>
                  <a:pt x="101" y="9"/>
                  <a:pt x="100" y="11"/>
                  <a:pt x="100" y="11"/>
                </a:cubicBezTo>
                <a:cubicBezTo>
                  <a:pt x="100" y="12"/>
                  <a:pt x="100" y="12"/>
                  <a:pt x="100" y="12"/>
                </a:cubicBezTo>
                <a:cubicBezTo>
                  <a:pt x="99" y="12"/>
                  <a:pt x="99" y="12"/>
                  <a:pt x="99" y="12"/>
                </a:cubicBezTo>
                <a:cubicBezTo>
                  <a:pt x="99" y="12"/>
                  <a:pt x="99" y="12"/>
                  <a:pt x="99" y="12"/>
                </a:cubicBezTo>
                <a:cubicBezTo>
                  <a:pt x="99" y="13"/>
                  <a:pt x="99" y="13"/>
                  <a:pt x="99" y="13"/>
                </a:cubicBezTo>
                <a:cubicBezTo>
                  <a:pt x="99" y="13"/>
                  <a:pt x="99" y="13"/>
                  <a:pt x="99" y="13"/>
                </a:cubicBezTo>
                <a:cubicBezTo>
                  <a:pt x="99" y="13"/>
                  <a:pt x="99" y="13"/>
                  <a:pt x="99" y="13"/>
                </a:cubicBezTo>
                <a:cubicBezTo>
                  <a:pt x="100" y="15"/>
                  <a:pt x="101" y="19"/>
                  <a:pt x="101" y="25"/>
                </a:cubicBezTo>
                <a:cubicBezTo>
                  <a:pt x="101" y="25"/>
                  <a:pt x="100" y="26"/>
                  <a:pt x="101" y="26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8"/>
                  <a:pt x="101" y="29"/>
                  <a:pt x="101" y="31"/>
                </a:cubicBezTo>
                <a:cubicBezTo>
                  <a:pt x="101" y="50"/>
                  <a:pt x="95" y="81"/>
                  <a:pt x="64" y="110"/>
                </a:cubicBezTo>
                <a:cubicBezTo>
                  <a:pt x="58" y="105"/>
                  <a:pt x="51" y="100"/>
                  <a:pt x="46" y="96"/>
                </a:cubicBezTo>
                <a:cubicBezTo>
                  <a:pt x="46" y="96"/>
                  <a:pt x="46" y="96"/>
                  <a:pt x="46" y="96"/>
                </a:cubicBezTo>
                <a:cubicBezTo>
                  <a:pt x="45" y="96"/>
                  <a:pt x="45" y="96"/>
                  <a:pt x="45" y="96"/>
                </a:cubicBezTo>
                <a:cubicBezTo>
                  <a:pt x="45" y="96"/>
                  <a:pt x="45" y="96"/>
                  <a:pt x="45" y="96"/>
                </a:cubicBezTo>
                <a:cubicBezTo>
                  <a:pt x="44" y="96"/>
                  <a:pt x="44" y="96"/>
                  <a:pt x="44" y="96"/>
                </a:cubicBezTo>
                <a:cubicBezTo>
                  <a:pt x="44" y="96"/>
                  <a:pt x="44" y="96"/>
                  <a:pt x="44" y="96"/>
                </a:cubicBezTo>
                <a:cubicBezTo>
                  <a:pt x="44" y="96"/>
                  <a:pt x="44" y="96"/>
                  <a:pt x="44" y="96"/>
                </a:cubicBezTo>
                <a:cubicBezTo>
                  <a:pt x="43" y="97"/>
                  <a:pt x="43" y="97"/>
                  <a:pt x="43" y="97"/>
                </a:cubicBezTo>
                <a:cubicBezTo>
                  <a:pt x="37" y="104"/>
                  <a:pt x="32" y="112"/>
                  <a:pt x="27" y="120"/>
                </a:cubicBezTo>
                <a:cubicBezTo>
                  <a:pt x="26" y="121"/>
                  <a:pt x="26" y="122"/>
                  <a:pt x="27" y="122"/>
                </a:cubicBezTo>
                <a:cubicBezTo>
                  <a:pt x="27" y="122"/>
                  <a:pt x="27" y="122"/>
                  <a:pt x="27" y="122"/>
                </a:cubicBezTo>
                <a:cubicBezTo>
                  <a:pt x="24" y="130"/>
                  <a:pt x="19" y="140"/>
                  <a:pt x="14" y="150"/>
                </a:cubicBezTo>
                <a:cubicBezTo>
                  <a:pt x="11" y="157"/>
                  <a:pt x="7" y="164"/>
                  <a:pt x="5" y="169"/>
                </a:cubicBezTo>
                <a:cubicBezTo>
                  <a:pt x="5" y="170"/>
                  <a:pt x="4" y="170"/>
                  <a:pt x="4" y="171"/>
                </a:cubicBezTo>
                <a:cubicBezTo>
                  <a:pt x="4" y="171"/>
                  <a:pt x="4" y="171"/>
                  <a:pt x="4" y="171"/>
                </a:cubicBezTo>
                <a:cubicBezTo>
                  <a:pt x="3" y="172"/>
                  <a:pt x="3" y="172"/>
                  <a:pt x="3" y="172"/>
                </a:cubicBezTo>
                <a:cubicBezTo>
                  <a:pt x="3" y="172"/>
                  <a:pt x="3" y="173"/>
                  <a:pt x="3" y="173"/>
                </a:cubicBezTo>
                <a:cubicBezTo>
                  <a:pt x="2" y="174"/>
                  <a:pt x="2" y="176"/>
                  <a:pt x="1" y="177"/>
                </a:cubicBezTo>
                <a:cubicBezTo>
                  <a:pt x="1" y="177"/>
                  <a:pt x="1" y="177"/>
                  <a:pt x="1" y="178"/>
                </a:cubicBezTo>
                <a:cubicBezTo>
                  <a:pt x="1" y="178"/>
                  <a:pt x="1" y="178"/>
                  <a:pt x="1" y="178"/>
                </a:cubicBezTo>
                <a:cubicBezTo>
                  <a:pt x="1" y="179"/>
                  <a:pt x="1" y="179"/>
                  <a:pt x="1" y="179"/>
                </a:cubicBezTo>
                <a:cubicBezTo>
                  <a:pt x="1" y="179"/>
                  <a:pt x="0" y="179"/>
                  <a:pt x="0" y="179"/>
                </a:cubicBezTo>
                <a:cubicBezTo>
                  <a:pt x="1" y="180"/>
                  <a:pt x="1" y="180"/>
                  <a:pt x="1" y="180"/>
                </a:cubicBezTo>
                <a:cubicBezTo>
                  <a:pt x="1" y="180"/>
                  <a:pt x="1" y="181"/>
                  <a:pt x="1" y="181"/>
                </a:cubicBezTo>
                <a:cubicBezTo>
                  <a:pt x="1" y="182"/>
                  <a:pt x="2" y="182"/>
                  <a:pt x="2" y="182"/>
                </a:cubicBezTo>
                <a:cubicBezTo>
                  <a:pt x="3" y="183"/>
                  <a:pt x="3" y="183"/>
                  <a:pt x="4" y="183"/>
                </a:cubicBezTo>
                <a:cubicBezTo>
                  <a:pt x="9" y="184"/>
                  <a:pt x="15" y="185"/>
                  <a:pt x="21" y="185"/>
                </a:cubicBezTo>
                <a:cubicBezTo>
                  <a:pt x="22" y="185"/>
                  <a:pt x="23" y="185"/>
                  <a:pt x="23" y="185"/>
                </a:cubicBezTo>
                <a:cubicBezTo>
                  <a:pt x="24" y="185"/>
                  <a:pt x="24" y="185"/>
                  <a:pt x="24" y="185"/>
                </a:cubicBezTo>
                <a:cubicBezTo>
                  <a:pt x="27" y="186"/>
                  <a:pt x="30" y="186"/>
                  <a:pt x="33" y="186"/>
                </a:cubicBezTo>
                <a:cubicBezTo>
                  <a:pt x="33" y="186"/>
                  <a:pt x="34" y="186"/>
                  <a:pt x="35" y="186"/>
                </a:cubicBezTo>
                <a:cubicBezTo>
                  <a:pt x="35" y="186"/>
                  <a:pt x="35" y="186"/>
                  <a:pt x="35" y="186"/>
                </a:cubicBezTo>
                <a:cubicBezTo>
                  <a:pt x="35" y="186"/>
                  <a:pt x="36" y="186"/>
                  <a:pt x="36" y="186"/>
                </a:cubicBezTo>
                <a:cubicBezTo>
                  <a:pt x="36" y="186"/>
                  <a:pt x="37" y="186"/>
                  <a:pt x="37" y="186"/>
                </a:cubicBezTo>
                <a:cubicBezTo>
                  <a:pt x="37" y="186"/>
                  <a:pt x="37" y="186"/>
                  <a:pt x="37" y="186"/>
                </a:cubicBezTo>
                <a:cubicBezTo>
                  <a:pt x="58" y="185"/>
                  <a:pt x="84" y="183"/>
                  <a:pt x="100" y="177"/>
                </a:cubicBezTo>
                <a:cubicBezTo>
                  <a:pt x="101" y="177"/>
                  <a:pt x="101" y="177"/>
                  <a:pt x="101" y="177"/>
                </a:cubicBezTo>
                <a:cubicBezTo>
                  <a:pt x="107" y="169"/>
                  <a:pt x="113" y="160"/>
                  <a:pt x="119" y="152"/>
                </a:cubicBezTo>
                <a:cubicBezTo>
                  <a:pt x="119" y="151"/>
                  <a:pt x="119" y="150"/>
                  <a:pt x="118" y="149"/>
                </a:cubicBezTo>
                <a:cubicBezTo>
                  <a:pt x="118" y="149"/>
                  <a:pt x="117" y="149"/>
                  <a:pt x="117" y="149"/>
                </a:cubicBezTo>
                <a:cubicBezTo>
                  <a:pt x="117" y="149"/>
                  <a:pt x="117" y="149"/>
                  <a:pt x="117" y="149"/>
                </a:cubicBezTo>
                <a:cubicBezTo>
                  <a:pt x="112" y="146"/>
                  <a:pt x="107" y="143"/>
                  <a:pt x="103" y="141"/>
                </a:cubicBezTo>
                <a:cubicBezTo>
                  <a:pt x="134" y="113"/>
                  <a:pt x="143" y="80"/>
                  <a:pt x="143" y="53"/>
                </a:cubicBezTo>
                <a:cubicBezTo>
                  <a:pt x="143" y="30"/>
                  <a:pt x="137" y="11"/>
                  <a:pt x="134" y="5"/>
                </a:cubicBezTo>
                <a:cubicBezTo>
                  <a:pt x="134" y="4"/>
                  <a:pt x="133" y="4"/>
                  <a:pt x="132" y="4"/>
                </a:cubicBezTo>
                <a:cubicBezTo>
                  <a:pt x="130" y="3"/>
                  <a:pt x="125" y="3"/>
                  <a:pt x="120" y="3"/>
                </a:cubicBezTo>
                <a:cubicBezTo>
                  <a:pt x="118" y="2"/>
                  <a:pt x="116" y="2"/>
                  <a:pt x="114" y="2"/>
                </a:cubicBezTo>
                <a:cubicBezTo>
                  <a:pt x="112" y="1"/>
                  <a:pt x="111" y="1"/>
                  <a:pt x="111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0" y="0"/>
                  <a:pt x="110" y="0"/>
                  <a:pt x="110" y="0"/>
                </a:cubicBezTo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74" name="Freeform 768"/>
          <p:cNvSpPr>
            <a:spLocks noEditPoints="1"/>
          </p:cNvSpPr>
          <p:nvPr/>
        </p:nvSpPr>
        <p:spPr bwMode="auto">
          <a:xfrm>
            <a:off x="3924453" y="2859658"/>
            <a:ext cx="157793" cy="153097"/>
          </a:xfrm>
          <a:custGeom>
            <a:avLst/>
            <a:gdLst>
              <a:gd name="T0" fmla="*/ 80 w 142"/>
              <a:gd name="T1" fmla="*/ 133 h 138"/>
              <a:gd name="T2" fmla="*/ 80 w 142"/>
              <a:gd name="T3" fmla="*/ 133 h 138"/>
              <a:gd name="T4" fmla="*/ 78 w 142"/>
              <a:gd name="T5" fmla="*/ 133 h 138"/>
              <a:gd name="T6" fmla="*/ 83 w 142"/>
              <a:gd name="T7" fmla="*/ 95 h 138"/>
              <a:gd name="T8" fmla="*/ 77 w 142"/>
              <a:gd name="T9" fmla="*/ 92 h 138"/>
              <a:gd name="T10" fmla="*/ 53 w 142"/>
              <a:gd name="T11" fmla="*/ 74 h 138"/>
              <a:gd name="T12" fmla="*/ 65 w 142"/>
              <a:gd name="T13" fmla="*/ 91 h 138"/>
              <a:gd name="T14" fmla="*/ 52 w 142"/>
              <a:gd name="T15" fmla="*/ 83 h 138"/>
              <a:gd name="T16" fmla="*/ 49 w 142"/>
              <a:gd name="T17" fmla="*/ 74 h 138"/>
              <a:gd name="T18" fmla="*/ 137 w 142"/>
              <a:gd name="T19" fmla="*/ 82 h 138"/>
              <a:gd name="T20" fmla="*/ 124 w 142"/>
              <a:gd name="T21" fmla="*/ 83 h 138"/>
              <a:gd name="T22" fmla="*/ 132 w 142"/>
              <a:gd name="T23" fmla="*/ 56 h 138"/>
              <a:gd name="T24" fmla="*/ 125 w 142"/>
              <a:gd name="T25" fmla="*/ 83 h 138"/>
              <a:gd name="T26" fmla="*/ 124 w 142"/>
              <a:gd name="T27" fmla="*/ 59 h 138"/>
              <a:gd name="T28" fmla="*/ 120 w 142"/>
              <a:gd name="T29" fmla="*/ 76 h 138"/>
              <a:gd name="T30" fmla="*/ 84 w 142"/>
              <a:gd name="T31" fmla="*/ 49 h 138"/>
              <a:gd name="T32" fmla="*/ 56 w 142"/>
              <a:gd name="T33" fmla="*/ 35 h 138"/>
              <a:gd name="T34" fmla="*/ 126 w 142"/>
              <a:gd name="T35" fmla="*/ 33 h 138"/>
              <a:gd name="T36" fmla="*/ 29 w 142"/>
              <a:gd name="T37" fmla="*/ 64 h 138"/>
              <a:gd name="T38" fmla="*/ 75 w 142"/>
              <a:gd name="T39" fmla="*/ 31 h 138"/>
              <a:gd name="T40" fmla="*/ 111 w 142"/>
              <a:gd name="T41" fmla="*/ 30 h 138"/>
              <a:gd name="T42" fmla="*/ 50 w 142"/>
              <a:gd name="T43" fmla="*/ 66 h 138"/>
              <a:gd name="T44" fmla="*/ 54 w 142"/>
              <a:gd name="T45" fmla="*/ 65 h 138"/>
              <a:gd name="T46" fmla="*/ 25 w 142"/>
              <a:gd name="T47" fmla="*/ 47 h 138"/>
              <a:gd name="T48" fmla="*/ 121 w 142"/>
              <a:gd name="T49" fmla="*/ 40 h 138"/>
              <a:gd name="T50" fmla="*/ 55 w 142"/>
              <a:gd name="T51" fmla="*/ 22 h 138"/>
              <a:gd name="T52" fmla="*/ 28 w 142"/>
              <a:gd name="T53" fmla="*/ 61 h 138"/>
              <a:gd name="T54" fmla="*/ 115 w 142"/>
              <a:gd name="T55" fmla="*/ 19 h 138"/>
              <a:gd name="T56" fmla="*/ 65 w 142"/>
              <a:gd name="T57" fmla="*/ 12 h 138"/>
              <a:gd name="T58" fmla="*/ 84 w 142"/>
              <a:gd name="T59" fmla="*/ 16 h 138"/>
              <a:gd name="T60" fmla="*/ 97 w 142"/>
              <a:gd name="T61" fmla="*/ 24 h 138"/>
              <a:gd name="T62" fmla="*/ 110 w 142"/>
              <a:gd name="T63" fmla="*/ 19 h 138"/>
              <a:gd name="T64" fmla="*/ 111 w 142"/>
              <a:gd name="T65" fmla="*/ 31 h 138"/>
              <a:gd name="T66" fmla="*/ 124 w 142"/>
              <a:gd name="T67" fmla="*/ 46 h 138"/>
              <a:gd name="T68" fmla="*/ 134 w 142"/>
              <a:gd name="T69" fmla="*/ 52 h 138"/>
              <a:gd name="T70" fmla="*/ 127 w 142"/>
              <a:gd name="T71" fmla="*/ 52 h 138"/>
              <a:gd name="T72" fmla="*/ 119 w 142"/>
              <a:gd name="T73" fmla="*/ 86 h 138"/>
              <a:gd name="T74" fmla="*/ 129 w 142"/>
              <a:gd name="T75" fmla="*/ 86 h 138"/>
              <a:gd name="T76" fmla="*/ 128 w 142"/>
              <a:gd name="T77" fmla="*/ 104 h 138"/>
              <a:gd name="T78" fmla="*/ 100 w 142"/>
              <a:gd name="T79" fmla="*/ 98 h 138"/>
              <a:gd name="T80" fmla="*/ 63 w 142"/>
              <a:gd name="T81" fmla="*/ 83 h 138"/>
              <a:gd name="T82" fmla="*/ 75 w 142"/>
              <a:gd name="T83" fmla="*/ 52 h 138"/>
              <a:gd name="T84" fmla="*/ 92 w 142"/>
              <a:gd name="T85" fmla="*/ 41 h 138"/>
              <a:gd name="T86" fmla="*/ 71 w 142"/>
              <a:gd name="T87" fmla="*/ 25 h 138"/>
              <a:gd name="T88" fmla="*/ 57 w 142"/>
              <a:gd name="T89" fmla="*/ 17 h 138"/>
              <a:gd name="T90" fmla="*/ 21 w 142"/>
              <a:gd name="T91" fmla="*/ 48 h 138"/>
              <a:gd name="T92" fmla="*/ 25 w 142"/>
              <a:gd name="T93" fmla="*/ 70 h 138"/>
              <a:gd name="T94" fmla="*/ 51 w 142"/>
              <a:gd name="T95" fmla="*/ 88 h 138"/>
              <a:gd name="T96" fmla="*/ 55 w 142"/>
              <a:gd name="T97" fmla="*/ 114 h 138"/>
              <a:gd name="T98" fmla="*/ 61 w 142"/>
              <a:gd name="T99" fmla="*/ 119 h 138"/>
              <a:gd name="T100" fmla="*/ 60 w 142"/>
              <a:gd name="T101" fmla="*/ 132 h 138"/>
              <a:gd name="T102" fmla="*/ 97 w 142"/>
              <a:gd name="T103" fmla="*/ 18 h 138"/>
              <a:gd name="T104" fmla="*/ 38 w 142"/>
              <a:gd name="T105" fmla="*/ 15 h 138"/>
              <a:gd name="T106" fmla="*/ 38 w 142"/>
              <a:gd name="T107" fmla="*/ 15 h 138"/>
              <a:gd name="T108" fmla="*/ 91 w 142"/>
              <a:gd name="T109" fmla="*/ 15 h 138"/>
              <a:gd name="T110" fmla="*/ 75 w 142"/>
              <a:gd name="T111" fmla="*/ 8 h 138"/>
              <a:gd name="T112" fmla="*/ 62 w 142"/>
              <a:gd name="T113" fmla="*/ 6 h 138"/>
              <a:gd name="T114" fmla="*/ 71 w 142"/>
              <a:gd name="T115" fmla="*/ 0 h 138"/>
              <a:gd name="T116" fmla="*/ 23 w 142"/>
              <a:gd name="T117" fmla="*/ 18 h 138"/>
              <a:gd name="T118" fmla="*/ 141 w 142"/>
              <a:gd name="T119" fmla="*/ 82 h 138"/>
              <a:gd name="T120" fmla="*/ 117 w 142"/>
              <a:gd name="T121" fmla="*/ 15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42" h="138">
                <a:moveTo>
                  <a:pt x="90" y="131"/>
                </a:moveTo>
                <a:cubicBezTo>
                  <a:pt x="90" y="131"/>
                  <a:pt x="90" y="131"/>
                  <a:pt x="90" y="131"/>
                </a:cubicBezTo>
                <a:cubicBezTo>
                  <a:pt x="94" y="121"/>
                  <a:pt x="99" y="112"/>
                  <a:pt x="103" y="103"/>
                </a:cubicBezTo>
                <a:cubicBezTo>
                  <a:pt x="114" y="112"/>
                  <a:pt x="97" y="126"/>
                  <a:pt x="91" y="131"/>
                </a:cubicBezTo>
                <a:cubicBezTo>
                  <a:pt x="90" y="131"/>
                  <a:pt x="90" y="131"/>
                  <a:pt x="90" y="131"/>
                </a:cubicBezTo>
                <a:cubicBezTo>
                  <a:pt x="90" y="131"/>
                  <a:pt x="90" y="131"/>
                  <a:pt x="90" y="131"/>
                </a:cubicBezTo>
                <a:moveTo>
                  <a:pt x="80" y="133"/>
                </a:moveTo>
                <a:cubicBezTo>
                  <a:pt x="84" y="123"/>
                  <a:pt x="89" y="112"/>
                  <a:pt x="93" y="102"/>
                </a:cubicBezTo>
                <a:cubicBezTo>
                  <a:pt x="95" y="102"/>
                  <a:pt x="98" y="103"/>
                  <a:pt x="100" y="103"/>
                </a:cubicBezTo>
                <a:cubicBezTo>
                  <a:pt x="100" y="103"/>
                  <a:pt x="100" y="103"/>
                  <a:pt x="100" y="103"/>
                </a:cubicBezTo>
                <a:cubicBezTo>
                  <a:pt x="96" y="112"/>
                  <a:pt x="92" y="121"/>
                  <a:pt x="88" y="130"/>
                </a:cubicBezTo>
                <a:cubicBezTo>
                  <a:pt x="88" y="130"/>
                  <a:pt x="88" y="130"/>
                  <a:pt x="88" y="130"/>
                </a:cubicBezTo>
                <a:cubicBezTo>
                  <a:pt x="88" y="131"/>
                  <a:pt x="87" y="131"/>
                  <a:pt x="87" y="132"/>
                </a:cubicBezTo>
                <a:cubicBezTo>
                  <a:pt x="85" y="132"/>
                  <a:pt x="83" y="133"/>
                  <a:pt x="80" y="133"/>
                </a:cubicBezTo>
                <a:moveTo>
                  <a:pt x="71" y="133"/>
                </a:moveTo>
                <a:cubicBezTo>
                  <a:pt x="70" y="133"/>
                  <a:pt x="69" y="133"/>
                  <a:pt x="68" y="133"/>
                </a:cubicBezTo>
                <a:cubicBezTo>
                  <a:pt x="74" y="121"/>
                  <a:pt x="79" y="109"/>
                  <a:pt x="85" y="97"/>
                </a:cubicBezTo>
                <a:cubicBezTo>
                  <a:pt x="86" y="99"/>
                  <a:pt x="87" y="100"/>
                  <a:pt x="85" y="101"/>
                </a:cubicBezTo>
                <a:cubicBezTo>
                  <a:pt x="85" y="101"/>
                  <a:pt x="86" y="101"/>
                  <a:pt x="87" y="101"/>
                </a:cubicBezTo>
                <a:cubicBezTo>
                  <a:pt x="88" y="101"/>
                  <a:pt x="89" y="101"/>
                  <a:pt x="91" y="102"/>
                </a:cubicBezTo>
                <a:cubicBezTo>
                  <a:pt x="86" y="112"/>
                  <a:pt x="82" y="123"/>
                  <a:pt x="78" y="133"/>
                </a:cubicBezTo>
                <a:cubicBezTo>
                  <a:pt x="76" y="133"/>
                  <a:pt x="73" y="133"/>
                  <a:pt x="71" y="133"/>
                </a:cubicBezTo>
                <a:moveTo>
                  <a:pt x="66" y="133"/>
                </a:moveTo>
                <a:cubicBezTo>
                  <a:pt x="65" y="133"/>
                  <a:pt x="65" y="133"/>
                  <a:pt x="64" y="133"/>
                </a:cubicBezTo>
                <a:cubicBezTo>
                  <a:pt x="66" y="126"/>
                  <a:pt x="69" y="120"/>
                  <a:pt x="65" y="116"/>
                </a:cubicBezTo>
                <a:cubicBezTo>
                  <a:pt x="68" y="110"/>
                  <a:pt x="71" y="104"/>
                  <a:pt x="75" y="98"/>
                </a:cubicBezTo>
                <a:cubicBezTo>
                  <a:pt x="76" y="96"/>
                  <a:pt x="78" y="94"/>
                  <a:pt x="79" y="93"/>
                </a:cubicBezTo>
                <a:cubicBezTo>
                  <a:pt x="81" y="94"/>
                  <a:pt x="82" y="95"/>
                  <a:pt x="83" y="95"/>
                </a:cubicBezTo>
                <a:cubicBezTo>
                  <a:pt x="77" y="108"/>
                  <a:pt x="72" y="121"/>
                  <a:pt x="66" y="133"/>
                </a:cubicBezTo>
                <a:moveTo>
                  <a:pt x="63" y="115"/>
                </a:moveTo>
                <a:cubicBezTo>
                  <a:pt x="61" y="114"/>
                  <a:pt x="60" y="112"/>
                  <a:pt x="59" y="111"/>
                </a:cubicBezTo>
                <a:cubicBezTo>
                  <a:pt x="62" y="104"/>
                  <a:pt x="65" y="97"/>
                  <a:pt x="68" y="90"/>
                </a:cubicBezTo>
                <a:cubicBezTo>
                  <a:pt x="68" y="90"/>
                  <a:pt x="68" y="90"/>
                  <a:pt x="68" y="90"/>
                </a:cubicBezTo>
                <a:cubicBezTo>
                  <a:pt x="68" y="90"/>
                  <a:pt x="68" y="90"/>
                  <a:pt x="68" y="90"/>
                </a:cubicBezTo>
                <a:cubicBezTo>
                  <a:pt x="71" y="90"/>
                  <a:pt x="74" y="91"/>
                  <a:pt x="77" y="92"/>
                </a:cubicBezTo>
                <a:cubicBezTo>
                  <a:pt x="75" y="93"/>
                  <a:pt x="74" y="95"/>
                  <a:pt x="73" y="97"/>
                </a:cubicBezTo>
                <a:cubicBezTo>
                  <a:pt x="69" y="103"/>
                  <a:pt x="66" y="109"/>
                  <a:pt x="63" y="115"/>
                </a:cubicBezTo>
                <a:moveTo>
                  <a:pt x="50" y="75"/>
                </a:moveTo>
                <a:cubicBezTo>
                  <a:pt x="51" y="75"/>
                  <a:pt x="51" y="74"/>
                  <a:pt x="52" y="74"/>
                </a:cubicBezTo>
                <a:cubicBezTo>
                  <a:pt x="52" y="74"/>
                  <a:pt x="52" y="74"/>
                  <a:pt x="53" y="74"/>
                </a:cubicBezTo>
                <a:cubicBezTo>
                  <a:pt x="53" y="74"/>
                  <a:pt x="53" y="74"/>
                  <a:pt x="53" y="74"/>
                </a:cubicBezTo>
                <a:cubicBezTo>
                  <a:pt x="53" y="74"/>
                  <a:pt x="53" y="74"/>
                  <a:pt x="53" y="74"/>
                </a:cubicBezTo>
                <a:cubicBezTo>
                  <a:pt x="53" y="74"/>
                  <a:pt x="53" y="74"/>
                  <a:pt x="53" y="74"/>
                </a:cubicBezTo>
                <a:cubicBezTo>
                  <a:pt x="56" y="76"/>
                  <a:pt x="57" y="80"/>
                  <a:pt x="56" y="82"/>
                </a:cubicBezTo>
                <a:cubicBezTo>
                  <a:pt x="56" y="82"/>
                  <a:pt x="60" y="85"/>
                  <a:pt x="60" y="87"/>
                </a:cubicBezTo>
                <a:cubicBezTo>
                  <a:pt x="61" y="87"/>
                  <a:pt x="62" y="87"/>
                  <a:pt x="63" y="87"/>
                </a:cubicBezTo>
                <a:cubicBezTo>
                  <a:pt x="63" y="88"/>
                  <a:pt x="63" y="89"/>
                  <a:pt x="63" y="90"/>
                </a:cubicBezTo>
                <a:cubicBezTo>
                  <a:pt x="63" y="90"/>
                  <a:pt x="64" y="91"/>
                  <a:pt x="64" y="91"/>
                </a:cubicBezTo>
                <a:cubicBezTo>
                  <a:pt x="65" y="91"/>
                  <a:pt x="65" y="91"/>
                  <a:pt x="65" y="91"/>
                </a:cubicBezTo>
                <a:cubicBezTo>
                  <a:pt x="62" y="97"/>
                  <a:pt x="60" y="102"/>
                  <a:pt x="58" y="108"/>
                </a:cubicBezTo>
                <a:cubicBezTo>
                  <a:pt x="57" y="105"/>
                  <a:pt x="57" y="102"/>
                  <a:pt x="58" y="99"/>
                </a:cubicBezTo>
                <a:cubicBezTo>
                  <a:pt x="58" y="96"/>
                  <a:pt x="58" y="93"/>
                  <a:pt x="61" y="91"/>
                </a:cubicBezTo>
                <a:cubicBezTo>
                  <a:pt x="60" y="91"/>
                  <a:pt x="59" y="90"/>
                  <a:pt x="58" y="89"/>
                </a:cubicBezTo>
                <a:cubicBezTo>
                  <a:pt x="58" y="89"/>
                  <a:pt x="57" y="89"/>
                  <a:pt x="57" y="89"/>
                </a:cubicBezTo>
                <a:cubicBezTo>
                  <a:pt x="56" y="88"/>
                  <a:pt x="57" y="87"/>
                  <a:pt x="57" y="87"/>
                </a:cubicBezTo>
                <a:cubicBezTo>
                  <a:pt x="55" y="87"/>
                  <a:pt x="54" y="84"/>
                  <a:pt x="52" y="83"/>
                </a:cubicBezTo>
                <a:cubicBezTo>
                  <a:pt x="53" y="81"/>
                  <a:pt x="54" y="80"/>
                  <a:pt x="55" y="78"/>
                </a:cubicBezTo>
                <a:cubicBezTo>
                  <a:pt x="55" y="77"/>
                  <a:pt x="55" y="77"/>
                  <a:pt x="54" y="76"/>
                </a:cubicBezTo>
                <a:cubicBezTo>
                  <a:pt x="54" y="76"/>
                  <a:pt x="54" y="76"/>
                  <a:pt x="54" y="76"/>
                </a:cubicBezTo>
                <a:cubicBezTo>
                  <a:pt x="53" y="76"/>
                  <a:pt x="53" y="77"/>
                  <a:pt x="53" y="77"/>
                </a:cubicBezTo>
                <a:cubicBezTo>
                  <a:pt x="52" y="79"/>
                  <a:pt x="51" y="81"/>
                  <a:pt x="50" y="82"/>
                </a:cubicBezTo>
                <a:cubicBezTo>
                  <a:pt x="49" y="82"/>
                  <a:pt x="48" y="81"/>
                  <a:pt x="46" y="81"/>
                </a:cubicBezTo>
                <a:cubicBezTo>
                  <a:pt x="48" y="79"/>
                  <a:pt x="48" y="77"/>
                  <a:pt x="49" y="74"/>
                </a:cubicBezTo>
                <a:cubicBezTo>
                  <a:pt x="50" y="75"/>
                  <a:pt x="50" y="75"/>
                  <a:pt x="50" y="75"/>
                </a:cubicBezTo>
                <a:moveTo>
                  <a:pt x="128" y="82"/>
                </a:moveTo>
                <a:cubicBezTo>
                  <a:pt x="128" y="82"/>
                  <a:pt x="128" y="82"/>
                  <a:pt x="128" y="82"/>
                </a:cubicBezTo>
                <a:cubicBezTo>
                  <a:pt x="128" y="82"/>
                  <a:pt x="128" y="82"/>
                  <a:pt x="128" y="82"/>
                </a:cubicBezTo>
                <a:cubicBezTo>
                  <a:pt x="130" y="75"/>
                  <a:pt x="133" y="68"/>
                  <a:pt x="136" y="62"/>
                </a:cubicBezTo>
                <a:cubicBezTo>
                  <a:pt x="137" y="64"/>
                  <a:pt x="138" y="67"/>
                  <a:pt x="138" y="70"/>
                </a:cubicBezTo>
                <a:cubicBezTo>
                  <a:pt x="138" y="74"/>
                  <a:pt x="137" y="78"/>
                  <a:pt x="137" y="82"/>
                </a:cubicBezTo>
                <a:cubicBezTo>
                  <a:pt x="136" y="83"/>
                  <a:pt x="136" y="85"/>
                  <a:pt x="136" y="86"/>
                </a:cubicBezTo>
                <a:cubicBezTo>
                  <a:pt x="135" y="86"/>
                  <a:pt x="135" y="86"/>
                  <a:pt x="135" y="86"/>
                </a:cubicBezTo>
                <a:cubicBezTo>
                  <a:pt x="135" y="85"/>
                  <a:pt x="134" y="83"/>
                  <a:pt x="133" y="83"/>
                </a:cubicBezTo>
                <a:cubicBezTo>
                  <a:pt x="132" y="82"/>
                  <a:pt x="131" y="82"/>
                  <a:pt x="129" y="82"/>
                </a:cubicBezTo>
                <a:cubicBezTo>
                  <a:pt x="129" y="82"/>
                  <a:pt x="129" y="82"/>
                  <a:pt x="129" y="82"/>
                </a:cubicBezTo>
                <a:cubicBezTo>
                  <a:pt x="129" y="82"/>
                  <a:pt x="128" y="82"/>
                  <a:pt x="128" y="82"/>
                </a:cubicBezTo>
                <a:moveTo>
                  <a:pt x="124" y="83"/>
                </a:moveTo>
                <a:cubicBezTo>
                  <a:pt x="123" y="83"/>
                  <a:pt x="122" y="83"/>
                  <a:pt x="122" y="83"/>
                </a:cubicBezTo>
                <a:cubicBezTo>
                  <a:pt x="122" y="82"/>
                  <a:pt x="121" y="82"/>
                  <a:pt x="121" y="81"/>
                </a:cubicBezTo>
                <a:cubicBezTo>
                  <a:pt x="121" y="81"/>
                  <a:pt x="121" y="81"/>
                  <a:pt x="121" y="81"/>
                </a:cubicBezTo>
                <a:cubicBezTo>
                  <a:pt x="121" y="80"/>
                  <a:pt x="121" y="80"/>
                  <a:pt x="121" y="80"/>
                </a:cubicBezTo>
                <a:cubicBezTo>
                  <a:pt x="123" y="72"/>
                  <a:pt x="126" y="65"/>
                  <a:pt x="130" y="57"/>
                </a:cubicBezTo>
                <a:cubicBezTo>
                  <a:pt x="130" y="57"/>
                  <a:pt x="130" y="57"/>
                  <a:pt x="130" y="57"/>
                </a:cubicBezTo>
                <a:cubicBezTo>
                  <a:pt x="131" y="57"/>
                  <a:pt x="132" y="57"/>
                  <a:pt x="132" y="56"/>
                </a:cubicBezTo>
                <a:cubicBezTo>
                  <a:pt x="133" y="56"/>
                  <a:pt x="133" y="56"/>
                  <a:pt x="134" y="56"/>
                </a:cubicBezTo>
                <a:cubicBezTo>
                  <a:pt x="134" y="57"/>
                  <a:pt x="134" y="57"/>
                  <a:pt x="134" y="57"/>
                </a:cubicBezTo>
                <a:cubicBezTo>
                  <a:pt x="134" y="58"/>
                  <a:pt x="134" y="58"/>
                  <a:pt x="134" y="58"/>
                </a:cubicBezTo>
                <a:cubicBezTo>
                  <a:pt x="134" y="59"/>
                  <a:pt x="134" y="59"/>
                  <a:pt x="134" y="60"/>
                </a:cubicBezTo>
                <a:cubicBezTo>
                  <a:pt x="131" y="67"/>
                  <a:pt x="128" y="74"/>
                  <a:pt x="125" y="81"/>
                </a:cubicBezTo>
                <a:cubicBezTo>
                  <a:pt x="125" y="81"/>
                  <a:pt x="125" y="82"/>
                  <a:pt x="125" y="82"/>
                </a:cubicBezTo>
                <a:cubicBezTo>
                  <a:pt x="125" y="83"/>
                  <a:pt x="125" y="83"/>
                  <a:pt x="125" y="83"/>
                </a:cubicBezTo>
                <a:cubicBezTo>
                  <a:pt x="125" y="83"/>
                  <a:pt x="125" y="83"/>
                  <a:pt x="124" y="83"/>
                </a:cubicBezTo>
                <a:cubicBezTo>
                  <a:pt x="124" y="83"/>
                  <a:pt x="124" y="83"/>
                  <a:pt x="124" y="83"/>
                </a:cubicBezTo>
                <a:moveTo>
                  <a:pt x="120" y="76"/>
                </a:moveTo>
                <a:cubicBezTo>
                  <a:pt x="120" y="76"/>
                  <a:pt x="120" y="75"/>
                  <a:pt x="120" y="74"/>
                </a:cubicBezTo>
                <a:cubicBezTo>
                  <a:pt x="120" y="72"/>
                  <a:pt x="120" y="70"/>
                  <a:pt x="120" y="68"/>
                </a:cubicBezTo>
                <a:cubicBezTo>
                  <a:pt x="120" y="66"/>
                  <a:pt x="121" y="65"/>
                  <a:pt x="121" y="64"/>
                </a:cubicBezTo>
                <a:cubicBezTo>
                  <a:pt x="122" y="63"/>
                  <a:pt x="123" y="61"/>
                  <a:pt x="124" y="59"/>
                </a:cubicBezTo>
                <a:cubicBezTo>
                  <a:pt x="125" y="58"/>
                  <a:pt x="125" y="57"/>
                  <a:pt x="126" y="57"/>
                </a:cubicBezTo>
                <a:cubicBezTo>
                  <a:pt x="126" y="56"/>
                  <a:pt x="127" y="56"/>
                  <a:pt x="127" y="56"/>
                </a:cubicBezTo>
                <a:cubicBezTo>
                  <a:pt x="127" y="56"/>
                  <a:pt x="127" y="56"/>
                  <a:pt x="127" y="56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25" y="63"/>
                  <a:pt x="122" y="70"/>
                  <a:pt x="120" y="76"/>
                </a:cubicBezTo>
                <a:moveTo>
                  <a:pt x="75" y="48"/>
                </a:moveTo>
                <a:cubicBezTo>
                  <a:pt x="77" y="44"/>
                  <a:pt x="79" y="40"/>
                  <a:pt x="82" y="37"/>
                </a:cubicBezTo>
                <a:cubicBezTo>
                  <a:pt x="82" y="37"/>
                  <a:pt x="82" y="37"/>
                  <a:pt x="82" y="37"/>
                </a:cubicBezTo>
                <a:cubicBezTo>
                  <a:pt x="82" y="37"/>
                  <a:pt x="82" y="37"/>
                  <a:pt x="82" y="37"/>
                </a:cubicBezTo>
                <a:cubicBezTo>
                  <a:pt x="83" y="37"/>
                  <a:pt x="87" y="39"/>
                  <a:pt x="88" y="39"/>
                </a:cubicBezTo>
                <a:cubicBezTo>
                  <a:pt x="88" y="39"/>
                  <a:pt x="88" y="39"/>
                  <a:pt x="88" y="39"/>
                </a:cubicBezTo>
                <a:cubicBezTo>
                  <a:pt x="87" y="40"/>
                  <a:pt x="82" y="47"/>
                  <a:pt x="84" y="49"/>
                </a:cubicBezTo>
                <a:cubicBezTo>
                  <a:pt x="82" y="48"/>
                  <a:pt x="79" y="48"/>
                  <a:pt x="76" y="48"/>
                </a:cubicBezTo>
                <a:cubicBezTo>
                  <a:pt x="76" y="48"/>
                  <a:pt x="75" y="48"/>
                  <a:pt x="75" y="48"/>
                </a:cubicBezTo>
                <a:moveTo>
                  <a:pt x="44" y="80"/>
                </a:moveTo>
                <a:cubicBezTo>
                  <a:pt x="42" y="79"/>
                  <a:pt x="40" y="78"/>
                  <a:pt x="39" y="77"/>
                </a:cubicBezTo>
                <a:cubicBezTo>
                  <a:pt x="38" y="77"/>
                  <a:pt x="36" y="74"/>
                  <a:pt x="34" y="72"/>
                </a:cubicBezTo>
                <a:cubicBezTo>
                  <a:pt x="41" y="59"/>
                  <a:pt x="48" y="47"/>
                  <a:pt x="56" y="35"/>
                </a:cubicBezTo>
                <a:cubicBezTo>
                  <a:pt x="56" y="35"/>
                  <a:pt x="56" y="35"/>
                  <a:pt x="56" y="35"/>
                </a:cubicBezTo>
                <a:cubicBezTo>
                  <a:pt x="57" y="36"/>
                  <a:pt x="59" y="37"/>
                  <a:pt x="61" y="38"/>
                </a:cubicBezTo>
                <a:cubicBezTo>
                  <a:pt x="56" y="47"/>
                  <a:pt x="51" y="56"/>
                  <a:pt x="46" y="65"/>
                </a:cubicBezTo>
                <a:cubicBezTo>
                  <a:pt x="46" y="66"/>
                  <a:pt x="46" y="66"/>
                  <a:pt x="45" y="66"/>
                </a:cubicBezTo>
                <a:cubicBezTo>
                  <a:pt x="43" y="68"/>
                  <a:pt x="46" y="71"/>
                  <a:pt x="47" y="72"/>
                </a:cubicBezTo>
                <a:cubicBezTo>
                  <a:pt x="47" y="75"/>
                  <a:pt x="46" y="78"/>
                  <a:pt x="44" y="80"/>
                </a:cubicBezTo>
                <a:moveTo>
                  <a:pt x="124" y="37"/>
                </a:moveTo>
                <a:cubicBezTo>
                  <a:pt x="125" y="36"/>
                  <a:pt x="125" y="34"/>
                  <a:pt x="126" y="33"/>
                </a:cubicBezTo>
                <a:cubicBezTo>
                  <a:pt x="127" y="34"/>
                  <a:pt x="128" y="36"/>
                  <a:pt x="128" y="38"/>
                </a:cubicBezTo>
                <a:cubicBezTo>
                  <a:pt x="128" y="37"/>
                  <a:pt x="127" y="37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24" y="37"/>
                  <a:pt x="124" y="37"/>
                  <a:pt x="124" y="37"/>
                </a:cubicBezTo>
                <a:moveTo>
                  <a:pt x="33" y="70"/>
                </a:moveTo>
                <a:cubicBezTo>
                  <a:pt x="31" y="68"/>
                  <a:pt x="30" y="66"/>
                  <a:pt x="29" y="64"/>
                </a:cubicBezTo>
                <a:cubicBezTo>
                  <a:pt x="35" y="53"/>
                  <a:pt x="44" y="43"/>
                  <a:pt x="49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2" y="34"/>
                  <a:pt x="53" y="33"/>
                  <a:pt x="54" y="34"/>
                </a:cubicBezTo>
                <a:cubicBezTo>
                  <a:pt x="46" y="45"/>
                  <a:pt x="39" y="57"/>
                  <a:pt x="33" y="70"/>
                </a:cubicBezTo>
                <a:moveTo>
                  <a:pt x="59" y="69"/>
                </a:moveTo>
                <a:cubicBezTo>
                  <a:pt x="58" y="69"/>
                  <a:pt x="58" y="68"/>
                  <a:pt x="57" y="67"/>
                </a:cubicBezTo>
                <a:cubicBezTo>
                  <a:pt x="62" y="54"/>
                  <a:pt x="68" y="43"/>
                  <a:pt x="75" y="31"/>
                </a:cubicBezTo>
                <a:cubicBezTo>
                  <a:pt x="75" y="31"/>
                  <a:pt x="75" y="31"/>
                  <a:pt x="75" y="31"/>
                </a:cubicBezTo>
                <a:cubicBezTo>
                  <a:pt x="77" y="32"/>
                  <a:pt x="80" y="31"/>
                  <a:pt x="81" y="34"/>
                </a:cubicBezTo>
                <a:cubicBezTo>
                  <a:pt x="78" y="39"/>
                  <a:pt x="75" y="43"/>
                  <a:pt x="72" y="48"/>
                </a:cubicBezTo>
                <a:cubicBezTo>
                  <a:pt x="71" y="49"/>
                  <a:pt x="71" y="49"/>
                  <a:pt x="71" y="50"/>
                </a:cubicBezTo>
                <a:cubicBezTo>
                  <a:pt x="71" y="51"/>
                  <a:pt x="59" y="69"/>
                  <a:pt x="59" y="69"/>
                </a:cubicBezTo>
                <a:moveTo>
                  <a:pt x="111" y="30"/>
                </a:moveTo>
                <a:cubicBezTo>
                  <a:pt x="111" y="30"/>
                  <a:pt x="111" y="30"/>
                  <a:pt x="111" y="30"/>
                </a:cubicBezTo>
                <a:cubicBezTo>
                  <a:pt x="111" y="30"/>
                  <a:pt x="111" y="30"/>
                  <a:pt x="111" y="30"/>
                </a:cubicBezTo>
                <a:moveTo>
                  <a:pt x="61" y="32"/>
                </a:moveTo>
                <a:cubicBezTo>
                  <a:pt x="60" y="32"/>
                  <a:pt x="59" y="32"/>
                  <a:pt x="59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9" y="30"/>
                  <a:pt x="60" y="30"/>
                  <a:pt x="61" y="29"/>
                </a:cubicBezTo>
                <a:cubicBezTo>
                  <a:pt x="61" y="30"/>
                  <a:pt x="61" y="31"/>
                  <a:pt x="61" y="32"/>
                </a:cubicBezTo>
                <a:moveTo>
                  <a:pt x="50" y="66"/>
                </a:moveTo>
                <a:cubicBezTo>
                  <a:pt x="49" y="65"/>
                  <a:pt x="49" y="65"/>
                  <a:pt x="49" y="65"/>
                </a:cubicBezTo>
                <a:cubicBezTo>
                  <a:pt x="54" y="56"/>
                  <a:pt x="59" y="47"/>
                  <a:pt x="64" y="38"/>
                </a:cubicBezTo>
                <a:cubicBezTo>
                  <a:pt x="65" y="38"/>
                  <a:pt x="66" y="37"/>
                  <a:pt x="65" y="34"/>
                </a:cubicBezTo>
                <a:cubicBezTo>
                  <a:pt x="65" y="29"/>
                  <a:pt x="65" y="28"/>
                  <a:pt x="66" y="28"/>
                </a:cubicBezTo>
                <a:cubicBezTo>
                  <a:pt x="67" y="28"/>
                  <a:pt x="69" y="30"/>
                  <a:pt x="72" y="31"/>
                </a:cubicBezTo>
                <a:cubicBezTo>
                  <a:pt x="66" y="42"/>
                  <a:pt x="60" y="53"/>
                  <a:pt x="55" y="65"/>
                </a:cubicBezTo>
                <a:cubicBezTo>
                  <a:pt x="55" y="65"/>
                  <a:pt x="55" y="65"/>
                  <a:pt x="54" y="65"/>
                </a:cubicBezTo>
                <a:cubicBezTo>
                  <a:pt x="54" y="65"/>
                  <a:pt x="53" y="65"/>
                  <a:pt x="51" y="65"/>
                </a:cubicBezTo>
                <a:cubicBezTo>
                  <a:pt x="51" y="65"/>
                  <a:pt x="50" y="66"/>
                  <a:pt x="50" y="66"/>
                </a:cubicBezTo>
                <a:moveTo>
                  <a:pt x="25" y="47"/>
                </a:moveTo>
                <a:cubicBezTo>
                  <a:pt x="25" y="45"/>
                  <a:pt x="24" y="43"/>
                  <a:pt x="24" y="42"/>
                </a:cubicBezTo>
                <a:cubicBezTo>
                  <a:pt x="27" y="37"/>
                  <a:pt x="34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35" y="33"/>
                  <a:pt x="30" y="40"/>
                  <a:pt x="25" y="47"/>
                </a:cubicBezTo>
                <a:moveTo>
                  <a:pt x="121" y="40"/>
                </a:moveTo>
                <a:cubicBezTo>
                  <a:pt x="121" y="40"/>
                  <a:pt x="120" y="39"/>
                  <a:pt x="120" y="39"/>
                </a:cubicBezTo>
                <a:cubicBezTo>
                  <a:pt x="119" y="38"/>
                  <a:pt x="119" y="37"/>
                  <a:pt x="118" y="35"/>
                </a:cubicBezTo>
                <a:cubicBezTo>
                  <a:pt x="119" y="32"/>
                  <a:pt x="120" y="29"/>
                  <a:pt x="121" y="25"/>
                </a:cubicBezTo>
                <a:cubicBezTo>
                  <a:pt x="122" y="27"/>
                  <a:pt x="123" y="28"/>
                  <a:pt x="124" y="30"/>
                </a:cubicBezTo>
                <a:cubicBezTo>
                  <a:pt x="124" y="30"/>
                  <a:pt x="124" y="30"/>
                  <a:pt x="124" y="30"/>
                </a:cubicBezTo>
                <a:cubicBezTo>
                  <a:pt x="123" y="33"/>
                  <a:pt x="122" y="37"/>
                  <a:pt x="121" y="40"/>
                </a:cubicBezTo>
                <a:moveTo>
                  <a:pt x="28" y="61"/>
                </a:moveTo>
                <a:cubicBezTo>
                  <a:pt x="26" y="58"/>
                  <a:pt x="26" y="56"/>
                  <a:pt x="26" y="55"/>
                </a:cubicBezTo>
                <a:cubicBezTo>
                  <a:pt x="26" y="53"/>
                  <a:pt x="26" y="51"/>
                  <a:pt x="26" y="50"/>
                </a:cubicBezTo>
                <a:cubicBezTo>
                  <a:pt x="31" y="42"/>
                  <a:pt x="37" y="35"/>
                  <a:pt x="42" y="27"/>
                </a:cubicBezTo>
                <a:cubicBezTo>
                  <a:pt x="42" y="27"/>
                  <a:pt x="43" y="26"/>
                  <a:pt x="43" y="26"/>
                </a:cubicBezTo>
                <a:cubicBezTo>
                  <a:pt x="46" y="25"/>
                  <a:pt x="52" y="22"/>
                  <a:pt x="55" y="20"/>
                </a:cubicBezTo>
                <a:cubicBezTo>
                  <a:pt x="54" y="21"/>
                  <a:pt x="55" y="21"/>
                  <a:pt x="55" y="22"/>
                </a:cubicBezTo>
                <a:cubicBezTo>
                  <a:pt x="56" y="23"/>
                  <a:pt x="57" y="24"/>
                  <a:pt x="58" y="25"/>
                </a:cubicBezTo>
                <a:cubicBezTo>
                  <a:pt x="59" y="26"/>
                  <a:pt x="52" y="28"/>
                  <a:pt x="50" y="30"/>
                </a:cubicBezTo>
                <a:cubicBezTo>
                  <a:pt x="50" y="30"/>
                  <a:pt x="50" y="30"/>
                  <a:pt x="50" y="30"/>
                </a:cubicBezTo>
                <a:cubicBezTo>
                  <a:pt x="50" y="30"/>
                  <a:pt x="50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8" y="29"/>
                  <a:pt x="48" y="29"/>
                </a:cubicBezTo>
                <a:cubicBezTo>
                  <a:pt x="43" y="41"/>
                  <a:pt x="34" y="50"/>
                  <a:pt x="28" y="61"/>
                </a:cubicBezTo>
                <a:moveTo>
                  <a:pt x="117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116" y="31"/>
                  <a:pt x="116" y="30"/>
                  <a:pt x="115" y="29"/>
                </a:cubicBezTo>
                <a:cubicBezTo>
                  <a:pt x="115" y="28"/>
                  <a:pt x="115" y="28"/>
                  <a:pt x="115" y="28"/>
                </a:cubicBezTo>
                <a:cubicBezTo>
                  <a:pt x="115" y="27"/>
                  <a:pt x="115" y="25"/>
                  <a:pt x="115" y="24"/>
                </a:cubicBezTo>
                <a:cubicBezTo>
                  <a:pt x="115" y="22"/>
                  <a:pt x="115" y="21"/>
                  <a:pt x="115" y="19"/>
                </a:cubicBezTo>
                <a:cubicBezTo>
                  <a:pt x="115" y="19"/>
                  <a:pt x="115" y="19"/>
                  <a:pt x="115" y="19"/>
                </a:cubicBezTo>
                <a:cubicBezTo>
                  <a:pt x="116" y="20"/>
                  <a:pt x="118" y="22"/>
                  <a:pt x="119" y="23"/>
                </a:cubicBezTo>
                <a:cubicBezTo>
                  <a:pt x="119" y="23"/>
                  <a:pt x="119" y="23"/>
                  <a:pt x="119" y="23"/>
                </a:cubicBezTo>
                <a:cubicBezTo>
                  <a:pt x="119" y="24"/>
                  <a:pt x="119" y="24"/>
                  <a:pt x="119" y="24"/>
                </a:cubicBezTo>
                <a:cubicBezTo>
                  <a:pt x="118" y="27"/>
                  <a:pt x="118" y="30"/>
                  <a:pt x="117" y="32"/>
                </a:cubicBezTo>
                <a:moveTo>
                  <a:pt x="38" y="20"/>
                </a:moveTo>
                <a:cubicBezTo>
                  <a:pt x="42" y="20"/>
                  <a:pt x="45" y="18"/>
                  <a:pt x="48" y="17"/>
                </a:cubicBezTo>
                <a:cubicBezTo>
                  <a:pt x="53" y="13"/>
                  <a:pt x="59" y="12"/>
                  <a:pt x="65" y="12"/>
                </a:cubicBezTo>
                <a:cubicBezTo>
                  <a:pt x="65" y="12"/>
                  <a:pt x="65" y="12"/>
                  <a:pt x="65" y="12"/>
                </a:cubicBezTo>
                <a:cubicBezTo>
                  <a:pt x="71" y="12"/>
                  <a:pt x="76" y="13"/>
                  <a:pt x="81" y="15"/>
                </a:cubicBezTo>
                <a:cubicBezTo>
                  <a:pt x="81" y="15"/>
                  <a:pt x="81" y="16"/>
                  <a:pt x="81" y="16"/>
                </a:cubicBezTo>
                <a:cubicBezTo>
                  <a:pt x="81" y="17"/>
                  <a:pt x="81" y="17"/>
                  <a:pt x="82" y="18"/>
                </a:cubicBezTo>
                <a:cubicBezTo>
                  <a:pt x="82" y="18"/>
                  <a:pt x="82" y="18"/>
                  <a:pt x="82" y="18"/>
                </a:cubicBezTo>
                <a:cubicBezTo>
                  <a:pt x="83" y="18"/>
                  <a:pt x="83" y="17"/>
                  <a:pt x="83" y="17"/>
                </a:cubicBezTo>
                <a:cubicBezTo>
                  <a:pt x="84" y="16"/>
                  <a:pt x="84" y="16"/>
                  <a:pt x="84" y="16"/>
                </a:cubicBezTo>
                <a:cubicBezTo>
                  <a:pt x="84" y="16"/>
                  <a:pt x="84" y="16"/>
                  <a:pt x="84" y="16"/>
                </a:cubicBezTo>
                <a:cubicBezTo>
                  <a:pt x="85" y="16"/>
                  <a:pt x="85" y="16"/>
                  <a:pt x="85" y="16"/>
                </a:cubicBezTo>
                <a:cubicBezTo>
                  <a:pt x="87" y="18"/>
                  <a:pt x="89" y="19"/>
                  <a:pt x="91" y="20"/>
                </a:cubicBezTo>
                <a:cubicBezTo>
                  <a:pt x="92" y="20"/>
                  <a:pt x="93" y="20"/>
                  <a:pt x="93" y="21"/>
                </a:cubicBezTo>
                <a:cubicBezTo>
                  <a:pt x="94" y="21"/>
                  <a:pt x="94" y="22"/>
                  <a:pt x="95" y="23"/>
                </a:cubicBezTo>
                <a:cubicBezTo>
                  <a:pt x="95" y="23"/>
                  <a:pt x="96" y="24"/>
                  <a:pt x="97" y="24"/>
                </a:cubicBezTo>
                <a:cubicBezTo>
                  <a:pt x="97" y="24"/>
                  <a:pt x="97" y="24"/>
                  <a:pt x="97" y="24"/>
                </a:cubicBezTo>
                <a:cubicBezTo>
                  <a:pt x="98" y="23"/>
                  <a:pt x="98" y="23"/>
                  <a:pt x="98" y="23"/>
                </a:cubicBezTo>
                <a:cubicBezTo>
                  <a:pt x="98" y="23"/>
                  <a:pt x="99" y="23"/>
                  <a:pt x="99" y="22"/>
                </a:cubicBezTo>
                <a:cubicBezTo>
                  <a:pt x="99" y="22"/>
                  <a:pt x="101" y="20"/>
                  <a:pt x="102" y="18"/>
                </a:cubicBezTo>
                <a:cubicBezTo>
                  <a:pt x="104" y="17"/>
                  <a:pt x="106" y="16"/>
                  <a:pt x="108" y="15"/>
                </a:cubicBezTo>
                <a:cubicBezTo>
                  <a:pt x="108" y="15"/>
                  <a:pt x="108" y="15"/>
                  <a:pt x="108" y="15"/>
                </a:cubicBezTo>
                <a:cubicBezTo>
                  <a:pt x="109" y="15"/>
                  <a:pt x="110" y="16"/>
                  <a:pt x="110" y="16"/>
                </a:cubicBezTo>
                <a:cubicBezTo>
                  <a:pt x="110" y="17"/>
                  <a:pt x="110" y="18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0" y="19"/>
                  <a:pt x="110" y="19"/>
                  <a:pt x="111" y="20"/>
                </a:cubicBezTo>
                <a:cubicBezTo>
                  <a:pt x="111" y="22"/>
                  <a:pt x="111" y="23"/>
                  <a:pt x="111" y="24"/>
                </a:cubicBezTo>
                <a:cubicBezTo>
                  <a:pt x="111" y="25"/>
                  <a:pt x="111" y="27"/>
                  <a:pt x="110" y="27"/>
                </a:cubicBezTo>
                <a:cubicBezTo>
                  <a:pt x="110" y="28"/>
                  <a:pt x="110" y="29"/>
                  <a:pt x="111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11" y="30"/>
                  <a:pt x="111" y="30"/>
                  <a:pt x="111" y="31"/>
                </a:cubicBezTo>
                <a:cubicBezTo>
                  <a:pt x="112" y="32"/>
                  <a:pt x="113" y="35"/>
                  <a:pt x="114" y="38"/>
                </a:cubicBezTo>
                <a:cubicBezTo>
                  <a:pt x="115" y="39"/>
                  <a:pt x="116" y="40"/>
                  <a:pt x="116" y="41"/>
                </a:cubicBezTo>
                <a:cubicBezTo>
                  <a:pt x="117" y="43"/>
                  <a:pt x="118" y="44"/>
                  <a:pt x="118" y="44"/>
                </a:cubicBezTo>
                <a:cubicBezTo>
                  <a:pt x="119" y="45"/>
                  <a:pt x="119" y="45"/>
                  <a:pt x="120" y="46"/>
                </a:cubicBezTo>
                <a:cubicBezTo>
                  <a:pt x="121" y="46"/>
                  <a:pt x="121" y="46"/>
                  <a:pt x="122" y="46"/>
                </a:cubicBezTo>
                <a:cubicBezTo>
                  <a:pt x="122" y="46"/>
                  <a:pt x="122" y="46"/>
                  <a:pt x="122" y="46"/>
                </a:cubicBezTo>
                <a:cubicBezTo>
                  <a:pt x="123" y="46"/>
                  <a:pt x="123" y="46"/>
                  <a:pt x="124" y="46"/>
                </a:cubicBezTo>
                <a:cubicBezTo>
                  <a:pt x="125" y="45"/>
                  <a:pt x="125" y="44"/>
                  <a:pt x="125" y="44"/>
                </a:cubicBezTo>
                <a:cubicBezTo>
                  <a:pt x="126" y="43"/>
                  <a:pt x="126" y="42"/>
                  <a:pt x="126" y="42"/>
                </a:cubicBezTo>
                <a:cubicBezTo>
                  <a:pt x="127" y="42"/>
                  <a:pt x="128" y="42"/>
                  <a:pt x="129" y="43"/>
                </a:cubicBezTo>
                <a:cubicBezTo>
                  <a:pt x="131" y="44"/>
                  <a:pt x="132" y="46"/>
                  <a:pt x="133" y="47"/>
                </a:cubicBezTo>
                <a:cubicBezTo>
                  <a:pt x="134" y="48"/>
                  <a:pt x="134" y="48"/>
                  <a:pt x="135" y="48"/>
                </a:cubicBezTo>
                <a:cubicBezTo>
                  <a:pt x="135" y="49"/>
                  <a:pt x="135" y="51"/>
                  <a:pt x="136" y="52"/>
                </a:cubicBezTo>
                <a:cubicBezTo>
                  <a:pt x="135" y="52"/>
                  <a:pt x="134" y="52"/>
                  <a:pt x="134" y="52"/>
                </a:cubicBezTo>
                <a:cubicBezTo>
                  <a:pt x="133" y="52"/>
                  <a:pt x="132" y="52"/>
                  <a:pt x="132" y="52"/>
                </a:cubicBezTo>
                <a:cubicBezTo>
                  <a:pt x="131" y="52"/>
                  <a:pt x="130" y="52"/>
                  <a:pt x="130" y="52"/>
                </a:cubicBezTo>
                <a:cubicBezTo>
                  <a:pt x="130" y="52"/>
                  <a:pt x="130" y="52"/>
                  <a:pt x="130" y="52"/>
                </a:cubicBezTo>
                <a:cubicBezTo>
                  <a:pt x="129" y="52"/>
                  <a:pt x="129" y="52"/>
                  <a:pt x="129" y="52"/>
                </a:cubicBezTo>
                <a:cubicBezTo>
                  <a:pt x="129" y="52"/>
                  <a:pt x="129" y="52"/>
                  <a:pt x="129" y="52"/>
                </a:cubicBezTo>
                <a:cubicBezTo>
                  <a:pt x="129" y="52"/>
                  <a:pt x="128" y="52"/>
                  <a:pt x="127" y="52"/>
                </a:cubicBezTo>
                <a:cubicBezTo>
                  <a:pt x="127" y="52"/>
                  <a:pt x="127" y="52"/>
                  <a:pt x="127" y="52"/>
                </a:cubicBezTo>
                <a:cubicBezTo>
                  <a:pt x="126" y="52"/>
                  <a:pt x="124" y="52"/>
                  <a:pt x="123" y="53"/>
                </a:cubicBezTo>
                <a:cubicBezTo>
                  <a:pt x="122" y="55"/>
                  <a:pt x="120" y="56"/>
                  <a:pt x="119" y="58"/>
                </a:cubicBezTo>
                <a:cubicBezTo>
                  <a:pt x="118" y="60"/>
                  <a:pt x="117" y="61"/>
                  <a:pt x="117" y="63"/>
                </a:cubicBezTo>
                <a:cubicBezTo>
                  <a:pt x="116" y="64"/>
                  <a:pt x="116" y="65"/>
                  <a:pt x="116" y="67"/>
                </a:cubicBezTo>
                <a:cubicBezTo>
                  <a:pt x="115" y="69"/>
                  <a:pt x="115" y="72"/>
                  <a:pt x="115" y="74"/>
                </a:cubicBezTo>
                <a:cubicBezTo>
                  <a:pt x="115" y="77"/>
                  <a:pt x="116" y="80"/>
                  <a:pt x="117" y="83"/>
                </a:cubicBezTo>
                <a:cubicBezTo>
                  <a:pt x="117" y="84"/>
                  <a:pt x="118" y="85"/>
                  <a:pt x="119" y="86"/>
                </a:cubicBezTo>
                <a:cubicBezTo>
                  <a:pt x="121" y="87"/>
                  <a:pt x="122" y="88"/>
                  <a:pt x="124" y="88"/>
                </a:cubicBezTo>
                <a:cubicBezTo>
                  <a:pt x="124" y="88"/>
                  <a:pt x="124" y="88"/>
                  <a:pt x="124" y="88"/>
                </a:cubicBezTo>
                <a:cubicBezTo>
                  <a:pt x="125" y="87"/>
                  <a:pt x="125" y="87"/>
                  <a:pt x="125" y="87"/>
                </a:cubicBezTo>
                <a:cubicBezTo>
                  <a:pt x="125" y="87"/>
                  <a:pt x="125" y="87"/>
                  <a:pt x="125" y="87"/>
                </a:cubicBezTo>
                <a:cubicBezTo>
                  <a:pt x="126" y="87"/>
                  <a:pt x="128" y="87"/>
                  <a:pt x="128" y="86"/>
                </a:cubicBezTo>
                <a:cubicBezTo>
                  <a:pt x="129" y="86"/>
                  <a:pt x="129" y="86"/>
                  <a:pt x="129" y="86"/>
                </a:cubicBezTo>
                <a:cubicBezTo>
                  <a:pt x="129" y="86"/>
                  <a:pt x="129" y="86"/>
                  <a:pt x="129" y="86"/>
                </a:cubicBezTo>
                <a:cubicBezTo>
                  <a:pt x="129" y="86"/>
                  <a:pt x="129" y="86"/>
                  <a:pt x="129" y="86"/>
                </a:cubicBezTo>
                <a:cubicBezTo>
                  <a:pt x="129" y="86"/>
                  <a:pt x="130" y="86"/>
                  <a:pt x="131" y="87"/>
                </a:cubicBezTo>
                <a:cubicBezTo>
                  <a:pt x="131" y="87"/>
                  <a:pt x="131" y="87"/>
                  <a:pt x="131" y="87"/>
                </a:cubicBezTo>
                <a:cubicBezTo>
                  <a:pt x="131" y="88"/>
                  <a:pt x="132" y="88"/>
                  <a:pt x="132" y="89"/>
                </a:cubicBezTo>
                <a:cubicBezTo>
                  <a:pt x="132" y="91"/>
                  <a:pt x="131" y="94"/>
                  <a:pt x="130" y="97"/>
                </a:cubicBezTo>
                <a:cubicBezTo>
                  <a:pt x="130" y="99"/>
                  <a:pt x="129" y="102"/>
                  <a:pt x="128" y="103"/>
                </a:cubicBezTo>
                <a:cubicBezTo>
                  <a:pt x="128" y="104"/>
                  <a:pt x="128" y="104"/>
                  <a:pt x="128" y="104"/>
                </a:cubicBezTo>
                <a:cubicBezTo>
                  <a:pt x="128" y="104"/>
                  <a:pt x="128" y="104"/>
                  <a:pt x="128" y="104"/>
                </a:cubicBezTo>
                <a:cubicBezTo>
                  <a:pt x="122" y="114"/>
                  <a:pt x="113" y="122"/>
                  <a:pt x="102" y="127"/>
                </a:cubicBezTo>
                <a:cubicBezTo>
                  <a:pt x="107" y="122"/>
                  <a:pt x="111" y="117"/>
                  <a:pt x="111" y="111"/>
                </a:cubicBezTo>
                <a:cubicBezTo>
                  <a:pt x="111" y="106"/>
                  <a:pt x="109" y="102"/>
                  <a:pt x="106" y="99"/>
                </a:cubicBezTo>
                <a:cubicBezTo>
                  <a:pt x="105" y="99"/>
                  <a:pt x="104" y="98"/>
                  <a:pt x="103" y="98"/>
                </a:cubicBezTo>
                <a:cubicBezTo>
                  <a:pt x="102" y="98"/>
                  <a:pt x="102" y="98"/>
                  <a:pt x="102" y="98"/>
                </a:cubicBezTo>
                <a:cubicBezTo>
                  <a:pt x="101" y="98"/>
                  <a:pt x="101" y="98"/>
                  <a:pt x="100" y="98"/>
                </a:cubicBezTo>
                <a:cubicBezTo>
                  <a:pt x="98" y="98"/>
                  <a:pt x="96" y="98"/>
                  <a:pt x="94" y="98"/>
                </a:cubicBezTo>
                <a:cubicBezTo>
                  <a:pt x="92" y="97"/>
                  <a:pt x="91" y="97"/>
                  <a:pt x="90" y="97"/>
                </a:cubicBezTo>
                <a:cubicBezTo>
                  <a:pt x="87" y="90"/>
                  <a:pt x="74" y="85"/>
                  <a:pt x="68" y="85"/>
                </a:cubicBezTo>
                <a:cubicBezTo>
                  <a:pt x="67" y="85"/>
                  <a:pt x="67" y="85"/>
                  <a:pt x="67" y="85"/>
                </a:cubicBezTo>
                <a:cubicBezTo>
                  <a:pt x="67" y="84"/>
                  <a:pt x="65" y="83"/>
                  <a:pt x="63" y="83"/>
                </a:cubicBezTo>
                <a:cubicBezTo>
                  <a:pt x="63" y="83"/>
                  <a:pt x="63" y="83"/>
                  <a:pt x="63" y="83"/>
                </a:cubicBezTo>
                <a:cubicBezTo>
                  <a:pt x="63" y="83"/>
                  <a:pt x="63" y="83"/>
                  <a:pt x="63" y="83"/>
                </a:cubicBezTo>
                <a:cubicBezTo>
                  <a:pt x="62" y="82"/>
                  <a:pt x="61" y="81"/>
                  <a:pt x="61" y="80"/>
                </a:cubicBezTo>
                <a:cubicBezTo>
                  <a:pt x="61" y="79"/>
                  <a:pt x="61" y="78"/>
                  <a:pt x="61" y="77"/>
                </a:cubicBezTo>
                <a:cubicBezTo>
                  <a:pt x="60" y="76"/>
                  <a:pt x="60" y="74"/>
                  <a:pt x="59" y="73"/>
                </a:cubicBezTo>
                <a:cubicBezTo>
                  <a:pt x="59" y="73"/>
                  <a:pt x="59" y="73"/>
                  <a:pt x="59" y="73"/>
                </a:cubicBezTo>
                <a:cubicBezTo>
                  <a:pt x="62" y="73"/>
                  <a:pt x="63" y="72"/>
                  <a:pt x="64" y="70"/>
                </a:cubicBezTo>
                <a:cubicBezTo>
                  <a:pt x="65" y="68"/>
                  <a:pt x="68" y="63"/>
                  <a:pt x="70" y="60"/>
                </a:cubicBezTo>
                <a:cubicBezTo>
                  <a:pt x="73" y="56"/>
                  <a:pt x="74" y="54"/>
                  <a:pt x="75" y="52"/>
                </a:cubicBezTo>
                <a:cubicBezTo>
                  <a:pt x="75" y="52"/>
                  <a:pt x="76" y="52"/>
                  <a:pt x="76" y="52"/>
                </a:cubicBezTo>
                <a:cubicBezTo>
                  <a:pt x="79" y="52"/>
                  <a:pt x="82" y="53"/>
                  <a:pt x="83" y="53"/>
                </a:cubicBezTo>
                <a:cubicBezTo>
                  <a:pt x="84" y="53"/>
                  <a:pt x="84" y="53"/>
                  <a:pt x="84" y="53"/>
                </a:cubicBezTo>
                <a:cubicBezTo>
                  <a:pt x="85" y="53"/>
                  <a:pt x="87" y="52"/>
                  <a:pt x="87" y="51"/>
                </a:cubicBezTo>
                <a:cubicBezTo>
                  <a:pt x="88" y="50"/>
                  <a:pt x="88" y="49"/>
                  <a:pt x="88" y="48"/>
                </a:cubicBezTo>
                <a:cubicBezTo>
                  <a:pt x="88" y="47"/>
                  <a:pt x="89" y="45"/>
                  <a:pt x="91" y="42"/>
                </a:cubicBezTo>
                <a:cubicBezTo>
                  <a:pt x="91" y="42"/>
                  <a:pt x="92" y="41"/>
                  <a:pt x="92" y="41"/>
                </a:cubicBezTo>
                <a:cubicBezTo>
                  <a:pt x="93" y="39"/>
                  <a:pt x="92" y="37"/>
                  <a:pt x="91" y="36"/>
                </a:cubicBezTo>
                <a:cubicBezTo>
                  <a:pt x="90" y="35"/>
                  <a:pt x="89" y="35"/>
                  <a:pt x="88" y="34"/>
                </a:cubicBezTo>
                <a:cubicBezTo>
                  <a:pt x="88" y="34"/>
                  <a:pt x="87" y="34"/>
                  <a:pt x="87" y="34"/>
                </a:cubicBezTo>
                <a:cubicBezTo>
                  <a:pt x="86" y="34"/>
                  <a:pt x="86" y="34"/>
                  <a:pt x="86" y="33"/>
                </a:cubicBezTo>
                <a:cubicBezTo>
                  <a:pt x="84" y="28"/>
                  <a:pt x="80" y="27"/>
                  <a:pt x="77" y="27"/>
                </a:cubicBezTo>
                <a:cubicBezTo>
                  <a:pt x="76" y="27"/>
                  <a:pt x="75" y="27"/>
                  <a:pt x="74" y="27"/>
                </a:cubicBezTo>
                <a:cubicBezTo>
                  <a:pt x="73" y="26"/>
                  <a:pt x="72" y="26"/>
                  <a:pt x="71" y="25"/>
                </a:cubicBezTo>
                <a:cubicBezTo>
                  <a:pt x="69" y="24"/>
                  <a:pt x="68" y="23"/>
                  <a:pt x="66" y="23"/>
                </a:cubicBezTo>
                <a:cubicBezTo>
                  <a:pt x="66" y="23"/>
                  <a:pt x="66" y="23"/>
                  <a:pt x="66" y="23"/>
                </a:cubicBezTo>
                <a:cubicBezTo>
                  <a:pt x="65" y="23"/>
                  <a:pt x="64" y="24"/>
                  <a:pt x="63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62" y="23"/>
                  <a:pt x="62" y="22"/>
                  <a:pt x="61" y="22"/>
                </a:cubicBezTo>
                <a:cubicBezTo>
                  <a:pt x="60" y="21"/>
                  <a:pt x="60" y="20"/>
                  <a:pt x="59" y="20"/>
                </a:cubicBezTo>
                <a:cubicBezTo>
                  <a:pt x="59" y="18"/>
                  <a:pt x="58" y="17"/>
                  <a:pt x="57" y="17"/>
                </a:cubicBezTo>
                <a:cubicBezTo>
                  <a:pt x="56" y="16"/>
                  <a:pt x="56" y="16"/>
                  <a:pt x="55" y="16"/>
                </a:cubicBezTo>
                <a:cubicBezTo>
                  <a:pt x="54" y="16"/>
                  <a:pt x="53" y="16"/>
                  <a:pt x="52" y="17"/>
                </a:cubicBezTo>
                <a:cubicBezTo>
                  <a:pt x="49" y="19"/>
                  <a:pt x="41" y="22"/>
                  <a:pt x="39" y="22"/>
                </a:cubicBezTo>
                <a:cubicBezTo>
                  <a:pt x="39" y="22"/>
                  <a:pt x="39" y="22"/>
                  <a:pt x="39" y="22"/>
                </a:cubicBezTo>
                <a:cubicBezTo>
                  <a:pt x="32" y="22"/>
                  <a:pt x="26" y="30"/>
                  <a:pt x="21" y="39"/>
                </a:cubicBezTo>
                <a:cubicBezTo>
                  <a:pt x="20" y="40"/>
                  <a:pt x="20" y="40"/>
                  <a:pt x="20" y="41"/>
                </a:cubicBezTo>
                <a:cubicBezTo>
                  <a:pt x="20" y="43"/>
                  <a:pt x="20" y="45"/>
                  <a:pt x="21" y="48"/>
                </a:cubicBezTo>
                <a:cubicBezTo>
                  <a:pt x="21" y="49"/>
                  <a:pt x="21" y="51"/>
                  <a:pt x="22" y="52"/>
                </a:cubicBezTo>
                <a:cubicBezTo>
                  <a:pt x="21" y="52"/>
                  <a:pt x="21" y="52"/>
                  <a:pt x="21" y="52"/>
                </a:cubicBezTo>
                <a:cubicBezTo>
                  <a:pt x="21" y="53"/>
                  <a:pt x="21" y="53"/>
                  <a:pt x="22" y="53"/>
                </a:cubicBezTo>
                <a:cubicBezTo>
                  <a:pt x="22" y="54"/>
                  <a:pt x="22" y="54"/>
                  <a:pt x="22" y="54"/>
                </a:cubicBezTo>
                <a:cubicBezTo>
                  <a:pt x="21" y="57"/>
                  <a:pt x="22" y="61"/>
                  <a:pt x="25" y="66"/>
                </a:cubicBezTo>
                <a:cubicBezTo>
                  <a:pt x="25" y="67"/>
                  <a:pt x="25" y="68"/>
                  <a:pt x="24" y="68"/>
                </a:cubicBezTo>
                <a:cubicBezTo>
                  <a:pt x="24" y="69"/>
                  <a:pt x="24" y="69"/>
                  <a:pt x="25" y="70"/>
                </a:cubicBezTo>
                <a:cubicBezTo>
                  <a:pt x="25" y="70"/>
                  <a:pt x="25" y="70"/>
                  <a:pt x="25" y="70"/>
                </a:cubicBezTo>
                <a:cubicBezTo>
                  <a:pt x="26" y="70"/>
                  <a:pt x="26" y="69"/>
                  <a:pt x="26" y="69"/>
                </a:cubicBezTo>
                <a:cubicBezTo>
                  <a:pt x="27" y="69"/>
                  <a:pt x="27" y="69"/>
                  <a:pt x="27" y="69"/>
                </a:cubicBezTo>
                <a:cubicBezTo>
                  <a:pt x="27" y="69"/>
                  <a:pt x="27" y="69"/>
                  <a:pt x="27" y="69"/>
                </a:cubicBezTo>
                <a:cubicBezTo>
                  <a:pt x="28" y="71"/>
                  <a:pt x="33" y="79"/>
                  <a:pt x="37" y="81"/>
                </a:cubicBezTo>
                <a:cubicBezTo>
                  <a:pt x="40" y="83"/>
                  <a:pt x="46" y="86"/>
                  <a:pt x="50" y="87"/>
                </a:cubicBezTo>
                <a:cubicBezTo>
                  <a:pt x="51" y="88"/>
                  <a:pt x="51" y="88"/>
                  <a:pt x="51" y="88"/>
                </a:cubicBezTo>
                <a:cubicBezTo>
                  <a:pt x="51" y="89"/>
                  <a:pt x="52" y="89"/>
                  <a:pt x="52" y="90"/>
                </a:cubicBezTo>
                <a:cubicBezTo>
                  <a:pt x="53" y="90"/>
                  <a:pt x="53" y="91"/>
                  <a:pt x="53" y="92"/>
                </a:cubicBezTo>
                <a:cubicBezTo>
                  <a:pt x="54" y="92"/>
                  <a:pt x="54" y="92"/>
                  <a:pt x="54" y="93"/>
                </a:cubicBezTo>
                <a:cubicBezTo>
                  <a:pt x="54" y="94"/>
                  <a:pt x="54" y="96"/>
                  <a:pt x="54" y="97"/>
                </a:cubicBezTo>
                <a:cubicBezTo>
                  <a:pt x="54" y="97"/>
                  <a:pt x="53" y="98"/>
                  <a:pt x="53" y="99"/>
                </a:cubicBezTo>
                <a:cubicBezTo>
                  <a:pt x="53" y="101"/>
                  <a:pt x="52" y="108"/>
                  <a:pt x="55" y="114"/>
                </a:cubicBezTo>
                <a:cubicBezTo>
                  <a:pt x="55" y="114"/>
                  <a:pt x="55" y="114"/>
                  <a:pt x="55" y="114"/>
                </a:cubicBezTo>
                <a:cubicBezTo>
                  <a:pt x="55" y="115"/>
                  <a:pt x="55" y="115"/>
                  <a:pt x="55" y="116"/>
                </a:cubicBezTo>
                <a:cubicBezTo>
                  <a:pt x="55" y="116"/>
                  <a:pt x="55" y="117"/>
                  <a:pt x="56" y="117"/>
                </a:cubicBezTo>
                <a:cubicBezTo>
                  <a:pt x="56" y="117"/>
                  <a:pt x="56" y="117"/>
                  <a:pt x="56" y="117"/>
                </a:cubicBezTo>
                <a:cubicBezTo>
                  <a:pt x="56" y="118"/>
                  <a:pt x="56" y="118"/>
                  <a:pt x="56" y="118"/>
                </a:cubicBezTo>
                <a:cubicBezTo>
                  <a:pt x="57" y="118"/>
                  <a:pt x="57" y="117"/>
                  <a:pt x="58" y="117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59" y="117"/>
                  <a:pt x="60" y="118"/>
                  <a:pt x="61" y="119"/>
                </a:cubicBezTo>
                <a:cubicBezTo>
                  <a:pt x="61" y="119"/>
                  <a:pt x="60" y="120"/>
                  <a:pt x="60" y="121"/>
                </a:cubicBezTo>
                <a:cubicBezTo>
                  <a:pt x="60" y="121"/>
                  <a:pt x="60" y="122"/>
                  <a:pt x="61" y="122"/>
                </a:cubicBezTo>
                <a:cubicBezTo>
                  <a:pt x="61" y="122"/>
                  <a:pt x="61" y="122"/>
                  <a:pt x="61" y="122"/>
                </a:cubicBezTo>
                <a:cubicBezTo>
                  <a:pt x="61" y="122"/>
                  <a:pt x="62" y="122"/>
                  <a:pt x="62" y="121"/>
                </a:cubicBezTo>
                <a:cubicBezTo>
                  <a:pt x="62" y="121"/>
                  <a:pt x="62" y="121"/>
                  <a:pt x="62" y="121"/>
                </a:cubicBezTo>
                <a:cubicBezTo>
                  <a:pt x="63" y="122"/>
                  <a:pt x="62" y="124"/>
                  <a:pt x="61" y="127"/>
                </a:cubicBezTo>
                <a:cubicBezTo>
                  <a:pt x="61" y="129"/>
                  <a:pt x="60" y="131"/>
                  <a:pt x="60" y="132"/>
                </a:cubicBezTo>
                <a:cubicBezTo>
                  <a:pt x="31" y="128"/>
                  <a:pt x="5" y="107"/>
                  <a:pt x="5" y="69"/>
                </a:cubicBezTo>
                <a:cubicBezTo>
                  <a:pt x="5" y="46"/>
                  <a:pt x="15" y="29"/>
                  <a:pt x="29" y="18"/>
                </a:cubicBezTo>
                <a:cubicBezTo>
                  <a:pt x="30" y="19"/>
                  <a:pt x="30" y="19"/>
                  <a:pt x="30" y="19"/>
                </a:cubicBezTo>
                <a:cubicBezTo>
                  <a:pt x="31" y="19"/>
                  <a:pt x="32" y="19"/>
                  <a:pt x="33" y="19"/>
                </a:cubicBezTo>
                <a:cubicBezTo>
                  <a:pt x="34" y="19"/>
                  <a:pt x="35" y="19"/>
                  <a:pt x="35" y="20"/>
                </a:cubicBezTo>
                <a:cubicBezTo>
                  <a:pt x="36" y="20"/>
                  <a:pt x="37" y="20"/>
                  <a:pt x="38" y="20"/>
                </a:cubicBezTo>
                <a:moveTo>
                  <a:pt x="97" y="18"/>
                </a:moveTo>
                <a:cubicBezTo>
                  <a:pt x="96" y="17"/>
                  <a:pt x="96" y="17"/>
                  <a:pt x="96" y="17"/>
                </a:cubicBezTo>
                <a:cubicBezTo>
                  <a:pt x="95" y="17"/>
                  <a:pt x="94" y="16"/>
                  <a:pt x="93" y="16"/>
                </a:cubicBezTo>
                <a:cubicBezTo>
                  <a:pt x="94" y="14"/>
                  <a:pt x="95" y="12"/>
                  <a:pt x="96" y="10"/>
                </a:cubicBezTo>
                <a:cubicBezTo>
                  <a:pt x="98" y="11"/>
                  <a:pt x="100" y="12"/>
                  <a:pt x="102" y="13"/>
                </a:cubicBezTo>
                <a:cubicBezTo>
                  <a:pt x="101" y="14"/>
                  <a:pt x="99" y="15"/>
                  <a:pt x="98" y="16"/>
                </a:cubicBezTo>
                <a:cubicBezTo>
                  <a:pt x="98" y="17"/>
                  <a:pt x="97" y="17"/>
                  <a:pt x="97" y="18"/>
                </a:cubicBezTo>
                <a:moveTo>
                  <a:pt x="38" y="15"/>
                </a:moveTo>
                <a:cubicBezTo>
                  <a:pt x="38" y="15"/>
                  <a:pt x="38" y="15"/>
                  <a:pt x="38" y="15"/>
                </a:cubicBezTo>
                <a:cubicBezTo>
                  <a:pt x="38" y="15"/>
                  <a:pt x="37" y="15"/>
                  <a:pt x="37" y="15"/>
                </a:cubicBezTo>
                <a:cubicBezTo>
                  <a:pt x="36" y="15"/>
                  <a:pt x="35" y="15"/>
                  <a:pt x="34" y="15"/>
                </a:cubicBezTo>
                <a:cubicBezTo>
                  <a:pt x="38" y="12"/>
                  <a:pt x="43" y="10"/>
                  <a:pt x="47" y="9"/>
                </a:cubicBezTo>
                <a:cubicBezTo>
                  <a:pt x="47" y="10"/>
                  <a:pt x="46" y="11"/>
                  <a:pt x="46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3" y="14"/>
                  <a:pt x="41" y="15"/>
                  <a:pt x="38" y="15"/>
                </a:cubicBezTo>
                <a:moveTo>
                  <a:pt x="91" y="15"/>
                </a:moveTo>
                <a:cubicBezTo>
                  <a:pt x="89" y="14"/>
                  <a:pt x="88" y="13"/>
                  <a:pt x="87" y="12"/>
                </a:cubicBezTo>
                <a:cubicBezTo>
                  <a:pt x="87" y="12"/>
                  <a:pt x="86" y="12"/>
                  <a:pt x="85" y="12"/>
                </a:cubicBezTo>
                <a:cubicBezTo>
                  <a:pt x="85" y="12"/>
                  <a:pt x="85" y="12"/>
                  <a:pt x="85" y="12"/>
                </a:cubicBezTo>
                <a:cubicBezTo>
                  <a:pt x="86" y="10"/>
                  <a:pt x="87" y="9"/>
                  <a:pt x="88" y="7"/>
                </a:cubicBezTo>
                <a:cubicBezTo>
                  <a:pt x="90" y="8"/>
                  <a:pt x="92" y="8"/>
                  <a:pt x="94" y="9"/>
                </a:cubicBezTo>
                <a:cubicBezTo>
                  <a:pt x="93" y="11"/>
                  <a:pt x="92" y="13"/>
                  <a:pt x="91" y="15"/>
                </a:cubicBezTo>
                <a:moveTo>
                  <a:pt x="49" y="11"/>
                </a:moveTo>
                <a:cubicBezTo>
                  <a:pt x="49" y="10"/>
                  <a:pt x="49" y="9"/>
                  <a:pt x="49" y="8"/>
                </a:cubicBezTo>
                <a:cubicBezTo>
                  <a:pt x="52" y="7"/>
                  <a:pt x="55" y="7"/>
                  <a:pt x="58" y="6"/>
                </a:cubicBezTo>
                <a:cubicBezTo>
                  <a:pt x="58" y="7"/>
                  <a:pt x="58" y="7"/>
                  <a:pt x="58" y="8"/>
                </a:cubicBezTo>
                <a:cubicBezTo>
                  <a:pt x="55" y="9"/>
                  <a:pt x="52" y="10"/>
                  <a:pt x="49" y="11"/>
                </a:cubicBezTo>
                <a:moveTo>
                  <a:pt x="83" y="11"/>
                </a:moveTo>
                <a:cubicBezTo>
                  <a:pt x="81" y="10"/>
                  <a:pt x="78" y="9"/>
                  <a:pt x="75" y="8"/>
                </a:cubicBezTo>
                <a:cubicBezTo>
                  <a:pt x="75" y="7"/>
                  <a:pt x="76" y="6"/>
                  <a:pt x="77" y="5"/>
                </a:cubicBezTo>
                <a:cubicBezTo>
                  <a:pt x="79" y="6"/>
                  <a:pt x="82" y="6"/>
                  <a:pt x="84" y="7"/>
                </a:cubicBez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5" y="7"/>
                  <a:pt x="86" y="7"/>
                </a:cubicBezTo>
                <a:cubicBezTo>
                  <a:pt x="85" y="8"/>
                  <a:pt x="84" y="10"/>
                  <a:pt x="83" y="11"/>
                </a:cubicBezTo>
                <a:moveTo>
                  <a:pt x="61" y="8"/>
                </a:moveTo>
                <a:cubicBezTo>
                  <a:pt x="61" y="7"/>
                  <a:pt x="61" y="6"/>
                  <a:pt x="62" y="6"/>
                </a:cubicBezTo>
                <a:cubicBezTo>
                  <a:pt x="63" y="5"/>
                  <a:pt x="64" y="5"/>
                  <a:pt x="65" y="5"/>
                </a:cubicBezTo>
                <a:cubicBezTo>
                  <a:pt x="66" y="5"/>
                  <a:pt x="68" y="5"/>
                  <a:pt x="69" y="5"/>
                </a:cubicBezTo>
                <a:cubicBezTo>
                  <a:pt x="71" y="5"/>
                  <a:pt x="73" y="5"/>
                  <a:pt x="74" y="5"/>
                </a:cubicBezTo>
                <a:cubicBezTo>
                  <a:pt x="74" y="6"/>
                  <a:pt x="73" y="7"/>
                  <a:pt x="73" y="8"/>
                </a:cubicBezTo>
                <a:cubicBezTo>
                  <a:pt x="70" y="8"/>
                  <a:pt x="67" y="7"/>
                  <a:pt x="65" y="7"/>
                </a:cubicBezTo>
                <a:cubicBezTo>
                  <a:pt x="64" y="7"/>
                  <a:pt x="62" y="7"/>
                  <a:pt x="61" y="8"/>
                </a:cubicBezTo>
                <a:moveTo>
                  <a:pt x="71" y="0"/>
                </a:moveTo>
                <a:cubicBezTo>
                  <a:pt x="69" y="0"/>
                  <a:pt x="68" y="1"/>
                  <a:pt x="66" y="1"/>
                </a:cubicBezTo>
                <a:cubicBezTo>
                  <a:pt x="65" y="1"/>
                  <a:pt x="65" y="1"/>
                  <a:pt x="65" y="1"/>
                </a:cubicBezTo>
                <a:cubicBezTo>
                  <a:pt x="64" y="1"/>
                  <a:pt x="64" y="1"/>
                  <a:pt x="64" y="1"/>
                </a:cubicBezTo>
                <a:cubicBezTo>
                  <a:pt x="53" y="2"/>
                  <a:pt x="41" y="5"/>
                  <a:pt x="27" y="13"/>
                </a:cubicBezTo>
                <a:cubicBezTo>
                  <a:pt x="27" y="14"/>
                  <a:pt x="27" y="14"/>
                  <a:pt x="27" y="14"/>
                </a:cubicBezTo>
                <a:cubicBezTo>
                  <a:pt x="26" y="14"/>
                  <a:pt x="26" y="15"/>
                  <a:pt x="26" y="15"/>
                </a:cubicBezTo>
                <a:cubicBezTo>
                  <a:pt x="25" y="16"/>
                  <a:pt x="24" y="17"/>
                  <a:pt x="23" y="18"/>
                </a:cubicBezTo>
                <a:cubicBezTo>
                  <a:pt x="8" y="30"/>
                  <a:pt x="0" y="48"/>
                  <a:pt x="0" y="69"/>
                </a:cubicBezTo>
                <a:cubicBezTo>
                  <a:pt x="0" y="110"/>
                  <a:pt x="30" y="133"/>
                  <a:pt x="62" y="137"/>
                </a:cubicBezTo>
                <a:cubicBezTo>
                  <a:pt x="62" y="138"/>
                  <a:pt x="63" y="138"/>
                  <a:pt x="64" y="138"/>
                </a:cubicBezTo>
                <a:cubicBezTo>
                  <a:pt x="64" y="138"/>
                  <a:pt x="67" y="138"/>
                  <a:pt x="72" y="138"/>
                </a:cubicBezTo>
                <a:cubicBezTo>
                  <a:pt x="85" y="138"/>
                  <a:pt x="90" y="136"/>
                  <a:pt x="92" y="135"/>
                </a:cubicBezTo>
                <a:cubicBezTo>
                  <a:pt x="103" y="132"/>
                  <a:pt x="112" y="127"/>
                  <a:pt x="120" y="121"/>
                </a:cubicBezTo>
                <a:cubicBezTo>
                  <a:pt x="131" y="111"/>
                  <a:pt x="138" y="98"/>
                  <a:pt x="141" y="82"/>
                </a:cubicBezTo>
                <a:cubicBezTo>
                  <a:pt x="142" y="79"/>
                  <a:pt x="142" y="75"/>
                  <a:pt x="142" y="72"/>
                </a:cubicBezTo>
                <a:cubicBezTo>
                  <a:pt x="142" y="71"/>
                  <a:pt x="142" y="71"/>
                  <a:pt x="142" y="70"/>
                </a:cubicBezTo>
                <a:cubicBezTo>
                  <a:pt x="142" y="69"/>
                  <a:pt x="142" y="69"/>
                  <a:pt x="142" y="69"/>
                </a:cubicBezTo>
                <a:cubicBezTo>
                  <a:pt x="142" y="49"/>
                  <a:pt x="135" y="32"/>
                  <a:pt x="122" y="20"/>
                </a:cubicBezTo>
                <a:cubicBezTo>
                  <a:pt x="122" y="19"/>
                  <a:pt x="122" y="19"/>
                  <a:pt x="122" y="19"/>
                </a:cubicBezTo>
                <a:cubicBezTo>
                  <a:pt x="120" y="18"/>
                  <a:pt x="119" y="17"/>
                  <a:pt x="118" y="16"/>
                </a:cubicBezTo>
                <a:cubicBezTo>
                  <a:pt x="118" y="15"/>
                  <a:pt x="117" y="15"/>
                  <a:pt x="117" y="15"/>
                </a:cubicBezTo>
                <a:cubicBezTo>
                  <a:pt x="104" y="6"/>
                  <a:pt x="88" y="0"/>
                  <a:pt x="71" y="0"/>
                </a:cubicBezTo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75" name="组合 574"/>
          <p:cNvGrpSpPr/>
          <p:nvPr/>
        </p:nvGrpSpPr>
        <p:grpSpPr>
          <a:xfrm>
            <a:off x="4789775" y="2668003"/>
            <a:ext cx="152627" cy="203816"/>
            <a:chOff x="1924044" y="2721446"/>
            <a:chExt cx="291233" cy="388908"/>
          </a:xfrm>
        </p:grpSpPr>
        <p:sp>
          <p:nvSpPr>
            <p:cNvPr id="576" name="Freeform 769"/>
            <p:cNvSpPr>
              <a:spLocks noEditPoints="1"/>
            </p:cNvSpPr>
            <p:nvPr/>
          </p:nvSpPr>
          <p:spPr bwMode="auto">
            <a:xfrm>
              <a:off x="1924044" y="2721446"/>
              <a:ext cx="291233" cy="388908"/>
            </a:xfrm>
            <a:custGeom>
              <a:avLst/>
              <a:gdLst>
                <a:gd name="T0" fmla="*/ 107 w 137"/>
                <a:gd name="T1" fmla="*/ 84 h 183"/>
                <a:gd name="T2" fmla="*/ 125 w 137"/>
                <a:gd name="T3" fmla="*/ 157 h 183"/>
                <a:gd name="T4" fmla="*/ 128 w 137"/>
                <a:gd name="T5" fmla="*/ 169 h 183"/>
                <a:gd name="T6" fmla="*/ 121 w 137"/>
                <a:gd name="T7" fmla="*/ 169 h 183"/>
                <a:gd name="T8" fmla="*/ 116 w 137"/>
                <a:gd name="T9" fmla="*/ 167 h 183"/>
                <a:gd name="T10" fmla="*/ 35 w 137"/>
                <a:gd name="T11" fmla="*/ 172 h 183"/>
                <a:gd name="T12" fmla="*/ 16 w 137"/>
                <a:gd name="T13" fmla="*/ 177 h 183"/>
                <a:gd name="T14" fmla="*/ 5 w 137"/>
                <a:gd name="T15" fmla="*/ 133 h 183"/>
                <a:gd name="T16" fmla="*/ 39 w 137"/>
                <a:gd name="T17" fmla="*/ 62 h 183"/>
                <a:gd name="T18" fmla="*/ 35 w 137"/>
                <a:gd name="T19" fmla="*/ 59 h 183"/>
                <a:gd name="T20" fmla="*/ 122 w 137"/>
                <a:gd name="T21" fmla="*/ 64 h 183"/>
                <a:gd name="T22" fmla="*/ 124 w 137"/>
                <a:gd name="T23" fmla="*/ 64 h 183"/>
                <a:gd name="T24" fmla="*/ 52 w 137"/>
                <a:gd name="T25" fmla="*/ 60 h 183"/>
                <a:gd name="T26" fmla="*/ 115 w 137"/>
                <a:gd name="T27" fmla="*/ 57 h 183"/>
                <a:gd name="T28" fmla="*/ 65 w 137"/>
                <a:gd name="T29" fmla="*/ 56 h 183"/>
                <a:gd name="T30" fmla="*/ 104 w 137"/>
                <a:gd name="T31" fmla="*/ 56 h 183"/>
                <a:gd name="T32" fmla="*/ 76 w 137"/>
                <a:gd name="T33" fmla="*/ 54 h 183"/>
                <a:gd name="T34" fmla="*/ 96 w 137"/>
                <a:gd name="T35" fmla="*/ 54 h 183"/>
                <a:gd name="T36" fmla="*/ 82 w 137"/>
                <a:gd name="T37" fmla="*/ 53 h 183"/>
                <a:gd name="T38" fmla="*/ 81 w 137"/>
                <a:gd name="T39" fmla="*/ 57 h 183"/>
                <a:gd name="T40" fmla="*/ 88 w 137"/>
                <a:gd name="T41" fmla="*/ 55 h 183"/>
                <a:gd name="T42" fmla="*/ 89 w 137"/>
                <a:gd name="T43" fmla="*/ 57 h 183"/>
                <a:gd name="T44" fmla="*/ 38 w 137"/>
                <a:gd name="T45" fmla="*/ 55 h 183"/>
                <a:gd name="T46" fmla="*/ 35 w 137"/>
                <a:gd name="T47" fmla="*/ 49 h 183"/>
                <a:gd name="T48" fmla="*/ 89 w 137"/>
                <a:gd name="T49" fmla="*/ 46 h 183"/>
                <a:gd name="T50" fmla="*/ 51 w 137"/>
                <a:gd name="T51" fmla="*/ 53 h 183"/>
                <a:gd name="T52" fmla="*/ 63 w 137"/>
                <a:gd name="T53" fmla="*/ 52 h 183"/>
                <a:gd name="T54" fmla="*/ 100 w 137"/>
                <a:gd name="T55" fmla="*/ 43 h 183"/>
                <a:gd name="T56" fmla="*/ 73 w 137"/>
                <a:gd name="T57" fmla="*/ 50 h 183"/>
                <a:gd name="T58" fmla="*/ 85 w 137"/>
                <a:gd name="T59" fmla="*/ 45 h 183"/>
                <a:gd name="T60" fmla="*/ 82 w 137"/>
                <a:gd name="T61" fmla="*/ 49 h 183"/>
                <a:gd name="T62" fmla="*/ 111 w 137"/>
                <a:gd name="T63" fmla="*/ 40 h 183"/>
                <a:gd name="T64" fmla="*/ 49 w 137"/>
                <a:gd name="T65" fmla="*/ 28 h 183"/>
                <a:gd name="T66" fmla="*/ 65 w 137"/>
                <a:gd name="T67" fmla="*/ 5 h 183"/>
                <a:gd name="T68" fmla="*/ 63 w 137"/>
                <a:gd name="T69" fmla="*/ 30 h 183"/>
                <a:gd name="T70" fmla="*/ 78 w 137"/>
                <a:gd name="T71" fmla="*/ 8 h 183"/>
                <a:gd name="T72" fmla="*/ 44 w 137"/>
                <a:gd name="T73" fmla="*/ 42 h 183"/>
                <a:gd name="T74" fmla="*/ 41 w 137"/>
                <a:gd name="T75" fmla="*/ 32 h 183"/>
                <a:gd name="T76" fmla="*/ 65 w 137"/>
                <a:gd name="T77" fmla="*/ 0 h 183"/>
                <a:gd name="T78" fmla="*/ 31 w 137"/>
                <a:gd name="T79" fmla="*/ 10 h 183"/>
                <a:gd name="T80" fmla="*/ 34 w 137"/>
                <a:gd name="T81" fmla="*/ 42 h 183"/>
                <a:gd name="T82" fmla="*/ 31 w 137"/>
                <a:gd name="T83" fmla="*/ 59 h 183"/>
                <a:gd name="T84" fmla="*/ 0 w 137"/>
                <a:gd name="T85" fmla="*/ 133 h 183"/>
                <a:gd name="T86" fmla="*/ 12 w 137"/>
                <a:gd name="T87" fmla="*/ 180 h 183"/>
                <a:gd name="T88" fmla="*/ 35 w 137"/>
                <a:gd name="T89" fmla="*/ 177 h 183"/>
                <a:gd name="T90" fmla="*/ 106 w 137"/>
                <a:gd name="T91" fmla="*/ 174 h 183"/>
                <a:gd name="T92" fmla="*/ 131 w 137"/>
                <a:gd name="T93" fmla="*/ 173 h 183"/>
                <a:gd name="T94" fmla="*/ 130 w 137"/>
                <a:gd name="T95" fmla="*/ 157 h 183"/>
                <a:gd name="T96" fmla="*/ 89 w 137"/>
                <a:gd name="T97" fmla="*/ 64 h 183"/>
                <a:gd name="T98" fmla="*/ 124 w 137"/>
                <a:gd name="T99" fmla="*/ 69 h 183"/>
                <a:gd name="T100" fmla="*/ 134 w 137"/>
                <a:gd name="T101" fmla="*/ 54 h 183"/>
                <a:gd name="T102" fmla="*/ 115 w 137"/>
                <a:gd name="T103" fmla="*/ 43 h 183"/>
                <a:gd name="T104" fmla="*/ 112 w 137"/>
                <a:gd name="T105" fmla="*/ 32 h 183"/>
                <a:gd name="T106" fmla="*/ 100 w 137"/>
                <a:gd name="T107" fmla="*/ 15 h 183"/>
                <a:gd name="T108" fmla="*/ 82 w 137"/>
                <a:gd name="T109" fmla="*/ 4 h 183"/>
                <a:gd name="T110" fmla="*/ 69 w 137"/>
                <a:gd name="T11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7" h="183">
                  <a:moveTo>
                    <a:pt x="41" y="66"/>
                  </a:moveTo>
                  <a:cubicBezTo>
                    <a:pt x="43" y="66"/>
                    <a:pt x="45" y="66"/>
                    <a:pt x="45" y="66"/>
                  </a:cubicBezTo>
                  <a:cubicBezTo>
                    <a:pt x="62" y="65"/>
                    <a:pt x="72" y="64"/>
                    <a:pt x="80" y="62"/>
                  </a:cubicBezTo>
                  <a:cubicBezTo>
                    <a:pt x="80" y="63"/>
                    <a:pt x="81" y="64"/>
                    <a:pt x="82" y="65"/>
                  </a:cubicBezTo>
                  <a:cubicBezTo>
                    <a:pt x="84" y="67"/>
                    <a:pt x="87" y="69"/>
                    <a:pt x="90" y="71"/>
                  </a:cubicBezTo>
                  <a:cubicBezTo>
                    <a:pt x="95" y="75"/>
                    <a:pt x="101" y="79"/>
                    <a:pt x="107" y="84"/>
                  </a:cubicBezTo>
                  <a:cubicBezTo>
                    <a:pt x="113" y="88"/>
                    <a:pt x="118" y="93"/>
                    <a:pt x="122" y="98"/>
                  </a:cubicBezTo>
                  <a:cubicBezTo>
                    <a:pt x="128" y="107"/>
                    <a:pt x="131" y="117"/>
                    <a:pt x="131" y="128"/>
                  </a:cubicBezTo>
                  <a:cubicBezTo>
                    <a:pt x="131" y="131"/>
                    <a:pt x="131" y="134"/>
                    <a:pt x="130" y="137"/>
                  </a:cubicBezTo>
                  <a:cubicBezTo>
                    <a:pt x="129" y="141"/>
                    <a:pt x="128" y="143"/>
                    <a:pt x="127" y="146"/>
                  </a:cubicBezTo>
                  <a:cubicBezTo>
                    <a:pt x="126" y="149"/>
                    <a:pt x="125" y="153"/>
                    <a:pt x="125" y="157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5" y="158"/>
                    <a:pt x="125" y="159"/>
                    <a:pt x="126" y="160"/>
                  </a:cubicBezTo>
                  <a:cubicBezTo>
                    <a:pt x="126" y="162"/>
                    <a:pt x="126" y="163"/>
                    <a:pt x="127" y="165"/>
                  </a:cubicBezTo>
                  <a:cubicBezTo>
                    <a:pt x="127" y="167"/>
                    <a:pt x="128" y="168"/>
                    <a:pt x="128" y="169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27" y="170"/>
                    <a:pt x="127" y="170"/>
                    <a:pt x="127" y="170"/>
                  </a:cubicBezTo>
                  <a:cubicBezTo>
                    <a:pt x="127" y="170"/>
                    <a:pt x="126" y="170"/>
                    <a:pt x="126" y="170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25" y="170"/>
                    <a:pt x="122" y="170"/>
                    <a:pt x="121" y="169"/>
                  </a:cubicBezTo>
                  <a:cubicBezTo>
                    <a:pt x="120" y="168"/>
                    <a:pt x="119" y="168"/>
                    <a:pt x="118" y="168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6" y="167"/>
                    <a:pt x="116" y="167"/>
                  </a:cubicBezTo>
                  <a:cubicBezTo>
                    <a:pt x="116" y="167"/>
                    <a:pt x="116" y="167"/>
                    <a:pt x="116" y="167"/>
                  </a:cubicBezTo>
                  <a:cubicBezTo>
                    <a:pt x="116" y="167"/>
                    <a:pt x="116" y="167"/>
                    <a:pt x="116" y="167"/>
                  </a:cubicBezTo>
                  <a:cubicBezTo>
                    <a:pt x="111" y="168"/>
                    <a:pt x="108" y="168"/>
                    <a:pt x="105" y="169"/>
                  </a:cubicBezTo>
                  <a:cubicBezTo>
                    <a:pt x="102" y="169"/>
                    <a:pt x="99" y="170"/>
                    <a:pt x="94" y="171"/>
                  </a:cubicBezTo>
                  <a:cubicBezTo>
                    <a:pt x="86" y="172"/>
                    <a:pt x="79" y="173"/>
                    <a:pt x="71" y="173"/>
                  </a:cubicBezTo>
                  <a:cubicBezTo>
                    <a:pt x="67" y="173"/>
                    <a:pt x="64" y="173"/>
                    <a:pt x="61" y="173"/>
                  </a:cubicBezTo>
                  <a:cubicBezTo>
                    <a:pt x="56" y="173"/>
                    <a:pt x="51" y="173"/>
                    <a:pt x="46" y="173"/>
                  </a:cubicBezTo>
                  <a:cubicBezTo>
                    <a:pt x="43" y="173"/>
                    <a:pt x="39" y="172"/>
                    <a:pt x="35" y="172"/>
                  </a:cubicBezTo>
                  <a:cubicBezTo>
                    <a:pt x="30" y="172"/>
                    <a:pt x="25" y="173"/>
                    <a:pt x="21" y="176"/>
                  </a:cubicBezTo>
                  <a:cubicBezTo>
                    <a:pt x="20" y="176"/>
                    <a:pt x="19" y="177"/>
                    <a:pt x="19" y="177"/>
                  </a:cubicBezTo>
                  <a:cubicBezTo>
                    <a:pt x="18" y="177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7"/>
                    <a:pt x="16" y="177"/>
                    <a:pt x="16" y="177"/>
                  </a:cubicBezTo>
                  <a:cubicBezTo>
                    <a:pt x="16" y="176"/>
                    <a:pt x="16" y="174"/>
                    <a:pt x="16" y="173"/>
                  </a:cubicBezTo>
                  <a:cubicBezTo>
                    <a:pt x="16" y="172"/>
                    <a:pt x="16" y="172"/>
                    <a:pt x="16" y="171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0"/>
                    <a:pt x="16" y="170"/>
                    <a:pt x="16" y="169"/>
                  </a:cubicBezTo>
                  <a:cubicBezTo>
                    <a:pt x="13" y="162"/>
                    <a:pt x="11" y="157"/>
                    <a:pt x="9" y="151"/>
                  </a:cubicBezTo>
                  <a:cubicBezTo>
                    <a:pt x="7" y="146"/>
                    <a:pt x="6" y="140"/>
                    <a:pt x="5" y="133"/>
                  </a:cubicBezTo>
                  <a:cubicBezTo>
                    <a:pt x="5" y="132"/>
                    <a:pt x="5" y="131"/>
                    <a:pt x="5" y="130"/>
                  </a:cubicBezTo>
                  <a:cubicBezTo>
                    <a:pt x="5" y="117"/>
                    <a:pt x="9" y="103"/>
                    <a:pt x="16" y="92"/>
                  </a:cubicBezTo>
                  <a:cubicBezTo>
                    <a:pt x="20" y="88"/>
                    <a:pt x="24" y="84"/>
                    <a:pt x="28" y="81"/>
                  </a:cubicBezTo>
                  <a:cubicBezTo>
                    <a:pt x="33" y="77"/>
                    <a:pt x="37" y="72"/>
                    <a:pt x="39" y="66"/>
                  </a:cubicBezTo>
                  <a:cubicBezTo>
                    <a:pt x="40" y="66"/>
                    <a:pt x="41" y="66"/>
                    <a:pt x="41" y="66"/>
                  </a:cubicBezTo>
                  <a:moveTo>
                    <a:pt x="39" y="62"/>
                  </a:moveTo>
                  <a:cubicBezTo>
                    <a:pt x="39" y="62"/>
                    <a:pt x="38" y="62"/>
                    <a:pt x="38" y="62"/>
                  </a:cubicBezTo>
                  <a:cubicBezTo>
                    <a:pt x="37" y="61"/>
                    <a:pt x="36" y="61"/>
                    <a:pt x="36" y="61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6" y="59"/>
                    <a:pt x="37" y="59"/>
                    <a:pt x="38" y="59"/>
                  </a:cubicBezTo>
                  <a:cubicBezTo>
                    <a:pt x="38" y="59"/>
                    <a:pt x="39" y="59"/>
                    <a:pt x="39" y="59"/>
                  </a:cubicBezTo>
                  <a:cubicBezTo>
                    <a:pt x="40" y="59"/>
                    <a:pt x="40" y="59"/>
                    <a:pt x="41" y="59"/>
                  </a:cubicBezTo>
                  <a:cubicBezTo>
                    <a:pt x="40" y="60"/>
                    <a:pt x="40" y="61"/>
                    <a:pt x="39" y="62"/>
                  </a:cubicBezTo>
                  <a:moveTo>
                    <a:pt x="124" y="64"/>
                  </a:moveTo>
                  <a:cubicBezTo>
                    <a:pt x="123" y="64"/>
                    <a:pt x="123" y="64"/>
                    <a:pt x="122" y="64"/>
                  </a:cubicBezTo>
                  <a:cubicBezTo>
                    <a:pt x="123" y="62"/>
                    <a:pt x="125" y="60"/>
                    <a:pt x="126" y="58"/>
                  </a:cubicBezTo>
                  <a:cubicBezTo>
                    <a:pt x="127" y="58"/>
                    <a:pt x="129" y="58"/>
                    <a:pt x="130" y="58"/>
                  </a:cubicBezTo>
                  <a:cubicBezTo>
                    <a:pt x="130" y="58"/>
                    <a:pt x="131" y="58"/>
                    <a:pt x="131" y="58"/>
                  </a:cubicBezTo>
                  <a:cubicBezTo>
                    <a:pt x="131" y="60"/>
                    <a:pt x="131" y="62"/>
                    <a:pt x="131" y="64"/>
                  </a:cubicBezTo>
                  <a:cubicBezTo>
                    <a:pt x="129" y="64"/>
                    <a:pt x="127" y="64"/>
                    <a:pt x="124" y="64"/>
                  </a:cubicBezTo>
                  <a:cubicBezTo>
                    <a:pt x="124" y="64"/>
                    <a:pt x="124" y="64"/>
                    <a:pt x="124" y="64"/>
                  </a:cubicBezTo>
                  <a:cubicBezTo>
                    <a:pt x="124" y="64"/>
                    <a:pt x="124" y="64"/>
                    <a:pt x="124" y="64"/>
                  </a:cubicBezTo>
                  <a:moveTo>
                    <a:pt x="44" y="62"/>
                  </a:moveTo>
                  <a:cubicBezTo>
                    <a:pt x="45" y="61"/>
                    <a:pt x="46" y="60"/>
                    <a:pt x="46" y="59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48" y="58"/>
                    <a:pt x="51" y="58"/>
                    <a:pt x="54" y="58"/>
                  </a:cubicBezTo>
                  <a:cubicBezTo>
                    <a:pt x="53" y="59"/>
                    <a:pt x="53" y="59"/>
                    <a:pt x="52" y="60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0" y="61"/>
                    <a:pt x="48" y="61"/>
                    <a:pt x="45" y="62"/>
                  </a:cubicBezTo>
                  <a:cubicBezTo>
                    <a:pt x="44" y="62"/>
                    <a:pt x="44" y="62"/>
                    <a:pt x="44" y="62"/>
                  </a:cubicBezTo>
                  <a:moveTo>
                    <a:pt x="117" y="64"/>
                  </a:moveTo>
                  <a:cubicBezTo>
                    <a:pt x="115" y="64"/>
                    <a:pt x="113" y="63"/>
                    <a:pt x="111" y="63"/>
                  </a:cubicBezTo>
                  <a:cubicBezTo>
                    <a:pt x="112" y="61"/>
                    <a:pt x="113" y="59"/>
                    <a:pt x="115" y="57"/>
                  </a:cubicBezTo>
                  <a:cubicBezTo>
                    <a:pt x="117" y="58"/>
                    <a:pt x="119" y="58"/>
                    <a:pt x="121" y="58"/>
                  </a:cubicBezTo>
                  <a:cubicBezTo>
                    <a:pt x="119" y="60"/>
                    <a:pt x="118" y="62"/>
                    <a:pt x="117" y="64"/>
                  </a:cubicBezTo>
                  <a:moveTo>
                    <a:pt x="57" y="61"/>
                  </a:moveTo>
                  <a:cubicBezTo>
                    <a:pt x="58" y="60"/>
                    <a:pt x="58" y="58"/>
                    <a:pt x="59" y="57"/>
                  </a:cubicBezTo>
                  <a:cubicBezTo>
                    <a:pt x="61" y="57"/>
                    <a:pt x="63" y="56"/>
                    <a:pt x="65" y="56"/>
                  </a:cubicBezTo>
                  <a:cubicBezTo>
                    <a:pt x="65" y="56"/>
                    <a:pt x="65" y="56"/>
                    <a:pt x="65" y="56"/>
                  </a:cubicBezTo>
                  <a:cubicBezTo>
                    <a:pt x="65" y="57"/>
                    <a:pt x="64" y="58"/>
                    <a:pt x="64" y="59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2" y="60"/>
                    <a:pt x="59" y="61"/>
                    <a:pt x="57" y="61"/>
                  </a:cubicBezTo>
                  <a:moveTo>
                    <a:pt x="106" y="62"/>
                  </a:moveTo>
                  <a:cubicBezTo>
                    <a:pt x="104" y="62"/>
                    <a:pt x="102" y="61"/>
                    <a:pt x="100" y="61"/>
                  </a:cubicBezTo>
                  <a:cubicBezTo>
                    <a:pt x="102" y="59"/>
                    <a:pt x="103" y="57"/>
                    <a:pt x="104" y="56"/>
                  </a:cubicBezTo>
                  <a:cubicBezTo>
                    <a:pt x="106" y="56"/>
                    <a:pt x="108" y="57"/>
                    <a:pt x="110" y="57"/>
                  </a:cubicBezTo>
                  <a:cubicBezTo>
                    <a:pt x="109" y="59"/>
                    <a:pt x="107" y="60"/>
                    <a:pt x="106" y="62"/>
                  </a:cubicBezTo>
                  <a:moveTo>
                    <a:pt x="69" y="60"/>
                  </a:moveTo>
                  <a:cubicBezTo>
                    <a:pt x="69" y="58"/>
                    <a:pt x="70" y="57"/>
                    <a:pt x="71" y="56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55"/>
                    <a:pt x="74" y="55"/>
                    <a:pt x="76" y="54"/>
                  </a:cubicBezTo>
                  <a:cubicBezTo>
                    <a:pt x="75" y="56"/>
                    <a:pt x="74" y="57"/>
                    <a:pt x="73" y="58"/>
                  </a:cubicBezTo>
                  <a:cubicBezTo>
                    <a:pt x="73" y="59"/>
                    <a:pt x="73" y="59"/>
                    <a:pt x="73" y="59"/>
                  </a:cubicBezTo>
                  <a:cubicBezTo>
                    <a:pt x="72" y="59"/>
                    <a:pt x="70" y="59"/>
                    <a:pt x="69" y="60"/>
                  </a:cubicBezTo>
                  <a:moveTo>
                    <a:pt x="96" y="60"/>
                  </a:moveTo>
                  <a:cubicBezTo>
                    <a:pt x="95" y="59"/>
                    <a:pt x="94" y="59"/>
                    <a:pt x="93" y="59"/>
                  </a:cubicBezTo>
                  <a:cubicBezTo>
                    <a:pt x="94" y="57"/>
                    <a:pt x="95" y="55"/>
                    <a:pt x="96" y="54"/>
                  </a:cubicBezTo>
                  <a:cubicBezTo>
                    <a:pt x="97" y="54"/>
                    <a:pt x="97" y="54"/>
                    <a:pt x="97" y="54"/>
                  </a:cubicBezTo>
                  <a:cubicBezTo>
                    <a:pt x="97" y="54"/>
                    <a:pt x="98" y="55"/>
                    <a:pt x="99" y="55"/>
                  </a:cubicBezTo>
                  <a:cubicBezTo>
                    <a:pt x="98" y="56"/>
                    <a:pt x="97" y="58"/>
                    <a:pt x="96" y="60"/>
                  </a:cubicBezTo>
                  <a:moveTo>
                    <a:pt x="79" y="58"/>
                  </a:moveTo>
                  <a:cubicBezTo>
                    <a:pt x="79" y="56"/>
                    <a:pt x="80" y="55"/>
                    <a:pt x="81" y="54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3"/>
                  </a:cubicBezTo>
                  <a:cubicBezTo>
                    <a:pt x="83" y="54"/>
                    <a:pt x="84" y="55"/>
                    <a:pt x="84" y="55"/>
                  </a:cubicBezTo>
                  <a:cubicBezTo>
                    <a:pt x="84" y="56"/>
                    <a:pt x="83" y="56"/>
                    <a:pt x="83" y="56"/>
                  </a:cubicBezTo>
                  <a:cubicBezTo>
                    <a:pt x="83" y="57"/>
                    <a:pt x="83" y="57"/>
                    <a:pt x="82" y="57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0" y="58"/>
                    <a:pt x="79" y="58"/>
                    <a:pt x="79" y="58"/>
                  </a:cubicBezTo>
                  <a:moveTo>
                    <a:pt x="89" y="57"/>
                  </a:moveTo>
                  <a:cubicBezTo>
                    <a:pt x="88" y="57"/>
                    <a:pt x="88" y="57"/>
                    <a:pt x="88" y="57"/>
                  </a:cubicBezTo>
                  <a:cubicBezTo>
                    <a:pt x="88" y="56"/>
                    <a:pt x="88" y="56"/>
                    <a:pt x="88" y="55"/>
                  </a:cubicBezTo>
                  <a:cubicBezTo>
                    <a:pt x="88" y="54"/>
                    <a:pt x="87" y="52"/>
                    <a:pt x="87" y="51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51"/>
                    <a:pt x="88" y="51"/>
                    <a:pt x="88" y="51"/>
                  </a:cubicBezTo>
                  <a:cubicBezTo>
                    <a:pt x="89" y="52"/>
                    <a:pt x="90" y="52"/>
                    <a:pt x="91" y="52"/>
                  </a:cubicBezTo>
                  <a:cubicBezTo>
                    <a:pt x="90" y="54"/>
                    <a:pt x="89" y="55"/>
                    <a:pt x="89" y="57"/>
                  </a:cubicBezTo>
                  <a:moveTo>
                    <a:pt x="37" y="48"/>
                  </a:moveTo>
                  <a:cubicBezTo>
                    <a:pt x="38" y="48"/>
                    <a:pt x="38" y="48"/>
                    <a:pt x="39" y="48"/>
                  </a:cubicBezTo>
                  <a:cubicBezTo>
                    <a:pt x="39" y="47"/>
                    <a:pt x="39" y="47"/>
                    <a:pt x="40" y="47"/>
                  </a:cubicBezTo>
                  <a:cubicBezTo>
                    <a:pt x="40" y="47"/>
                    <a:pt x="41" y="47"/>
                    <a:pt x="41" y="47"/>
                  </a:cubicBezTo>
                  <a:cubicBezTo>
                    <a:pt x="40" y="50"/>
                    <a:pt x="40" y="52"/>
                    <a:pt x="38" y="54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7" y="55"/>
                    <a:pt x="36" y="55"/>
                    <a:pt x="35" y="54"/>
                  </a:cubicBezTo>
                  <a:cubicBezTo>
                    <a:pt x="35" y="54"/>
                    <a:pt x="34" y="54"/>
                    <a:pt x="34" y="52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0"/>
                    <a:pt x="35" y="49"/>
                  </a:cubicBezTo>
                  <a:cubicBezTo>
                    <a:pt x="35" y="49"/>
                    <a:pt x="36" y="48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moveTo>
                    <a:pt x="91" y="48"/>
                  </a:moveTo>
                  <a:cubicBezTo>
                    <a:pt x="91" y="48"/>
                    <a:pt x="90" y="48"/>
                    <a:pt x="89" y="47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90" y="46"/>
                    <a:pt x="90" y="46"/>
                    <a:pt x="91" y="46"/>
                  </a:cubicBezTo>
                  <a:cubicBezTo>
                    <a:pt x="91" y="47"/>
                    <a:pt x="91" y="47"/>
                    <a:pt x="91" y="48"/>
                  </a:cubicBezTo>
                  <a:moveTo>
                    <a:pt x="43" y="55"/>
                  </a:moveTo>
                  <a:cubicBezTo>
                    <a:pt x="44" y="52"/>
                    <a:pt x="45" y="49"/>
                    <a:pt x="45" y="47"/>
                  </a:cubicBezTo>
                  <a:cubicBezTo>
                    <a:pt x="48" y="46"/>
                    <a:pt x="51" y="46"/>
                    <a:pt x="54" y="45"/>
                  </a:cubicBezTo>
                  <a:cubicBezTo>
                    <a:pt x="53" y="48"/>
                    <a:pt x="52" y="51"/>
                    <a:pt x="51" y="53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48" y="54"/>
                    <a:pt x="45" y="54"/>
                    <a:pt x="43" y="55"/>
                  </a:cubicBezTo>
                  <a:moveTo>
                    <a:pt x="56" y="53"/>
                  </a:moveTo>
                  <a:cubicBezTo>
                    <a:pt x="57" y="50"/>
                    <a:pt x="58" y="48"/>
                    <a:pt x="59" y="45"/>
                  </a:cubicBezTo>
                  <a:cubicBezTo>
                    <a:pt x="61" y="45"/>
                    <a:pt x="64" y="44"/>
                    <a:pt x="66" y="44"/>
                  </a:cubicBezTo>
                  <a:cubicBezTo>
                    <a:pt x="65" y="47"/>
                    <a:pt x="64" y="49"/>
                    <a:pt x="63" y="52"/>
                  </a:cubicBezTo>
                  <a:cubicBezTo>
                    <a:pt x="61" y="52"/>
                    <a:pt x="58" y="53"/>
                    <a:pt x="56" y="53"/>
                  </a:cubicBezTo>
                  <a:moveTo>
                    <a:pt x="96" y="49"/>
                  </a:moveTo>
                  <a:cubicBezTo>
                    <a:pt x="95" y="49"/>
                    <a:pt x="95" y="49"/>
                    <a:pt x="95" y="49"/>
                  </a:cubicBezTo>
                  <a:cubicBezTo>
                    <a:pt x="95" y="49"/>
                    <a:pt x="95" y="48"/>
                    <a:pt x="95" y="48"/>
                  </a:cubicBezTo>
                  <a:cubicBezTo>
                    <a:pt x="95" y="47"/>
                    <a:pt x="96" y="46"/>
                    <a:pt x="96" y="45"/>
                  </a:cubicBezTo>
                  <a:cubicBezTo>
                    <a:pt x="97" y="44"/>
                    <a:pt x="99" y="44"/>
                    <a:pt x="100" y="43"/>
                  </a:cubicBezTo>
                  <a:cubicBezTo>
                    <a:pt x="100" y="45"/>
                    <a:pt x="100" y="46"/>
                    <a:pt x="100" y="48"/>
                  </a:cubicBezTo>
                  <a:cubicBezTo>
                    <a:pt x="99" y="48"/>
                    <a:pt x="98" y="49"/>
                    <a:pt x="96" y="49"/>
                  </a:cubicBezTo>
                  <a:moveTo>
                    <a:pt x="68" y="51"/>
                  </a:moveTo>
                  <a:cubicBezTo>
                    <a:pt x="69" y="49"/>
                    <a:pt x="70" y="46"/>
                    <a:pt x="71" y="43"/>
                  </a:cubicBezTo>
                  <a:cubicBezTo>
                    <a:pt x="73" y="43"/>
                    <a:pt x="75" y="43"/>
                    <a:pt x="76" y="43"/>
                  </a:cubicBezTo>
                  <a:cubicBezTo>
                    <a:pt x="75" y="45"/>
                    <a:pt x="74" y="48"/>
                    <a:pt x="73" y="50"/>
                  </a:cubicBezTo>
                  <a:cubicBezTo>
                    <a:pt x="72" y="51"/>
                    <a:pt x="70" y="51"/>
                    <a:pt x="68" y="51"/>
                  </a:cubicBezTo>
                  <a:moveTo>
                    <a:pt x="78" y="50"/>
                  </a:moveTo>
                  <a:cubicBezTo>
                    <a:pt x="79" y="47"/>
                    <a:pt x="80" y="45"/>
                    <a:pt x="81" y="43"/>
                  </a:cubicBezTo>
                  <a:cubicBezTo>
                    <a:pt x="81" y="43"/>
                    <a:pt x="82" y="43"/>
                    <a:pt x="83" y="43"/>
                  </a:cubicBezTo>
                  <a:cubicBezTo>
                    <a:pt x="83" y="43"/>
                    <a:pt x="84" y="43"/>
                    <a:pt x="84" y="44"/>
                  </a:cubicBezTo>
                  <a:cubicBezTo>
                    <a:pt x="85" y="44"/>
                    <a:pt x="85" y="44"/>
                    <a:pt x="85" y="45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4" y="46"/>
                    <a:pt x="84" y="46"/>
                    <a:pt x="84" y="46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83" y="48"/>
                    <a:pt x="83" y="49"/>
                    <a:pt x="82" y="49"/>
                  </a:cubicBezTo>
                  <a:cubicBezTo>
                    <a:pt x="82" y="49"/>
                    <a:pt x="82" y="49"/>
                    <a:pt x="81" y="49"/>
                  </a:cubicBezTo>
                  <a:cubicBezTo>
                    <a:pt x="80" y="49"/>
                    <a:pt x="79" y="49"/>
                    <a:pt x="78" y="50"/>
                  </a:cubicBezTo>
                  <a:moveTo>
                    <a:pt x="104" y="45"/>
                  </a:moveTo>
                  <a:cubicBezTo>
                    <a:pt x="105" y="44"/>
                    <a:pt x="105" y="42"/>
                    <a:pt x="105" y="41"/>
                  </a:cubicBezTo>
                  <a:cubicBezTo>
                    <a:pt x="107" y="40"/>
                    <a:pt x="109" y="39"/>
                    <a:pt x="110" y="37"/>
                  </a:cubicBezTo>
                  <a:cubicBezTo>
                    <a:pt x="111" y="38"/>
                    <a:pt x="111" y="39"/>
                    <a:pt x="111" y="40"/>
                  </a:cubicBezTo>
                  <a:cubicBezTo>
                    <a:pt x="109" y="42"/>
                    <a:pt x="107" y="44"/>
                    <a:pt x="104" y="45"/>
                  </a:cubicBezTo>
                  <a:moveTo>
                    <a:pt x="47" y="35"/>
                  </a:moveTo>
                  <a:cubicBezTo>
                    <a:pt x="48" y="35"/>
                    <a:pt x="48" y="35"/>
                    <a:pt x="48" y="35"/>
                  </a:cubicBezTo>
                  <a:cubicBezTo>
                    <a:pt x="49" y="35"/>
                    <a:pt x="50" y="35"/>
                    <a:pt x="50" y="34"/>
                  </a:cubicBezTo>
                  <a:cubicBezTo>
                    <a:pt x="50" y="33"/>
                    <a:pt x="50" y="32"/>
                    <a:pt x="50" y="32"/>
                  </a:cubicBezTo>
                  <a:cubicBezTo>
                    <a:pt x="50" y="30"/>
                    <a:pt x="50" y="29"/>
                    <a:pt x="49" y="28"/>
                  </a:cubicBezTo>
                  <a:cubicBezTo>
                    <a:pt x="46" y="21"/>
                    <a:pt x="41" y="14"/>
                    <a:pt x="39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7"/>
                    <a:pt x="39" y="7"/>
                    <a:pt x="40" y="7"/>
                  </a:cubicBezTo>
                  <a:cubicBezTo>
                    <a:pt x="50" y="7"/>
                    <a:pt x="56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4" y="8"/>
                    <a:pt x="62" y="11"/>
                    <a:pt x="61" y="14"/>
                  </a:cubicBezTo>
                  <a:cubicBezTo>
                    <a:pt x="61" y="16"/>
                    <a:pt x="60" y="19"/>
                    <a:pt x="60" y="21"/>
                  </a:cubicBezTo>
                  <a:cubicBezTo>
                    <a:pt x="60" y="24"/>
                    <a:pt x="61" y="27"/>
                    <a:pt x="63" y="30"/>
                  </a:cubicBezTo>
                  <a:cubicBezTo>
                    <a:pt x="63" y="31"/>
                    <a:pt x="64" y="32"/>
                    <a:pt x="65" y="3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6" y="31"/>
                    <a:pt x="67" y="31"/>
                    <a:pt x="67" y="30"/>
                  </a:cubicBezTo>
                  <a:cubicBezTo>
                    <a:pt x="69" y="26"/>
                    <a:pt x="69" y="23"/>
                    <a:pt x="70" y="19"/>
                  </a:cubicBezTo>
                  <a:cubicBezTo>
                    <a:pt x="71" y="16"/>
                    <a:pt x="72" y="13"/>
                    <a:pt x="74" y="10"/>
                  </a:cubicBezTo>
                  <a:cubicBezTo>
                    <a:pt x="75" y="9"/>
                    <a:pt x="76" y="9"/>
                    <a:pt x="78" y="8"/>
                  </a:cubicBezTo>
                  <a:cubicBezTo>
                    <a:pt x="79" y="9"/>
                    <a:pt x="79" y="9"/>
                    <a:pt x="80" y="10"/>
                  </a:cubicBezTo>
                  <a:cubicBezTo>
                    <a:pt x="85" y="10"/>
                    <a:pt x="90" y="11"/>
                    <a:pt x="94" y="13"/>
                  </a:cubicBezTo>
                  <a:cubicBezTo>
                    <a:pt x="86" y="19"/>
                    <a:pt x="80" y="29"/>
                    <a:pt x="79" y="38"/>
                  </a:cubicBezTo>
                  <a:cubicBezTo>
                    <a:pt x="78" y="38"/>
                    <a:pt x="78" y="38"/>
                    <a:pt x="78" y="38"/>
                  </a:cubicBezTo>
                  <a:cubicBezTo>
                    <a:pt x="75" y="39"/>
                    <a:pt x="65" y="40"/>
                    <a:pt x="56" y="41"/>
                  </a:cubicBezTo>
                  <a:cubicBezTo>
                    <a:pt x="52" y="41"/>
                    <a:pt x="47" y="42"/>
                    <a:pt x="44" y="42"/>
                  </a:cubicBezTo>
                  <a:cubicBezTo>
                    <a:pt x="42" y="43"/>
                    <a:pt x="40" y="43"/>
                    <a:pt x="39" y="43"/>
                  </a:cubicBezTo>
                  <a:cubicBezTo>
                    <a:pt x="39" y="42"/>
                    <a:pt x="39" y="41"/>
                    <a:pt x="39" y="40"/>
                  </a:cubicBezTo>
                  <a:cubicBezTo>
                    <a:pt x="37" y="35"/>
                    <a:pt x="35" y="31"/>
                    <a:pt x="31" y="27"/>
                  </a:cubicBezTo>
                  <a:cubicBezTo>
                    <a:pt x="29" y="24"/>
                    <a:pt x="25" y="22"/>
                    <a:pt x="21" y="20"/>
                  </a:cubicBezTo>
                  <a:cubicBezTo>
                    <a:pt x="24" y="17"/>
                    <a:pt x="27" y="16"/>
                    <a:pt x="31" y="15"/>
                  </a:cubicBezTo>
                  <a:cubicBezTo>
                    <a:pt x="33" y="18"/>
                    <a:pt x="36" y="24"/>
                    <a:pt x="41" y="32"/>
                  </a:cubicBezTo>
                  <a:cubicBezTo>
                    <a:pt x="42" y="33"/>
                    <a:pt x="43" y="34"/>
                    <a:pt x="44" y="34"/>
                  </a:cubicBezTo>
                  <a:cubicBezTo>
                    <a:pt x="45" y="35"/>
                    <a:pt x="46" y="35"/>
                    <a:pt x="47" y="35"/>
                  </a:cubicBezTo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5" y="0"/>
                    <a:pt x="49" y="1"/>
                    <a:pt x="40" y="1"/>
                  </a:cubicBezTo>
                  <a:cubicBezTo>
                    <a:pt x="36" y="1"/>
                    <a:pt x="33" y="4"/>
                    <a:pt x="33" y="8"/>
                  </a:cubicBezTo>
                  <a:cubicBezTo>
                    <a:pt x="33" y="9"/>
                    <a:pt x="33" y="9"/>
                    <a:pt x="34" y="10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0"/>
                    <a:pt x="33" y="10"/>
                    <a:pt x="32" y="10"/>
                  </a:cubicBezTo>
                  <a:cubicBezTo>
                    <a:pt x="32" y="10"/>
                    <a:pt x="32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25" y="10"/>
                    <a:pt x="19" y="14"/>
                    <a:pt x="15" y="19"/>
                  </a:cubicBezTo>
                  <a:cubicBezTo>
                    <a:pt x="15" y="20"/>
                    <a:pt x="15" y="21"/>
                    <a:pt x="16" y="22"/>
                  </a:cubicBezTo>
                  <a:cubicBezTo>
                    <a:pt x="16" y="23"/>
                    <a:pt x="16" y="23"/>
                    <a:pt x="17" y="24"/>
                  </a:cubicBezTo>
                  <a:cubicBezTo>
                    <a:pt x="21" y="26"/>
                    <a:pt x="25" y="28"/>
                    <a:pt x="28" y="31"/>
                  </a:cubicBezTo>
                  <a:cubicBezTo>
                    <a:pt x="30" y="34"/>
                    <a:pt x="32" y="37"/>
                    <a:pt x="34" y="42"/>
                  </a:cubicBezTo>
                  <a:cubicBezTo>
                    <a:pt x="34" y="42"/>
                    <a:pt x="34" y="43"/>
                    <a:pt x="34" y="44"/>
                  </a:cubicBezTo>
                  <a:cubicBezTo>
                    <a:pt x="33" y="45"/>
                    <a:pt x="33" y="46"/>
                    <a:pt x="32" y="46"/>
                  </a:cubicBezTo>
                  <a:cubicBezTo>
                    <a:pt x="31" y="48"/>
                    <a:pt x="30" y="49"/>
                    <a:pt x="30" y="51"/>
                  </a:cubicBezTo>
                  <a:cubicBezTo>
                    <a:pt x="30" y="52"/>
                    <a:pt x="30" y="52"/>
                    <a:pt x="30" y="53"/>
                  </a:cubicBezTo>
                  <a:cubicBezTo>
                    <a:pt x="30" y="54"/>
                    <a:pt x="31" y="56"/>
                    <a:pt x="32" y="57"/>
                  </a:cubicBezTo>
                  <a:cubicBezTo>
                    <a:pt x="31" y="58"/>
                    <a:pt x="31" y="59"/>
                    <a:pt x="31" y="59"/>
                  </a:cubicBezTo>
                  <a:cubicBezTo>
                    <a:pt x="31" y="61"/>
                    <a:pt x="31" y="62"/>
                    <a:pt x="32" y="63"/>
                  </a:cubicBezTo>
                  <a:cubicBezTo>
                    <a:pt x="32" y="63"/>
                    <a:pt x="33" y="64"/>
                    <a:pt x="34" y="65"/>
                  </a:cubicBezTo>
                  <a:cubicBezTo>
                    <a:pt x="32" y="70"/>
                    <a:pt x="29" y="73"/>
                    <a:pt x="25" y="77"/>
                  </a:cubicBezTo>
                  <a:cubicBezTo>
                    <a:pt x="21" y="80"/>
                    <a:pt x="16" y="84"/>
                    <a:pt x="12" y="89"/>
                  </a:cubicBezTo>
                  <a:cubicBezTo>
                    <a:pt x="4" y="101"/>
                    <a:pt x="0" y="116"/>
                    <a:pt x="0" y="130"/>
                  </a:cubicBezTo>
                  <a:cubicBezTo>
                    <a:pt x="0" y="131"/>
                    <a:pt x="0" y="132"/>
                    <a:pt x="0" y="133"/>
                  </a:cubicBezTo>
                  <a:cubicBezTo>
                    <a:pt x="0" y="141"/>
                    <a:pt x="2" y="147"/>
                    <a:pt x="4" y="153"/>
                  </a:cubicBezTo>
                  <a:cubicBezTo>
                    <a:pt x="6" y="159"/>
                    <a:pt x="8" y="164"/>
                    <a:pt x="11" y="171"/>
                  </a:cubicBezTo>
                  <a:cubicBezTo>
                    <a:pt x="11" y="171"/>
                    <a:pt x="11" y="172"/>
                    <a:pt x="11" y="173"/>
                  </a:cubicBezTo>
                  <a:cubicBezTo>
                    <a:pt x="11" y="174"/>
                    <a:pt x="11" y="176"/>
                    <a:pt x="11" y="177"/>
                  </a:cubicBezTo>
                  <a:cubicBezTo>
                    <a:pt x="11" y="178"/>
                    <a:pt x="11" y="178"/>
                    <a:pt x="11" y="179"/>
                  </a:cubicBezTo>
                  <a:cubicBezTo>
                    <a:pt x="11" y="179"/>
                    <a:pt x="12" y="180"/>
                    <a:pt x="12" y="180"/>
                  </a:cubicBezTo>
                  <a:cubicBezTo>
                    <a:pt x="12" y="180"/>
                    <a:pt x="12" y="181"/>
                    <a:pt x="13" y="182"/>
                  </a:cubicBezTo>
                  <a:cubicBezTo>
                    <a:pt x="14" y="183"/>
                    <a:pt x="15" y="183"/>
                    <a:pt x="16" y="183"/>
                  </a:cubicBezTo>
                  <a:cubicBezTo>
                    <a:pt x="17" y="183"/>
                    <a:pt x="17" y="183"/>
                    <a:pt x="17" y="183"/>
                  </a:cubicBezTo>
                  <a:cubicBezTo>
                    <a:pt x="18" y="183"/>
                    <a:pt x="20" y="182"/>
                    <a:pt x="21" y="182"/>
                  </a:cubicBezTo>
                  <a:cubicBezTo>
                    <a:pt x="22" y="181"/>
                    <a:pt x="23" y="180"/>
                    <a:pt x="24" y="180"/>
                  </a:cubicBezTo>
                  <a:cubicBezTo>
                    <a:pt x="27" y="178"/>
                    <a:pt x="31" y="177"/>
                    <a:pt x="35" y="177"/>
                  </a:cubicBezTo>
                  <a:cubicBezTo>
                    <a:pt x="35" y="177"/>
                    <a:pt x="35" y="177"/>
                    <a:pt x="35" y="177"/>
                  </a:cubicBezTo>
                  <a:cubicBezTo>
                    <a:pt x="39" y="177"/>
                    <a:pt x="42" y="178"/>
                    <a:pt x="46" y="178"/>
                  </a:cubicBezTo>
                  <a:cubicBezTo>
                    <a:pt x="51" y="178"/>
                    <a:pt x="56" y="179"/>
                    <a:pt x="61" y="179"/>
                  </a:cubicBezTo>
                  <a:cubicBezTo>
                    <a:pt x="64" y="179"/>
                    <a:pt x="67" y="179"/>
                    <a:pt x="71" y="178"/>
                  </a:cubicBezTo>
                  <a:cubicBezTo>
                    <a:pt x="79" y="178"/>
                    <a:pt x="87" y="177"/>
                    <a:pt x="95" y="176"/>
                  </a:cubicBezTo>
                  <a:cubicBezTo>
                    <a:pt x="100" y="175"/>
                    <a:pt x="103" y="175"/>
                    <a:pt x="106" y="174"/>
                  </a:cubicBezTo>
                  <a:cubicBezTo>
                    <a:pt x="109" y="173"/>
                    <a:pt x="112" y="173"/>
                    <a:pt x="116" y="172"/>
                  </a:cubicBezTo>
                  <a:cubicBezTo>
                    <a:pt x="116" y="172"/>
                    <a:pt x="116" y="173"/>
                    <a:pt x="117" y="173"/>
                  </a:cubicBezTo>
                  <a:cubicBezTo>
                    <a:pt x="118" y="173"/>
                    <a:pt x="119" y="174"/>
                    <a:pt x="121" y="174"/>
                  </a:cubicBezTo>
                  <a:cubicBezTo>
                    <a:pt x="122" y="175"/>
                    <a:pt x="124" y="175"/>
                    <a:pt x="126" y="175"/>
                  </a:cubicBezTo>
                  <a:cubicBezTo>
                    <a:pt x="127" y="175"/>
                    <a:pt x="128" y="175"/>
                    <a:pt x="129" y="175"/>
                  </a:cubicBezTo>
                  <a:cubicBezTo>
                    <a:pt x="130" y="175"/>
                    <a:pt x="131" y="174"/>
                    <a:pt x="131" y="173"/>
                  </a:cubicBezTo>
                  <a:cubicBezTo>
                    <a:pt x="133" y="172"/>
                    <a:pt x="133" y="170"/>
                    <a:pt x="133" y="169"/>
                  </a:cubicBezTo>
                  <a:cubicBezTo>
                    <a:pt x="133" y="167"/>
                    <a:pt x="132" y="164"/>
                    <a:pt x="131" y="162"/>
                  </a:cubicBezTo>
                  <a:cubicBezTo>
                    <a:pt x="131" y="161"/>
                    <a:pt x="131" y="160"/>
                    <a:pt x="131" y="159"/>
                  </a:cubicBezTo>
                  <a:cubicBezTo>
                    <a:pt x="130" y="158"/>
                    <a:pt x="130" y="157"/>
                    <a:pt x="130" y="157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0" y="153"/>
                    <a:pt x="131" y="151"/>
                    <a:pt x="132" y="148"/>
                  </a:cubicBezTo>
                  <a:cubicBezTo>
                    <a:pt x="133" y="145"/>
                    <a:pt x="134" y="142"/>
                    <a:pt x="135" y="138"/>
                  </a:cubicBezTo>
                  <a:cubicBezTo>
                    <a:pt x="136" y="135"/>
                    <a:pt x="136" y="131"/>
                    <a:pt x="136" y="128"/>
                  </a:cubicBezTo>
                  <a:cubicBezTo>
                    <a:pt x="136" y="116"/>
                    <a:pt x="133" y="105"/>
                    <a:pt x="126" y="95"/>
                  </a:cubicBezTo>
                  <a:cubicBezTo>
                    <a:pt x="120" y="86"/>
                    <a:pt x="110" y="79"/>
                    <a:pt x="101" y="73"/>
                  </a:cubicBezTo>
                  <a:cubicBezTo>
                    <a:pt x="96" y="69"/>
                    <a:pt x="92" y="67"/>
                    <a:pt x="89" y="64"/>
                  </a:cubicBezTo>
                  <a:cubicBezTo>
                    <a:pt x="88" y="63"/>
                    <a:pt x="86" y="62"/>
                    <a:pt x="86" y="61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91" y="63"/>
                    <a:pt x="98" y="65"/>
                    <a:pt x="106" y="67"/>
                  </a:cubicBezTo>
                  <a:cubicBezTo>
                    <a:pt x="106" y="67"/>
                    <a:pt x="106" y="67"/>
                    <a:pt x="106" y="67"/>
                  </a:cubicBezTo>
                  <a:cubicBezTo>
                    <a:pt x="112" y="68"/>
                    <a:pt x="119" y="69"/>
                    <a:pt x="124" y="69"/>
                  </a:cubicBezTo>
                  <a:cubicBezTo>
                    <a:pt x="128" y="69"/>
                    <a:pt x="131" y="69"/>
                    <a:pt x="133" y="68"/>
                  </a:cubicBezTo>
                  <a:cubicBezTo>
                    <a:pt x="134" y="68"/>
                    <a:pt x="135" y="67"/>
                    <a:pt x="135" y="66"/>
                  </a:cubicBezTo>
                  <a:cubicBezTo>
                    <a:pt x="135" y="65"/>
                    <a:pt x="135" y="65"/>
                    <a:pt x="135" y="64"/>
                  </a:cubicBezTo>
                  <a:cubicBezTo>
                    <a:pt x="135" y="62"/>
                    <a:pt x="135" y="59"/>
                    <a:pt x="136" y="57"/>
                  </a:cubicBezTo>
                  <a:cubicBezTo>
                    <a:pt x="137" y="56"/>
                    <a:pt x="137" y="56"/>
                    <a:pt x="136" y="55"/>
                  </a:cubicBezTo>
                  <a:cubicBezTo>
                    <a:pt x="136" y="54"/>
                    <a:pt x="135" y="54"/>
                    <a:pt x="134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3" y="54"/>
                    <a:pt x="131" y="54"/>
                    <a:pt x="130" y="54"/>
                  </a:cubicBezTo>
                  <a:cubicBezTo>
                    <a:pt x="121" y="54"/>
                    <a:pt x="112" y="53"/>
                    <a:pt x="103" y="51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8" y="48"/>
                    <a:pt x="111" y="46"/>
                    <a:pt x="115" y="43"/>
                  </a:cubicBezTo>
                  <a:cubicBezTo>
                    <a:pt x="115" y="43"/>
                    <a:pt x="115" y="43"/>
                    <a:pt x="115" y="43"/>
                  </a:cubicBezTo>
                  <a:cubicBezTo>
                    <a:pt x="115" y="42"/>
                    <a:pt x="115" y="42"/>
                    <a:pt x="115" y="42"/>
                  </a:cubicBezTo>
                  <a:cubicBezTo>
                    <a:pt x="116" y="42"/>
                    <a:pt x="116" y="42"/>
                    <a:pt x="116" y="41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5" y="37"/>
                    <a:pt x="114" y="35"/>
                    <a:pt x="113" y="33"/>
                  </a:cubicBezTo>
                  <a:cubicBezTo>
                    <a:pt x="113" y="33"/>
                    <a:pt x="112" y="32"/>
                    <a:pt x="112" y="32"/>
                  </a:cubicBezTo>
                  <a:cubicBezTo>
                    <a:pt x="112" y="32"/>
                    <a:pt x="111" y="32"/>
                    <a:pt x="111" y="32"/>
                  </a:cubicBezTo>
                  <a:cubicBezTo>
                    <a:pt x="111" y="32"/>
                    <a:pt x="110" y="32"/>
                    <a:pt x="110" y="32"/>
                  </a:cubicBezTo>
                  <a:cubicBezTo>
                    <a:pt x="103" y="37"/>
                    <a:pt x="96" y="42"/>
                    <a:pt x="88" y="42"/>
                  </a:cubicBezTo>
                  <a:cubicBezTo>
                    <a:pt x="88" y="41"/>
                    <a:pt x="88" y="41"/>
                    <a:pt x="87" y="41"/>
                  </a:cubicBezTo>
                  <a:cubicBezTo>
                    <a:pt x="87" y="40"/>
                    <a:pt x="85" y="39"/>
                    <a:pt x="84" y="39"/>
                  </a:cubicBezTo>
                  <a:cubicBezTo>
                    <a:pt x="85" y="30"/>
                    <a:pt x="92" y="21"/>
                    <a:pt x="100" y="15"/>
                  </a:cubicBezTo>
                  <a:cubicBezTo>
                    <a:pt x="101" y="15"/>
                    <a:pt x="101" y="14"/>
                    <a:pt x="101" y="13"/>
                  </a:cubicBezTo>
                  <a:cubicBezTo>
                    <a:pt x="101" y="12"/>
                    <a:pt x="101" y="11"/>
                    <a:pt x="100" y="11"/>
                  </a:cubicBezTo>
                  <a:cubicBezTo>
                    <a:pt x="95" y="8"/>
                    <a:pt x="90" y="6"/>
                    <a:pt x="84" y="5"/>
                  </a:cubicBezTo>
                  <a:cubicBezTo>
                    <a:pt x="84" y="4"/>
                    <a:pt x="83" y="4"/>
                    <a:pt x="83" y="4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1" y="3"/>
                    <a:pt x="81" y="3"/>
                    <a:pt x="80" y="3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0" y="3"/>
                    <a:pt x="79" y="3"/>
                    <a:pt x="79" y="3"/>
                  </a:cubicBezTo>
                  <a:cubicBezTo>
                    <a:pt x="76" y="3"/>
                    <a:pt x="73" y="4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4"/>
                    <a:pt x="70" y="3"/>
                    <a:pt x="69" y="2"/>
                  </a:cubicBezTo>
                  <a:cubicBezTo>
                    <a:pt x="68" y="1"/>
                    <a:pt x="67" y="0"/>
                    <a:pt x="65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7" name="Freeform 770"/>
            <p:cNvSpPr>
              <a:spLocks noEditPoints="1"/>
            </p:cNvSpPr>
            <p:nvPr/>
          </p:nvSpPr>
          <p:spPr bwMode="auto">
            <a:xfrm>
              <a:off x="2010966" y="2897978"/>
              <a:ext cx="112909" cy="169363"/>
            </a:xfrm>
            <a:custGeom>
              <a:avLst/>
              <a:gdLst>
                <a:gd name="T0" fmla="*/ 26 w 53"/>
                <a:gd name="T1" fmla="*/ 65 h 80"/>
                <a:gd name="T2" fmla="*/ 24 w 53"/>
                <a:gd name="T3" fmla="*/ 43 h 80"/>
                <a:gd name="T4" fmla="*/ 10 w 53"/>
                <a:gd name="T5" fmla="*/ 34 h 80"/>
                <a:gd name="T6" fmla="*/ 8 w 53"/>
                <a:gd name="T7" fmla="*/ 22 h 80"/>
                <a:gd name="T8" fmla="*/ 20 w 53"/>
                <a:gd name="T9" fmla="*/ 13 h 80"/>
                <a:gd name="T10" fmla="*/ 21 w 53"/>
                <a:gd name="T11" fmla="*/ 5 h 80"/>
                <a:gd name="T12" fmla="*/ 25 w 53"/>
                <a:gd name="T13" fmla="*/ 9 h 80"/>
                <a:gd name="T14" fmla="*/ 28 w 53"/>
                <a:gd name="T15" fmla="*/ 11 h 80"/>
                <a:gd name="T16" fmla="*/ 28 w 53"/>
                <a:gd name="T17" fmla="*/ 11 h 80"/>
                <a:gd name="T18" fmla="*/ 31 w 53"/>
                <a:gd name="T19" fmla="*/ 12 h 80"/>
                <a:gd name="T20" fmla="*/ 45 w 53"/>
                <a:gd name="T21" fmla="*/ 17 h 80"/>
                <a:gd name="T22" fmla="*/ 41 w 53"/>
                <a:gd name="T23" fmla="*/ 23 h 80"/>
                <a:gd name="T24" fmla="*/ 35 w 53"/>
                <a:gd name="T25" fmla="*/ 19 h 80"/>
                <a:gd name="T26" fmla="*/ 29 w 53"/>
                <a:gd name="T27" fmla="*/ 16 h 80"/>
                <a:gd name="T28" fmla="*/ 27 w 53"/>
                <a:gd name="T29" fmla="*/ 17 h 80"/>
                <a:gd name="T30" fmla="*/ 27 w 53"/>
                <a:gd name="T31" fmla="*/ 37 h 80"/>
                <a:gd name="T32" fmla="*/ 30 w 53"/>
                <a:gd name="T33" fmla="*/ 39 h 80"/>
                <a:gd name="T34" fmla="*/ 48 w 53"/>
                <a:gd name="T35" fmla="*/ 52 h 80"/>
                <a:gd name="T36" fmla="*/ 46 w 53"/>
                <a:gd name="T37" fmla="*/ 63 h 80"/>
                <a:gd name="T38" fmla="*/ 33 w 53"/>
                <a:gd name="T39" fmla="*/ 69 h 80"/>
                <a:gd name="T40" fmla="*/ 31 w 53"/>
                <a:gd name="T41" fmla="*/ 75 h 80"/>
                <a:gd name="T42" fmla="*/ 28 w 53"/>
                <a:gd name="T43" fmla="*/ 71 h 80"/>
                <a:gd name="T44" fmla="*/ 23 w 53"/>
                <a:gd name="T45" fmla="*/ 69 h 80"/>
                <a:gd name="T46" fmla="*/ 9 w 53"/>
                <a:gd name="T47" fmla="*/ 60 h 80"/>
                <a:gd name="T48" fmla="*/ 24 w 53"/>
                <a:gd name="T49" fmla="*/ 66 h 80"/>
                <a:gd name="T50" fmla="*/ 27 w 53"/>
                <a:gd name="T51" fmla="*/ 0 h 80"/>
                <a:gd name="T52" fmla="*/ 17 w 53"/>
                <a:gd name="T53" fmla="*/ 3 h 80"/>
                <a:gd name="T54" fmla="*/ 7 w 53"/>
                <a:gd name="T55" fmla="*/ 16 h 80"/>
                <a:gd name="T56" fmla="*/ 2 w 53"/>
                <a:gd name="T57" fmla="*/ 27 h 80"/>
                <a:gd name="T58" fmla="*/ 20 w 53"/>
                <a:gd name="T59" fmla="*/ 45 h 80"/>
                <a:gd name="T60" fmla="*/ 9 w 53"/>
                <a:gd name="T61" fmla="*/ 56 h 80"/>
                <a:gd name="T62" fmla="*/ 7 w 53"/>
                <a:gd name="T63" fmla="*/ 55 h 80"/>
                <a:gd name="T64" fmla="*/ 0 w 53"/>
                <a:gd name="T65" fmla="*/ 65 h 80"/>
                <a:gd name="T66" fmla="*/ 1 w 53"/>
                <a:gd name="T67" fmla="*/ 68 h 80"/>
                <a:gd name="T68" fmla="*/ 22 w 53"/>
                <a:gd name="T69" fmla="*/ 73 h 80"/>
                <a:gd name="T70" fmla="*/ 25 w 53"/>
                <a:gd name="T71" fmla="*/ 78 h 80"/>
                <a:gd name="T72" fmla="*/ 27 w 53"/>
                <a:gd name="T73" fmla="*/ 80 h 80"/>
                <a:gd name="T74" fmla="*/ 36 w 53"/>
                <a:gd name="T75" fmla="*/ 77 h 80"/>
                <a:gd name="T76" fmla="*/ 36 w 53"/>
                <a:gd name="T77" fmla="*/ 73 h 80"/>
                <a:gd name="T78" fmla="*/ 53 w 53"/>
                <a:gd name="T79" fmla="*/ 55 h 80"/>
                <a:gd name="T80" fmla="*/ 45 w 53"/>
                <a:gd name="T81" fmla="*/ 42 h 80"/>
                <a:gd name="T82" fmla="*/ 31 w 53"/>
                <a:gd name="T83" fmla="*/ 22 h 80"/>
                <a:gd name="T84" fmla="*/ 41 w 53"/>
                <a:gd name="T85" fmla="*/ 27 h 80"/>
                <a:gd name="T86" fmla="*/ 41 w 53"/>
                <a:gd name="T87" fmla="*/ 27 h 80"/>
                <a:gd name="T88" fmla="*/ 44 w 53"/>
                <a:gd name="T89" fmla="*/ 25 h 80"/>
                <a:gd name="T90" fmla="*/ 49 w 53"/>
                <a:gd name="T91" fmla="*/ 19 h 80"/>
                <a:gd name="T92" fmla="*/ 48 w 53"/>
                <a:gd name="T93" fmla="*/ 14 h 80"/>
                <a:gd name="T94" fmla="*/ 32 w 53"/>
                <a:gd name="T95" fmla="*/ 8 h 80"/>
                <a:gd name="T96" fmla="*/ 29 w 53"/>
                <a:gd name="T97" fmla="*/ 2 h 80"/>
                <a:gd name="T98" fmla="*/ 27 w 53"/>
                <a:gd name="T9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3" h="80">
                  <a:moveTo>
                    <a:pt x="24" y="66"/>
                  </a:moveTo>
                  <a:cubicBezTo>
                    <a:pt x="25" y="66"/>
                    <a:pt x="25" y="66"/>
                    <a:pt x="26" y="65"/>
                  </a:cubicBezTo>
                  <a:cubicBezTo>
                    <a:pt x="26" y="65"/>
                    <a:pt x="27" y="64"/>
                    <a:pt x="27" y="63"/>
                  </a:cubicBezTo>
                  <a:cubicBezTo>
                    <a:pt x="26" y="57"/>
                    <a:pt x="25" y="50"/>
                    <a:pt x="24" y="43"/>
                  </a:cubicBezTo>
                  <a:cubicBezTo>
                    <a:pt x="24" y="42"/>
                    <a:pt x="23" y="41"/>
                    <a:pt x="22" y="41"/>
                  </a:cubicBezTo>
                  <a:cubicBezTo>
                    <a:pt x="16" y="39"/>
                    <a:pt x="12" y="37"/>
                    <a:pt x="10" y="34"/>
                  </a:cubicBezTo>
                  <a:cubicBezTo>
                    <a:pt x="7" y="32"/>
                    <a:pt x="7" y="29"/>
                    <a:pt x="7" y="27"/>
                  </a:cubicBezTo>
                  <a:cubicBezTo>
                    <a:pt x="7" y="25"/>
                    <a:pt x="7" y="24"/>
                    <a:pt x="8" y="22"/>
                  </a:cubicBezTo>
                  <a:cubicBezTo>
                    <a:pt x="8" y="21"/>
                    <a:pt x="9" y="20"/>
                    <a:pt x="10" y="19"/>
                  </a:cubicBezTo>
                  <a:cubicBezTo>
                    <a:pt x="12" y="16"/>
                    <a:pt x="16" y="15"/>
                    <a:pt x="20" y="13"/>
                  </a:cubicBezTo>
                  <a:cubicBezTo>
                    <a:pt x="21" y="13"/>
                    <a:pt x="22" y="12"/>
                    <a:pt x="22" y="11"/>
                  </a:cubicBezTo>
                  <a:cubicBezTo>
                    <a:pt x="22" y="9"/>
                    <a:pt x="21" y="7"/>
                    <a:pt x="21" y="5"/>
                  </a:cubicBezTo>
                  <a:cubicBezTo>
                    <a:pt x="23" y="4"/>
                    <a:pt x="24" y="4"/>
                    <a:pt x="25" y="4"/>
                  </a:cubicBezTo>
                  <a:cubicBezTo>
                    <a:pt x="25" y="6"/>
                    <a:pt x="25" y="8"/>
                    <a:pt x="25" y="9"/>
                  </a:cubicBezTo>
                  <a:cubicBezTo>
                    <a:pt x="25" y="10"/>
                    <a:pt x="26" y="11"/>
                    <a:pt x="26" y="11"/>
                  </a:cubicBezTo>
                  <a:cubicBezTo>
                    <a:pt x="27" y="11"/>
                    <a:pt x="27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30" y="12"/>
                    <a:pt x="31" y="12"/>
                  </a:cubicBezTo>
                  <a:cubicBezTo>
                    <a:pt x="33" y="13"/>
                    <a:pt x="36" y="13"/>
                    <a:pt x="39" y="14"/>
                  </a:cubicBezTo>
                  <a:cubicBezTo>
                    <a:pt x="41" y="15"/>
                    <a:pt x="43" y="16"/>
                    <a:pt x="45" y="1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3" y="19"/>
                    <a:pt x="42" y="21"/>
                    <a:pt x="41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39" y="22"/>
                    <a:pt x="37" y="20"/>
                    <a:pt x="35" y="19"/>
                  </a:cubicBezTo>
                  <a:cubicBezTo>
                    <a:pt x="34" y="18"/>
                    <a:pt x="32" y="18"/>
                    <a:pt x="31" y="17"/>
                  </a:cubicBezTo>
                  <a:cubicBezTo>
                    <a:pt x="30" y="17"/>
                    <a:pt x="29" y="16"/>
                    <a:pt x="29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7" y="16"/>
                    <a:pt x="27" y="17"/>
                  </a:cubicBezTo>
                  <a:cubicBezTo>
                    <a:pt x="26" y="17"/>
                    <a:pt x="26" y="18"/>
                    <a:pt x="26" y="18"/>
                  </a:cubicBezTo>
                  <a:cubicBezTo>
                    <a:pt x="26" y="25"/>
                    <a:pt x="27" y="31"/>
                    <a:pt x="27" y="37"/>
                  </a:cubicBezTo>
                  <a:cubicBezTo>
                    <a:pt x="27" y="38"/>
                    <a:pt x="28" y="39"/>
                    <a:pt x="29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4" y="41"/>
                    <a:pt x="38" y="43"/>
                    <a:pt x="42" y="46"/>
                  </a:cubicBezTo>
                  <a:cubicBezTo>
                    <a:pt x="45" y="48"/>
                    <a:pt x="47" y="50"/>
                    <a:pt x="48" y="52"/>
                  </a:cubicBezTo>
                  <a:cubicBezTo>
                    <a:pt x="48" y="53"/>
                    <a:pt x="49" y="54"/>
                    <a:pt x="49" y="55"/>
                  </a:cubicBezTo>
                  <a:cubicBezTo>
                    <a:pt x="49" y="58"/>
                    <a:pt x="48" y="61"/>
                    <a:pt x="46" y="63"/>
                  </a:cubicBezTo>
                  <a:cubicBezTo>
                    <a:pt x="43" y="66"/>
                    <a:pt x="40" y="68"/>
                    <a:pt x="35" y="69"/>
                  </a:cubicBezTo>
                  <a:cubicBezTo>
                    <a:pt x="35" y="69"/>
                    <a:pt x="34" y="69"/>
                    <a:pt x="33" y="69"/>
                  </a:cubicBezTo>
                  <a:cubicBezTo>
                    <a:pt x="32" y="69"/>
                    <a:pt x="31" y="71"/>
                    <a:pt x="31" y="72"/>
                  </a:cubicBezTo>
                  <a:cubicBezTo>
                    <a:pt x="31" y="73"/>
                    <a:pt x="31" y="74"/>
                    <a:pt x="31" y="75"/>
                  </a:cubicBezTo>
                  <a:cubicBezTo>
                    <a:pt x="30" y="75"/>
                    <a:pt x="29" y="76"/>
                    <a:pt x="28" y="76"/>
                  </a:cubicBezTo>
                  <a:cubicBezTo>
                    <a:pt x="28" y="74"/>
                    <a:pt x="28" y="73"/>
                    <a:pt x="28" y="71"/>
                  </a:cubicBezTo>
                  <a:cubicBezTo>
                    <a:pt x="28" y="70"/>
                    <a:pt x="27" y="69"/>
                    <a:pt x="26" y="69"/>
                  </a:cubicBezTo>
                  <a:cubicBezTo>
                    <a:pt x="25" y="69"/>
                    <a:pt x="24" y="69"/>
                    <a:pt x="23" y="69"/>
                  </a:cubicBezTo>
                  <a:cubicBezTo>
                    <a:pt x="19" y="69"/>
                    <a:pt x="12" y="68"/>
                    <a:pt x="6" y="66"/>
                  </a:cubicBezTo>
                  <a:cubicBezTo>
                    <a:pt x="7" y="64"/>
                    <a:pt x="8" y="62"/>
                    <a:pt x="9" y="60"/>
                  </a:cubicBezTo>
                  <a:cubicBezTo>
                    <a:pt x="14" y="63"/>
                    <a:pt x="19" y="65"/>
                    <a:pt x="24" y="66"/>
                  </a:cubicBezTo>
                  <a:cubicBezTo>
                    <a:pt x="24" y="66"/>
                    <a:pt x="24" y="66"/>
                    <a:pt x="24" y="66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4" y="0"/>
                    <a:pt x="22" y="0"/>
                    <a:pt x="19" y="1"/>
                  </a:cubicBezTo>
                  <a:cubicBezTo>
                    <a:pt x="18" y="1"/>
                    <a:pt x="17" y="2"/>
                    <a:pt x="17" y="3"/>
                  </a:cubicBezTo>
                  <a:cubicBezTo>
                    <a:pt x="17" y="5"/>
                    <a:pt x="17" y="7"/>
                    <a:pt x="17" y="10"/>
                  </a:cubicBezTo>
                  <a:cubicBezTo>
                    <a:pt x="13" y="11"/>
                    <a:pt x="10" y="13"/>
                    <a:pt x="7" y="16"/>
                  </a:cubicBezTo>
                  <a:cubicBezTo>
                    <a:pt x="6" y="17"/>
                    <a:pt x="5" y="19"/>
                    <a:pt x="4" y="20"/>
                  </a:cubicBezTo>
                  <a:cubicBezTo>
                    <a:pt x="3" y="22"/>
                    <a:pt x="2" y="25"/>
                    <a:pt x="2" y="27"/>
                  </a:cubicBezTo>
                  <a:cubicBezTo>
                    <a:pt x="2" y="30"/>
                    <a:pt x="3" y="34"/>
                    <a:pt x="6" y="37"/>
                  </a:cubicBezTo>
                  <a:cubicBezTo>
                    <a:pt x="9" y="40"/>
                    <a:pt x="14" y="43"/>
                    <a:pt x="20" y="45"/>
                  </a:cubicBezTo>
                  <a:cubicBezTo>
                    <a:pt x="20" y="50"/>
                    <a:pt x="21" y="56"/>
                    <a:pt x="22" y="61"/>
                  </a:cubicBezTo>
                  <a:cubicBezTo>
                    <a:pt x="17" y="60"/>
                    <a:pt x="13" y="58"/>
                    <a:pt x="9" y="56"/>
                  </a:cubicBezTo>
                  <a:cubicBezTo>
                    <a:pt x="9" y="55"/>
                    <a:pt x="8" y="55"/>
                    <a:pt x="8" y="55"/>
                  </a:cubicBezTo>
                  <a:cubicBezTo>
                    <a:pt x="8" y="55"/>
                    <a:pt x="8" y="55"/>
                    <a:pt x="7" y="55"/>
                  </a:cubicBezTo>
                  <a:cubicBezTo>
                    <a:pt x="7" y="56"/>
                    <a:pt x="6" y="56"/>
                    <a:pt x="6" y="57"/>
                  </a:cubicBezTo>
                  <a:cubicBezTo>
                    <a:pt x="5" y="60"/>
                    <a:pt x="3" y="62"/>
                    <a:pt x="0" y="65"/>
                  </a:cubicBezTo>
                  <a:cubicBezTo>
                    <a:pt x="0" y="65"/>
                    <a:pt x="0" y="66"/>
                    <a:pt x="0" y="67"/>
                  </a:cubicBezTo>
                  <a:cubicBezTo>
                    <a:pt x="0" y="67"/>
                    <a:pt x="0" y="68"/>
                    <a:pt x="1" y="68"/>
                  </a:cubicBezTo>
                  <a:cubicBezTo>
                    <a:pt x="7" y="71"/>
                    <a:pt x="12" y="72"/>
                    <a:pt x="17" y="73"/>
                  </a:cubicBezTo>
                  <a:cubicBezTo>
                    <a:pt x="19" y="73"/>
                    <a:pt x="21" y="73"/>
                    <a:pt x="22" y="73"/>
                  </a:cubicBezTo>
                  <a:cubicBezTo>
                    <a:pt x="23" y="73"/>
                    <a:pt x="23" y="73"/>
                    <a:pt x="24" y="74"/>
                  </a:cubicBezTo>
                  <a:cubicBezTo>
                    <a:pt x="24" y="75"/>
                    <a:pt x="24" y="77"/>
                    <a:pt x="25" y="78"/>
                  </a:cubicBezTo>
                  <a:cubicBezTo>
                    <a:pt x="25" y="80"/>
                    <a:pt x="26" y="80"/>
                    <a:pt x="27" y="80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9" y="80"/>
                    <a:pt x="32" y="80"/>
                    <a:pt x="34" y="79"/>
                  </a:cubicBezTo>
                  <a:cubicBezTo>
                    <a:pt x="35" y="79"/>
                    <a:pt x="36" y="78"/>
                    <a:pt x="36" y="77"/>
                  </a:cubicBezTo>
                  <a:cubicBezTo>
                    <a:pt x="36" y="76"/>
                    <a:pt x="36" y="74"/>
                    <a:pt x="35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41" y="72"/>
                    <a:pt x="46" y="69"/>
                    <a:pt x="49" y="65"/>
                  </a:cubicBezTo>
                  <a:cubicBezTo>
                    <a:pt x="52" y="63"/>
                    <a:pt x="53" y="59"/>
                    <a:pt x="53" y="55"/>
                  </a:cubicBezTo>
                  <a:cubicBezTo>
                    <a:pt x="53" y="54"/>
                    <a:pt x="53" y="52"/>
                    <a:pt x="52" y="50"/>
                  </a:cubicBezTo>
                  <a:cubicBezTo>
                    <a:pt x="50" y="47"/>
                    <a:pt x="47" y="44"/>
                    <a:pt x="45" y="42"/>
                  </a:cubicBezTo>
                  <a:cubicBezTo>
                    <a:pt x="41" y="39"/>
                    <a:pt x="36" y="37"/>
                    <a:pt x="32" y="35"/>
                  </a:cubicBezTo>
                  <a:cubicBezTo>
                    <a:pt x="31" y="31"/>
                    <a:pt x="31" y="26"/>
                    <a:pt x="31" y="22"/>
                  </a:cubicBezTo>
                  <a:cubicBezTo>
                    <a:pt x="33" y="23"/>
                    <a:pt x="37" y="25"/>
                    <a:pt x="38" y="26"/>
                  </a:cubicBezTo>
                  <a:cubicBezTo>
                    <a:pt x="39" y="27"/>
                    <a:pt x="39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7"/>
                    <a:pt x="43" y="27"/>
                    <a:pt x="43" y="26"/>
                  </a:cubicBezTo>
                  <a:cubicBezTo>
                    <a:pt x="44" y="26"/>
                    <a:pt x="44" y="26"/>
                    <a:pt x="44" y="25"/>
                  </a:cubicBezTo>
                  <a:cubicBezTo>
                    <a:pt x="45" y="24"/>
                    <a:pt x="47" y="22"/>
                    <a:pt x="48" y="20"/>
                  </a:cubicBezTo>
                  <a:cubicBezTo>
                    <a:pt x="48" y="20"/>
                    <a:pt x="48" y="20"/>
                    <a:pt x="49" y="19"/>
                  </a:cubicBezTo>
                  <a:cubicBezTo>
                    <a:pt x="49" y="18"/>
                    <a:pt x="49" y="18"/>
                    <a:pt x="49" y="17"/>
                  </a:cubicBezTo>
                  <a:cubicBezTo>
                    <a:pt x="49" y="16"/>
                    <a:pt x="49" y="15"/>
                    <a:pt x="48" y="14"/>
                  </a:cubicBezTo>
                  <a:cubicBezTo>
                    <a:pt x="46" y="12"/>
                    <a:pt x="42" y="11"/>
                    <a:pt x="38" y="9"/>
                  </a:cubicBezTo>
                  <a:cubicBezTo>
                    <a:pt x="36" y="9"/>
                    <a:pt x="34" y="8"/>
                    <a:pt x="32" y="8"/>
                  </a:cubicBezTo>
                  <a:cubicBezTo>
                    <a:pt x="31" y="8"/>
                    <a:pt x="30" y="7"/>
                    <a:pt x="30" y="7"/>
                  </a:cubicBezTo>
                  <a:cubicBezTo>
                    <a:pt x="29" y="5"/>
                    <a:pt x="29" y="3"/>
                    <a:pt x="29" y="2"/>
                  </a:cubicBezTo>
                  <a:cubicBezTo>
                    <a:pt x="29" y="1"/>
                    <a:pt x="29" y="0"/>
                    <a:pt x="28" y="0"/>
                  </a:cubicBezTo>
                  <a:cubicBezTo>
                    <a:pt x="28" y="0"/>
                    <a:pt x="28" y="0"/>
                    <a:pt x="2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8" name="Freeform 771"/>
            <p:cNvSpPr>
              <a:spLocks noEditPoints="1"/>
            </p:cNvSpPr>
            <p:nvPr/>
          </p:nvSpPr>
          <p:spPr bwMode="auto">
            <a:xfrm>
              <a:off x="2035161" y="2932030"/>
              <a:ext cx="25091" cy="42117"/>
            </a:xfrm>
            <a:custGeom>
              <a:avLst/>
              <a:gdLst>
                <a:gd name="T0" fmla="*/ 7 w 12"/>
                <a:gd name="T1" fmla="*/ 14 h 20"/>
                <a:gd name="T2" fmla="*/ 6 w 12"/>
                <a:gd name="T3" fmla="*/ 13 h 20"/>
                <a:gd name="T4" fmla="*/ 5 w 12"/>
                <a:gd name="T5" fmla="*/ 9 h 20"/>
                <a:gd name="T6" fmla="*/ 5 w 12"/>
                <a:gd name="T7" fmla="*/ 9 h 20"/>
                <a:gd name="T8" fmla="*/ 5 w 12"/>
                <a:gd name="T9" fmla="*/ 8 h 20"/>
                <a:gd name="T10" fmla="*/ 7 w 12"/>
                <a:gd name="T11" fmla="*/ 6 h 20"/>
                <a:gd name="T12" fmla="*/ 7 w 12"/>
                <a:gd name="T13" fmla="*/ 14 h 20"/>
                <a:gd name="T14" fmla="*/ 9 w 12"/>
                <a:gd name="T15" fmla="*/ 0 h 20"/>
                <a:gd name="T16" fmla="*/ 8 w 12"/>
                <a:gd name="T17" fmla="*/ 0 h 20"/>
                <a:gd name="T18" fmla="*/ 6 w 12"/>
                <a:gd name="T19" fmla="*/ 1 h 20"/>
                <a:gd name="T20" fmla="*/ 2 w 12"/>
                <a:gd name="T21" fmla="*/ 4 h 20"/>
                <a:gd name="T22" fmla="*/ 0 w 12"/>
                <a:gd name="T23" fmla="*/ 9 h 20"/>
                <a:gd name="T24" fmla="*/ 0 w 12"/>
                <a:gd name="T25" fmla="*/ 10 h 20"/>
                <a:gd name="T26" fmla="*/ 3 w 12"/>
                <a:gd name="T27" fmla="*/ 15 h 20"/>
                <a:gd name="T28" fmla="*/ 7 w 12"/>
                <a:gd name="T29" fmla="*/ 19 h 20"/>
                <a:gd name="T30" fmla="*/ 9 w 12"/>
                <a:gd name="T31" fmla="*/ 20 h 20"/>
                <a:gd name="T32" fmla="*/ 10 w 12"/>
                <a:gd name="T33" fmla="*/ 20 h 20"/>
                <a:gd name="T34" fmla="*/ 11 w 12"/>
                <a:gd name="T35" fmla="*/ 20 h 20"/>
                <a:gd name="T36" fmla="*/ 12 w 12"/>
                <a:gd name="T37" fmla="*/ 18 h 20"/>
                <a:gd name="T38" fmla="*/ 11 w 12"/>
                <a:gd name="T39" fmla="*/ 2 h 20"/>
                <a:gd name="T40" fmla="*/ 10 w 12"/>
                <a:gd name="T41" fmla="*/ 0 h 20"/>
                <a:gd name="T42" fmla="*/ 9 w 12"/>
                <a:gd name="T4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" h="20">
                  <a:moveTo>
                    <a:pt x="7" y="14"/>
                  </a:moveTo>
                  <a:cubicBezTo>
                    <a:pt x="7" y="13"/>
                    <a:pt x="6" y="13"/>
                    <a:pt x="6" y="13"/>
                  </a:cubicBezTo>
                  <a:cubicBezTo>
                    <a:pt x="5" y="12"/>
                    <a:pt x="5" y="11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7"/>
                    <a:pt x="6" y="6"/>
                    <a:pt x="7" y="6"/>
                  </a:cubicBezTo>
                  <a:cubicBezTo>
                    <a:pt x="7" y="8"/>
                    <a:pt x="7" y="11"/>
                    <a:pt x="7" y="14"/>
                  </a:cubicBezTo>
                  <a:moveTo>
                    <a:pt x="9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1"/>
                    <a:pt x="6" y="1"/>
                  </a:cubicBezTo>
                  <a:cubicBezTo>
                    <a:pt x="5" y="2"/>
                    <a:pt x="3" y="3"/>
                    <a:pt x="2" y="4"/>
                  </a:cubicBezTo>
                  <a:cubicBezTo>
                    <a:pt x="1" y="6"/>
                    <a:pt x="0" y="7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1" y="14"/>
                    <a:pt x="3" y="15"/>
                  </a:cubicBezTo>
                  <a:cubicBezTo>
                    <a:pt x="4" y="17"/>
                    <a:pt x="6" y="18"/>
                    <a:pt x="7" y="19"/>
                  </a:cubicBezTo>
                  <a:cubicBezTo>
                    <a:pt x="8" y="19"/>
                    <a:pt x="9" y="20"/>
                    <a:pt x="9" y="20"/>
                  </a:cubicBezTo>
                  <a:cubicBezTo>
                    <a:pt x="9" y="20"/>
                    <a:pt x="10" y="20"/>
                    <a:pt x="10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2" y="19"/>
                    <a:pt x="12" y="18"/>
                    <a:pt x="12" y="18"/>
                  </a:cubicBezTo>
                  <a:cubicBezTo>
                    <a:pt x="12" y="12"/>
                    <a:pt x="11" y="7"/>
                    <a:pt x="11" y="2"/>
                  </a:cubicBezTo>
                  <a:cubicBezTo>
                    <a:pt x="11" y="1"/>
                    <a:pt x="11" y="1"/>
                    <a:pt x="10" y="0"/>
                  </a:cubicBezTo>
                  <a:cubicBezTo>
                    <a:pt x="10" y="0"/>
                    <a:pt x="9" y="0"/>
                    <a:pt x="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9" name="Freeform 772"/>
            <p:cNvSpPr>
              <a:spLocks noEditPoints="1"/>
            </p:cNvSpPr>
            <p:nvPr/>
          </p:nvSpPr>
          <p:spPr bwMode="auto">
            <a:xfrm>
              <a:off x="2071005" y="2991173"/>
              <a:ext cx="29571" cy="46597"/>
            </a:xfrm>
            <a:custGeom>
              <a:avLst/>
              <a:gdLst>
                <a:gd name="T0" fmla="*/ 6 w 14"/>
                <a:gd name="T1" fmla="*/ 18 h 22"/>
                <a:gd name="T2" fmla="*/ 5 w 14"/>
                <a:gd name="T3" fmla="*/ 7 h 22"/>
                <a:gd name="T4" fmla="*/ 7 w 14"/>
                <a:gd name="T5" fmla="*/ 9 h 22"/>
                <a:gd name="T6" fmla="*/ 10 w 14"/>
                <a:gd name="T7" fmla="*/ 14 h 22"/>
                <a:gd name="T8" fmla="*/ 10 w 14"/>
                <a:gd name="T9" fmla="*/ 14 h 22"/>
                <a:gd name="T10" fmla="*/ 8 w 14"/>
                <a:gd name="T11" fmla="*/ 16 h 22"/>
                <a:gd name="T12" fmla="*/ 6 w 14"/>
                <a:gd name="T13" fmla="*/ 18 h 22"/>
                <a:gd name="T14" fmla="*/ 2 w 14"/>
                <a:gd name="T15" fmla="*/ 0 h 22"/>
                <a:gd name="T16" fmla="*/ 1 w 14"/>
                <a:gd name="T17" fmla="*/ 1 h 22"/>
                <a:gd name="T18" fmla="*/ 0 w 14"/>
                <a:gd name="T19" fmla="*/ 3 h 22"/>
                <a:gd name="T20" fmla="*/ 2 w 14"/>
                <a:gd name="T21" fmla="*/ 21 h 22"/>
                <a:gd name="T22" fmla="*/ 3 w 14"/>
                <a:gd name="T23" fmla="*/ 22 h 22"/>
                <a:gd name="T24" fmla="*/ 4 w 14"/>
                <a:gd name="T25" fmla="*/ 22 h 22"/>
                <a:gd name="T26" fmla="*/ 5 w 14"/>
                <a:gd name="T27" fmla="*/ 22 h 22"/>
                <a:gd name="T28" fmla="*/ 7 w 14"/>
                <a:gd name="T29" fmla="*/ 22 h 22"/>
                <a:gd name="T30" fmla="*/ 11 w 14"/>
                <a:gd name="T31" fmla="*/ 19 h 22"/>
                <a:gd name="T32" fmla="*/ 14 w 14"/>
                <a:gd name="T33" fmla="*/ 15 h 22"/>
                <a:gd name="T34" fmla="*/ 12 w 14"/>
                <a:gd name="T35" fmla="*/ 15 h 22"/>
                <a:gd name="T36" fmla="*/ 14 w 14"/>
                <a:gd name="T37" fmla="*/ 15 h 22"/>
                <a:gd name="T38" fmla="*/ 14 w 14"/>
                <a:gd name="T39" fmla="*/ 14 h 22"/>
                <a:gd name="T40" fmla="*/ 10 w 14"/>
                <a:gd name="T41" fmla="*/ 6 h 22"/>
                <a:gd name="T42" fmla="*/ 3 w 14"/>
                <a:gd name="T43" fmla="*/ 1 h 22"/>
                <a:gd name="T44" fmla="*/ 2 w 14"/>
                <a:gd name="T4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22">
                  <a:moveTo>
                    <a:pt x="6" y="18"/>
                  </a:moveTo>
                  <a:cubicBezTo>
                    <a:pt x="6" y="14"/>
                    <a:pt x="5" y="10"/>
                    <a:pt x="5" y="7"/>
                  </a:cubicBezTo>
                  <a:cubicBezTo>
                    <a:pt x="6" y="7"/>
                    <a:pt x="7" y="8"/>
                    <a:pt x="7" y="9"/>
                  </a:cubicBezTo>
                  <a:cubicBezTo>
                    <a:pt x="9" y="10"/>
                    <a:pt x="10" y="12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5"/>
                    <a:pt x="9" y="16"/>
                    <a:pt x="8" y="16"/>
                  </a:cubicBezTo>
                  <a:cubicBezTo>
                    <a:pt x="8" y="17"/>
                    <a:pt x="7" y="17"/>
                    <a:pt x="6" y="18"/>
                  </a:cubicBezTo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9"/>
                    <a:pt x="1" y="15"/>
                    <a:pt x="2" y="21"/>
                  </a:cubicBezTo>
                  <a:cubicBezTo>
                    <a:pt x="2" y="21"/>
                    <a:pt x="2" y="22"/>
                    <a:pt x="3" y="22"/>
                  </a:cubicBezTo>
                  <a:cubicBezTo>
                    <a:pt x="3" y="22"/>
                    <a:pt x="4" y="22"/>
                    <a:pt x="4" y="22"/>
                  </a:cubicBezTo>
                  <a:cubicBezTo>
                    <a:pt x="4" y="22"/>
                    <a:pt x="4" y="22"/>
                    <a:pt x="5" y="22"/>
                  </a:cubicBezTo>
                  <a:cubicBezTo>
                    <a:pt x="5" y="22"/>
                    <a:pt x="6" y="22"/>
                    <a:pt x="7" y="22"/>
                  </a:cubicBezTo>
                  <a:cubicBezTo>
                    <a:pt x="9" y="21"/>
                    <a:pt x="10" y="21"/>
                    <a:pt x="11" y="19"/>
                  </a:cubicBezTo>
                  <a:cubicBezTo>
                    <a:pt x="13" y="18"/>
                    <a:pt x="13" y="17"/>
                    <a:pt x="14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4"/>
                    <a:pt x="14" y="14"/>
                  </a:cubicBezTo>
                  <a:cubicBezTo>
                    <a:pt x="14" y="10"/>
                    <a:pt x="12" y="8"/>
                    <a:pt x="10" y="6"/>
                  </a:cubicBezTo>
                  <a:cubicBezTo>
                    <a:pt x="8" y="3"/>
                    <a:pt x="6" y="2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80" name="组合 579"/>
          <p:cNvGrpSpPr/>
          <p:nvPr/>
        </p:nvGrpSpPr>
        <p:grpSpPr>
          <a:xfrm>
            <a:off x="4121649" y="2373349"/>
            <a:ext cx="103317" cy="158732"/>
            <a:chOff x="825425" y="4488558"/>
            <a:chExt cx="197142" cy="302882"/>
          </a:xfrm>
        </p:grpSpPr>
        <p:sp>
          <p:nvSpPr>
            <p:cNvPr id="581" name="Freeform 783"/>
            <p:cNvSpPr>
              <a:spLocks noEditPoints="1"/>
            </p:cNvSpPr>
            <p:nvPr/>
          </p:nvSpPr>
          <p:spPr bwMode="auto">
            <a:xfrm>
              <a:off x="848724" y="4499311"/>
              <a:ext cx="153233" cy="60935"/>
            </a:xfrm>
            <a:custGeom>
              <a:avLst/>
              <a:gdLst>
                <a:gd name="T0" fmla="*/ 35 w 72"/>
                <a:gd name="T1" fmla="*/ 25 h 29"/>
                <a:gd name="T2" fmla="*/ 51 w 72"/>
                <a:gd name="T3" fmla="*/ 16 h 29"/>
                <a:gd name="T4" fmla="*/ 56 w 72"/>
                <a:gd name="T5" fmla="*/ 13 h 29"/>
                <a:gd name="T6" fmla="*/ 63 w 72"/>
                <a:gd name="T7" fmla="*/ 16 h 29"/>
                <a:gd name="T8" fmla="*/ 47 w 72"/>
                <a:gd name="T9" fmla="*/ 24 h 29"/>
                <a:gd name="T10" fmla="*/ 48 w 72"/>
                <a:gd name="T11" fmla="*/ 21 h 29"/>
                <a:gd name="T12" fmla="*/ 45 w 72"/>
                <a:gd name="T13" fmla="*/ 17 h 29"/>
                <a:gd name="T14" fmla="*/ 39 w 72"/>
                <a:gd name="T15" fmla="*/ 13 h 29"/>
                <a:gd name="T16" fmla="*/ 41 w 72"/>
                <a:gd name="T17" fmla="*/ 13 h 29"/>
                <a:gd name="T18" fmla="*/ 49 w 72"/>
                <a:gd name="T19" fmla="*/ 16 h 29"/>
                <a:gd name="T20" fmla="*/ 9 w 72"/>
                <a:gd name="T21" fmla="*/ 16 h 29"/>
                <a:gd name="T22" fmla="*/ 26 w 72"/>
                <a:gd name="T23" fmla="*/ 12 h 29"/>
                <a:gd name="T24" fmla="*/ 27 w 72"/>
                <a:gd name="T25" fmla="*/ 14 h 29"/>
                <a:gd name="T26" fmla="*/ 25 w 72"/>
                <a:gd name="T27" fmla="*/ 15 h 29"/>
                <a:gd name="T28" fmla="*/ 17 w 72"/>
                <a:gd name="T29" fmla="*/ 17 h 29"/>
                <a:gd name="T30" fmla="*/ 16 w 72"/>
                <a:gd name="T31" fmla="*/ 19 h 29"/>
                <a:gd name="T32" fmla="*/ 21 w 72"/>
                <a:gd name="T33" fmla="*/ 22 h 29"/>
                <a:gd name="T34" fmla="*/ 23 w 72"/>
                <a:gd name="T35" fmla="*/ 25 h 29"/>
                <a:gd name="T36" fmla="*/ 6 w 72"/>
                <a:gd name="T37" fmla="*/ 19 h 29"/>
                <a:gd name="T38" fmla="*/ 9 w 72"/>
                <a:gd name="T39" fmla="*/ 16 h 29"/>
                <a:gd name="T40" fmla="*/ 41 w 72"/>
                <a:gd name="T41" fmla="*/ 9 h 29"/>
                <a:gd name="T42" fmla="*/ 45 w 72"/>
                <a:gd name="T43" fmla="*/ 8 h 29"/>
                <a:gd name="T44" fmla="*/ 51 w 72"/>
                <a:gd name="T45" fmla="*/ 12 h 29"/>
                <a:gd name="T46" fmla="*/ 50 w 72"/>
                <a:gd name="T47" fmla="*/ 13 h 29"/>
                <a:gd name="T48" fmla="*/ 45 w 72"/>
                <a:gd name="T49" fmla="*/ 12 h 29"/>
                <a:gd name="T50" fmla="*/ 37 w 72"/>
                <a:gd name="T51" fmla="*/ 11 h 29"/>
                <a:gd name="T52" fmla="*/ 36 w 72"/>
                <a:gd name="T53" fmla="*/ 12 h 29"/>
                <a:gd name="T54" fmla="*/ 38 w 72"/>
                <a:gd name="T55" fmla="*/ 16 h 29"/>
                <a:gd name="T56" fmla="*/ 45 w 72"/>
                <a:gd name="T57" fmla="*/ 21 h 29"/>
                <a:gd name="T58" fmla="*/ 38 w 72"/>
                <a:gd name="T59" fmla="*/ 23 h 29"/>
                <a:gd name="T60" fmla="*/ 34 w 72"/>
                <a:gd name="T61" fmla="*/ 23 h 29"/>
                <a:gd name="T62" fmla="*/ 30 w 72"/>
                <a:gd name="T63" fmla="*/ 25 h 29"/>
                <a:gd name="T64" fmla="*/ 29 w 72"/>
                <a:gd name="T65" fmla="*/ 25 h 29"/>
                <a:gd name="T66" fmla="*/ 27 w 72"/>
                <a:gd name="T67" fmla="*/ 23 h 29"/>
                <a:gd name="T68" fmla="*/ 27 w 72"/>
                <a:gd name="T69" fmla="*/ 21 h 29"/>
                <a:gd name="T70" fmla="*/ 24 w 72"/>
                <a:gd name="T71" fmla="*/ 18 h 29"/>
                <a:gd name="T72" fmla="*/ 36 w 72"/>
                <a:gd name="T73" fmla="*/ 20 h 29"/>
                <a:gd name="T74" fmla="*/ 37 w 72"/>
                <a:gd name="T75" fmla="*/ 17 h 29"/>
                <a:gd name="T76" fmla="*/ 30 w 72"/>
                <a:gd name="T77" fmla="*/ 14 h 29"/>
                <a:gd name="T78" fmla="*/ 29 w 72"/>
                <a:gd name="T79" fmla="*/ 13 h 29"/>
                <a:gd name="T80" fmla="*/ 31 w 72"/>
                <a:gd name="T81" fmla="*/ 10 h 29"/>
                <a:gd name="T82" fmla="*/ 37 w 72"/>
                <a:gd name="T83" fmla="*/ 9 h 29"/>
                <a:gd name="T84" fmla="*/ 40 w 72"/>
                <a:gd name="T85" fmla="*/ 9 h 29"/>
                <a:gd name="T86" fmla="*/ 4 w 72"/>
                <a:gd name="T87" fmla="*/ 15 h 29"/>
                <a:gd name="T88" fmla="*/ 61 w 72"/>
                <a:gd name="T89" fmla="*/ 7 h 29"/>
                <a:gd name="T90" fmla="*/ 68 w 72"/>
                <a:gd name="T91" fmla="*/ 15 h 29"/>
                <a:gd name="T92" fmla="*/ 58 w 72"/>
                <a:gd name="T93" fmla="*/ 10 h 29"/>
                <a:gd name="T94" fmla="*/ 49 w 72"/>
                <a:gd name="T95" fmla="*/ 8 h 29"/>
                <a:gd name="T96" fmla="*/ 42 w 72"/>
                <a:gd name="T97" fmla="*/ 5 h 29"/>
                <a:gd name="T98" fmla="*/ 40 w 72"/>
                <a:gd name="T99" fmla="*/ 7 h 29"/>
                <a:gd name="T100" fmla="*/ 31 w 72"/>
                <a:gd name="T101" fmla="*/ 7 h 29"/>
                <a:gd name="T102" fmla="*/ 8 w 72"/>
                <a:gd name="T103" fmla="*/ 12 h 29"/>
                <a:gd name="T104" fmla="*/ 8 w 72"/>
                <a:gd name="T105" fmla="*/ 13 h 29"/>
                <a:gd name="T106" fmla="*/ 4 w 72"/>
                <a:gd name="T107" fmla="*/ 16 h 29"/>
                <a:gd name="T108" fmla="*/ 0 w 72"/>
                <a:gd name="T109" fmla="*/ 14 h 29"/>
                <a:gd name="T110" fmla="*/ 32 w 72"/>
                <a:gd name="T111" fmla="*/ 29 h 29"/>
                <a:gd name="T112" fmla="*/ 71 w 72"/>
                <a:gd name="T113" fmla="*/ 16 h 29"/>
                <a:gd name="T114" fmla="*/ 62 w 72"/>
                <a:gd name="T115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" h="29">
                  <a:moveTo>
                    <a:pt x="35" y="25"/>
                  </a:move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moveTo>
                    <a:pt x="50" y="16"/>
                  </a:moveTo>
                  <a:cubicBezTo>
                    <a:pt x="50" y="16"/>
                    <a:pt x="51" y="16"/>
                    <a:pt x="51" y="16"/>
                  </a:cubicBezTo>
                  <a:cubicBezTo>
                    <a:pt x="52" y="15"/>
                    <a:pt x="54" y="15"/>
                    <a:pt x="54" y="14"/>
                  </a:cubicBezTo>
                  <a:cubicBezTo>
                    <a:pt x="55" y="14"/>
                    <a:pt x="55" y="14"/>
                    <a:pt x="56" y="14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9" y="14"/>
                    <a:pt x="61" y="15"/>
                    <a:pt x="63" y="16"/>
                  </a:cubicBezTo>
                  <a:cubicBezTo>
                    <a:pt x="64" y="17"/>
                    <a:pt x="64" y="18"/>
                    <a:pt x="64" y="19"/>
                  </a:cubicBezTo>
                  <a:cubicBezTo>
                    <a:pt x="64" y="19"/>
                    <a:pt x="64" y="19"/>
                    <a:pt x="63" y="19"/>
                  </a:cubicBezTo>
                  <a:cubicBezTo>
                    <a:pt x="59" y="22"/>
                    <a:pt x="53" y="23"/>
                    <a:pt x="47" y="24"/>
                  </a:cubicBezTo>
                  <a:cubicBezTo>
                    <a:pt x="47" y="24"/>
                    <a:pt x="46" y="24"/>
                    <a:pt x="45" y="24"/>
                  </a:cubicBezTo>
                  <a:cubicBezTo>
                    <a:pt x="46" y="24"/>
                    <a:pt x="46" y="24"/>
                    <a:pt x="47" y="24"/>
                  </a:cubicBezTo>
                  <a:cubicBezTo>
                    <a:pt x="47" y="23"/>
                    <a:pt x="48" y="22"/>
                    <a:pt x="48" y="21"/>
                  </a:cubicBezTo>
                  <a:cubicBezTo>
                    <a:pt x="48" y="20"/>
                    <a:pt x="47" y="19"/>
                    <a:pt x="47" y="18"/>
                  </a:cubicBezTo>
                  <a:cubicBezTo>
                    <a:pt x="46" y="18"/>
                    <a:pt x="46" y="18"/>
                    <a:pt x="46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3" y="16"/>
                    <a:pt x="41" y="15"/>
                    <a:pt x="40" y="14"/>
                  </a:cubicBezTo>
                  <a:cubicBezTo>
                    <a:pt x="40" y="14"/>
                    <a:pt x="39" y="14"/>
                    <a:pt x="39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13"/>
                    <a:pt x="40" y="13"/>
                    <a:pt x="41" y="13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2" y="13"/>
                    <a:pt x="44" y="14"/>
                    <a:pt x="45" y="15"/>
                  </a:cubicBezTo>
                  <a:cubicBezTo>
                    <a:pt x="46" y="15"/>
                    <a:pt x="47" y="15"/>
                    <a:pt x="48" y="16"/>
                  </a:cubicBezTo>
                  <a:cubicBezTo>
                    <a:pt x="48" y="16"/>
                    <a:pt x="49" y="16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0" y="16"/>
                    <a:pt x="50" y="16"/>
                    <a:pt x="50" y="16"/>
                  </a:cubicBezTo>
                  <a:moveTo>
                    <a:pt x="9" y="16"/>
                  </a:moveTo>
                  <a:cubicBezTo>
                    <a:pt x="10" y="15"/>
                    <a:pt x="10" y="15"/>
                    <a:pt x="10" y="15"/>
                  </a:cubicBezTo>
                  <a:cubicBezTo>
                    <a:pt x="15" y="13"/>
                    <a:pt x="20" y="11"/>
                    <a:pt x="26" y="11"/>
                  </a:cubicBezTo>
                  <a:cubicBezTo>
                    <a:pt x="26" y="11"/>
                    <a:pt x="26" y="12"/>
                    <a:pt x="26" y="12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4"/>
                    <a:pt x="26" y="14"/>
                    <a:pt x="27" y="14"/>
                  </a:cubicBezTo>
                  <a:cubicBezTo>
                    <a:pt x="27" y="15"/>
                    <a:pt x="28" y="16"/>
                    <a:pt x="29" y="16"/>
                  </a:cubicBezTo>
                  <a:cubicBezTo>
                    <a:pt x="28" y="16"/>
                    <a:pt x="26" y="16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3" y="15"/>
                    <a:pt x="21" y="15"/>
                    <a:pt x="20" y="16"/>
                  </a:cubicBezTo>
                  <a:cubicBezTo>
                    <a:pt x="19" y="16"/>
                    <a:pt x="18" y="16"/>
                    <a:pt x="17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7" y="21"/>
                    <a:pt x="19" y="21"/>
                    <a:pt x="21" y="22"/>
                  </a:cubicBezTo>
                  <a:cubicBezTo>
                    <a:pt x="22" y="22"/>
                    <a:pt x="23" y="23"/>
                    <a:pt x="24" y="23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15" y="24"/>
                    <a:pt x="9" y="22"/>
                    <a:pt x="7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7"/>
                  </a:cubicBezTo>
                  <a:cubicBezTo>
                    <a:pt x="8" y="17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moveTo>
                    <a:pt x="40" y="9"/>
                  </a:moveTo>
                  <a:cubicBezTo>
                    <a:pt x="40" y="9"/>
                    <a:pt x="41" y="9"/>
                    <a:pt x="41" y="9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7"/>
                    <a:pt x="44" y="8"/>
                    <a:pt x="45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4" y="8"/>
                    <a:pt x="44" y="9"/>
                    <a:pt x="44" y="9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7" y="10"/>
                    <a:pt x="49" y="11"/>
                    <a:pt x="51" y="12"/>
                  </a:cubicBezTo>
                  <a:cubicBezTo>
                    <a:pt x="51" y="12"/>
                    <a:pt x="52" y="12"/>
                    <a:pt x="53" y="13"/>
                  </a:cubicBezTo>
                  <a:cubicBezTo>
                    <a:pt x="52" y="13"/>
                    <a:pt x="52" y="13"/>
                    <a:pt x="51" y="13"/>
                  </a:cubicBezTo>
                  <a:cubicBezTo>
                    <a:pt x="51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49" y="13"/>
                    <a:pt x="48" y="13"/>
                  </a:cubicBezTo>
                  <a:cubicBezTo>
                    <a:pt x="47" y="13"/>
                    <a:pt x="46" y="12"/>
                    <a:pt x="45" y="12"/>
                  </a:cubicBezTo>
                  <a:cubicBezTo>
                    <a:pt x="43" y="11"/>
                    <a:pt x="42" y="11"/>
                    <a:pt x="41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9" y="11"/>
                    <a:pt x="38" y="11"/>
                    <a:pt x="37" y="11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4"/>
                    <a:pt x="36" y="14"/>
                    <a:pt x="36" y="15"/>
                  </a:cubicBezTo>
                  <a:cubicBezTo>
                    <a:pt x="37" y="15"/>
                    <a:pt x="37" y="15"/>
                    <a:pt x="38" y="16"/>
                  </a:cubicBezTo>
                  <a:cubicBezTo>
                    <a:pt x="39" y="17"/>
                    <a:pt x="42" y="18"/>
                    <a:pt x="44" y="19"/>
                  </a:cubicBezTo>
                  <a:cubicBezTo>
                    <a:pt x="44" y="19"/>
                    <a:pt x="44" y="19"/>
                    <a:pt x="45" y="20"/>
                  </a:cubicBezTo>
                  <a:cubicBezTo>
                    <a:pt x="45" y="20"/>
                    <a:pt x="45" y="21"/>
                    <a:pt x="45" y="21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22"/>
                    <a:pt x="43" y="22"/>
                    <a:pt x="42" y="23"/>
                  </a:cubicBezTo>
                  <a:cubicBezTo>
                    <a:pt x="41" y="23"/>
                    <a:pt x="40" y="23"/>
                    <a:pt x="38" y="23"/>
                  </a:cubicBezTo>
                  <a:cubicBezTo>
                    <a:pt x="37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3"/>
                    <a:pt x="32" y="24"/>
                    <a:pt x="32" y="24"/>
                  </a:cubicBezTo>
                  <a:cubicBezTo>
                    <a:pt x="31" y="25"/>
                    <a:pt x="31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8" y="25"/>
                    <a:pt x="27" y="25"/>
                    <a:pt x="26" y="25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1"/>
                    <a:pt x="27" y="21"/>
                    <a:pt x="27" y="21"/>
                  </a:cubicBezTo>
                  <a:cubicBezTo>
                    <a:pt x="25" y="21"/>
                    <a:pt x="23" y="20"/>
                    <a:pt x="22" y="20"/>
                  </a:cubicBezTo>
                  <a:cubicBezTo>
                    <a:pt x="21" y="19"/>
                    <a:pt x="20" y="19"/>
                    <a:pt x="19" y="19"/>
                  </a:cubicBezTo>
                  <a:cubicBezTo>
                    <a:pt x="21" y="18"/>
                    <a:pt x="23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30" y="19"/>
                    <a:pt x="33" y="20"/>
                    <a:pt x="35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8" y="19"/>
                    <a:pt x="38" y="18"/>
                  </a:cubicBezTo>
                  <a:cubicBezTo>
                    <a:pt x="38" y="18"/>
                    <a:pt x="37" y="18"/>
                    <a:pt x="37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5" y="16"/>
                    <a:pt x="33" y="15"/>
                    <a:pt x="31" y="15"/>
                  </a:cubicBezTo>
                  <a:cubicBezTo>
                    <a:pt x="31" y="15"/>
                    <a:pt x="30" y="14"/>
                    <a:pt x="30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8" y="12"/>
                    <a:pt x="29" y="11"/>
                    <a:pt x="30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2" y="9"/>
                  </a:cubicBezTo>
                  <a:cubicBezTo>
                    <a:pt x="32" y="9"/>
                    <a:pt x="32" y="9"/>
                    <a:pt x="33" y="9"/>
                  </a:cubicBezTo>
                  <a:cubicBezTo>
                    <a:pt x="34" y="9"/>
                    <a:pt x="35" y="9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8" y="9"/>
                    <a:pt x="39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moveTo>
                    <a:pt x="4" y="16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3"/>
                    <a:pt x="5" y="11"/>
                    <a:pt x="7" y="11"/>
                  </a:cubicBezTo>
                  <a:cubicBezTo>
                    <a:pt x="16" y="5"/>
                    <a:pt x="27" y="3"/>
                    <a:pt x="37" y="3"/>
                  </a:cubicBezTo>
                  <a:cubicBezTo>
                    <a:pt x="45" y="3"/>
                    <a:pt x="53" y="4"/>
                    <a:pt x="61" y="7"/>
                  </a:cubicBezTo>
                  <a:cubicBezTo>
                    <a:pt x="63" y="8"/>
                    <a:pt x="65" y="9"/>
                    <a:pt x="66" y="10"/>
                  </a:cubicBezTo>
                  <a:cubicBezTo>
                    <a:pt x="68" y="11"/>
                    <a:pt x="68" y="13"/>
                    <a:pt x="68" y="14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8" y="15"/>
                    <a:pt x="68" y="16"/>
                    <a:pt x="67" y="16"/>
                  </a:cubicBezTo>
                  <a:cubicBezTo>
                    <a:pt x="67" y="15"/>
                    <a:pt x="66" y="14"/>
                    <a:pt x="65" y="14"/>
                  </a:cubicBezTo>
                  <a:cubicBezTo>
                    <a:pt x="63" y="12"/>
                    <a:pt x="61" y="11"/>
                    <a:pt x="58" y="10"/>
                  </a:cubicBezTo>
                  <a:cubicBezTo>
                    <a:pt x="58" y="10"/>
                    <a:pt x="56" y="10"/>
                    <a:pt x="54" y="9"/>
                  </a:cubicBezTo>
                  <a:cubicBezTo>
                    <a:pt x="52" y="9"/>
                    <a:pt x="50" y="8"/>
                    <a:pt x="50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7"/>
                    <a:pt x="49" y="6"/>
                    <a:pt x="49" y="6"/>
                  </a:cubicBezTo>
                  <a:cubicBezTo>
                    <a:pt x="47" y="5"/>
                    <a:pt x="44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39" y="6"/>
                    <a:pt x="38" y="6"/>
                    <a:pt x="37" y="6"/>
                  </a:cubicBezTo>
                  <a:cubicBezTo>
                    <a:pt x="35" y="6"/>
                    <a:pt x="34" y="6"/>
                    <a:pt x="32" y="7"/>
                  </a:cubicBezTo>
                  <a:cubicBezTo>
                    <a:pt x="32" y="7"/>
                    <a:pt x="32" y="7"/>
                    <a:pt x="31" y="7"/>
                  </a:cubicBezTo>
                  <a:cubicBezTo>
                    <a:pt x="31" y="7"/>
                    <a:pt x="31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2" y="7"/>
                    <a:pt x="15" y="9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7" y="13"/>
                    <a:pt x="6" y="14"/>
                    <a:pt x="5" y="14"/>
                  </a:cubicBezTo>
                  <a:cubicBezTo>
                    <a:pt x="5" y="15"/>
                    <a:pt x="4" y="15"/>
                    <a:pt x="4" y="16"/>
                  </a:cubicBezTo>
                  <a:moveTo>
                    <a:pt x="37" y="0"/>
                  </a:moveTo>
                  <a:cubicBezTo>
                    <a:pt x="26" y="0"/>
                    <a:pt x="15" y="2"/>
                    <a:pt x="5" y="8"/>
                  </a:cubicBezTo>
                  <a:cubicBezTo>
                    <a:pt x="3" y="9"/>
                    <a:pt x="1" y="12"/>
                    <a:pt x="0" y="14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8"/>
                    <a:pt x="2" y="20"/>
                    <a:pt x="4" y="21"/>
                  </a:cubicBezTo>
                  <a:cubicBezTo>
                    <a:pt x="8" y="25"/>
                    <a:pt x="17" y="29"/>
                    <a:pt x="32" y="29"/>
                  </a:cubicBezTo>
                  <a:cubicBezTo>
                    <a:pt x="37" y="29"/>
                    <a:pt x="46" y="28"/>
                    <a:pt x="54" y="26"/>
                  </a:cubicBezTo>
                  <a:cubicBezTo>
                    <a:pt x="58" y="25"/>
                    <a:pt x="62" y="24"/>
                    <a:pt x="65" y="22"/>
                  </a:cubicBezTo>
                  <a:cubicBezTo>
                    <a:pt x="68" y="21"/>
                    <a:pt x="70" y="19"/>
                    <a:pt x="71" y="16"/>
                  </a:cubicBezTo>
                  <a:cubicBezTo>
                    <a:pt x="72" y="15"/>
                    <a:pt x="72" y="15"/>
                    <a:pt x="72" y="14"/>
                  </a:cubicBezTo>
                  <a:cubicBezTo>
                    <a:pt x="72" y="11"/>
                    <a:pt x="70" y="9"/>
                    <a:pt x="69" y="8"/>
                  </a:cubicBezTo>
                  <a:cubicBezTo>
                    <a:pt x="67" y="6"/>
                    <a:pt x="64" y="5"/>
                    <a:pt x="62" y="4"/>
                  </a:cubicBezTo>
                  <a:cubicBezTo>
                    <a:pt x="54" y="1"/>
                    <a:pt x="46" y="0"/>
                    <a:pt x="3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2" name="Freeform 784"/>
            <p:cNvSpPr>
              <a:spLocks noEditPoints="1"/>
            </p:cNvSpPr>
            <p:nvPr/>
          </p:nvSpPr>
          <p:spPr bwMode="auto">
            <a:xfrm>
              <a:off x="825425" y="4488558"/>
              <a:ext cx="197142" cy="114701"/>
            </a:xfrm>
            <a:custGeom>
              <a:avLst/>
              <a:gdLst>
                <a:gd name="T0" fmla="*/ 43 w 93"/>
                <a:gd name="T1" fmla="*/ 41 h 54"/>
                <a:gd name="T2" fmla="*/ 42 w 93"/>
                <a:gd name="T3" fmla="*/ 51 h 54"/>
                <a:gd name="T4" fmla="*/ 35 w 93"/>
                <a:gd name="T5" fmla="*/ 50 h 54"/>
                <a:gd name="T6" fmla="*/ 41 w 93"/>
                <a:gd name="T7" fmla="*/ 47 h 54"/>
                <a:gd name="T8" fmla="*/ 48 w 93"/>
                <a:gd name="T9" fmla="*/ 41 h 54"/>
                <a:gd name="T10" fmla="*/ 52 w 93"/>
                <a:gd name="T11" fmla="*/ 47 h 54"/>
                <a:gd name="T12" fmla="*/ 54 w 93"/>
                <a:gd name="T13" fmla="*/ 50 h 54"/>
                <a:gd name="T14" fmla="*/ 54 w 93"/>
                <a:gd name="T15" fmla="*/ 47 h 54"/>
                <a:gd name="T16" fmla="*/ 55 w 93"/>
                <a:gd name="T17" fmla="*/ 50 h 54"/>
                <a:gd name="T18" fmla="*/ 28 w 93"/>
                <a:gd name="T19" fmla="*/ 50 h 54"/>
                <a:gd name="T20" fmla="*/ 33 w 93"/>
                <a:gd name="T21" fmla="*/ 41 h 54"/>
                <a:gd name="T22" fmla="*/ 57 w 93"/>
                <a:gd name="T23" fmla="*/ 49 h 54"/>
                <a:gd name="T24" fmla="*/ 58 w 93"/>
                <a:gd name="T25" fmla="*/ 49 h 54"/>
                <a:gd name="T26" fmla="*/ 60 w 93"/>
                <a:gd name="T27" fmla="*/ 39 h 54"/>
                <a:gd name="T28" fmla="*/ 63 w 93"/>
                <a:gd name="T29" fmla="*/ 48 h 54"/>
                <a:gd name="T30" fmla="*/ 26 w 93"/>
                <a:gd name="T31" fmla="*/ 49 h 54"/>
                <a:gd name="T32" fmla="*/ 21 w 93"/>
                <a:gd name="T33" fmla="*/ 38 h 54"/>
                <a:gd name="T34" fmla="*/ 26 w 93"/>
                <a:gd name="T35" fmla="*/ 49 h 54"/>
                <a:gd name="T36" fmla="*/ 64 w 93"/>
                <a:gd name="T37" fmla="*/ 47 h 54"/>
                <a:gd name="T38" fmla="*/ 67 w 93"/>
                <a:gd name="T39" fmla="*/ 43 h 54"/>
                <a:gd name="T40" fmla="*/ 69 w 93"/>
                <a:gd name="T41" fmla="*/ 47 h 54"/>
                <a:gd name="T42" fmla="*/ 70 w 93"/>
                <a:gd name="T43" fmla="*/ 37 h 54"/>
                <a:gd name="T44" fmla="*/ 73 w 93"/>
                <a:gd name="T45" fmla="*/ 46 h 54"/>
                <a:gd name="T46" fmla="*/ 13 w 93"/>
                <a:gd name="T47" fmla="*/ 44 h 54"/>
                <a:gd name="T48" fmla="*/ 19 w 93"/>
                <a:gd name="T49" fmla="*/ 44 h 54"/>
                <a:gd name="T50" fmla="*/ 75 w 93"/>
                <a:gd name="T51" fmla="*/ 45 h 54"/>
                <a:gd name="T52" fmla="*/ 78 w 93"/>
                <a:gd name="T53" fmla="*/ 44 h 54"/>
                <a:gd name="T54" fmla="*/ 9 w 93"/>
                <a:gd name="T55" fmla="*/ 42 h 54"/>
                <a:gd name="T56" fmla="*/ 11 w 93"/>
                <a:gd name="T57" fmla="*/ 35 h 54"/>
                <a:gd name="T58" fmla="*/ 79 w 93"/>
                <a:gd name="T59" fmla="*/ 34 h 54"/>
                <a:gd name="T60" fmla="*/ 84 w 93"/>
                <a:gd name="T61" fmla="*/ 40 h 54"/>
                <a:gd name="T62" fmla="*/ 7 w 93"/>
                <a:gd name="T63" fmla="*/ 40 h 54"/>
                <a:gd name="T64" fmla="*/ 6 w 93"/>
                <a:gd name="T65" fmla="*/ 31 h 54"/>
                <a:gd name="T66" fmla="*/ 4 w 93"/>
                <a:gd name="T67" fmla="*/ 32 h 54"/>
                <a:gd name="T68" fmla="*/ 4 w 93"/>
                <a:gd name="T69" fmla="*/ 29 h 54"/>
                <a:gd name="T70" fmla="*/ 86 w 93"/>
                <a:gd name="T71" fmla="*/ 30 h 54"/>
                <a:gd name="T72" fmla="*/ 89 w 93"/>
                <a:gd name="T73" fmla="*/ 35 h 54"/>
                <a:gd name="T74" fmla="*/ 8 w 93"/>
                <a:gd name="T75" fmla="*/ 28 h 54"/>
                <a:gd name="T76" fmla="*/ 7 w 93"/>
                <a:gd name="T77" fmla="*/ 17 h 54"/>
                <a:gd name="T78" fmla="*/ 79 w 93"/>
                <a:gd name="T79" fmla="*/ 9 h 54"/>
                <a:gd name="T80" fmla="*/ 89 w 93"/>
                <a:gd name="T81" fmla="*/ 21 h 54"/>
                <a:gd name="T82" fmla="*/ 41 w 93"/>
                <a:gd name="T83" fmla="*/ 38 h 54"/>
                <a:gd name="T84" fmla="*/ 10 w 93"/>
                <a:gd name="T85" fmla="*/ 9 h 54"/>
                <a:gd name="T86" fmla="*/ 2 w 93"/>
                <a:gd name="T87" fmla="*/ 21 h 54"/>
                <a:gd name="T88" fmla="*/ 1 w 93"/>
                <a:gd name="T89" fmla="*/ 36 h 54"/>
                <a:gd name="T90" fmla="*/ 41 w 93"/>
                <a:gd name="T91" fmla="*/ 54 h 54"/>
                <a:gd name="T92" fmla="*/ 79 w 93"/>
                <a:gd name="T93" fmla="*/ 47 h 54"/>
                <a:gd name="T94" fmla="*/ 84 w 93"/>
                <a:gd name="T95" fmla="*/ 45 h 54"/>
                <a:gd name="T96" fmla="*/ 86 w 93"/>
                <a:gd name="T97" fmla="*/ 43 h 54"/>
                <a:gd name="T98" fmla="*/ 92 w 93"/>
                <a:gd name="T99" fmla="*/ 32 h 54"/>
                <a:gd name="T100" fmla="*/ 89 w 93"/>
                <a:gd name="T101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3" h="54">
                  <a:moveTo>
                    <a:pt x="42" y="51"/>
                  </a:moveTo>
                  <a:cubicBezTo>
                    <a:pt x="42" y="50"/>
                    <a:pt x="42" y="48"/>
                    <a:pt x="42" y="47"/>
                  </a:cubicBezTo>
                  <a:cubicBezTo>
                    <a:pt x="42" y="45"/>
                    <a:pt x="42" y="43"/>
                    <a:pt x="43" y="41"/>
                  </a:cubicBezTo>
                  <a:cubicBezTo>
                    <a:pt x="44" y="41"/>
                    <a:pt x="45" y="41"/>
                    <a:pt x="47" y="41"/>
                  </a:cubicBezTo>
                  <a:cubicBezTo>
                    <a:pt x="47" y="44"/>
                    <a:pt x="47" y="47"/>
                    <a:pt x="48" y="50"/>
                  </a:cubicBezTo>
                  <a:cubicBezTo>
                    <a:pt x="46" y="51"/>
                    <a:pt x="44" y="51"/>
                    <a:pt x="42" y="51"/>
                  </a:cubicBezTo>
                  <a:moveTo>
                    <a:pt x="41" y="51"/>
                  </a:moveTo>
                  <a:cubicBezTo>
                    <a:pt x="39" y="51"/>
                    <a:pt x="37" y="51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5" y="47"/>
                    <a:pt x="35" y="44"/>
                    <a:pt x="35" y="41"/>
                  </a:cubicBezTo>
                  <a:cubicBezTo>
                    <a:pt x="37" y="41"/>
                    <a:pt x="39" y="41"/>
                    <a:pt x="41" y="41"/>
                  </a:cubicBezTo>
                  <a:cubicBezTo>
                    <a:pt x="41" y="43"/>
                    <a:pt x="41" y="45"/>
                    <a:pt x="41" y="47"/>
                  </a:cubicBezTo>
                  <a:cubicBezTo>
                    <a:pt x="41" y="48"/>
                    <a:pt x="41" y="50"/>
                    <a:pt x="41" y="51"/>
                  </a:cubicBezTo>
                  <a:moveTo>
                    <a:pt x="49" y="50"/>
                  </a:moveTo>
                  <a:cubicBezTo>
                    <a:pt x="49" y="47"/>
                    <a:pt x="49" y="44"/>
                    <a:pt x="48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0" y="41"/>
                    <a:pt x="51" y="41"/>
                    <a:pt x="52" y="40"/>
                  </a:cubicBezTo>
                  <a:cubicBezTo>
                    <a:pt x="52" y="42"/>
                    <a:pt x="52" y="45"/>
                    <a:pt x="52" y="47"/>
                  </a:cubicBezTo>
                  <a:cubicBezTo>
                    <a:pt x="52" y="48"/>
                    <a:pt x="52" y="49"/>
                    <a:pt x="52" y="50"/>
                  </a:cubicBezTo>
                  <a:cubicBezTo>
                    <a:pt x="51" y="50"/>
                    <a:pt x="50" y="50"/>
                    <a:pt x="49" y="50"/>
                  </a:cubicBezTo>
                  <a:moveTo>
                    <a:pt x="54" y="50"/>
                  </a:moveTo>
                  <a:cubicBezTo>
                    <a:pt x="54" y="49"/>
                    <a:pt x="54" y="49"/>
                    <a:pt x="54" y="49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4"/>
                    <a:pt x="54" y="42"/>
                    <a:pt x="54" y="40"/>
                  </a:cubicBezTo>
                  <a:cubicBezTo>
                    <a:pt x="54" y="40"/>
                    <a:pt x="55" y="40"/>
                    <a:pt x="55" y="40"/>
                  </a:cubicBezTo>
                  <a:cubicBezTo>
                    <a:pt x="55" y="43"/>
                    <a:pt x="55" y="46"/>
                    <a:pt x="55" y="50"/>
                  </a:cubicBezTo>
                  <a:cubicBezTo>
                    <a:pt x="54" y="50"/>
                    <a:pt x="54" y="50"/>
                    <a:pt x="54" y="50"/>
                  </a:cubicBezTo>
                  <a:moveTo>
                    <a:pt x="34" y="50"/>
                  </a:moveTo>
                  <a:cubicBezTo>
                    <a:pt x="32" y="50"/>
                    <a:pt x="30" y="50"/>
                    <a:pt x="28" y="50"/>
                  </a:cubicBezTo>
                  <a:cubicBezTo>
                    <a:pt x="28" y="48"/>
                    <a:pt x="28" y="47"/>
                    <a:pt x="28" y="46"/>
                  </a:cubicBezTo>
                  <a:cubicBezTo>
                    <a:pt x="28" y="44"/>
                    <a:pt x="28" y="42"/>
                    <a:pt x="28" y="40"/>
                  </a:cubicBezTo>
                  <a:cubicBezTo>
                    <a:pt x="30" y="40"/>
                    <a:pt x="32" y="41"/>
                    <a:pt x="33" y="41"/>
                  </a:cubicBezTo>
                  <a:cubicBezTo>
                    <a:pt x="34" y="44"/>
                    <a:pt x="34" y="47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moveTo>
                    <a:pt x="57" y="49"/>
                  </a:moveTo>
                  <a:cubicBezTo>
                    <a:pt x="57" y="46"/>
                    <a:pt x="57" y="43"/>
                    <a:pt x="57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3"/>
                    <a:pt x="58" y="46"/>
                    <a:pt x="58" y="49"/>
                  </a:cubicBezTo>
                  <a:cubicBezTo>
                    <a:pt x="58" y="49"/>
                    <a:pt x="57" y="49"/>
                    <a:pt x="57" y="49"/>
                  </a:cubicBezTo>
                  <a:moveTo>
                    <a:pt x="60" y="49"/>
                  </a:moveTo>
                  <a:cubicBezTo>
                    <a:pt x="60" y="46"/>
                    <a:pt x="60" y="43"/>
                    <a:pt x="60" y="39"/>
                  </a:cubicBezTo>
                  <a:cubicBezTo>
                    <a:pt x="61" y="39"/>
                    <a:pt x="62" y="39"/>
                    <a:pt x="63" y="39"/>
                  </a:cubicBezTo>
                  <a:cubicBezTo>
                    <a:pt x="63" y="42"/>
                    <a:pt x="63" y="45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2" y="49"/>
                    <a:pt x="61" y="49"/>
                    <a:pt x="60" y="49"/>
                  </a:cubicBezTo>
                  <a:moveTo>
                    <a:pt x="26" y="49"/>
                  </a:moveTo>
                  <a:cubicBezTo>
                    <a:pt x="24" y="49"/>
                    <a:pt x="22" y="48"/>
                    <a:pt x="20" y="48"/>
                  </a:cubicBezTo>
                  <a:cubicBezTo>
                    <a:pt x="20" y="46"/>
                    <a:pt x="20" y="45"/>
                    <a:pt x="20" y="44"/>
                  </a:cubicBezTo>
                  <a:cubicBezTo>
                    <a:pt x="20" y="42"/>
                    <a:pt x="20" y="40"/>
                    <a:pt x="21" y="38"/>
                  </a:cubicBezTo>
                  <a:cubicBezTo>
                    <a:pt x="22" y="39"/>
                    <a:pt x="24" y="39"/>
                    <a:pt x="26" y="40"/>
                  </a:cubicBezTo>
                  <a:cubicBezTo>
                    <a:pt x="26" y="42"/>
                    <a:pt x="26" y="44"/>
                    <a:pt x="26" y="46"/>
                  </a:cubicBezTo>
                  <a:cubicBezTo>
                    <a:pt x="26" y="47"/>
                    <a:pt x="26" y="48"/>
                    <a:pt x="26" y="49"/>
                  </a:cubicBezTo>
                  <a:moveTo>
                    <a:pt x="65" y="48"/>
                  </a:moveTo>
                  <a:cubicBezTo>
                    <a:pt x="65" y="47"/>
                    <a:pt x="65" y="47"/>
                    <a:pt x="65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4"/>
                    <a:pt x="64" y="42"/>
                    <a:pt x="64" y="39"/>
                  </a:cubicBezTo>
                  <a:cubicBezTo>
                    <a:pt x="65" y="38"/>
                    <a:pt x="66" y="38"/>
                    <a:pt x="67" y="38"/>
                  </a:cubicBezTo>
                  <a:cubicBezTo>
                    <a:pt x="67" y="40"/>
                    <a:pt x="67" y="41"/>
                    <a:pt x="67" y="43"/>
                  </a:cubicBezTo>
                  <a:cubicBezTo>
                    <a:pt x="67" y="44"/>
                    <a:pt x="67" y="46"/>
                    <a:pt x="67" y="47"/>
                  </a:cubicBezTo>
                  <a:cubicBezTo>
                    <a:pt x="66" y="48"/>
                    <a:pt x="66" y="48"/>
                    <a:pt x="65" y="48"/>
                  </a:cubicBezTo>
                  <a:moveTo>
                    <a:pt x="69" y="47"/>
                  </a:moveTo>
                  <a:cubicBezTo>
                    <a:pt x="69" y="46"/>
                    <a:pt x="69" y="44"/>
                    <a:pt x="69" y="43"/>
                  </a:cubicBezTo>
                  <a:cubicBezTo>
                    <a:pt x="69" y="41"/>
                    <a:pt x="69" y="39"/>
                    <a:pt x="69" y="38"/>
                  </a:cubicBezTo>
                  <a:cubicBezTo>
                    <a:pt x="70" y="37"/>
                    <a:pt x="70" y="37"/>
                    <a:pt x="70" y="37"/>
                  </a:cubicBezTo>
                  <a:cubicBezTo>
                    <a:pt x="71" y="37"/>
                    <a:pt x="72" y="37"/>
                    <a:pt x="73" y="36"/>
                  </a:cubicBezTo>
                  <a:cubicBezTo>
                    <a:pt x="73" y="39"/>
                    <a:pt x="73" y="42"/>
                    <a:pt x="73" y="45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2" y="46"/>
                    <a:pt x="70" y="47"/>
                    <a:pt x="69" y="47"/>
                  </a:cubicBezTo>
                  <a:moveTo>
                    <a:pt x="19" y="47"/>
                  </a:moveTo>
                  <a:cubicBezTo>
                    <a:pt x="17" y="46"/>
                    <a:pt x="15" y="45"/>
                    <a:pt x="13" y="44"/>
                  </a:cubicBezTo>
                  <a:cubicBezTo>
                    <a:pt x="13" y="41"/>
                    <a:pt x="13" y="38"/>
                    <a:pt x="13" y="35"/>
                  </a:cubicBezTo>
                  <a:cubicBezTo>
                    <a:pt x="15" y="36"/>
                    <a:pt x="17" y="37"/>
                    <a:pt x="19" y="38"/>
                  </a:cubicBezTo>
                  <a:cubicBezTo>
                    <a:pt x="19" y="40"/>
                    <a:pt x="19" y="42"/>
                    <a:pt x="19" y="44"/>
                  </a:cubicBezTo>
                  <a:cubicBezTo>
                    <a:pt x="19" y="45"/>
                    <a:pt x="19" y="46"/>
                    <a:pt x="19" y="47"/>
                  </a:cubicBezTo>
                  <a:moveTo>
                    <a:pt x="75" y="45"/>
                  </a:moveTo>
                  <a:cubicBezTo>
                    <a:pt x="75" y="45"/>
                    <a:pt x="75" y="45"/>
                    <a:pt x="75" y="45"/>
                  </a:cubicBezTo>
                  <a:cubicBezTo>
                    <a:pt x="75" y="42"/>
                    <a:pt x="75" y="39"/>
                    <a:pt x="74" y="36"/>
                  </a:cubicBezTo>
                  <a:cubicBezTo>
                    <a:pt x="75" y="36"/>
                    <a:pt x="76" y="35"/>
                    <a:pt x="77" y="35"/>
                  </a:cubicBezTo>
                  <a:cubicBezTo>
                    <a:pt x="78" y="38"/>
                    <a:pt x="78" y="41"/>
                    <a:pt x="78" y="44"/>
                  </a:cubicBezTo>
                  <a:cubicBezTo>
                    <a:pt x="77" y="44"/>
                    <a:pt x="76" y="45"/>
                    <a:pt x="75" y="45"/>
                  </a:cubicBezTo>
                  <a:moveTo>
                    <a:pt x="11" y="43"/>
                  </a:moveTo>
                  <a:cubicBezTo>
                    <a:pt x="10" y="43"/>
                    <a:pt x="10" y="42"/>
                    <a:pt x="9" y="42"/>
                  </a:cubicBezTo>
                  <a:cubicBezTo>
                    <a:pt x="9" y="39"/>
                    <a:pt x="9" y="36"/>
                    <a:pt x="9" y="33"/>
                  </a:cubicBezTo>
                  <a:cubicBezTo>
                    <a:pt x="10" y="33"/>
                    <a:pt x="10" y="34"/>
                    <a:pt x="11" y="34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8"/>
                    <a:pt x="11" y="40"/>
                    <a:pt x="11" y="43"/>
                  </a:cubicBezTo>
                  <a:moveTo>
                    <a:pt x="79" y="43"/>
                  </a:moveTo>
                  <a:cubicBezTo>
                    <a:pt x="79" y="40"/>
                    <a:pt x="79" y="37"/>
                    <a:pt x="79" y="34"/>
                  </a:cubicBezTo>
                  <a:cubicBezTo>
                    <a:pt x="81" y="33"/>
                    <a:pt x="82" y="33"/>
                    <a:pt x="84" y="32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84" y="34"/>
                    <a:pt x="84" y="37"/>
                    <a:pt x="84" y="40"/>
                  </a:cubicBezTo>
                  <a:cubicBezTo>
                    <a:pt x="84" y="41"/>
                    <a:pt x="83" y="41"/>
                    <a:pt x="82" y="42"/>
                  </a:cubicBezTo>
                  <a:cubicBezTo>
                    <a:pt x="81" y="42"/>
                    <a:pt x="80" y="43"/>
                    <a:pt x="79" y="43"/>
                  </a:cubicBezTo>
                  <a:moveTo>
                    <a:pt x="7" y="40"/>
                  </a:moveTo>
                  <a:cubicBezTo>
                    <a:pt x="7" y="40"/>
                    <a:pt x="6" y="39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6"/>
                    <a:pt x="6" y="33"/>
                    <a:pt x="6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4"/>
                    <a:pt x="7" y="37"/>
                    <a:pt x="7" y="40"/>
                  </a:cubicBezTo>
                  <a:moveTo>
                    <a:pt x="4" y="32"/>
                  </a:moveTo>
                  <a:cubicBezTo>
                    <a:pt x="4" y="32"/>
                    <a:pt x="4" y="32"/>
                    <a:pt x="4" y="32"/>
                  </a:cubicBezTo>
                  <a:cubicBezTo>
                    <a:pt x="4" y="31"/>
                    <a:pt x="4" y="30"/>
                    <a:pt x="4" y="28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0"/>
                    <a:pt x="4" y="31"/>
                    <a:pt x="4" y="32"/>
                  </a:cubicBezTo>
                  <a:moveTo>
                    <a:pt x="86" y="39"/>
                  </a:moveTo>
                  <a:cubicBezTo>
                    <a:pt x="86" y="36"/>
                    <a:pt x="86" y="33"/>
                    <a:pt x="86" y="30"/>
                  </a:cubicBezTo>
                  <a:cubicBezTo>
                    <a:pt x="87" y="30"/>
                    <a:pt x="88" y="29"/>
                    <a:pt x="89" y="28"/>
                  </a:cubicBezTo>
                  <a:cubicBezTo>
                    <a:pt x="89" y="30"/>
                    <a:pt x="89" y="32"/>
                    <a:pt x="89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8" y="36"/>
                    <a:pt x="87" y="38"/>
                    <a:pt x="86" y="39"/>
                  </a:cubicBezTo>
                  <a:moveTo>
                    <a:pt x="41" y="38"/>
                  </a:moveTo>
                  <a:cubicBezTo>
                    <a:pt x="23" y="38"/>
                    <a:pt x="12" y="32"/>
                    <a:pt x="8" y="28"/>
                  </a:cubicBezTo>
                  <a:cubicBezTo>
                    <a:pt x="6" y="26"/>
                    <a:pt x="5" y="24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6" y="18"/>
                    <a:pt x="7" y="17"/>
                  </a:cubicBezTo>
                  <a:cubicBezTo>
                    <a:pt x="8" y="15"/>
                    <a:pt x="10" y="13"/>
                    <a:pt x="12" y="12"/>
                  </a:cubicBezTo>
                  <a:cubicBezTo>
                    <a:pt x="23" y="6"/>
                    <a:pt x="35" y="3"/>
                    <a:pt x="48" y="3"/>
                  </a:cubicBezTo>
                  <a:cubicBezTo>
                    <a:pt x="58" y="3"/>
                    <a:pt x="69" y="5"/>
                    <a:pt x="79" y="9"/>
                  </a:cubicBezTo>
                  <a:cubicBezTo>
                    <a:pt x="82" y="10"/>
                    <a:pt x="85" y="12"/>
                    <a:pt x="86" y="14"/>
                  </a:cubicBezTo>
                  <a:cubicBezTo>
                    <a:pt x="88" y="16"/>
                    <a:pt x="89" y="18"/>
                    <a:pt x="89" y="20"/>
                  </a:cubicBezTo>
                  <a:cubicBezTo>
                    <a:pt x="89" y="20"/>
                    <a:pt x="89" y="21"/>
                    <a:pt x="89" y="21"/>
                  </a:cubicBezTo>
                  <a:cubicBezTo>
                    <a:pt x="88" y="24"/>
                    <a:pt x="86" y="27"/>
                    <a:pt x="82" y="29"/>
                  </a:cubicBezTo>
                  <a:cubicBezTo>
                    <a:pt x="71" y="35"/>
                    <a:pt x="52" y="38"/>
                    <a:pt x="42" y="38"/>
                  </a:cubicBezTo>
                  <a:cubicBezTo>
                    <a:pt x="42" y="38"/>
                    <a:pt x="41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moveTo>
                    <a:pt x="48" y="0"/>
                  </a:moveTo>
                  <a:cubicBezTo>
                    <a:pt x="35" y="0"/>
                    <a:pt x="22" y="3"/>
                    <a:pt x="10" y="9"/>
                  </a:cubicBezTo>
                  <a:cubicBezTo>
                    <a:pt x="8" y="11"/>
                    <a:pt x="6" y="13"/>
                    <a:pt x="4" y="15"/>
                  </a:cubicBezTo>
                  <a:cubicBezTo>
                    <a:pt x="3" y="17"/>
                    <a:pt x="2" y="19"/>
                    <a:pt x="2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1" y="22"/>
                    <a:pt x="1" y="22"/>
                  </a:cubicBezTo>
                  <a:cubicBezTo>
                    <a:pt x="1" y="24"/>
                    <a:pt x="0" y="26"/>
                    <a:pt x="0" y="28"/>
                  </a:cubicBezTo>
                  <a:cubicBezTo>
                    <a:pt x="0" y="30"/>
                    <a:pt x="1" y="33"/>
                    <a:pt x="1" y="36"/>
                  </a:cubicBezTo>
                  <a:cubicBezTo>
                    <a:pt x="1" y="37"/>
                    <a:pt x="1" y="37"/>
                    <a:pt x="2" y="37"/>
                  </a:cubicBezTo>
                  <a:cubicBezTo>
                    <a:pt x="2" y="39"/>
                    <a:pt x="4" y="42"/>
                    <a:pt x="5" y="43"/>
                  </a:cubicBezTo>
                  <a:cubicBezTo>
                    <a:pt x="11" y="49"/>
                    <a:pt x="23" y="54"/>
                    <a:pt x="41" y="54"/>
                  </a:cubicBezTo>
                  <a:cubicBezTo>
                    <a:pt x="49" y="54"/>
                    <a:pt x="60" y="53"/>
                    <a:pt x="70" y="50"/>
                  </a:cubicBezTo>
                  <a:cubicBezTo>
                    <a:pt x="73" y="49"/>
                    <a:pt x="76" y="48"/>
                    <a:pt x="79" y="47"/>
                  </a:cubicBezTo>
                  <a:cubicBezTo>
                    <a:pt x="79" y="47"/>
                    <a:pt x="79" y="47"/>
                    <a:pt x="79" y="47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81" y="46"/>
                    <a:pt x="83" y="45"/>
                    <a:pt x="84" y="45"/>
                  </a:cubicBezTo>
                  <a:cubicBezTo>
                    <a:pt x="84" y="44"/>
                    <a:pt x="85" y="44"/>
                    <a:pt x="86" y="43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9" y="41"/>
                    <a:pt x="91" y="39"/>
                    <a:pt x="92" y="35"/>
                  </a:cubicBezTo>
                  <a:cubicBezTo>
                    <a:pt x="92" y="35"/>
                    <a:pt x="93" y="34"/>
                    <a:pt x="93" y="34"/>
                  </a:cubicBezTo>
                  <a:cubicBezTo>
                    <a:pt x="93" y="33"/>
                    <a:pt x="92" y="33"/>
                    <a:pt x="92" y="32"/>
                  </a:cubicBezTo>
                  <a:cubicBezTo>
                    <a:pt x="92" y="28"/>
                    <a:pt x="93" y="24"/>
                    <a:pt x="93" y="19"/>
                  </a:cubicBezTo>
                  <a:cubicBezTo>
                    <a:pt x="93" y="19"/>
                    <a:pt x="93" y="18"/>
                    <a:pt x="92" y="18"/>
                  </a:cubicBezTo>
                  <a:cubicBezTo>
                    <a:pt x="92" y="16"/>
                    <a:pt x="91" y="13"/>
                    <a:pt x="89" y="12"/>
                  </a:cubicBezTo>
                  <a:cubicBezTo>
                    <a:pt x="86" y="9"/>
                    <a:pt x="83" y="7"/>
                    <a:pt x="80" y="6"/>
                  </a:cubicBezTo>
                  <a:cubicBezTo>
                    <a:pt x="70" y="2"/>
                    <a:pt x="59" y="0"/>
                    <a:pt x="48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3" name="Freeform 785"/>
            <p:cNvSpPr>
              <a:spLocks noEditPoints="1"/>
            </p:cNvSpPr>
            <p:nvPr/>
          </p:nvSpPr>
          <p:spPr bwMode="auto">
            <a:xfrm>
              <a:off x="825425" y="4573688"/>
              <a:ext cx="197142" cy="77961"/>
            </a:xfrm>
            <a:custGeom>
              <a:avLst/>
              <a:gdLst>
                <a:gd name="T0" fmla="*/ 47 w 93"/>
                <a:gd name="T1" fmla="*/ 23 h 37"/>
                <a:gd name="T2" fmla="*/ 42 w 93"/>
                <a:gd name="T3" fmla="*/ 33 h 37"/>
                <a:gd name="T4" fmla="*/ 44 w 93"/>
                <a:gd name="T5" fmla="*/ 23 h 37"/>
                <a:gd name="T6" fmla="*/ 35 w 93"/>
                <a:gd name="T7" fmla="*/ 33 h 37"/>
                <a:gd name="T8" fmla="*/ 41 w 93"/>
                <a:gd name="T9" fmla="*/ 30 h 37"/>
                <a:gd name="T10" fmla="*/ 48 w 93"/>
                <a:gd name="T11" fmla="*/ 24 h 37"/>
                <a:gd name="T12" fmla="*/ 52 w 93"/>
                <a:gd name="T13" fmla="*/ 23 h 37"/>
                <a:gd name="T14" fmla="*/ 49 w 93"/>
                <a:gd name="T15" fmla="*/ 33 h 37"/>
                <a:gd name="T16" fmla="*/ 54 w 93"/>
                <a:gd name="T17" fmla="*/ 31 h 37"/>
                <a:gd name="T18" fmla="*/ 55 w 93"/>
                <a:gd name="T19" fmla="*/ 23 h 37"/>
                <a:gd name="T20" fmla="*/ 57 w 93"/>
                <a:gd name="T21" fmla="*/ 32 h 37"/>
                <a:gd name="T22" fmla="*/ 58 w 93"/>
                <a:gd name="T23" fmla="*/ 32 h 37"/>
                <a:gd name="T24" fmla="*/ 28 w 93"/>
                <a:gd name="T25" fmla="*/ 32 h 37"/>
                <a:gd name="T26" fmla="*/ 32 w 93"/>
                <a:gd name="T27" fmla="*/ 23 h 37"/>
                <a:gd name="T28" fmla="*/ 34 w 93"/>
                <a:gd name="T29" fmla="*/ 33 h 37"/>
                <a:gd name="T30" fmla="*/ 63 w 93"/>
                <a:gd name="T31" fmla="*/ 22 h 37"/>
                <a:gd name="T32" fmla="*/ 63 w 93"/>
                <a:gd name="T33" fmla="*/ 31 h 37"/>
                <a:gd name="T34" fmla="*/ 20 w 93"/>
                <a:gd name="T35" fmla="*/ 31 h 37"/>
                <a:gd name="T36" fmla="*/ 26 w 93"/>
                <a:gd name="T37" fmla="*/ 22 h 37"/>
                <a:gd name="T38" fmla="*/ 65 w 93"/>
                <a:gd name="T39" fmla="*/ 31 h 37"/>
                <a:gd name="T40" fmla="*/ 64 w 93"/>
                <a:gd name="T41" fmla="*/ 21 h 37"/>
                <a:gd name="T42" fmla="*/ 67 w 93"/>
                <a:gd name="T43" fmla="*/ 26 h 37"/>
                <a:gd name="T44" fmla="*/ 69 w 93"/>
                <a:gd name="T45" fmla="*/ 30 h 37"/>
                <a:gd name="T46" fmla="*/ 73 w 93"/>
                <a:gd name="T47" fmla="*/ 19 h 37"/>
                <a:gd name="T48" fmla="*/ 69 w 93"/>
                <a:gd name="T49" fmla="*/ 30 h 37"/>
                <a:gd name="T50" fmla="*/ 13 w 93"/>
                <a:gd name="T51" fmla="*/ 18 h 37"/>
                <a:gd name="T52" fmla="*/ 19 w 93"/>
                <a:gd name="T53" fmla="*/ 30 h 37"/>
                <a:gd name="T54" fmla="*/ 74 w 93"/>
                <a:gd name="T55" fmla="*/ 18 h 37"/>
                <a:gd name="T56" fmla="*/ 75 w 93"/>
                <a:gd name="T57" fmla="*/ 28 h 37"/>
                <a:gd name="T58" fmla="*/ 9 w 93"/>
                <a:gd name="T59" fmla="*/ 16 h 37"/>
                <a:gd name="T60" fmla="*/ 7 w 93"/>
                <a:gd name="T61" fmla="*/ 23 h 37"/>
                <a:gd name="T62" fmla="*/ 6 w 93"/>
                <a:gd name="T63" fmla="*/ 14 h 37"/>
                <a:gd name="T64" fmla="*/ 79 w 93"/>
                <a:gd name="T65" fmla="*/ 26 h 37"/>
                <a:gd name="T66" fmla="*/ 84 w 93"/>
                <a:gd name="T67" fmla="*/ 23 h 37"/>
                <a:gd name="T68" fmla="*/ 4 w 93"/>
                <a:gd name="T69" fmla="*/ 15 h 37"/>
                <a:gd name="T70" fmla="*/ 4 w 93"/>
                <a:gd name="T71" fmla="*/ 13 h 37"/>
                <a:gd name="T72" fmla="*/ 86 w 93"/>
                <a:gd name="T73" fmla="*/ 13 h 37"/>
                <a:gd name="T74" fmla="*/ 89 w 93"/>
                <a:gd name="T75" fmla="*/ 18 h 37"/>
                <a:gd name="T76" fmla="*/ 89 w 93"/>
                <a:gd name="T77" fmla="*/ 2 h 37"/>
                <a:gd name="T78" fmla="*/ 44 w 93"/>
                <a:gd name="T79" fmla="*/ 20 h 37"/>
                <a:gd name="T80" fmla="*/ 6 w 93"/>
                <a:gd name="T81" fmla="*/ 10 h 37"/>
                <a:gd name="T82" fmla="*/ 4 w 93"/>
                <a:gd name="T83" fmla="*/ 4 h 37"/>
                <a:gd name="T84" fmla="*/ 1 w 93"/>
                <a:gd name="T85" fmla="*/ 4 h 37"/>
                <a:gd name="T86" fmla="*/ 0 w 93"/>
                <a:gd name="T87" fmla="*/ 10 h 37"/>
                <a:gd name="T88" fmla="*/ 5 w 93"/>
                <a:gd name="T89" fmla="*/ 26 h 37"/>
                <a:gd name="T90" fmla="*/ 79 w 93"/>
                <a:gd name="T91" fmla="*/ 30 h 37"/>
                <a:gd name="T92" fmla="*/ 80 w 93"/>
                <a:gd name="T93" fmla="*/ 30 h 37"/>
                <a:gd name="T94" fmla="*/ 86 w 93"/>
                <a:gd name="T95" fmla="*/ 26 h 37"/>
                <a:gd name="T96" fmla="*/ 93 w 93"/>
                <a:gd name="T97" fmla="*/ 17 h 37"/>
                <a:gd name="T98" fmla="*/ 91 w 93"/>
                <a:gd name="T9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3" h="37">
                  <a:moveTo>
                    <a:pt x="44" y="23"/>
                  </a:moveTo>
                  <a:cubicBezTo>
                    <a:pt x="45" y="23"/>
                    <a:pt x="46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7"/>
                    <a:pt x="47" y="30"/>
                    <a:pt x="48" y="33"/>
                  </a:cubicBezTo>
                  <a:cubicBezTo>
                    <a:pt x="46" y="33"/>
                    <a:pt x="44" y="33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8"/>
                    <a:pt x="42" y="26"/>
                    <a:pt x="43" y="23"/>
                  </a:cubicBezTo>
                  <a:cubicBezTo>
                    <a:pt x="44" y="23"/>
                    <a:pt x="44" y="23"/>
                    <a:pt x="44" y="23"/>
                  </a:cubicBezTo>
                  <a:moveTo>
                    <a:pt x="41" y="33"/>
                  </a:moveTo>
                  <a:cubicBezTo>
                    <a:pt x="39" y="33"/>
                    <a:pt x="37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0"/>
                    <a:pt x="35" y="26"/>
                    <a:pt x="35" y="23"/>
                  </a:cubicBezTo>
                  <a:cubicBezTo>
                    <a:pt x="37" y="23"/>
                    <a:pt x="39" y="23"/>
                    <a:pt x="41" y="23"/>
                  </a:cubicBezTo>
                  <a:cubicBezTo>
                    <a:pt x="41" y="26"/>
                    <a:pt x="41" y="28"/>
                    <a:pt x="41" y="30"/>
                  </a:cubicBezTo>
                  <a:cubicBezTo>
                    <a:pt x="41" y="31"/>
                    <a:pt x="41" y="32"/>
                    <a:pt x="41" y="33"/>
                  </a:cubicBezTo>
                  <a:moveTo>
                    <a:pt x="49" y="33"/>
                  </a:moveTo>
                  <a:cubicBezTo>
                    <a:pt x="49" y="30"/>
                    <a:pt x="49" y="27"/>
                    <a:pt x="48" y="2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23"/>
                    <a:pt x="51" y="23"/>
                    <a:pt x="52" y="23"/>
                  </a:cubicBezTo>
                  <a:cubicBezTo>
                    <a:pt x="52" y="25"/>
                    <a:pt x="52" y="27"/>
                    <a:pt x="52" y="29"/>
                  </a:cubicBezTo>
                  <a:cubicBezTo>
                    <a:pt x="52" y="31"/>
                    <a:pt x="52" y="32"/>
                    <a:pt x="52" y="33"/>
                  </a:cubicBezTo>
                  <a:cubicBezTo>
                    <a:pt x="51" y="33"/>
                    <a:pt x="50" y="33"/>
                    <a:pt x="49" y="33"/>
                  </a:cubicBezTo>
                  <a:moveTo>
                    <a:pt x="54" y="33"/>
                  </a:moveTo>
                  <a:cubicBezTo>
                    <a:pt x="54" y="32"/>
                    <a:pt x="54" y="32"/>
                    <a:pt x="54" y="32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4" y="27"/>
                    <a:pt x="54" y="25"/>
                    <a:pt x="54" y="23"/>
                  </a:cubicBezTo>
                  <a:cubicBezTo>
                    <a:pt x="54" y="23"/>
                    <a:pt x="55" y="23"/>
                    <a:pt x="55" y="23"/>
                  </a:cubicBezTo>
                  <a:cubicBezTo>
                    <a:pt x="55" y="26"/>
                    <a:pt x="55" y="29"/>
                    <a:pt x="55" y="32"/>
                  </a:cubicBezTo>
                  <a:cubicBezTo>
                    <a:pt x="54" y="33"/>
                    <a:pt x="54" y="33"/>
                    <a:pt x="54" y="33"/>
                  </a:cubicBezTo>
                  <a:moveTo>
                    <a:pt x="57" y="32"/>
                  </a:moveTo>
                  <a:cubicBezTo>
                    <a:pt x="57" y="29"/>
                    <a:pt x="57" y="26"/>
                    <a:pt x="57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6"/>
                    <a:pt x="58" y="29"/>
                    <a:pt x="58" y="32"/>
                  </a:cubicBezTo>
                  <a:cubicBezTo>
                    <a:pt x="58" y="32"/>
                    <a:pt x="57" y="32"/>
                    <a:pt x="57" y="32"/>
                  </a:cubicBezTo>
                  <a:moveTo>
                    <a:pt x="34" y="33"/>
                  </a:moveTo>
                  <a:cubicBezTo>
                    <a:pt x="32" y="33"/>
                    <a:pt x="30" y="33"/>
                    <a:pt x="28" y="32"/>
                  </a:cubicBezTo>
                  <a:cubicBezTo>
                    <a:pt x="28" y="31"/>
                    <a:pt x="28" y="30"/>
                    <a:pt x="28" y="29"/>
                  </a:cubicBezTo>
                  <a:cubicBezTo>
                    <a:pt x="28" y="27"/>
                    <a:pt x="28" y="25"/>
                    <a:pt x="28" y="22"/>
                  </a:cubicBezTo>
                  <a:cubicBezTo>
                    <a:pt x="29" y="22"/>
                    <a:pt x="31" y="23"/>
                    <a:pt x="32" y="23"/>
                  </a:cubicBezTo>
                  <a:cubicBezTo>
                    <a:pt x="32" y="23"/>
                    <a:pt x="33" y="23"/>
                    <a:pt x="33" y="23"/>
                  </a:cubicBezTo>
                  <a:cubicBezTo>
                    <a:pt x="34" y="26"/>
                    <a:pt x="34" y="30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moveTo>
                    <a:pt x="60" y="32"/>
                  </a:moveTo>
                  <a:cubicBezTo>
                    <a:pt x="60" y="29"/>
                    <a:pt x="60" y="25"/>
                    <a:pt x="59" y="22"/>
                  </a:cubicBezTo>
                  <a:cubicBezTo>
                    <a:pt x="61" y="22"/>
                    <a:pt x="62" y="22"/>
                    <a:pt x="63" y="22"/>
                  </a:cubicBezTo>
                  <a:cubicBezTo>
                    <a:pt x="63" y="24"/>
                    <a:pt x="63" y="27"/>
                    <a:pt x="63" y="30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2" y="31"/>
                    <a:pt x="61" y="32"/>
                    <a:pt x="60" y="32"/>
                  </a:cubicBezTo>
                  <a:moveTo>
                    <a:pt x="26" y="32"/>
                  </a:moveTo>
                  <a:cubicBezTo>
                    <a:pt x="24" y="32"/>
                    <a:pt x="22" y="31"/>
                    <a:pt x="20" y="31"/>
                  </a:cubicBezTo>
                  <a:cubicBezTo>
                    <a:pt x="20" y="29"/>
                    <a:pt x="20" y="28"/>
                    <a:pt x="20" y="26"/>
                  </a:cubicBezTo>
                  <a:cubicBezTo>
                    <a:pt x="20" y="25"/>
                    <a:pt x="20" y="23"/>
                    <a:pt x="21" y="21"/>
                  </a:cubicBezTo>
                  <a:cubicBezTo>
                    <a:pt x="23" y="21"/>
                    <a:pt x="24" y="22"/>
                    <a:pt x="26" y="22"/>
                  </a:cubicBezTo>
                  <a:cubicBezTo>
                    <a:pt x="26" y="24"/>
                    <a:pt x="26" y="27"/>
                    <a:pt x="26" y="29"/>
                  </a:cubicBezTo>
                  <a:cubicBezTo>
                    <a:pt x="26" y="30"/>
                    <a:pt x="26" y="31"/>
                    <a:pt x="26" y="32"/>
                  </a:cubicBezTo>
                  <a:moveTo>
                    <a:pt x="65" y="31"/>
                  </a:move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7"/>
                    <a:pt x="64" y="24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1"/>
                    <a:pt x="66" y="21"/>
                    <a:pt x="67" y="20"/>
                  </a:cubicBezTo>
                  <a:cubicBezTo>
                    <a:pt x="67" y="22"/>
                    <a:pt x="67" y="24"/>
                    <a:pt x="67" y="26"/>
                  </a:cubicBezTo>
                  <a:cubicBezTo>
                    <a:pt x="67" y="27"/>
                    <a:pt x="67" y="29"/>
                    <a:pt x="67" y="30"/>
                  </a:cubicBezTo>
                  <a:cubicBezTo>
                    <a:pt x="66" y="30"/>
                    <a:pt x="66" y="31"/>
                    <a:pt x="65" y="31"/>
                  </a:cubicBezTo>
                  <a:moveTo>
                    <a:pt x="69" y="30"/>
                  </a:moveTo>
                  <a:cubicBezTo>
                    <a:pt x="69" y="28"/>
                    <a:pt x="69" y="27"/>
                    <a:pt x="69" y="26"/>
                  </a:cubicBezTo>
                  <a:cubicBezTo>
                    <a:pt x="69" y="24"/>
                    <a:pt x="69" y="22"/>
                    <a:pt x="69" y="20"/>
                  </a:cubicBezTo>
                  <a:cubicBezTo>
                    <a:pt x="70" y="20"/>
                    <a:pt x="71" y="19"/>
                    <a:pt x="73" y="19"/>
                  </a:cubicBezTo>
                  <a:cubicBezTo>
                    <a:pt x="73" y="22"/>
                    <a:pt x="73" y="25"/>
                    <a:pt x="73" y="28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2" y="29"/>
                    <a:pt x="70" y="29"/>
                    <a:pt x="69" y="30"/>
                  </a:cubicBezTo>
                  <a:moveTo>
                    <a:pt x="19" y="30"/>
                  </a:moveTo>
                  <a:cubicBezTo>
                    <a:pt x="17" y="29"/>
                    <a:pt x="15" y="28"/>
                    <a:pt x="13" y="27"/>
                  </a:cubicBezTo>
                  <a:cubicBezTo>
                    <a:pt x="13" y="24"/>
                    <a:pt x="13" y="21"/>
                    <a:pt x="13" y="18"/>
                  </a:cubicBezTo>
                  <a:cubicBezTo>
                    <a:pt x="15" y="19"/>
                    <a:pt x="17" y="20"/>
                    <a:pt x="19" y="20"/>
                  </a:cubicBezTo>
                  <a:cubicBezTo>
                    <a:pt x="19" y="22"/>
                    <a:pt x="19" y="24"/>
                    <a:pt x="19" y="26"/>
                  </a:cubicBezTo>
                  <a:cubicBezTo>
                    <a:pt x="19" y="28"/>
                    <a:pt x="19" y="29"/>
                    <a:pt x="19" y="30"/>
                  </a:cubicBezTo>
                  <a:moveTo>
                    <a:pt x="75" y="28"/>
                  </a:moveTo>
                  <a:cubicBezTo>
                    <a:pt x="75" y="28"/>
                    <a:pt x="75" y="28"/>
                    <a:pt x="75" y="28"/>
                  </a:cubicBezTo>
                  <a:cubicBezTo>
                    <a:pt x="75" y="24"/>
                    <a:pt x="75" y="21"/>
                    <a:pt x="74" y="18"/>
                  </a:cubicBezTo>
                  <a:cubicBezTo>
                    <a:pt x="75" y="18"/>
                    <a:pt x="76" y="17"/>
                    <a:pt x="77" y="17"/>
                  </a:cubicBezTo>
                  <a:cubicBezTo>
                    <a:pt x="78" y="20"/>
                    <a:pt x="78" y="23"/>
                    <a:pt x="78" y="27"/>
                  </a:cubicBezTo>
                  <a:cubicBezTo>
                    <a:pt x="77" y="27"/>
                    <a:pt x="76" y="28"/>
                    <a:pt x="75" y="28"/>
                  </a:cubicBezTo>
                  <a:moveTo>
                    <a:pt x="11" y="26"/>
                  </a:moveTo>
                  <a:cubicBezTo>
                    <a:pt x="10" y="26"/>
                    <a:pt x="10" y="25"/>
                    <a:pt x="9" y="25"/>
                  </a:cubicBezTo>
                  <a:cubicBezTo>
                    <a:pt x="9" y="22"/>
                    <a:pt x="9" y="19"/>
                    <a:pt x="9" y="16"/>
                  </a:cubicBezTo>
                  <a:cubicBezTo>
                    <a:pt x="10" y="17"/>
                    <a:pt x="10" y="17"/>
                    <a:pt x="11" y="18"/>
                  </a:cubicBezTo>
                  <a:cubicBezTo>
                    <a:pt x="11" y="20"/>
                    <a:pt x="11" y="23"/>
                    <a:pt x="11" y="26"/>
                  </a:cubicBezTo>
                  <a:moveTo>
                    <a:pt x="7" y="23"/>
                  </a:moveTo>
                  <a:cubicBezTo>
                    <a:pt x="7" y="23"/>
                    <a:pt x="6" y="22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9"/>
                    <a:pt x="6" y="17"/>
                    <a:pt x="6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8"/>
                    <a:pt x="7" y="20"/>
                    <a:pt x="7" y="23"/>
                  </a:cubicBezTo>
                  <a:moveTo>
                    <a:pt x="79" y="26"/>
                  </a:moveTo>
                  <a:cubicBezTo>
                    <a:pt x="79" y="23"/>
                    <a:pt x="79" y="19"/>
                    <a:pt x="79" y="16"/>
                  </a:cubicBezTo>
                  <a:cubicBezTo>
                    <a:pt x="81" y="15"/>
                    <a:pt x="82" y="14"/>
                    <a:pt x="84" y="14"/>
                  </a:cubicBezTo>
                  <a:cubicBezTo>
                    <a:pt x="84" y="17"/>
                    <a:pt x="84" y="20"/>
                    <a:pt x="84" y="23"/>
                  </a:cubicBezTo>
                  <a:cubicBezTo>
                    <a:pt x="84" y="24"/>
                    <a:pt x="83" y="24"/>
                    <a:pt x="82" y="25"/>
                  </a:cubicBezTo>
                  <a:cubicBezTo>
                    <a:pt x="81" y="25"/>
                    <a:pt x="80" y="25"/>
                    <a:pt x="79" y="26"/>
                  </a:cubicBezTo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5"/>
                    <a:pt x="4" y="15"/>
                  </a:cubicBezTo>
                  <a:moveTo>
                    <a:pt x="86" y="22"/>
                  </a:moveTo>
                  <a:cubicBezTo>
                    <a:pt x="86" y="19"/>
                    <a:pt x="86" y="16"/>
                    <a:pt x="86" y="13"/>
                  </a:cubicBezTo>
                  <a:cubicBezTo>
                    <a:pt x="87" y="12"/>
                    <a:pt x="88" y="11"/>
                    <a:pt x="89" y="10"/>
                  </a:cubicBezTo>
                  <a:cubicBezTo>
                    <a:pt x="89" y="13"/>
                    <a:pt x="89" y="15"/>
                    <a:pt x="89" y="17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8" y="19"/>
                    <a:pt x="87" y="20"/>
                    <a:pt x="86" y="22"/>
                  </a:cubicBezTo>
                  <a:moveTo>
                    <a:pt x="91" y="0"/>
                  </a:moveTo>
                  <a:cubicBezTo>
                    <a:pt x="90" y="0"/>
                    <a:pt x="89" y="1"/>
                    <a:pt x="89" y="2"/>
                  </a:cubicBezTo>
                  <a:cubicBezTo>
                    <a:pt x="89" y="3"/>
                    <a:pt x="89" y="5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76" y="16"/>
                    <a:pt x="60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0" y="20"/>
                    <a:pt x="36" y="20"/>
                    <a:pt x="32" y="19"/>
                  </a:cubicBezTo>
                  <a:cubicBezTo>
                    <a:pt x="22" y="18"/>
                    <a:pt x="12" y="16"/>
                    <a:pt x="6" y="10"/>
                  </a:cubicBezTo>
                  <a:cubicBezTo>
                    <a:pt x="5" y="9"/>
                    <a:pt x="4" y="8"/>
                    <a:pt x="4" y="8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3"/>
                    <a:pt x="1" y="16"/>
                    <a:pt x="1" y="19"/>
                  </a:cubicBezTo>
                  <a:cubicBezTo>
                    <a:pt x="1" y="19"/>
                    <a:pt x="1" y="20"/>
                    <a:pt x="2" y="20"/>
                  </a:cubicBezTo>
                  <a:cubicBezTo>
                    <a:pt x="2" y="22"/>
                    <a:pt x="4" y="24"/>
                    <a:pt x="5" y="26"/>
                  </a:cubicBezTo>
                  <a:cubicBezTo>
                    <a:pt x="11" y="31"/>
                    <a:pt x="23" y="37"/>
                    <a:pt x="41" y="37"/>
                  </a:cubicBezTo>
                  <a:cubicBezTo>
                    <a:pt x="49" y="37"/>
                    <a:pt x="60" y="36"/>
                    <a:pt x="70" y="33"/>
                  </a:cubicBezTo>
                  <a:cubicBezTo>
                    <a:pt x="73" y="32"/>
                    <a:pt x="76" y="31"/>
                    <a:pt x="79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1" y="29"/>
                    <a:pt x="83" y="28"/>
                    <a:pt x="84" y="28"/>
                  </a:cubicBezTo>
                  <a:cubicBezTo>
                    <a:pt x="84" y="27"/>
                    <a:pt x="85" y="27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9" y="24"/>
                    <a:pt x="91" y="21"/>
                    <a:pt x="92" y="18"/>
                  </a:cubicBezTo>
                  <a:cubicBezTo>
                    <a:pt x="92" y="18"/>
                    <a:pt x="93" y="17"/>
                    <a:pt x="93" y="17"/>
                  </a:cubicBezTo>
                  <a:cubicBezTo>
                    <a:pt x="93" y="16"/>
                    <a:pt x="92" y="16"/>
                    <a:pt x="92" y="15"/>
                  </a:cubicBezTo>
                  <a:cubicBezTo>
                    <a:pt x="92" y="11"/>
                    <a:pt x="93" y="6"/>
                    <a:pt x="93" y="2"/>
                  </a:cubicBezTo>
                  <a:cubicBezTo>
                    <a:pt x="93" y="1"/>
                    <a:pt x="92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4" name="Freeform 786"/>
            <p:cNvSpPr>
              <a:spLocks noEditPoints="1"/>
            </p:cNvSpPr>
            <p:nvPr/>
          </p:nvSpPr>
          <p:spPr bwMode="auto">
            <a:xfrm>
              <a:off x="825425" y="4620285"/>
              <a:ext cx="197142" cy="77961"/>
            </a:xfrm>
            <a:custGeom>
              <a:avLst/>
              <a:gdLst>
                <a:gd name="T0" fmla="*/ 47 w 93"/>
                <a:gd name="T1" fmla="*/ 23 h 37"/>
                <a:gd name="T2" fmla="*/ 42 w 93"/>
                <a:gd name="T3" fmla="*/ 33 h 37"/>
                <a:gd name="T4" fmla="*/ 44 w 93"/>
                <a:gd name="T5" fmla="*/ 23 h 37"/>
                <a:gd name="T6" fmla="*/ 35 w 93"/>
                <a:gd name="T7" fmla="*/ 33 h 37"/>
                <a:gd name="T8" fmla="*/ 41 w 93"/>
                <a:gd name="T9" fmla="*/ 30 h 37"/>
                <a:gd name="T10" fmla="*/ 48 w 93"/>
                <a:gd name="T11" fmla="*/ 24 h 37"/>
                <a:gd name="T12" fmla="*/ 52 w 93"/>
                <a:gd name="T13" fmla="*/ 23 h 37"/>
                <a:gd name="T14" fmla="*/ 49 w 93"/>
                <a:gd name="T15" fmla="*/ 33 h 37"/>
                <a:gd name="T16" fmla="*/ 54 w 93"/>
                <a:gd name="T17" fmla="*/ 31 h 37"/>
                <a:gd name="T18" fmla="*/ 55 w 93"/>
                <a:gd name="T19" fmla="*/ 23 h 37"/>
                <a:gd name="T20" fmla="*/ 57 w 93"/>
                <a:gd name="T21" fmla="*/ 32 h 37"/>
                <a:gd name="T22" fmla="*/ 58 w 93"/>
                <a:gd name="T23" fmla="*/ 32 h 37"/>
                <a:gd name="T24" fmla="*/ 28 w 93"/>
                <a:gd name="T25" fmla="*/ 32 h 37"/>
                <a:gd name="T26" fmla="*/ 32 w 93"/>
                <a:gd name="T27" fmla="*/ 23 h 37"/>
                <a:gd name="T28" fmla="*/ 34 w 93"/>
                <a:gd name="T29" fmla="*/ 33 h 37"/>
                <a:gd name="T30" fmla="*/ 63 w 93"/>
                <a:gd name="T31" fmla="*/ 21 h 37"/>
                <a:gd name="T32" fmla="*/ 63 w 93"/>
                <a:gd name="T33" fmla="*/ 31 h 37"/>
                <a:gd name="T34" fmla="*/ 20 w 93"/>
                <a:gd name="T35" fmla="*/ 30 h 37"/>
                <a:gd name="T36" fmla="*/ 26 w 93"/>
                <a:gd name="T37" fmla="*/ 22 h 37"/>
                <a:gd name="T38" fmla="*/ 65 w 93"/>
                <a:gd name="T39" fmla="*/ 31 h 37"/>
                <a:gd name="T40" fmla="*/ 64 w 93"/>
                <a:gd name="T41" fmla="*/ 21 h 37"/>
                <a:gd name="T42" fmla="*/ 67 w 93"/>
                <a:gd name="T43" fmla="*/ 26 h 37"/>
                <a:gd name="T44" fmla="*/ 69 w 93"/>
                <a:gd name="T45" fmla="*/ 30 h 37"/>
                <a:gd name="T46" fmla="*/ 73 w 93"/>
                <a:gd name="T47" fmla="*/ 19 h 37"/>
                <a:gd name="T48" fmla="*/ 69 w 93"/>
                <a:gd name="T49" fmla="*/ 30 h 37"/>
                <a:gd name="T50" fmla="*/ 13 w 93"/>
                <a:gd name="T51" fmla="*/ 18 h 37"/>
                <a:gd name="T52" fmla="*/ 19 w 93"/>
                <a:gd name="T53" fmla="*/ 30 h 37"/>
                <a:gd name="T54" fmla="*/ 74 w 93"/>
                <a:gd name="T55" fmla="*/ 18 h 37"/>
                <a:gd name="T56" fmla="*/ 75 w 93"/>
                <a:gd name="T57" fmla="*/ 28 h 37"/>
                <a:gd name="T58" fmla="*/ 9 w 93"/>
                <a:gd name="T59" fmla="*/ 16 h 37"/>
                <a:gd name="T60" fmla="*/ 7 w 93"/>
                <a:gd name="T61" fmla="*/ 23 h 37"/>
                <a:gd name="T62" fmla="*/ 6 w 93"/>
                <a:gd name="T63" fmla="*/ 14 h 37"/>
                <a:gd name="T64" fmla="*/ 79 w 93"/>
                <a:gd name="T65" fmla="*/ 26 h 37"/>
                <a:gd name="T66" fmla="*/ 84 w 93"/>
                <a:gd name="T67" fmla="*/ 23 h 37"/>
                <a:gd name="T68" fmla="*/ 4 w 93"/>
                <a:gd name="T69" fmla="*/ 15 h 37"/>
                <a:gd name="T70" fmla="*/ 4 w 93"/>
                <a:gd name="T71" fmla="*/ 13 h 37"/>
                <a:gd name="T72" fmla="*/ 86 w 93"/>
                <a:gd name="T73" fmla="*/ 13 h 37"/>
                <a:gd name="T74" fmla="*/ 89 w 93"/>
                <a:gd name="T75" fmla="*/ 18 h 37"/>
                <a:gd name="T76" fmla="*/ 89 w 93"/>
                <a:gd name="T77" fmla="*/ 2 h 37"/>
                <a:gd name="T78" fmla="*/ 44 w 93"/>
                <a:gd name="T79" fmla="*/ 20 h 37"/>
                <a:gd name="T80" fmla="*/ 4 w 93"/>
                <a:gd name="T81" fmla="*/ 7 h 37"/>
                <a:gd name="T82" fmla="*/ 3 w 93"/>
                <a:gd name="T83" fmla="*/ 3 h 37"/>
                <a:gd name="T84" fmla="*/ 0 w 93"/>
                <a:gd name="T85" fmla="*/ 6 h 37"/>
                <a:gd name="T86" fmla="*/ 1 w 93"/>
                <a:gd name="T87" fmla="*/ 19 h 37"/>
                <a:gd name="T88" fmla="*/ 41 w 93"/>
                <a:gd name="T89" fmla="*/ 37 h 37"/>
                <a:gd name="T90" fmla="*/ 79 w 93"/>
                <a:gd name="T91" fmla="*/ 30 h 37"/>
                <a:gd name="T92" fmla="*/ 84 w 93"/>
                <a:gd name="T93" fmla="*/ 27 h 37"/>
                <a:gd name="T94" fmla="*/ 86 w 93"/>
                <a:gd name="T95" fmla="*/ 26 h 37"/>
                <a:gd name="T96" fmla="*/ 92 w 93"/>
                <a:gd name="T97" fmla="*/ 15 h 37"/>
                <a:gd name="T98" fmla="*/ 91 w 93"/>
                <a:gd name="T9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3" h="37">
                  <a:moveTo>
                    <a:pt x="44" y="23"/>
                  </a:moveTo>
                  <a:cubicBezTo>
                    <a:pt x="45" y="23"/>
                    <a:pt x="46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7"/>
                    <a:pt x="47" y="30"/>
                    <a:pt x="48" y="33"/>
                  </a:cubicBezTo>
                  <a:cubicBezTo>
                    <a:pt x="46" y="33"/>
                    <a:pt x="44" y="33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8"/>
                    <a:pt x="42" y="26"/>
                    <a:pt x="43" y="23"/>
                  </a:cubicBezTo>
                  <a:cubicBezTo>
                    <a:pt x="44" y="23"/>
                    <a:pt x="44" y="23"/>
                    <a:pt x="44" y="23"/>
                  </a:cubicBezTo>
                  <a:moveTo>
                    <a:pt x="41" y="33"/>
                  </a:moveTo>
                  <a:cubicBezTo>
                    <a:pt x="39" y="33"/>
                    <a:pt x="37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0"/>
                    <a:pt x="35" y="26"/>
                    <a:pt x="35" y="23"/>
                  </a:cubicBezTo>
                  <a:cubicBezTo>
                    <a:pt x="37" y="23"/>
                    <a:pt x="39" y="23"/>
                    <a:pt x="41" y="23"/>
                  </a:cubicBezTo>
                  <a:cubicBezTo>
                    <a:pt x="41" y="26"/>
                    <a:pt x="41" y="28"/>
                    <a:pt x="41" y="30"/>
                  </a:cubicBezTo>
                  <a:cubicBezTo>
                    <a:pt x="41" y="31"/>
                    <a:pt x="41" y="32"/>
                    <a:pt x="41" y="33"/>
                  </a:cubicBezTo>
                  <a:moveTo>
                    <a:pt x="49" y="33"/>
                  </a:moveTo>
                  <a:cubicBezTo>
                    <a:pt x="49" y="30"/>
                    <a:pt x="49" y="27"/>
                    <a:pt x="48" y="2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23"/>
                    <a:pt x="51" y="23"/>
                    <a:pt x="52" y="23"/>
                  </a:cubicBezTo>
                  <a:cubicBezTo>
                    <a:pt x="52" y="25"/>
                    <a:pt x="52" y="27"/>
                    <a:pt x="52" y="29"/>
                  </a:cubicBezTo>
                  <a:cubicBezTo>
                    <a:pt x="52" y="30"/>
                    <a:pt x="52" y="32"/>
                    <a:pt x="52" y="33"/>
                  </a:cubicBezTo>
                  <a:cubicBezTo>
                    <a:pt x="51" y="33"/>
                    <a:pt x="50" y="33"/>
                    <a:pt x="49" y="33"/>
                  </a:cubicBezTo>
                  <a:moveTo>
                    <a:pt x="54" y="33"/>
                  </a:moveTo>
                  <a:cubicBezTo>
                    <a:pt x="54" y="32"/>
                    <a:pt x="54" y="32"/>
                    <a:pt x="54" y="31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4" y="27"/>
                    <a:pt x="54" y="25"/>
                    <a:pt x="54" y="23"/>
                  </a:cubicBezTo>
                  <a:cubicBezTo>
                    <a:pt x="54" y="23"/>
                    <a:pt x="55" y="23"/>
                    <a:pt x="55" y="23"/>
                  </a:cubicBezTo>
                  <a:cubicBezTo>
                    <a:pt x="55" y="26"/>
                    <a:pt x="55" y="29"/>
                    <a:pt x="55" y="32"/>
                  </a:cubicBezTo>
                  <a:cubicBezTo>
                    <a:pt x="54" y="33"/>
                    <a:pt x="54" y="33"/>
                    <a:pt x="54" y="33"/>
                  </a:cubicBezTo>
                  <a:moveTo>
                    <a:pt x="57" y="32"/>
                  </a:moveTo>
                  <a:cubicBezTo>
                    <a:pt x="57" y="29"/>
                    <a:pt x="57" y="26"/>
                    <a:pt x="57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6"/>
                    <a:pt x="58" y="29"/>
                    <a:pt x="58" y="32"/>
                  </a:cubicBezTo>
                  <a:cubicBezTo>
                    <a:pt x="58" y="32"/>
                    <a:pt x="57" y="32"/>
                    <a:pt x="57" y="32"/>
                  </a:cubicBezTo>
                  <a:moveTo>
                    <a:pt x="34" y="33"/>
                  </a:moveTo>
                  <a:cubicBezTo>
                    <a:pt x="32" y="33"/>
                    <a:pt x="30" y="33"/>
                    <a:pt x="28" y="32"/>
                  </a:cubicBezTo>
                  <a:cubicBezTo>
                    <a:pt x="28" y="31"/>
                    <a:pt x="28" y="30"/>
                    <a:pt x="28" y="29"/>
                  </a:cubicBezTo>
                  <a:cubicBezTo>
                    <a:pt x="28" y="27"/>
                    <a:pt x="28" y="25"/>
                    <a:pt x="28" y="22"/>
                  </a:cubicBezTo>
                  <a:cubicBezTo>
                    <a:pt x="29" y="22"/>
                    <a:pt x="31" y="23"/>
                    <a:pt x="32" y="23"/>
                  </a:cubicBezTo>
                  <a:cubicBezTo>
                    <a:pt x="32" y="23"/>
                    <a:pt x="33" y="23"/>
                    <a:pt x="33" y="23"/>
                  </a:cubicBezTo>
                  <a:cubicBezTo>
                    <a:pt x="34" y="26"/>
                    <a:pt x="34" y="30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moveTo>
                    <a:pt x="60" y="32"/>
                  </a:moveTo>
                  <a:cubicBezTo>
                    <a:pt x="60" y="28"/>
                    <a:pt x="60" y="25"/>
                    <a:pt x="59" y="22"/>
                  </a:cubicBezTo>
                  <a:cubicBezTo>
                    <a:pt x="61" y="22"/>
                    <a:pt x="62" y="22"/>
                    <a:pt x="63" y="21"/>
                  </a:cubicBezTo>
                  <a:cubicBezTo>
                    <a:pt x="63" y="24"/>
                    <a:pt x="63" y="27"/>
                    <a:pt x="63" y="30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2" y="31"/>
                    <a:pt x="61" y="32"/>
                    <a:pt x="60" y="32"/>
                  </a:cubicBezTo>
                  <a:moveTo>
                    <a:pt x="26" y="32"/>
                  </a:moveTo>
                  <a:cubicBezTo>
                    <a:pt x="24" y="32"/>
                    <a:pt x="22" y="31"/>
                    <a:pt x="20" y="30"/>
                  </a:cubicBezTo>
                  <a:cubicBezTo>
                    <a:pt x="20" y="29"/>
                    <a:pt x="20" y="28"/>
                    <a:pt x="20" y="26"/>
                  </a:cubicBezTo>
                  <a:cubicBezTo>
                    <a:pt x="20" y="25"/>
                    <a:pt x="20" y="23"/>
                    <a:pt x="21" y="21"/>
                  </a:cubicBezTo>
                  <a:cubicBezTo>
                    <a:pt x="23" y="21"/>
                    <a:pt x="24" y="22"/>
                    <a:pt x="26" y="22"/>
                  </a:cubicBezTo>
                  <a:cubicBezTo>
                    <a:pt x="26" y="24"/>
                    <a:pt x="26" y="27"/>
                    <a:pt x="26" y="29"/>
                  </a:cubicBezTo>
                  <a:cubicBezTo>
                    <a:pt x="26" y="30"/>
                    <a:pt x="26" y="31"/>
                    <a:pt x="26" y="32"/>
                  </a:cubicBezTo>
                  <a:moveTo>
                    <a:pt x="65" y="31"/>
                  </a:move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7"/>
                    <a:pt x="64" y="24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1"/>
                    <a:pt x="66" y="21"/>
                    <a:pt x="67" y="20"/>
                  </a:cubicBezTo>
                  <a:cubicBezTo>
                    <a:pt x="67" y="22"/>
                    <a:pt x="67" y="24"/>
                    <a:pt x="67" y="26"/>
                  </a:cubicBezTo>
                  <a:cubicBezTo>
                    <a:pt x="67" y="27"/>
                    <a:pt x="67" y="29"/>
                    <a:pt x="67" y="30"/>
                  </a:cubicBezTo>
                  <a:cubicBezTo>
                    <a:pt x="66" y="30"/>
                    <a:pt x="66" y="31"/>
                    <a:pt x="65" y="31"/>
                  </a:cubicBezTo>
                  <a:moveTo>
                    <a:pt x="69" y="30"/>
                  </a:moveTo>
                  <a:cubicBezTo>
                    <a:pt x="69" y="28"/>
                    <a:pt x="69" y="27"/>
                    <a:pt x="69" y="26"/>
                  </a:cubicBezTo>
                  <a:cubicBezTo>
                    <a:pt x="69" y="24"/>
                    <a:pt x="69" y="22"/>
                    <a:pt x="69" y="20"/>
                  </a:cubicBezTo>
                  <a:cubicBezTo>
                    <a:pt x="70" y="20"/>
                    <a:pt x="71" y="19"/>
                    <a:pt x="73" y="19"/>
                  </a:cubicBezTo>
                  <a:cubicBezTo>
                    <a:pt x="73" y="22"/>
                    <a:pt x="73" y="25"/>
                    <a:pt x="73" y="28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2" y="29"/>
                    <a:pt x="70" y="29"/>
                    <a:pt x="69" y="30"/>
                  </a:cubicBezTo>
                  <a:moveTo>
                    <a:pt x="19" y="30"/>
                  </a:moveTo>
                  <a:cubicBezTo>
                    <a:pt x="17" y="29"/>
                    <a:pt x="15" y="28"/>
                    <a:pt x="13" y="27"/>
                  </a:cubicBezTo>
                  <a:cubicBezTo>
                    <a:pt x="13" y="24"/>
                    <a:pt x="13" y="21"/>
                    <a:pt x="13" y="18"/>
                  </a:cubicBezTo>
                  <a:cubicBezTo>
                    <a:pt x="15" y="19"/>
                    <a:pt x="17" y="20"/>
                    <a:pt x="19" y="20"/>
                  </a:cubicBezTo>
                  <a:cubicBezTo>
                    <a:pt x="19" y="22"/>
                    <a:pt x="19" y="24"/>
                    <a:pt x="19" y="26"/>
                  </a:cubicBezTo>
                  <a:cubicBezTo>
                    <a:pt x="19" y="28"/>
                    <a:pt x="19" y="29"/>
                    <a:pt x="19" y="30"/>
                  </a:cubicBezTo>
                  <a:moveTo>
                    <a:pt x="75" y="28"/>
                  </a:moveTo>
                  <a:cubicBezTo>
                    <a:pt x="75" y="28"/>
                    <a:pt x="75" y="28"/>
                    <a:pt x="75" y="28"/>
                  </a:cubicBezTo>
                  <a:cubicBezTo>
                    <a:pt x="75" y="24"/>
                    <a:pt x="75" y="21"/>
                    <a:pt x="74" y="18"/>
                  </a:cubicBezTo>
                  <a:cubicBezTo>
                    <a:pt x="75" y="18"/>
                    <a:pt x="76" y="17"/>
                    <a:pt x="77" y="17"/>
                  </a:cubicBezTo>
                  <a:cubicBezTo>
                    <a:pt x="78" y="20"/>
                    <a:pt x="78" y="23"/>
                    <a:pt x="78" y="27"/>
                  </a:cubicBezTo>
                  <a:cubicBezTo>
                    <a:pt x="77" y="27"/>
                    <a:pt x="76" y="28"/>
                    <a:pt x="75" y="28"/>
                  </a:cubicBezTo>
                  <a:moveTo>
                    <a:pt x="11" y="26"/>
                  </a:moveTo>
                  <a:cubicBezTo>
                    <a:pt x="10" y="26"/>
                    <a:pt x="10" y="25"/>
                    <a:pt x="9" y="25"/>
                  </a:cubicBezTo>
                  <a:cubicBezTo>
                    <a:pt x="9" y="22"/>
                    <a:pt x="9" y="19"/>
                    <a:pt x="9" y="16"/>
                  </a:cubicBezTo>
                  <a:cubicBezTo>
                    <a:pt x="10" y="17"/>
                    <a:pt x="10" y="17"/>
                    <a:pt x="11" y="17"/>
                  </a:cubicBezTo>
                  <a:cubicBezTo>
                    <a:pt x="11" y="20"/>
                    <a:pt x="11" y="23"/>
                    <a:pt x="11" y="26"/>
                  </a:cubicBezTo>
                  <a:moveTo>
                    <a:pt x="7" y="23"/>
                  </a:moveTo>
                  <a:cubicBezTo>
                    <a:pt x="7" y="23"/>
                    <a:pt x="6" y="22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9"/>
                    <a:pt x="6" y="17"/>
                    <a:pt x="6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8"/>
                    <a:pt x="7" y="20"/>
                    <a:pt x="7" y="23"/>
                  </a:cubicBezTo>
                  <a:moveTo>
                    <a:pt x="79" y="26"/>
                  </a:moveTo>
                  <a:cubicBezTo>
                    <a:pt x="79" y="23"/>
                    <a:pt x="79" y="19"/>
                    <a:pt x="79" y="16"/>
                  </a:cubicBezTo>
                  <a:cubicBezTo>
                    <a:pt x="81" y="15"/>
                    <a:pt x="82" y="14"/>
                    <a:pt x="84" y="14"/>
                  </a:cubicBezTo>
                  <a:cubicBezTo>
                    <a:pt x="84" y="17"/>
                    <a:pt x="84" y="20"/>
                    <a:pt x="84" y="23"/>
                  </a:cubicBezTo>
                  <a:cubicBezTo>
                    <a:pt x="84" y="24"/>
                    <a:pt x="83" y="24"/>
                    <a:pt x="82" y="25"/>
                  </a:cubicBezTo>
                  <a:cubicBezTo>
                    <a:pt x="81" y="25"/>
                    <a:pt x="80" y="25"/>
                    <a:pt x="79" y="26"/>
                  </a:cubicBezTo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4"/>
                    <a:pt x="4" y="15"/>
                  </a:cubicBezTo>
                  <a:moveTo>
                    <a:pt x="86" y="22"/>
                  </a:moveTo>
                  <a:cubicBezTo>
                    <a:pt x="86" y="19"/>
                    <a:pt x="86" y="16"/>
                    <a:pt x="86" y="13"/>
                  </a:cubicBezTo>
                  <a:cubicBezTo>
                    <a:pt x="87" y="12"/>
                    <a:pt x="88" y="11"/>
                    <a:pt x="89" y="10"/>
                  </a:cubicBezTo>
                  <a:cubicBezTo>
                    <a:pt x="89" y="13"/>
                    <a:pt x="89" y="15"/>
                    <a:pt x="89" y="17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8" y="19"/>
                    <a:pt x="87" y="20"/>
                    <a:pt x="86" y="22"/>
                  </a:cubicBezTo>
                  <a:moveTo>
                    <a:pt x="91" y="0"/>
                  </a:moveTo>
                  <a:cubicBezTo>
                    <a:pt x="90" y="0"/>
                    <a:pt x="89" y="1"/>
                    <a:pt x="89" y="2"/>
                  </a:cubicBezTo>
                  <a:cubicBezTo>
                    <a:pt x="89" y="3"/>
                    <a:pt x="89" y="5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76" y="16"/>
                    <a:pt x="60" y="20"/>
                    <a:pt x="44" y="20"/>
                  </a:cubicBezTo>
                  <a:cubicBezTo>
                    <a:pt x="40" y="20"/>
                    <a:pt x="36" y="20"/>
                    <a:pt x="32" y="19"/>
                  </a:cubicBezTo>
                  <a:cubicBezTo>
                    <a:pt x="22" y="18"/>
                    <a:pt x="12" y="16"/>
                    <a:pt x="6" y="10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3"/>
                    <a:pt x="1" y="16"/>
                    <a:pt x="1" y="19"/>
                  </a:cubicBezTo>
                  <a:cubicBezTo>
                    <a:pt x="1" y="19"/>
                    <a:pt x="1" y="20"/>
                    <a:pt x="2" y="20"/>
                  </a:cubicBezTo>
                  <a:cubicBezTo>
                    <a:pt x="2" y="22"/>
                    <a:pt x="4" y="24"/>
                    <a:pt x="5" y="26"/>
                  </a:cubicBezTo>
                  <a:cubicBezTo>
                    <a:pt x="11" y="31"/>
                    <a:pt x="23" y="37"/>
                    <a:pt x="41" y="37"/>
                  </a:cubicBezTo>
                  <a:cubicBezTo>
                    <a:pt x="49" y="37"/>
                    <a:pt x="60" y="36"/>
                    <a:pt x="70" y="33"/>
                  </a:cubicBezTo>
                  <a:cubicBezTo>
                    <a:pt x="73" y="32"/>
                    <a:pt x="76" y="31"/>
                    <a:pt x="79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1" y="29"/>
                    <a:pt x="83" y="28"/>
                    <a:pt x="84" y="27"/>
                  </a:cubicBezTo>
                  <a:cubicBezTo>
                    <a:pt x="84" y="27"/>
                    <a:pt x="85" y="27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9" y="24"/>
                    <a:pt x="91" y="21"/>
                    <a:pt x="92" y="18"/>
                  </a:cubicBezTo>
                  <a:cubicBezTo>
                    <a:pt x="92" y="18"/>
                    <a:pt x="93" y="17"/>
                    <a:pt x="93" y="17"/>
                  </a:cubicBezTo>
                  <a:cubicBezTo>
                    <a:pt x="93" y="16"/>
                    <a:pt x="92" y="16"/>
                    <a:pt x="92" y="15"/>
                  </a:cubicBezTo>
                  <a:cubicBezTo>
                    <a:pt x="92" y="11"/>
                    <a:pt x="93" y="6"/>
                    <a:pt x="93" y="2"/>
                  </a:cubicBezTo>
                  <a:cubicBezTo>
                    <a:pt x="93" y="1"/>
                    <a:pt x="92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5" name="Freeform 787"/>
            <p:cNvSpPr>
              <a:spLocks noEditPoints="1"/>
            </p:cNvSpPr>
            <p:nvPr/>
          </p:nvSpPr>
          <p:spPr bwMode="auto">
            <a:xfrm>
              <a:off x="825425" y="4666882"/>
              <a:ext cx="197142" cy="77961"/>
            </a:xfrm>
            <a:custGeom>
              <a:avLst/>
              <a:gdLst>
                <a:gd name="T0" fmla="*/ 47 w 93"/>
                <a:gd name="T1" fmla="*/ 23 h 37"/>
                <a:gd name="T2" fmla="*/ 42 w 93"/>
                <a:gd name="T3" fmla="*/ 33 h 37"/>
                <a:gd name="T4" fmla="*/ 44 w 93"/>
                <a:gd name="T5" fmla="*/ 23 h 37"/>
                <a:gd name="T6" fmla="*/ 35 w 93"/>
                <a:gd name="T7" fmla="*/ 33 h 37"/>
                <a:gd name="T8" fmla="*/ 41 w 93"/>
                <a:gd name="T9" fmla="*/ 30 h 37"/>
                <a:gd name="T10" fmla="*/ 48 w 93"/>
                <a:gd name="T11" fmla="*/ 24 h 37"/>
                <a:gd name="T12" fmla="*/ 52 w 93"/>
                <a:gd name="T13" fmla="*/ 23 h 37"/>
                <a:gd name="T14" fmla="*/ 49 w 93"/>
                <a:gd name="T15" fmla="*/ 33 h 37"/>
                <a:gd name="T16" fmla="*/ 54 w 93"/>
                <a:gd name="T17" fmla="*/ 31 h 37"/>
                <a:gd name="T18" fmla="*/ 55 w 93"/>
                <a:gd name="T19" fmla="*/ 23 h 37"/>
                <a:gd name="T20" fmla="*/ 57 w 93"/>
                <a:gd name="T21" fmla="*/ 32 h 37"/>
                <a:gd name="T22" fmla="*/ 58 w 93"/>
                <a:gd name="T23" fmla="*/ 32 h 37"/>
                <a:gd name="T24" fmla="*/ 28 w 93"/>
                <a:gd name="T25" fmla="*/ 32 h 37"/>
                <a:gd name="T26" fmla="*/ 32 w 93"/>
                <a:gd name="T27" fmla="*/ 23 h 37"/>
                <a:gd name="T28" fmla="*/ 34 w 93"/>
                <a:gd name="T29" fmla="*/ 33 h 37"/>
                <a:gd name="T30" fmla="*/ 63 w 93"/>
                <a:gd name="T31" fmla="*/ 21 h 37"/>
                <a:gd name="T32" fmla="*/ 63 w 93"/>
                <a:gd name="T33" fmla="*/ 31 h 37"/>
                <a:gd name="T34" fmla="*/ 20 w 93"/>
                <a:gd name="T35" fmla="*/ 30 h 37"/>
                <a:gd name="T36" fmla="*/ 26 w 93"/>
                <a:gd name="T37" fmla="*/ 22 h 37"/>
                <a:gd name="T38" fmla="*/ 65 w 93"/>
                <a:gd name="T39" fmla="*/ 31 h 37"/>
                <a:gd name="T40" fmla="*/ 64 w 93"/>
                <a:gd name="T41" fmla="*/ 21 h 37"/>
                <a:gd name="T42" fmla="*/ 67 w 93"/>
                <a:gd name="T43" fmla="*/ 26 h 37"/>
                <a:gd name="T44" fmla="*/ 69 w 93"/>
                <a:gd name="T45" fmla="*/ 30 h 37"/>
                <a:gd name="T46" fmla="*/ 73 w 93"/>
                <a:gd name="T47" fmla="*/ 19 h 37"/>
                <a:gd name="T48" fmla="*/ 69 w 93"/>
                <a:gd name="T49" fmla="*/ 30 h 37"/>
                <a:gd name="T50" fmla="*/ 13 w 93"/>
                <a:gd name="T51" fmla="*/ 18 h 37"/>
                <a:gd name="T52" fmla="*/ 19 w 93"/>
                <a:gd name="T53" fmla="*/ 30 h 37"/>
                <a:gd name="T54" fmla="*/ 74 w 93"/>
                <a:gd name="T55" fmla="*/ 18 h 37"/>
                <a:gd name="T56" fmla="*/ 75 w 93"/>
                <a:gd name="T57" fmla="*/ 28 h 37"/>
                <a:gd name="T58" fmla="*/ 9 w 93"/>
                <a:gd name="T59" fmla="*/ 16 h 37"/>
                <a:gd name="T60" fmla="*/ 7 w 93"/>
                <a:gd name="T61" fmla="*/ 23 h 37"/>
                <a:gd name="T62" fmla="*/ 6 w 93"/>
                <a:gd name="T63" fmla="*/ 14 h 37"/>
                <a:gd name="T64" fmla="*/ 79 w 93"/>
                <a:gd name="T65" fmla="*/ 26 h 37"/>
                <a:gd name="T66" fmla="*/ 84 w 93"/>
                <a:gd name="T67" fmla="*/ 23 h 37"/>
                <a:gd name="T68" fmla="*/ 4 w 93"/>
                <a:gd name="T69" fmla="*/ 15 h 37"/>
                <a:gd name="T70" fmla="*/ 4 w 93"/>
                <a:gd name="T71" fmla="*/ 13 h 37"/>
                <a:gd name="T72" fmla="*/ 86 w 93"/>
                <a:gd name="T73" fmla="*/ 13 h 37"/>
                <a:gd name="T74" fmla="*/ 89 w 93"/>
                <a:gd name="T75" fmla="*/ 18 h 37"/>
                <a:gd name="T76" fmla="*/ 89 w 93"/>
                <a:gd name="T77" fmla="*/ 2 h 37"/>
                <a:gd name="T78" fmla="*/ 44 w 93"/>
                <a:gd name="T79" fmla="*/ 20 h 37"/>
                <a:gd name="T80" fmla="*/ 4 w 93"/>
                <a:gd name="T81" fmla="*/ 7 h 37"/>
                <a:gd name="T82" fmla="*/ 3 w 93"/>
                <a:gd name="T83" fmla="*/ 3 h 37"/>
                <a:gd name="T84" fmla="*/ 0 w 93"/>
                <a:gd name="T85" fmla="*/ 6 h 37"/>
                <a:gd name="T86" fmla="*/ 1 w 93"/>
                <a:gd name="T87" fmla="*/ 19 h 37"/>
                <a:gd name="T88" fmla="*/ 41 w 93"/>
                <a:gd name="T89" fmla="*/ 37 h 37"/>
                <a:gd name="T90" fmla="*/ 79 w 93"/>
                <a:gd name="T91" fmla="*/ 30 h 37"/>
                <a:gd name="T92" fmla="*/ 84 w 93"/>
                <a:gd name="T93" fmla="*/ 27 h 37"/>
                <a:gd name="T94" fmla="*/ 86 w 93"/>
                <a:gd name="T95" fmla="*/ 26 h 37"/>
                <a:gd name="T96" fmla="*/ 92 w 93"/>
                <a:gd name="T97" fmla="*/ 15 h 37"/>
                <a:gd name="T98" fmla="*/ 91 w 93"/>
                <a:gd name="T9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3" h="37">
                  <a:moveTo>
                    <a:pt x="44" y="23"/>
                  </a:moveTo>
                  <a:cubicBezTo>
                    <a:pt x="45" y="23"/>
                    <a:pt x="46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7"/>
                    <a:pt x="47" y="30"/>
                    <a:pt x="48" y="33"/>
                  </a:cubicBezTo>
                  <a:cubicBezTo>
                    <a:pt x="46" y="33"/>
                    <a:pt x="44" y="33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8"/>
                    <a:pt x="42" y="26"/>
                    <a:pt x="43" y="23"/>
                  </a:cubicBezTo>
                  <a:cubicBezTo>
                    <a:pt x="44" y="23"/>
                    <a:pt x="44" y="23"/>
                    <a:pt x="44" y="23"/>
                  </a:cubicBezTo>
                  <a:moveTo>
                    <a:pt x="41" y="33"/>
                  </a:moveTo>
                  <a:cubicBezTo>
                    <a:pt x="39" y="33"/>
                    <a:pt x="37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0"/>
                    <a:pt x="35" y="26"/>
                    <a:pt x="35" y="23"/>
                  </a:cubicBezTo>
                  <a:cubicBezTo>
                    <a:pt x="37" y="23"/>
                    <a:pt x="39" y="23"/>
                    <a:pt x="41" y="23"/>
                  </a:cubicBezTo>
                  <a:cubicBezTo>
                    <a:pt x="41" y="25"/>
                    <a:pt x="41" y="28"/>
                    <a:pt x="41" y="30"/>
                  </a:cubicBezTo>
                  <a:cubicBezTo>
                    <a:pt x="41" y="31"/>
                    <a:pt x="41" y="32"/>
                    <a:pt x="41" y="33"/>
                  </a:cubicBezTo>
                  <a:moveTo>
                    <a:pt x="49" y="33"/>
                  </a:moveTo>
                  <a:cubicBezTo>
                    <a:pt x="49" y="30"/>
                    <a:pt x="49" y="27"/>
                    <a:pt x="48" y="2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23"/>
                    <a:pt x="51" y="23"/>
                    <a:pt x="52" y="23"/>
                  </a:cubicBezTo>
                  <a:cubicBezTo>
                    <a:pt x="52" y="25"/>
                    <a:pt x="52" y="27"/>
                    <a:pt x="52" y="29"/>
                  </a:cubicBezTo>
                  <a:cubicBezTo>
                    <a:pt x="52" y="30"/>
                    <a:pt x="52" y="32"/>
                    <a:pt x="52" y="33"/>
                  </a:cubicBezTo>
                  <a:cubicBezTo>
                    <a:pt x="51" y="33"/>
                    <a:pt x="50" y="33"/>
                    <a:pt x="49" y="33"/>
                  </a:cubicBezTo>
                  <a:moveTo>
                    <a:pt x="54" y="33"/>
                  </a:moveTo>
                  <a:cubicBezTo>
                    <a:pt x="54" y="32"/>
                    <a:pt x="54" y="32"/>
                    <a:pt x="54" y="31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4" y="27"/>
                    <a:pt x="54" y="25"/>
                    <a:pt x="54" y="23"/>
                  </a:cubicBezTo>
                  <a:cubicBezTo>
                    <a:pt x="54" y="23"/>
                    <a:pt x="55" y="23"/>
                    <a:pt x="55" y="23"/>
                  </a:cubicBezTo>
                  <a:cubicBezTo>
                    <a:pt x="55" y="26"/>
                    <a:pt x="55" y="29"/>
                    <a:pt x="55" y="32"/>
                  </a:cubicBezTo>
                  <a:cubicBezTo>
                    <a:pt x="54" y="33"/>
                    <a:pt x="54" y="33"/>
                    <a:pt x="54" y="33"/>
                  </a:cubicBezTo>
                  <a:moveTo>
                    <a:pt x="57" y="32"/>
                  </a:moveTo>
                  <a:cubicBezTo>
                    <a:pt x="57" y="29"/>
                    <a:pt x="57" y="26"/>
                    <a:pt x="57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5"/>
                    <a:pt x="58" y="29"/>
                    <a:pt x="58" y="32"/>
                  </a:cubicBezTo>
                  <a:cubicBezTo>
                    <a:pt x="58" y="32"/>
                    <a:pt x="57" y="32"/>
                    <a:pt x="57" y="32"/>
                  </a:cubicBezTo>
                  <a:moveTo>
                    <a:pt x="34" y="33"/>
                  </a:moveTo>
                  <a:cubicBezTo>
                    <a:pt x="32" y="33"/>
                    <a:pt x="30" y="33"/>
                    <a:pt x="28" y="32"/>
                  </a:cubicBezTo>
                  <a:cubicBezTo>
                    <a:pt x="28" y="31"/>
                    <a:pt x="28" y="30"/>
                    <a:pt x="28" y="29"/>
                  </a:cubicBezTo>
                  <a:cubicBezTo>
                    <a:pt x="28" y="27"/>
                    <a:pt x="28" y="24"/>
                    <a:pt x="28" y="22"/>
                  </a:cubicBezTo>
                  <a:cubicBezTo>
                    <a:pt x="29" y="22"/>
                    <a:pt x="31" y="23"/>
                    <a:pt x="32" y="23"/>
                  </a:cubicBezTo>
                  <a:cubicBezTo>
                    <a:pt x="32" y="23"/>
                    <a:pt x="33" y="23"/>
                    <a:pt x="33" y="23"/>
                  </a:cubicBezTo>
                  <a:cubicBezTo>
                    <a:pt x="34" y="26"/>
                    <a:pt x="34" y="30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moveTo>
                    <a:pt x="60" y="32"/>
                  </a:moveTo>
                  <a:cubicBezTo>
                    <a:pt x="60" y="28"/>
                    <a:pt x="60" y="25"/>
                    <a:pt x="59" y="22"/>
                  </a:cubicBezTo>
                  <a:cubicBezTo>
                    <a:pt x="61" y="22"/>
                    <a:pt x="62" y="22"/>
                    <a:pt x="63" y="21"/>
                  </a:cubicBezTo>
                  <a:cubicBezTo>
                    <a:pt x="63" y="24"/>
                    <a:pt x="63" y="27"/>
                    <a:pt x="63" y="30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2" y="31"/>
                    <a:pt x="61" y="32"/>
                    <a:pt x="60" y="32"/>
                  </a:cubicBezTo>
                  <a:moveTo>
                    <a:pt x="26" y="32"/>
                  </a:moveTo>
                  <a:cubicBezTo>
                    <a:pt x="24" y="32"/>
                    <a:pt x="22" y="31"/>
                    <a:pt x="20" y="30"/>
                  </a:cubicBezTo>
                  <a:cubicBezTo>
                    <a:pt x="20" y="29"/>
                    <a:pt x="20" y="28"/>
                    <a:pt x="20" y="26"/>
                  </a:cubicBezTo>
                  <a:cubicBezTo>
                    <a:pt x="20" y="25"/>
                    <a:pt x="20" y="23"/>
                    <a:pt x="21" y="21"/>
                  </a:cubicBezTo>
                  <a:cubicBezTo>
                    <a:pt x="23" y="21"/>
                    <a:pt x="24" y="22"/>
                    <a:pt x="26" y="22"/>
                  </a:cubicBezTo>
                  <a:cubicBezTo>
                    <a:pt x="26" y="24"/>
                    <a:pt x="26" y="27"/>
                    <a:pt x="26" y="29"/>
                  </a:cubicBezTo>
                  <a:cubicBezTo>
                    <a:pt x="26" y="30"/>
                    <a:pt x="26" y="31"/>
                    <a:pt x="26" y="32"/>
                  </a:cubicBezTo>
                  <a:moveTo>
                    <a:pt x="65" y="31"/>
                  </a:move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7"/>
                    <a:pt x="64" y="24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1"/>
                    <a:pt x="66" y="21"/>
                    <a:pt x="67" y="20"/>
                  </a:cubicBezTo>
                  <a:cubicBezTo>
                    <a:pt x="67" y="22"/>
                    <a:pt x="67" y="24"/>
                    <a:pt x="67" y="26"/>
                  </a:cubicBezTo>
                  <a:cubicBezTo>
                    <a:pt x="67" y="27"/>
                    <a:pt x="67" y="29"/>
                    <a:pt x="67" y="30"/>
                  </a:cubicBezTo>
                  <a:cubicBezTo>
                    <a:pt x="66" y="30"/>
                    <a:pt x="66" y="31"/>
                    <a:pt x="65" y="31"/>
                  </a:cubicBezTo>
                  <a:moveTo>
                    <a:pt x="69" y="30"/>
                  </a:moveTo>
                  <a:cubicBezTo>
                    <a:pt x="69" y="28"/>
                    <a:pt x="69" y="27"/>
                    <a:pt x="69" y="26"/>
                  </a:cubicBezTo>
                  <a:cubicBezTo>
                    <a:pt x="69" y="24"/>
                    <a:pt x="69" y="22"/>
                    <a:pt x="69" y="20"/>
                  </a:cubicBezTo>
                  <a:cubicBezTo>
                    <a:pt x="70" y="20"/>
                    <a:pt x="71" y="19"/>
                    <a:pt x="73" y="19"/>
                  </a:cubicBezTo>
                  <a:cubicBezTo>
                    <a:pt x="73" y="22"/>
                    <a:pt x="73" y="25"/>
                    <a:pt x="73" y="28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2" y="29"/>
                    <a:pt x="70" y="29"/>
                    <a:pt x="69" y="30"/>
                  </a:cubicBezTo>
                  <a:moveTo>
                    <a:pt x="19" y="30"/>
                  </a:moveTo>
                  <a:cubicBezTo>
                    <a:pt x="17" y="29"/>
                    <a:pt x="15" y="28"/>
                    <a:pt x="13" y="27"/>
                  </a:cubicBezTo>
                  <a:cubicBezTo>
                    <a:pt x="13" y="24"/>
                    <a:pt x="13" y="21"/>
                    <a:pt x="13" y="18"/>
                  </a:cubicBezTo>
                  <a:cubicBezTo>
                    <a:pt x="15" y="19"/>
                    <a:pt x="17" y="20"/>
                    <a:pt x="19" y="20"/>
                  </a:cubicBezTo>
                  <a:cubicBezTo>
                    <a:pt x="19" y="22"/>
                    <a:pt x="19" y="24"/>
                    <a:pt x="19" y="26"/>
                  </a:cubicBezTo>
                  <a:cubicBezTo>
                    <a:pt x="19" y="28"/>
                    <a:pt x="19" y="29"/>
                    <a:pt x="19" y="30"/>
                  </a:cubicBezTo>
                  <a:moveTo>
                    <a:pt x="75" y="28"/>
                  </a:moveTo>
                  <a:cubicBezTo>
                    <a:pt x="75" y="28"/>
                    <a:pt x="75" y="28"/>
                    <a:pt x="75" y="28"/>
                  </a:cubicBezTo>
                  <a:cubicBezTo>
                    <a:pt x="75" y="24"/>
                    <a:pt x="75" y="21"/>
                    <a:pt x="74" y="18"/>
                  </a:cubicBezTo>
                  <a:cubicBezTo>
                    <a:pt x="75" y="18"/>
                    <a:pt x="76" y="17"/>
                    <a:pt x="77" y="17"/>
                  </a:cubicBezTo>
                  <a:cubicBezTo>
                    <a:pt x="78" y="20"/>
                    <a:pt x="78" y="23"/>
                    <a:pt x="78" y="27"/>
                  </a:cubicBezTo>
                  <a:cubicBezTo>
                    <a:pt x="77" y="27"/>
                    <a:pt x="76" y="27"/>
                    <a:pt x="75" y="28"/>
                  </a:cubicBezTo>
                  <a:moveTo>
                    <a:pt x="11" y="26"/>
                  </a:moveTo>
                  <a:cubicBezTo>
                    <a:pt x="10" y="26"/>
                    <a:pt x="10" y="25"/>
                    <a:pt x="9" y="25"/>
                  </a:cubicBezTo>
                  <a:cubicBezTo>
                    <a:pt x="9" y="22"/>
                    <a:pt x="9" y="19"/>
                    <a:pt x="9" y="16"/>
                  </a:cubicBezTo>
                  <a:cubicBezTo>
                    <a:pt x="10" y="17"/>
                    <a:pt x="10" y="17"/>
                    <a:pt x="11" y="17"/>
                  </a:cubicBezTo>
                  <a:cubicBezTo>
                    <a:pt x="11" y="20"/>
                    <a:pt x="11" y="23"/>
                    <a:pt x="11" y="26"/>
                  </a:cubicBezTo>
                  <a:moveTo>
                    <a:pt x="7" y="23"/>
                  </a:moveTo>
                  <a:cubicBezTo>
                    <a:pt x="7" y="22"/>
                    <a:pt x="6" y="22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9"/>
                    <a:pt x="6" y="17"/>
                    <a:pt x="6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8"/>
                    <a:pt x="7" y="20"/>
                    <a:pt x="7" y="23"/>
                  </a:cubicBezTo>
                  <a:moveTo>
                    <a:pt x="79" y="26"/>
                  </a:moveTo>
                  <a:cubicBezTo>
                    <a:pt x="79" y="23"/>
                    <a:pt x="79" y="19"/>
                    <a:pt x="79" y="16"/>
                  </a:cubicBezTo>
                  <a:cubicBezTo>
                    <a:pt x="81" y="15"/>
                    <a:pt x="82" y="14"/>
                    <a:pt x="84" y="13"/>
                  </a:cubicBezTo>
                  <a:cubicBezTo>
                    <a:pt x="84" y="17"/>
                    <a:pt x="84" y="20"/>
                    <a:pt x="84" y="23"/>
                  </a:cubicBezTo>
                  <a:cubicBezTo>
                    <a:pt x="84" y="23"/>
                    <a:pt x="83" y="24"/>
                    <a:pt x="82" y="25"/>
                  </a:cubicBezTo>
                  <a:cubicBezTo>
                    <a:pt x="81" y="25"/>
                    <a:pt x="80" y="25"/>
                    <a:pt x="79" y="26"/>
                  </a:cubicBezTo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4"/>
                    <a:pt x="4" y="15"/>
                  </a:cubicBezTo>
                  <a:moveTo>
                    <a:pt x="86" y="21"/>
                  </a:moveTo>
                  <a:cubicBezTo>
                    <a:pt x="86" y="19"/>
                    <a:pt x="86" y="16"/>
                    <a:pt x="86" y="13"/>
                  </a:cubicBezTo>
                  <a:cubicBezTo>
                    <a:pt x="87" y="12"/>
                    <a:pt x="88" y="11"/>
                    <a:pt x="89" y="10"/>
                  </a:cubicBezTo>
                  <a:cubicBezTo>
                    <a:pt x="89" y="13"/>
                    <a:pt x="89" y="15"/>
                    <a:pt x="89" y="17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8" y="19"/>
                    <a:pt x="87" y="20"/>
                    <a:pt x="86" y="21"/>
                  </a:cubicBezTo>
                  <a:moveTo>
                    <a:pt x="91" y="0"/>
                  </a:moveTo>
                  <a:cubicBezTo>
                    <a:pt x="90" y="0"/>
                    <a:pt x="89" y="1"/>
                    <a:pt x="89" y="2"/>
                  </a:cubicBezTo>
                  <a:cubicBezTo>
                    <a:pt x="89" y="3"/>
                    <a:pt x="89" y="5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76" y="16"/>
                    <a:pt x="60" y="20"/>
                    <a:pt x="44" y="20"/>
                  </a:cubicBezTo>
                  <a:cubicBezTo>
                    <a:pt x="40" y="20"/>
                    <a:pt x="36" y="20"/>
                    <a:pt x="32" y="19"/>
                  </a:cubicBezTo>
                  <a:cubicBezTo>
                    <a:pt x="22" y="18"/>
                    <a:pt x="12" y="16"/>
                    <a:pt x="6" y="10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3"/>
                    <a:pt x="1" y="16"/>
                    <a:pt x="1" y="19"/>
                  </a:cubicBezTo>
                  <a:cubicBezTo>
                    <a:pt x="1" y="19"/>
                    <a:pt x="1" y="20"/>
                    <a:pt x="2" y="20"/>
                  </a:cubicBezTo>
                  <a:cubicBezTo>
                    <a:pt x="2" y="22"/>
                    <a:pt x="4" y="24"/>
                    <a:pt x="5" y="26"/>
                  </a:cubicBezTo>
                  <a:cubicBezTo>
                    <a:pt x="11" y="31"/>
                    <a:pt x="23" y="37"/>
                    <a:pt x="41" y="37"/>
                  </a:cubicBezTo>
                  <a:cubicBezTo>
                    <a:pt x="49" y="37"/>
                    <a:pt x="60" y="36"/>
                    <a:pt x="70" y="33"/>
                  </a:cubicBezTo>
                  <a:cubicBezTo>
                    <a:pt x="73" y="32"/>
                    <a:pt x="76" y="31"/>
                    <a:pt x="79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1" y="29"/>
                    <a:pt x="83" y="28"/>
                    <a:pt x="84" y="27"/>
                  </a:cubicBezTo>
                  <a:cubicBezTo>
                    <a:pt x="84" y="27"/>
                    <a:pt x="85" y="27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9" y="24"/>
                    <a:pt x="91" y="21"/>
                    <a:pt x="92" y="18"/>
                  </a:cubicBezTo>
                  <a:cubicBezTo>
                    <a:pt x="92" y="18"/>
                    <a:pt x="93" y="17"/>
                    <a:pt x="93" y="17"/>
                  </a:cubicBezTo>
                  <a:cubicBezTo>
                    <a:pt x="93" y="16"/>
                    <a:pt x="92" y="16"/>
                    <a:pt x="92" y="15"/>
                  </a:cubicBezTo>
                  <a:cubicBezTo>
                    <a:pt x="92" y="11"/>
                    <a:pt x="93" y="6"/>
                    <a:pt x="93" y="2"/>
                  </a:cubicBezTo>
                  <a:cubicBezTo>
                    <a:pt x="93" y="1"/>
                    <a:pt x="92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6" name="Freeform 788"/>
            <p:cNvSpPr>
              <a:spLocks noEditPoints="1"/>
            </p:cNvSpPr>
            <p:nvPr/>
          </p:nvSpPr>
          <p:spPr bwMode="auto">
            <a:xfrm>
              <a:off x="825425" y="4713479"/>
              <a:ext cx="197142" cy="77961"/>
            </a:xfrm>
            <a:custGeom>
              <a:avLst/>
              <a:gdLst>
                <a:gd name="T0" fmla="*/ 47 w 93"/>
                <a:gd name="T1" fmla="*/ 23 h 37"/>
                <a:gd name="T2" fmla="*/ 42 w 93"/>
                <a:gd name="T3" fmla="*/ 33 h 37"/>
                <a:gd name="T4" fmla="*/ 44 w 93"/>
                <a:gd name="T5" fmla="*/ 23 h 37"/>
                <a:gd name="T6" fmla="*/ 35 w 93"/>
                <a:gd name="T7" fmla="*/ 33 h 37"/>
                <a:gd name="T8" fmla="*/ 41 w 93"/>
                <a:gd name="T9" fmla="*/ 30 h 37"/>
                <a:gd name="T10" fmla="*/ 48 w 93"/>
                <a:gd name="T11" fmla="*/ 24 h 37"/>
                <a:gd name="T12" fmla="*/ 52 w 93"/>
                <a:gd name="T13" fmla="*/ 23 h 37"/>
                <a:gd name="T14" fmla="*/ 49 w 93"/>
                <a:gd name="T15" fmla="*/ 33 h 37"/>
                <a:gd name="T16" fmla="*/ 54 w 93"/>
                <a:gd name="T17" fmla="*/ 31 h 37"/>
                <a:gd name="T18" fmla="*/ 55 w 93"/>
                <a:gd name="T19" fmla="*/ 23 h 37"/>
                <a:gd name="T20" fmla="*/ 57 w 93"/>
                <a:gd name="T21" fmla="*/ 32 h 37"/>
                <a:gd name="T22" fmla="*/ 58 w 93"/>
                <a:gd name="T23" fmla="*/ 32 h 37"/>
                <a:gd name="T24" fmla="*/ 28 w 93"/>
                <a:gd name="T25" fmla="*/ 32 h 37"/>
                <a:gd name="T26" fmla="*/ 32 w 93"/>
                <a:gd name="T27" fmla="*/ 23 h 37"/>
                <a:gd name="T28" fmla="*/ 34 w 93"/>
                <a:gd name="T29" fmla="*/ 33 h 37"/>
                <a:gd name="T30" fmla="*/ 63 w 93"/>
                <a:gd name="T31" fmla="*/ 21 h 37"/>
                <a:gd name="T32" fmla="*/ 63 w 93"/>
                <a:gd name="T33" fmla="*/ 31 h 37"/>
                <a:gd name="T34" fmla="*/ 20 w 93"/>
                <a:gd name="T35" fmla="*/ 30 h 37"/>
                <a:gd name="T36" fmla="*/ 26 w 93"/>
                <a:gd name="T37" fmla="*/ 22 h 37"/>
                <a:gd name="T38" fmla="*/ 65 w 93"/>
                <a:gd name="T39" fmla="*/ 31 h 37"/>
                <a:gd name="T40" fmla="*/ 64 w 93"/>
                <a:gd name="T41" fmla="*/ 21 h 37"/>
                <a:gd name="T42" fmla="*/ 67 w 93"/>
                <a:gd name="T43" fmla="*/ 26 h 37"/>
                <a:gd name="T44" fmla="*/ 69 w 93"/>
                <a:gd name="T45" fmla="*/ 30 h 37"/>
                <a:gd name="T46" fmla="*/ 73 w 93"/>
                <a:gd name="T47" fmla="*/ 19 h 37"/>
                <a:gd name="T48" fmla="*/ 69 w 93"/>
                <a:gd name="T49" fmla="*/ 30 h 37"/>
                <a:gd name="T50" fmla="*/ 13 w 93"/>
                <a:gd name="T51" fmla="*/ 18 h 37"/>
                <a:gd name="T52" fmla="*/ 19 w 93"/>
                <a:gd name="T53" fmla="*/ 30 h 37"/>
                <a:gd name="T54" fmla="*/ 74 w 93"/>
                <a:gd name="T55" fmla="*/ 18 h 37"/>
                <a:gd name="T56" fmla="*/ 75 w 93"/>
                <a:gd name="T57" fmla="*/ 28 h 37"/>
                <a:gd name="T58" fmla="*/ 9 w 93"/>
                <a:gd name="T59" fmla="*/ 16 h 37"/>
                <a:gd name="T60" fmla="*/ 7 w 93"/>
                <a:gd name="T61" fmla="*/ 23 h 37"/>
                <a:gd name="T62" fmla="*/ 6 w 93"/>
                <a:gd name="T63" fmla="*/ 14 h 37"/>
                <a:gd name="T64" fmla="*/ 79 w 93"/>
                <a:gd name="T65" fmla="*/ 26 h 37"/>
                <a:gd name="T66" fmla="*/ 84 w 93"/>
                <a:gd name="T67" fmla="*/ 23 h 37"/>
                <a:gd name="T68" fmla="*/ 4 w 93"/>
                <a:gd name="T69" fmla="*/ 15 h 37"/>
                <a:gd name="T70" fmla="*/ 4 w 93"/>
                <a:gd name="T71" fmla="*/ 13 h 37"/>
                <a:gd name="T72" fmla="*/ 86 w 93"/>
                <a:gd name="T73" fmla="*/ 13 h 37"/>
                <a:gd name="T74" fmla="*/ 89 w 93"/>
                <a:gd name="T75" fmla="*/ 18 h 37"/>
                <a:gd name="T76" fmla="*/ 89 w 93"/>
                <a:gd name="T77" fmla="*/ 2 h 37"/>
                <a:gd name="T78" fmla="*/ 89 w 93"/>
                <a:gd name="T79" fmla="*/ 6 h 37"/>
                <a:gd name="T80" fmla="*/ 32 w 93"/>
                <a:gd name="T81" fmla="*/ 19 h 37"/>
                <a:gd name="T82" fmla="*/ 4 w 93"/>
                <a:gd name="T83" fmla="*/ 5 h 37"/>
                <a:gd name="T84" fmla="*/ 2 w 93"/>
                <a:gd name="T85" fmla="*/ 3 h 37"/>
                <a:gd name="T86" fmla="*/ 1 w 93"/>
                <a:gd name="T87" fmla="*/ 8 h 37"/>
                <a:gd name="T88" fmla="*/ 2 w 93"/>
                <a:gd name="T89" fmla="*/ 20 h 37"/>
                <a:gd name="T90" fmla="*/ 70 w 93"/>
                <a:gd name="T91" fmla="*/ 33 h 37"/>
                <a:gd name="T92" fmla="*/ 80 w 93"/>
                <a:gd name="T93" fmla="*/ 29 h 37"/>
                <a:gd name="T94" fmla="*/ 86 w 93"/>
                <a:gd name="T95" fmla="*/ 26 h 37"/>
                <a:gd name="T96" fmla="*/ 92 w 93"/>
                <a:gd name="T97" fmla="*/ 18 h 37"/>
                <a:gd name="T98" fmla="*/ 93 w 93"/>
                <a:gd name="T9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3" h="37">
                  <a:moveTo>
                    <a:pt x="44" y="23"/>
                  </a:moveTo>
                  <a:cubicBezTo>
                    <a:pt x="45" y="23"/>
                    <a:pt x="46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7"/>
                    <a:pt x="47" y="30"/>
                    <a:pt x="48" y="33"/>
                  </a:cubicBezTo>
                  <a:cubicBezTo>
                    <a:pt x="46" y="33"/>
                    <a:pt x="44" y="33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8"/>
                    <a:pt x="42" y="25"/>
                    <a:pt x="43" y="23"/>
                  </a:cubicBezTo>
                  <a:cubicBezTo>
                    <a:pt x="44" y="23"/>
                    <a:pt x="44" y="23"/>
                    <a:pt x="44" y="23"/>
                  </a:cubicBezTo>
                  <a:moveTo>
                    <a:pt x="41" y="33"/>
                  </a:moveTo>
                  <a:cubicBezTo>
                    <a:pt x="39" y="33"/>
                    <a:pt x="37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0"/>
                    <a:pt x="35" y="26"/>
                    <a:pt x="35" y="23"/>
                  </a:cubicBezTo>
                  <a:cubicBezTo>
                    <a:pt x="37" y="23"/>
                    <a:pt x="39" y="23"/>
                    <a:pt x="41" y="23"/>
                  </a:cubicBezTo>
                  <a:cubicBezTo>
                    <a:pt x="41" y="25"/>
                    <a:pt x="41" y="28"/>
                    <a:pt x="41" y="30"/>
                  </a:cubicBezTo>
                  <a:cubicBezTo>
                    <a:pt x="41" y="31"/>
                    <a:pt x="41" y="32"/>
                    <a:pt x="41" y="33"/>
                  </a:cubicBezTo>
                  <a:moveTo>
                    <a:pt x="49" y="33"/>
                  </a:moveTo>
                  <a:cubicBezTo>
                    <a:pt x="49" y="30"/>
                    <a:pt x="49" y="27"/>
                    <a:pt x="48" y="2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23"/>
                    <a:pt x="51" y="23"/>
                    <a:pt x="52" y="23"/>
                  </a:cubicBezTo>
                  <a:cubicBezTo>
                    <a:pt x="52" y="25"/>
                    <a:pt x="52" y="27"/>
                    <a:pt x="52" y="29"/>
                  </a:cubicBezTo>
                  <a:cubicBezTo>
                    <a:pt x="52" y="30"/>
                    <a:pt x="52" y="32"/>
                    <a:pt x="52" y="33"/>
                  </a:cubicBezTo>
                  <a:cubicBezTo>
                    <a:pt x="51" y="33"/>
                    <a:pt x="50" y="33"/>
                    <a:pt x="49" y="33"/>
                  </a:cubicBezTo>
                  <a:moveTo>
                    <a:pt x="54" y="32"/>
                  </a:moveTo>
                  <a:cubicBezTo>
                    <a:pt x="54" y="32"/>
                    <a:pt x="54" y="32"/>
                    <a:pt x="54" y="31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4" y="27"/>
                    <a:pt x="54" y="25"/>
                    <a:pt x="54" y="23"/>
                  </a:cubicBezTo>
                  <a:cubicBezTo>
                    <a:pt x="54" y="23"/>
                    <a:pt x="55" y="23"/>
                    <a:pt x="55" y="23"/>
                  </a:cubicBezTo>
                  <a:cubicBezTo>
                    <a:pt x="55" y="26"/>
                    <a:pt x="55" y="29"/>
                    <a:pt x="55" y="32"/>
                  </a:cubicBezTo>
                  <a:cubicBezTo>
                    <a:pt x="54" y="32"/>
                    <a:pt x="54" y="32"/>
                    <a:pt x="54" y="32"/>
                  </a:cubicBezTo>
                  <a:moveTo>
                    <a:pt x="57" y="32"/>
                  </a:moveTo>
                  <a:cubicBezTo>
                    <a:pt x="57" y="29"/>
                    <a:pt x="57" y="26"/>
                    <a:pt x="57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5"/>
                    <a:pt x="58" y="29"/>
                    <a:pt x="58" y="32"/>
                  </a:cubicBezTo>
                  <a:cubicBezTo>
                    <a:pt x="58" y="32"/>
                    <a:pt x="57" y="32"/>
                    <a:pt x="57" y="32"/>
                  </a:cubicBezTo>
                  <a:moveTo>
                    <a:pt x="34" y="33"/>
                  </a:moveTo>
                  <a:cubicBezTo>
                    <a:pt x="32" y="33"/>
                    <a:pt x="30" y="33"/>
                    <a:pt x="28" y="32"/>
                  </a:cubicBezTo>
                  <a:cubicBezTo>
                    <a:pt x="28" y="31"/>
                    <a:pt x="28" y="30"/>
                    <a:pt x="28" y="29"/>
                  </a:cubicBezTo>
                  <a:cubicBezTo>
                    <a:pt x="28" y="27"/>
                    <a:pt x="28" y="24"/>
                    <a:pt x="28" y="22"/>
                  </a:cubicBezTo>
                  <a:cubicBezTo>
                    <a:pt x="29" y="22"/>
                    <a:pt x="31" y="22"/>
                    <a:pt x="32" y="23"/>
                  </a:cubicBezTo>
                  <a:cubicBezTo>
                    <a:pt x="32" y="23"/>
                    <a:pt x="33" y="23"/>
                    <a:pt x="33" y="23"/>
                  </a:cubicBezTo>
                  <a:cubicBezTo>
                    <a:pt x="34" y="26"/>
                    <a:pt x="34" y="30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moveTo>
                    <a:pt x="60" y="32"/>
                  </a:moveTo>
                  <a:cubicBezTo>
                    <a:pt x="60" y="28"/>
                    <a:pt x="60" y="25"/>
                    <a:pt x="59" y="22"/>
                  </a:cubicBezTo>
                  <a:cubicBezTo>
                    <a:pt x="61" y="22"/>
                    <a:pt x="62" y="22"/>
                    <a:pt x="63" y="21"/>
                  </a:cubicBezTo>
                  <a:cubicBezTo>
                    <a:pt x="63" y="24"/>
                    <a:pt x="63" y="27"/>
                    <a:pt x="63" y="30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2" y="31"/>
                    <a:pt x="61" y="31"/>
                    <a:pt x="60" y="32"/>
                  </a:cubicBezTo>
                  <a:moveTo>
                    <a:pt x="26" y="32"/>
                  </a:moveTo>
                  <a:cubicBezTo>
                    <a:pt x="24" y="31"/>
                    <a:pt x="22" y="31"/>
                    <a:pt x="20" y="30"/>
                  </a:cubicBezTo>
                  <a:cubicBezTo>
                    <a:pt x="20" y="29"/>
                    <a:pt x="20" y="28"/>
                    <a:pt x="20" y="26"/>
                  </a:cubicBezTo>
                  <a:cubicBezTo>
                    <a:pt x="20" y="24"/>
                    <a:pt x="20" y="23"/>
                    <a:pt x="21" y="21"/>
                  </a:cubicBezTo>
                  <a:cubicBezTo>
                    <a:pt x="23" y="21"/>
                    <a:pt x="24" y="22"/>
                    <a:pt x="26" y="22"/>
                  </a:cubicBezTo>
                  <a:cubicBezTo>
                    <a:pt x="26" y="24"/>
                    <a:pt x="26" y="27"/>
                    <a:pt x="26" y="29"/>
                  </a:cubicBezTo>
                  <a:cubicBezTo>
                    <a:pt x="26" y="30"/>
                    <a:pt x="26" y="31"/>
                    <a:pt x="26" y="32"/>
                  </a:cubicBezTo>
                  <a:moveTo>
                    <a:pt x="65" y="31"/>
                  </a:move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7"/>
                    <a:pt x="64" y="24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1"/>
                    <a:pt x="66" y="21"/>
                    <a:pt x="67" y="20"/>
                  </a:cubicBezTo>
                  <a:cubicBezTo>
                    <a:pt x="67" y="22"/>
                    <a:pt x="67" y="24"/>
                    <a:pt x="67" y="26"/>
                  </a:cubicBezTo>
                  <a:cubicBezTo>
                    <a:pt x="67" y="27"/>
                    <a:pt x="67" y="29"/>
                    <a:pt x="67" y="30"/>
                  </a:cubicBezTo>
                  <a:cubicBezTo>
                    <a:pt x="66" y="30"/>
                    <a:pt x="66" y="31"/>
                    <a:pt x="65" y="31"/>
                  </a:cubicBezTo>
                  <a:moveTo>
                    <a:pt x="69" y="30"/>
                  </a:moveTo>
                  <a:cubicBezTo>
                    <a:pt x="69" y="28"/>
                    <a:pt x="69" y="27"/>
                    <a:pt x="69" y="26"/>
                  </a:cubicBezTo>
                  <a:cubicBezTo>
                    <a:pt x="69" y="24"/>
                    <a:pt x="69" y="22"/>
                    <a:pt x="69" y="20"/>
                  </a:cubicBezTo>
                  <a:cubicBezTo>
                    <a:pt x="70" y="19"/>
                    <a:pt x="71" y="19"/>
                    <a:pt x="73" y="19"/>
                  </a:cubicBezTo>
                  <a:cubicBezTo>
                    <a:pt x="73" y="22"/>
                    <a:pt x="73" y="25"/>
                    <a:pt x="73" y="27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2" y="29"/>
                    <a:pt x="70" y="29"/>
                    <a:pt x="69" y="30"/>
                  </a:cubicBezTo>
                  <a:moveTo>
                    <a:pt x="19" y="30"/>
                  </a:moveTo>
                  <a:cubicBezTo>
                    <a:pt x="17" y="29"/>
                    <a:pt x="15" y="28"/>
                    <a:pt x="13" y="27"/>
                  </a:cubicBezTo>
                  <a:cubicBezTo>
                    <a:pt x="13" y="24"/>
                    <a:pt x="13" y="21"/>
                    <a:pt x="13" y="18"/>
                  </a:cubicBezTo>
                  <a:cubicBezTo>
                    <a:pt x="15" y="19"/>
                    <a:pt x="17" y="20"/>
                    <a:pt x="19" y="20"/>
                  </a:cubicBezTo>
                  <a:cubicBezTo>
                    <a:pt x="19" y="22"/>
                    <a:pt x="19" y="24"/>
                    <a:pt x="19" y="26"/>
                  </a:cubicBezTo>
                  <a:cubicBezTo>
                    <a:pt x="19" y="27"/>
                    <a:pt x="19" y="29"/>
                    <a:pt x="19" y="30"/>
                  </a:cubicBezTo>
                  <a:moveTo>
                    <a:pt x="75" y="28"/>
                  </a:moveTo>
                  <a:cubicBezTo>
                    <a:pt x="75" y="27"/>
                    <a:pt x="75" y="27"/>
                    <a:pt x="75" y="27"/>
                  </a:cubicBezTo>
                  <a:cubicBezTo>
                    <a:pt x="75" y="24"/>
                    <a:pt x="75" y="21"/>
                    <a:pt x="74" y="18"/>
                  </a:cubicBezTo>
                  <a:cubicBezTo>
                    <a:pt x="75" y="18"/>
                    <a:pt x="76" y="17"/>
                    <a:pt x="77" y="17"/>
                  </a:cubicBezTo>
                  <a:cubicBezTo>
                    <a:pt x="78" y="20"/>
                    <a:pt x="78" y="23"/>
                    <a:pt x="78" y="27"/>
                  </a:cubicBezTo>
                  <a:cubicBezTo>
                    <a:pt x="77" y="27"/>
                    <a:pt x="76" y="27"/>
                    <a:pt x="75" y="28"/>
                  </a:cubicBezTo>
                  <a:moveTo>
                    <a:pt x="11" y="26"/>
                  </a:moveTo>
                  <a:cubicBezTo>
                    <a:pt x="10" y="26"/>
                    <a:pt x="10" y="25"/>
                    <a:pt x="9" y="25"/>
                  </a:cubicBezTo>
                  <a:cubicBezTo>
                    <a:pt x="9" y="22"/>
                    <a:pt x="9" y="19"/>
                    <a:pt x="9" y="16"/>
                  </a:cubicBezTo>
                  <a:cubicBezTo>
                    <a:pt x="10" y="17"/>
                    <a:pt x="10" y="17"/>
                    <a:pt x="11" y="17"/>
                  </a:cubicBezTo>
                  <a:cubicBezTo>
                    <a:pt x="11" y="20"/>
                    <a:pt x="11" y="23"/>
                    <a:pt x="11" y="26"/>
                  </a:cubicBezTo>
                  <a:moveTo>
                    <a:pt x="7" y="23"/>
                  </a:moveTo>
                  <a:cubicBezTo>
                    <a:pt x="7" y="22"/>
                    <a:pt x="6" y="22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9"/>
                    <a:pt x="6" y="17"/>
                    <a:pt x="6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8"/>
                    <a:pt x="7" y="20"/>
                    <a:pt x="7" y="23"/>
                  </a:cubicBezTo>
                  <a:moveTo>
                    <a:pt x="79" y="26"/>
                  </a:moveTo>
                  <a:cubicBezTo>
                    <a:pt x="79" y="23"/>
                    <a:pt x="79" y="19"/>
                    <a:pt x="79" y="16"/>
                  </a:cubicBezTo>
                  <a:cubicBezTo>
                    <a:pt x="81" y="15"/>
                    <a:pt x="82" y="14"/>
                    <a:pt x="84" y="13"/>
                  </a:cubicBezTo>
                  <a:cubicBezTo>
                    <a:pt x="84" y="17"/>
                    <a:pt x="84" y="20"/>
                    <a:pt x="84" y="23"/>
                  </a:cubicBezTo>
                  <a:cubicBezTo>
                    <a:pt x="84" y="23"/>
                    <a:pt x="83" y="24"/>
                    <a:pt x="82" y="25"/>
                  </a:cubicBezTo>
                  <a:cubicBezTo>
                    <a:pt x="81" y="25"/>
                    <a:pt x="80" y="25"/>
                    <a:pt x="79" y="26"/>
                  </a:cubicBezTo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4"/>
                    <a:pt x="4" y="15"/>
                  </a:cubicBezTo>
                  <a:moveTo>
                    <a:pt x="86" y="21"/>
                  </a:moveTo>
                  <a:cubicBezTo>
                    <a:pt x="86" y="18"/>
                    <a:pt x="86" y="15"/>
                    <a:pt x="86" y="13"/>
                  </a:cubicBezTo>
                  <a:cubicBezTo>
                    <a:pt x="87" y="12"/>
                    <a:pt x="88" y="11"/>
                    <a:pt x="89" y="10"/>
                  </a:cubicBezTo>
                  <a:cubicBezTo>
                    <a:pt x="89" y="13"/>
                    <a:pt x="89" y="15"/>
                    <a:pt x="89" y="17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8" y="19"/>
                    <a:pt x="87" y="20"/>
                    <a:pt x="86" y="21"/>
                  </a:cubicBezTo>
                  <a:moveTo>
                    <a:pt x="91" y="0"/>
                  </a:moveTo>
                  <a:cubicBezTo>
                    <a:pt x="90" y="0"/>
                    <a:pt x="89" y="1"/>
                    <a:pt x="89" y="2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89" y="3"/>
                    <a:pt x="89" y="5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76" y="16"/>
                    <a:pt x="60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0" y="20"/>
                    <a:pt x="36" y="20"/>
                    <a:pt x="32" y="19"/>
                  </a:cubicBezTo>
                  <a:cubicBezTo>
                    <a:pt x="22" y="18"/>
                    <a:pt x="12" y="16"/>
                    <a:pt x="6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3"/>
                    <a:pt x="1" y="16"/>
                    <a:pt x="1" y="19"/>
                  </a:cubicBezTo>
                  <a:cubicBezTo>
                    <a:pt x="1" y="19"/>
                    <a:pt x="1" y="20"/>
                    <a:pt x="2" y="20"/>
                  </a:cubicBezTo>
                  <a:cubicBezTo>
                    <a:pt x="2" y="22"/>
                    <a:pt x="4" y="24"/>
                    <a:pt x="5" y="26"/>
                  </a:cubicBezTo>
                  <a:cubicBezTo>
                    <a:pt x="11" y="31"/>
                    <a:pt x="23" y="37"/>
                    <a:pt x="41" y="37"/>
                  </a:cubicBezTo>
                  <a:cubicBezTo>
                    <a:pt x="49" y="37"/>
                    <a:pt x="60" y="36"/>
                    <a:pt x="70" y="33"/>
                  </a:cubicBezTo>
                  <a:cubicBezTo>
                    <a:pt x="73" y="32"/>
                    <a:pt x="76" y="31"/>
                    <a:pt x="79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1" y="29"/>
                    <a:pt x="83" y="28"/>
                    <a:pt x="84" y="27"/>
                  </a:cubicBezTo>
                  <a:cubicBezTo>
                    <a:pt x="84" y="27"/>
                    <a:pt x="85" y="26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9" y="24"/>
                    <a:pt x="91" y="21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3" y="16"/>
                    <a:pt x="92" y="16"/>
                    <a:pt x="92" y="15"/>
                  </a:cubicBezTo>
                  <a:cubicBezTo>
                    <a:pt x="92" y="11"/>
                    <a:pt x="93" y="6"/>
                    <a:pt x="93" y="2"/>
                  </a:cubicBezTo>
                  <a:cubicBezTo>
                    <a:pt x="93" y="1"/>
                    <a:pt x="92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87" name="Freeform 789"/>
          <p:cNvSpPr>
            <a:spLocks noEditPoints="1"/>
          </p:cNvSpPr>
          <p:nvPr/>
        </p:nvSpPr>
        <p:spPr bwMode="auto">
          <a:xfrm>
            <a:off x="3951440" y="2525912"/>
            <a:ext cx="121162" cy="104726"/>
          </a:xfrm>
          <a:custGeom>
            <a:avLst/>
            <a:gdLst>
              <a:gd name="T0" fmla="*/ 77 w 109"/>
              <a:gd name="T1" fmla="*/ 90 h 94"/>
              <a:gd name="T2" fmla="*/ 60 w 109"/>
              <a:gd name="T3" fmla="*/ 73 h 94"/>
              <a:gd name="T4" fmla="*/ 63 w 109"/>
              <a:gd name="T5" fmla="*/ 70 h 94"/>
              <a:gd name="T6" fmla="*/ 72 w 109"/>
              <a:gd name="T7" fmla="*/ 64 h 94"/>
              <a:gd name="T8" fmla="*/ 77 w 109"/>
              <a:gd name="T9" fmla="*/ 90 h 94"/>
              <a:gd name="T10" fmla="*/ 79 w 109"/>
              <a:gd name="T11" fmla="*/ 84 h 94"/>
              <a:gd name="T12" fmla="*/ 75 w 109"/>
              <a:gd name="T13" fmla="*/ 63 h 94"/>
              <a:gd name="T14" fmla="*/ 75 w 109"/>
              <a:gd name="T15" fmla="*/ 62 h 94"/>
              <a:gd name="T16" fmla="*/ 75 w 109"/>
              <a:gd name="T17" fmla="*/ 61 h 94"/>
              <a:gd name="T18" fmla="*/ 19 w 109"/>
              <a:gd name="T19" fmla="*/ 13 h 94"/>
              <a:gd name="T20" fmla="*/ 55 w 109"/>
              <a:gd name="T21" fmla="*/ 37 h 94"/>
              <a:gd name="T22" fmla="*/ 83 w 109"/>
              <a:gd name="T23" fmla="*/ 56 h 94"/>
              <a:gd name="T24" fmla="*/ 79 w 109"/>
              <a:gd name="T25" fmla="*/ 84 h 94"/>
              <a:gd name="T26" fmla="*/ 43 w 109"/>
              <a:gd name="T27" fmla="*/ 81 h 94"/>
              <a:gd name="T28" fmla="*/ 33 w 109"/>
              <a:gd name="T29" fmla="*/ 64 h 94"/>
              <a:gd name="T30" fmla="*/ 13 w 109"/>
              <a:gd name="T31" fmla="*/ 24 h 94"/>
              <a:gd name="T32" fmla="*/ 5 w 109"/>
              <a:gd name="T33" fmla="*/ 9 h 94"/>
              <a:gd name="T34" fmla="*/ 4 w 109"/>
              <a:gd name="T35" fmla="*/ 5 h 94"/>
              <a:gd name="T36" fmla="*/ 71 w 109"/>
              <a:gd name="T37" fmla="*/ 61 h 94"/>
              <a:gd name="T38" fmla="*/ 57 w 109"/>
              <a:gd name="T39" fmla="*/ 72 h 94"/>
              <a:gd name="T40" fmla="*/ 50 w 109"/>
              <a:gd name="T41" fmla="*/ 78 h 94"/>
              <a:gd name="T42" fmla="*/ 43 w 109"/>
              <a:gd name="T43" fmla="*/ 81 h 94"/>
              <a:gd name="T44" fmla="*/ 85 w 109"/>
              <a:gd name="T45" fmla="*/ 54 h 94"/>
              <a:gd name="T46" fmla="*/ 56 w 109"/>
              <a:gd name="T47" fmla="*/ 35 h 94"/>
              <a:gd name="T48" fmla="*/ 10 w 109"/>
              <a:gd name="T49" fmla="*/ 4 h 94"/>
              <a:gd name="T50" fmla="*/ 35 w 109"/>
              <a:gd name="T51" fmla="*/ 13 h 94"/>
              <a:gd name="T52" fmla="*/ 105 w 109"/>
              <a:gd name="T53" fmla="*/ 42 h 94"/>
              <a:gd name="T54" fmla="*/ 85 w 109"/>
              <a:gd name="T55" fmla="*/ 54 h 94"/>
              <a:gd name="T56" fmla="*/ 2 w 109"/>
              <a:gd name="T57" fmla="*/ 0 h 94"/>
              <a:gd name="T58" fmla="*/ 1 w 109"/>
              <a:gd name="T59" fmla="*/ 1 h 94"/>
              <a:gd name="T60" fmla="*/ 1 w 109"/>
              <a:gd name="T61" fmla="*/ 1 h 94"/>
              <a:gd name="T62" fmla="*/ 0 w 109"/>
              <a:gd name="T63" fmla="*/ 1 h 94"/>
              <a:gd name="T64" fmla="*/ 0 w 109"/>
              <a:gd name="T65" fmla="*/ 1 h 94"/>
              <a:gd name="T66" fmla="*/ 0 w 109"/>
              <a:gd name="T67" fmla="*/ 1 h 94"/>
              <a:gd name="T68" fmla="*/ 0 w 109"/>
              <a:gd name="T69" fmla="*/ 1 h 94"/>
              <a:gd name="T70" fmla="*/ 0 w 109"/>
              <a:gd name="T71" fmla="*/ 1 h 94"/>
              <a:gd name="T72" fmla="*/ 0 w 109"/>
              <a:gd name="T73" fmla="*/ 2 h 94"/>
              <a:gd name="T74" fmla="*/ 0 w 109"/>
              <a:gd name="T75" fmla="*/ 2 h 94"/>
              <a:gd name="T76" fmla="*/ 0 w 109"/>
              <a:gd name="T77" fmla="*/ 3 h 94"/>
              <a:gd name="T78" fmla="*/ 0 w 109"/>
              <a:gd name="T79" fmla="*/ 4 h 94"/>
              <a:gd name="T80" fmla="*/ 19 w 109"/>
              <a:gd name="T81" fmla="*/ 43 h 94"/>
              <a:gd name="T82" fmla="*/ 42 w 109"/>
              <a:gd name="T83" fmla="*/ 83 h 94"/>
              <a:gd name="T84" fmla="*/ 43 w 109"/>
              <a:gd name="T85" fmla="*/ 84 h 94"/>
              <a:gd name="T86" fmla="*/ 43 w 109"/>
              <a:gd name="T87" fmla="*/ 84 h 94"/>
              <a:gd name="T88" fmla="*/ 52 w 109"/>
              <a:gd name="T89" fmla="*/ 80 h 94"/>
              <a:gd name="T90" fmla="*/ 58 w 109"/>
              <a:gd name="T91" fmla="*/ 75 h 94"/>
              <a:gd name="T92" fmla="*/ 77 w 109"/>
              <a:gd name="T93" fmla="*/ 94 h 94"/>
              <a:gd name="T94" fmla="*/ 78 w 109"/>
              <a:gd name="T95" fmla="*/ 94 h 94"/>
              <a:gd name="T96" fmla="*/ 78 w 109"/>
              <a:gd name="T97" fmla="*/ 94 h 94"/>
              <a:gd name="T98" fmla="*/ 79 w 109"/>
              <a:gd name="T99" fmla="*/ 94 h 94"/>
              <a:gd name="T100" fmla="*/ 79 w 109"/>
              <a:gd name="T101" fmla="*/ 94 h 94"/>
              <a:gd name="T102" fmla="*/ 80 w 109"/>
              <a:gd name="T103" fmla="*/ 93 h 94"/>
              <a:gd name="T104" fmla="*/ 86 w 109"/>
              <a:gd name="T105" fmla="*/ 56 h 94"/>
              <a:gd name="T106" fmla="*/ 109 w 109"/>
              <a:gd name="T107" fmla="*/ 43 h 94"/>
              <a:gd name="T108" fmla="*/ 109 w 109"/>
              <a:gd name="T109" fmla="*/ 42 h 94"/>
              <a:gd name="T110" fmla="*/ 109 w 109"/>
              <a:gd name="T111" fmla="*/ 41 h 94"/>
              <a:gd name="T112" fmla="*/ 36 w 109"/>
              <a:gd name="T113" fmla="*/ 11 h 94"/>
              <a:gd name="T114" fmla="*/ 3 w 109"/>
              <a:gd name="T115" fmla="*/ 0 h 94"/>
              <a:gd name="T116" fmla="*/ 2 w 109"/>
              <a:gd name="T117" fmla="*/ 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9" h="94">
                <a:moveTo>
                  <a:pt x="77" y="90"/>
                </a:moveTo>
                <a:cubicBezTo>
                  <a:pt x="71" y="84"/>
                  <a:pt x="66" y="79"/>
                  <a:pt x="60" y="73"/>
                </a:cubicBezTo>
                <a:cubicBezTo>
                  <a:pt x="61" y="72"/>
                  <a:pt x="62" y="71"/>
                  <a:pt x="63" y="70"/>
                </a:cubicBezTo>
                <a:cubicBezTo>
                  <a:pt x="66" y="67"/>
                  <a:pt x="69" y="65"/>
                  <a:pt x="72" y="64"/>
                </a:cubicBezTo>
                <a:cubicBezTo>
                  <a:pt x="74" y="70"/>
                  <a:pt x="75" y="78"/>
                  <a:pt x="77" y="90"/>
                </a:cubicBezTo>
                <a:moveTo>
                  <a:pt x="79" y="84"/>
                </a:moveTo>
                <a:cubicBezTo>
                  <a:pt x="77" y="75"/>
                  <a:pt x="76" y="68"/>
                  <a:pt x="75" y="63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1"/>
                  <a:pt x="75" y="61"/>
                </a:cubicBezTo>
                <a:cubicBezTo>
                  <a:pt x="53" y="42"/>
                  <a:pt x="39" y="29"/>
                  <a:pt x="19" y="13"/>
                </a:cubicBezTo>
                <a:cubicBezTo>
                  <a:pt x="30" y="21"/>
                  <a:pt x="39" y="28"/>
                  <a:pt x="55" y="37"/>
                </a:cubicBezTo>
                <a:cubicBezTo>
                  <a:pt x="64" y="43"/>
                  <a:pt x="75" y="49"/>
                  <a:pt x="83" y="56"/>
                </a:cubicBezTo>
                <a:cubicBezTo>
                  <a:pt x="82" y="65"/>
                  <a:pt x="80" y="75"/>
                  <a:pt x="79" y="84"/>
                </a:cubicBezTo>
                <a:moveTo>
                  <a:pt x="43" y="81"/>
                </a:moveTo>
                <a:cubicBezTo>
                  <a:pt x="41" y="78"/>
                  <a:pt x="37" y="71"/>
                  <a:pt x="33" y="64"/>
                </a:cubicBezTo>
                <a:cubicBezTo>
                  <a:pt x="27" y="52"/>
                  <a:pt x="19" y="37"/>
                  <a:pt x="13" y="24"/>
                </a:cubicBezTo>
                <a:cubicBezTo>
                  <a:pt x="10" y="18"/>
                  <a:pt x="7" y="13"/>
                  <a:pt x="5" y="9"/>
                </a:cubicBezTo>
                <a:cubicBezTo>
                  <a:pt x="5" y="7"/>
                  <a:pt x="4" y="6"/>
                  <a:pt x="4" y="5"/>
                </a:cubicBezTo>
                <a:cubicBezTo>
                  <a:pt x="30" y="24"/>
                  <a:pt x="46" y="39"/>
                  <a:pt x="71" y="61"/>
                </a:cubicBezTo>
                <a:cubicBezTo>
                  <a:pt x="66" y="63"/>
                  <a:pt x="61" y="67"/>
                  <a:pt x="57" y="72"/>
                </a:cubicBezTo>
                <a:cubicBezTo>
                  <a:pt x="55" y="74"/>
                  <a:pt x="53" y="76"/>
                  <a:pt x="50" y="78"/>
                </a:cubicBezTo>
                <a:cubicBezTo>
                  <a:pt x="48" y="80"/>
                  <a:pt x="46" y="81"/>
                  <a:pt x="43" y="81"/>
                </a:cubicBezTo>
                <a:moveTo>
                  <a:pt x="85" y="54"/>
                </a:moveTo>
                <a:cubicBezTo>
                  <a:pt x="76" y="47"/>
                  <a:pt x="66" y="40"/>
                  <a:pt x="56" y="35"/>
                </a:cubicBezTo>
                <a:cubicBezTo>
                  <a:pt x="36" y="23"/>
                  <a:pt x="27" y="14"/>
                  <a:pt x="10" y="4"/>
                </a:cubicBezTo>
                <a:cubicBezTo>
                  <a:pt x="20" y="7"/>
                  <a:pt x="23" y="8"/>
                  <a:pt x="35" y="13"/>
                </a:cubicBezTo>
                <a:cubicBezTo>
                  <a:pt x="59" y="23"/>
                  <a:pt x="84" y="33"/>
                  <a:pt x="105" y="42"/>
                </a:cubicBezTo>
                <a:cubicBezTo>
                  <a:pt x="98" y="46"/>
                  <a:pt x="92" y="49"/>
                  <a:pt x="85" y="54"/>
                </a:cubicBezTo>
                <a:moveTo>
                  <a:pt x="2" y="0"/>
                </a:moveTo>
                <a:cubicBezTo>
                  <a:pt x="2" y="0"/>
                  <a:pt x="1" y="0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4"/>
                  <a:pt x="0" y="4"/>
                </a:cubicBezTo>
                <a:cubicBezTo>
                  <a:pt x="3" y="9"/>
                  <a:pt x="11" y="26"/>
                  <a:pt x="19" y="43"/>
                </a:cubicBezTo>
                <a:cubicBezTo>
                  <a:pt x="28" y="60"/>
                  <a:pt x="37" y="77"/>
                  <a:pt x="42" y="83"/>
                </a:cubicBezTo>
                <a:cubicBezTo>
                  <a:pt x="42" y="84"/>
                  <a:pt x="42" y="84"/>
                  <a:pt x="43" y="84"/>
                </a:cubicBezTo>
                <a:cubicBezTo>
                  <a:pt x="43" y="84"/>
                  <a:pt x="43" y="84"/>
                  <a:pt x="43" y="84"/>
                </a:cubicBezTo>
                <a:cubicBezTo>
                  <a:pt x="46" y="84"/>
                  <a:pt x="49" y="82"/>
                  <a:pt x="52" y="80"/>
                </a:cubicBezTo>
                <a:cubicBezTo>
                  <a:pt x="54" y="79"/>
                  <a:pt x="56" y="77"/>
                  <a:pt x="58" y="75"/>
                </a:cubicBezTo>
                <a:cubicBezTo>
                  <a:pt x="64" y="81"/>
                  <a:pt x="69" y="86"/>
                  <a:pt x="77" y="94"/>
                </a:cubicBezTo>
                <a:cubicBezTo>
                  <a:pt x="77" y="94"/>
                  <a:pt x="78" y="94"/>
                  <a:pt x="78" y="94"/>
                </a:cubicBezTo>
                <a:cubicBezTo>
                  <a:pt x="78" y="94"/>
                  <a:pt x="78" y="94"/>
                  <a:pt x="78" y="94"/>
                </a:cubicBezTo>
                <a:cubicBezTo>
                  <a:pt x="79" y="94"/>
                  <a:pt x="79" y="94"/>
                  <a:pt x="79" y="94"/>
                </a:cubicBezTo>
                <a:cubicBezTo>
                  <a:pt x="79" y="94"/>
                  <a:pt x="79" y="94"/>
                  <a:pt x="79" y="94"/>
                </a:cubicBezTo>
                <a:cubicBezTo>
                  <a:pt x="80" y="94"/>
                  <a:pt x="80" y="94"/>
                  <a:pt x="80" y="93"/>
                </a:cubicBezTo>
                <a:cubicBezTo>
                  <a:pt x="82" y="81"/>
                  <a:pt x="84" y="69"/>
                  <a:pt x="86" y="56"/>
                </a:cubicBezTo>
                <a:cubicBezTo>
                  <a:pt x="94" y="50"/>
                  <a:pt x="100" y="48"/>
                  <a:pt x="109" y="43"/>
                </a:cubicBezTo>
                <a:cubicBezTo>
                  <a:pt x="109" y="43"/>
                  <a:pt x="109" y="43"/>
                  <a:pt x="109" y="42"/>
                </a:cubicBezTo>
                <a:cubicBezTo>
                  <a:pt x="109" y="42"/>
                  <a:pt x="109" y="41"/>
                  <a:pt x="109" y="41"/>
                </a:cubicBezTo>
                <a:cubicBezTo>
                  <a:pt x="87" y="32"/>
                  <a:pt x="61" y="21"/>
                  <a:pt x="36" y="11"/>
                </a:cubicBezTo>
                <a:cubicBezTo>
                  <a:pt x="21" y="5"/>
                  <a:pt x="20" y="4"/>
                  <a:pt x="3" y="0"/>
                </a:cubicBezTo>
                <a:cubicBezTo>
                  <a:pt x="3" y="0"/>
                  <a:pt x="3" y="0"/>
                  <a:pt x="2" y="0"/>
                </a:cubicBezTo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88" name="Freeform 790"/>
          <p:cNvSpPr>
            <a:spLocks noEditPoints="1"/>
          </p:cNvSpPr>
          <p:nvPr/>
        </p:nvSpPr>
        <p:spPr bwMode="auto">
          <a:xfrm>
            <a:off x="4972442" y="2594971"/>
            <a:ext cx="123510" cy="105665"/>
          </a:xfrm>
          <a:custGeom>
            <a:avLst/>
            <a:gdLst>
              <a:gd name="T0" fmla="*/ 78 w 111"/>
              <a:gd name="T1" fmla="*/ 89 h 95"/>
              <a:gd name="T2" fmla="*/ 62 w 111"/>
              <a:gd name="T3" fmla="*/ 74 h 95"/>
              <a:gd name="T4" fmla="*/ 64 w 111"/>
              <a:gd name="T5" fmla="*/ 71 h 95"/>
              <a:gd name="T6" fmla="*/ 73 w 111"/>
              <a:gd name="T7" fmla="*/ 65 h 95"/>
              <a:gd name="T8" fmla="*/ 78 w 111"/>
              <a:gd name="T9" fmla="*/ 89 h 95"/>
              <a:gd name="T10" fmla="*/ 80 w 111"/>
              <a:gd name="T11" fmla="*/ 82 h 95"/>
              <a:gd name="T12" fmla="*/ 76 w 111"/>
              <a:gd name="T13" fmla="*/ 64 h 95"/>
              <a:gd name="T14" fmla="*/ 77 w 111"/>
              <a:gd name="T15" fmla="*/ 63 h 95"/>
              <a:gd name="T16" fmla="*/ 76 w 111"/>
              <a:gd name="T17" fmla="*/ 61 h 95"/>
              <a:gd name="T18" fmla="*/ 31 w 111"/>
              <a:gd name="T19" fmla="*/ 22 h 95"/>
              <a:gd name="T20" fmla="*/ 56 w 111"/>
              <a:gd name="T21" fmla="*/ 38 h 95"/>
              <a:gd name="T22" fmla="*/ 84 w 111"/>
              <a:gd name="T23" fmla="*/ 57 h 95"/>
              <a:gd name="T24" fmla="*/ 80 w 111"/>
              <a:gd name="T25" fmla="*/ 82 h 95"/>
              <a:gd name="T26" fmla="*/ 45 w 111"/>
              <a:gd name="T27" fmla="*/ 81 h 95"/>
              <a:gd name="T28" fmla="*/ 35 w 111"/>
              <a:gd name="T29" fmla="*/ 64 h 95"/>
              <a:gd name="T30" fmla="*/ 14 w 111"/>
              <a:gd name="T31" fmla="*/ 25 h 95"/>
              <a:gd name="T32" fmla="*/ 7 w 111"/>
              <a:gd name="T33" fmla="*/ 9 h 95"/>
              <a:gd name="T34" fmla="*/ 6 w 111"/>
              <a:gd name="T35" fmla="*/ 7 h 95"/>
              <a:gd name="T36" fmla="*/ 71 w 111"/>
              <a:gd name="T37" fmla="*/ 62 h 95"/>
              <a:gd name="T38" fmla="*/ 66 w 111"/>
              <a:gd name="T39" fmla="*/ 65 h 95"/>
              <a:gd name="T40" fmla="*/ 55 w 111"/>
              <a:gd name="T41" fmla="*/ 75 h 95"/>
              <a:gd name="T42" fmla="*/ 45 w 111"/>
              <a:gd name="T43" fmla="*/ 81 h 95"/>
              <a:gd name="T44" fmla="*/ 86 w 111"/>
              <a:gd name="T45" fmla="*/ 54 h 95"/>
              <a:gd name="T46" fmla="*/ 58 w 111"/>
              <a:gd name="T47" fmla="*/ 35 h 95"/>
              <a:gd name="T48" fmla="*/ 31 w 111"/>
              <a:gd name="T49" fmla="*/ 17 h 95"/>
              <a:gd name="T50" fmla="*/ 14 w 111"/>
              <a:gd name="T51" fmla="*/ 6 h 95"/>
              <a:gd name="T52" fmla="*/ 20 w 111"/>
              <a:gd name="T53" fmla="*/ 8 h 95"/>
              <a:gd name="T54" fmla="*/ 36 w 111"/>
              <a:gd name="T55" fmla="*/ 14 h 95"/>
              <a:gd name="T56" fmla="*/ 105 w 111"/>
              <a:gd name="T57" fmla="*/ 43 h 95"/>
              <a:gd name="T58" fmla="*/ 86 w 111"/>
              <a:gd name="T59" fmla="*/ 54 h 95"/>
              <a:gd name="T60" fmla="*/ 4 w 111"/>
              <a:gd name="T61" fmla="*/ 0 h 95"/>
              <a:gd name="T62" fmla="*/ 2 w 111"/>
              <a:gd name="T63" fmla="*/ 1 h 95"/>
              <a:gd name="T64" fmla="*/ 1 w 111"/>
              <a:gd name="T65" fmla="*/ 1 h 95"/>
              <a:gd name="T66" fmla="*/ 1 w 111"/>
              <a:gd name="T67" fmla="*/ 1 h 95"/>
              <a:gd name="T68" fmla="*/ 1 w 111"/>
              <a:gd name="T69" fmla="*/ 1 h 95"/>
              <a:gd name="T70" fmla="*/ 1 w 111"/>
              <a:gd name="T71" fmla="*/ 1 h 95"/>
              <a:gd name="T72" fmla="*/ 1 w 111"/>
              <a:gd name="T73" fmla="*/ 1 h 95"/>
              <a:gd name="T74" fmla="*/ 0 w 111"/>
              <a:gd name="T75" fmla="*/ 2 h 95"/>
              <a:gd name="T76" fmla="*/ 0 w 111"/>
              <a:gd name="T77" fmla="*/ 3 h 95"/>
              <a:gd name="T78" fmla="*/ 0 w 111"/>
              <a:gd name="T79" fmla="*/ 3 h 95"/>
              <a:gd name="T80" fmla="*/ 1 w 111"/>
              <a:gd name="T81" fmla="*/ 5 h 95"/>
              <a:gd name="T82" fmla="*/ 20 w 111"/>
              <a:gd name="T83" fmla="*/ 44 h 95"/>
              <a:gd name="T84" fmla="*/ 33 w 111"/>
              <a:gd name="T85" fmla="*/ 68 h 95"/>
              <a:gd name="T86" fmla="*/ 42 w 111"/>
              <a:gd name="T87" fmla="*/ 84 h 95"/>
              <a:gd name="T88" fmla="*/ 44 w 111"/>
              <a:gd name="T89" fmla="*/ 85 h 95"/>
              <a:gd name="T90" fmla="*/ 44 w 111"/>
              <a:gd name="T91" fmla="*/ 85 h 95"/>
              <a:gd name="T92" fmla="*/ 53 w 111"/>
              <a:gd name="T93" fmla="*/ 81 h 95"/>
              <a:gd name="T94" fmla="*/ 59 w 111"/>
              <a:gd name="T95" fmla="*/ 76 h 95"/>
              <a:gd name="T96" fmla="*/ 78 w 111"/>
              <a:gd name="T97" fmla="*/ 94 h 95"/>
              <a:gd name="T98" fmla="*/ 79 w 111"/>
              <a:gd name="T99" fmla="*/ 95 h 95"/>
              <a:gd name="T100" fmla="*/ 80 w 111"/>
              <a:gd name="T101" fmla="*/ 95 h 95"/>
              <a:gd name="T102" fmla="*/ 80 w 111"/>
              <a:gd name="T103" fmla="*/ 95 h 95"/>
              <a:gd name="T104" fmla="*/ 82 w 111"/>
              <a:gd name="T105" fmla="*/ 94 h 95"/>
              <a:gd name="T106" fmla="*/ 88 w 111"/>
              <a:gd name="T107" fmla="*/ 57 h 95"/>
              <a:gd name="T108" fmla="*/ 110 w 111"/>
              <a:gd name="T109" fmla="*/ 44 h 95"/>
              <a:gd name="T110" fmla="*/ 111 w 111"/>
              <a:gd name="T111" fmla="*/ 43 h 95"/>
              <a:gd name="T112" fmla="*/ 110 w 111"/>
              <a:gd name="T113" fmla="*/ 41 h 95"/>
              <a:gd name="T114" fmla="*/ 37 w 111"/>
              <a:gd name="T115" fmla="*/ 11 h 95"/>
              <a:gd name="T116" fmla="*/ 22 w 111"/>
              <a:gd name="T117" fmla="*/ 5 h 95"/>
              <a:gd name="T118" fmla="*/ 4 w 111"/>
              <a:gd name="T119" fmla="*/ 0 h 95"/>
              <a:gd name="T120" fmla="*/ 4 w 111"/>
              <a:gd name="T121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11" h="95">
                <a:moveTo>
                  <a:pt x="78" y="89"/>
                </a:moveTo>
                <a:cubicBezTo>
                  <a:pt x="72" y="84"/>
                  <a:pt x="67" y="79"/>
                  <a:pt x="62" y="74"/>
                </a:cubicBezTo>
                <a:cubicBezTo>
                  <a:pt x="62" y="73"/>
                  <a:pt x="63" y="72"/>
                  <a:pt x="64" y="71"/>
                </a:cubicBezTo>
                <a:cubicBezTo>
                  <a:pt x="67" y="68"/>
                  <a:pt x="70" y="66"/>
                  <a:pt x="73" y="65"/>
                </a:cubicBezTo>
                <a:cubicBezTo>
                  <a:pt x="74" y="71"/>
                  <a:pt x="76" y="78"/>
                  <a:pt x="78" y="89"/>
                </a:cubicBezTo>
                <a:moveTo>
                  <a:pt x="80" y="82"/>
                </a:moveTo>
                <a:cubicBezTo>
                  <a:pt x="79" y="74"/>
                  <a:pt x="78" y="69"/>
                  <a:pt x="76" y="64"/>
                </a:cubicBezTo>
                <a:cubicBezTo>
                  <a:pt x="77" y="63"/>
                  <a:pt x="77" y="63"/>
                  <a:pt x="77" y="63"/>
                </a:cubicBezTo>
                <a:cubicBezTo>
                  <a:pt x="77" y="62"/>
                  <a:pt x="77" y="61"/>
                  <a:pt x="76" y="61"/>
                </a:cubicBezTo>
                <a:cubicBezTo>
                  <a:pt x="59" y="46"/>
                  <a:pt x="46" y="34"/>
                  <a:pt x="31" y="22"/>
                </a:cubicBezTo>
                <a:cubicBezTo>
                  <a:pt x="38" y="27"/>
                  <a:pt x="46" y="32"/>
                  <a:pt x="56" y="38"/>
                </a:cubicBezTo>
                <a:cubicBezTo>
                  <a:pt x="65" y="44"/>
                  <a:pt x="76" y="50"/>
                  <a:pt x="84" y="57"/>
                </a:cubicBezTo>
                <a:cubicBezTo>
                  <a:pt x="83" y="65"/>
                  <a:pt x="81" y="74"/>
                  <a:pt x="80" y="82"/>
                </a:cubicBezTo>
                <a:moveTo>
                  <a:pt x="45" y="81"/>
                </a:moveTo>
                <a:cubicBezTo>
                  <a:pt x="42" y="78"/>
                  <a:pt x="39" y="72"/>
                  <a:pt x="35" y="64"/>
                </a:cubicBezTo>
                <a:cubicBezTo>
                  <a:pt x="28" y="52"/>
                  <a:pt x="21" y="37"/>
                  <a:pt x="14" y="25"/>
                </a:cubicBezTo>
                <a:cubicBezTo>
                  <a:pt x="11" y="18"/>
                  <a:pt x="9" y="13"/>
                  <a:pt x="7" y="9"/>
                </a:cubicBezTo>
                <a:cubicBezTo>
                  <a:pt x="6" y="8"/>
                  <a:pt x="6" y="7"/>
                  <a:pt x="6" y="7"/>
                </a:cubicBezTo>
                <a:cubicBezTo>
                  <a:pt x="31" y="25"/>
                  <a:pt x="47" y="40"/>
                  <a:pt x="71" y="62"/>
                </a:cubicBezTo>
                <a:cubicBezTo>
                  <a:pt x="69" y="62"/>
                  <a:pt x="67" y="63"/>
                  <a:pt x="66" y="65"/>
                </a:cubicBezTo>
                <a:cubicBezTo>
                  <a:pt x="62" y="68"/>
                  <a:pt x="58" y="72"/>
                  <a:pt x="55" y="75"/>
                </a:cubicBezTo>
                <a:cubicBezTo>
                  <a:pt x="51" y="79"/>
                  <a:pt x="48" y="81"/>
                  <a:pt x="45" y="81"/>
                </a:cubicBezTo>
                <a:moveTo>
                  <a:pt x="86" y="54"/>
                </a:moveTo>
                <a:cubicBezTo>
                  <a:pt x="77" y="47"/>
                  <a:pt x="67" y="40"/>
                  <a:pt x="58" y="35"/>
                </a:cubicBezTo>
                <a:cubicBezTo>
                  <a:pt x="46" y="28"/>
                  <a:pt x="38" y="22"/>
                  <a:pt x="31" y="17"/>
                </a:cubicBezTo>
                <a:cubicBezTo>
                  <a:pt x="25" y="13"/>
                  <a:pt x="20" y="10"/>
                  <a:pt x="14" y="6"/>
                </a:cubicBezTo>
                <a:cubicBezTo>
                  <a:pt x="17" y="7"/>
                  <a:pt x="19" y="7"/>
                  <a:pt x="20" y="8"/>
                </a:cubicBezTo>
                <a:cubicBezTo>
                  <a:pt x="24" y="10"/>
                  <a:pt x="29" y="11"/>
                  <a:pt x="36" y="14"/>
                </a:cubicBezTo>
                <a:cubicBezTo>
                  <a:pt x="59" y="23"/>
                  <a:pt x="84" y="34"/>
                  <a:pt x="105" y="43"/>
                </a:cubicBezTo>
                <a:cubicBezTo>
                  <a:pt x="98" y="46"/>
                  <a:pt x="93" y="49"/>
                  <a:pt x="86" y="54"/>
                </a:cubicBezTo>
                <a:moveTo>
                  <a:pt x="4" y="0"/>
                </a:moveTo>
                <a:cubicBezTo>
                  <a:pt x="3" y="0"/>
                  <a:pt x="2" y="0"/>
                  <a:pt x="2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2"/>
                  <a:pt x="1" y="2"/>
                  <a:pt x="0" y="2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4"/>
                  <a:pt x="1" y="4"/>
                  <a:pt x="1" y="5"/>
                </a:cubicBezTo>
                <a:cubicBezTo>
                  <a:pt x="3" y="10"/>
                  <a:pt x="11" y="27"/>
                  <a:pt x="20" y="44"/>
                </a:cubicBezTo>
                <a:cubicBezTo>
                  <a:pt x="24" y="52"/>
                  <a:pt x="29" y="61"/>
                  <a:pt x="33" y="68"/>
                </a:cubicBezTo>
                <a:cubicBezTo>
                  <a:pt x="37" y="75"/>
                  <a:pt x="40" y="81"/>
                  <a:pt x="42" y="84"/>
                </a:cubicBezTo>
                <a:cubicBezTo>
                  <a:pt x="43" y="85"/>
                  <a:pt x="43" y="85"/>
                  <a:pt x="44" y="85"/>
                </a:cubicBezTo>
                <a:cubicBezTo>
                  <a:pt x="44" y="85"/>
                  <a:pt x="44" y="85"/>
                  <a:pt x="44" y="85"/>
                </a:cubicBezTo>
                <a:cubicBezTo>
                  <a:pt x="47" y="85"/>
                  <a:pt x="51" y="83"/>
                  <a:pt x="53" y="81"/>
                </a:cubicBezTo>
                <a:cubicBezTo>
                  <a:pt x="55" y="80"/>
                  <a:pt x="57" y="78"/>
                  <a:pt x="59" y="76"/>
                </a:cubicBezTo>
                <a:cubicBezTo>
                  <a:pt x="65" y="82"/>
                  <a:pt x="70" y="87"/>
                  <a:pt x="78" y="94"/>
                </a:cubicBezTo>
                <a:cubicBezTo>
                  <a:pt x="78" y="95"/>
                  <a:pt x="79" y="95"/>
                  <a:pt x="79" y="95"/>
                </a:cubicBezTo>
                <a:cubicBezTo>
                  <a:pt x="80" y="95"/>
                  <a:pt x="80" y="95"/>
                  <a:pt x="80" y="95"/>
                </a:cubicBezTo>
                <a:cubicBezTo>
                  <a:pt x="80" y="95"/>
                  <a:pt x="80" y="95"/>
                  <a:pt x="80" y="95"/>
                </a:cubicBezTo>
                <a:cubicBezTo>
                  <a:pt x="81" y="95"/>
                  <a:pt x="82" y="95"/>
                  <a:pt x="82" y="94"/>
                </a:cubicBezTo>
                <a:cubicBezTo>
                  <a:pt x="84" y="82"/>
                  <a:pt x="86" y="69"/>
                  <a:pt x="88" y="57"/>
                </a:cubicBezTo>
                <a:cubicBezTo>
                  <a:pt x="95" y="51"/>
                  <a:pt x="101" y="49"/>
                  <a:pt x="110" y="44"/>
                </a:cubicBezTo>
                <a:cubicBezTo>
                  <a:pt x="111" y="44"/>
                  <a:pt x="111" y="44"/>
                  <a:pt x="111" y="43"/>
                </a:cubicBezTo>
                <a:cubicBezTo>
                  <a:pt x="111" y="42"/>
                  <a:pt x="111" y="41"/>
                  <a:pt x="110" y="41"/>
                </a:cubicBezTo>
                <a:cubicBezTo>
                  <a:pt x="89" y="32"/>
                  <a:pt x="62" y="21"/>
                  <a:pt x="37" y="11"/>
                </a:cubicBezTo>
                <a:cubicBezTo>
                  <a:pt x="30" y="8"/>
                  <a:pt x="26" y="6"/>
                  <a:pt x="22" y="5"/>
                </a:cubicBezTo>
                <a:cubicBezTo>
                  <a:pt x="17" y="3"/>
                  <a:pt x="13" y="2"/>
                  <a:pt x="4" y="0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89" name="组合 588"/>
          <p:cNvGrpSpPr/>
          <p:nvPr/>
        </p:nvGrpSpPr>
        <p:grpSpPr>
          <a:xfrm>
            <a:off x="3772343" y="2861204"/>
            <a:ext cx="170003" cy="161550"/>
            <a:chOff x="1224190" y="5289672"/>
            <a:chExt cx="324388" cy="308259"/>
          </a:xfrm>
        </p:grpSpPr>
        <p:sp>
          <p:nvSpPr>
            <p:cNvPr id="590" name="Freeform 791"/>
            <p:cNvSpPr>
              <a:spLocks noEditPoints="1"/>
            </p:cNvSpPr>
            <p:nvPr/>
          </p:nvSpPr>
          <p:spPr bwMode="auto">
            <a:xfrm>
              <a:off x="1224190" y="5289672"/>
              <a:ext cx="324388" cy="308259"/>
            </a:xfrm>
            <a:custGeom>
              <a:avLst/>
              <a:gdLst>
                <a:gd name="T0" fmla="*/ 43 w 153"/>
                <a:gd name="T1" fmla="*/ 141 h 145"/>
                <a:gd name="T2" fmla="*/ 13 w 153"/>
                <a:gd name="T3" fmla="*/ 127 h 145"/>
                <a:gd name="T4" fmla="*/ 85 w 153"/>
                <a:gd name="T5" fmla="*/ 135 h 145"/>
                <a:gd name="T6" fmla="*/ 93 w 153"/>
                <a:gd name="T7" fmla="*/ 134 h 145"/>
                <a:gd name="T8" fmla="*/ 101 w 153"/>
                <a:gd name="T9" fmla="*/ 114 h 145"/>
                <a:gd name="T10" fmla="*/ 106 w 153"/>
                <a:gd name="T11" fmla="*/ 74 h 145"/>
                <a:gd name="T12" fmla="*/ 108 w 153"/>
                <a:gd name="T13" fmla="*/ 53 h 145"/>
                <a:gd name="T14" fmla="*/ 126 w 153"/>
                <a:gd name="T15" fmla="*/ 42 h 145"/>
                <a:gd name="T16" fmla="*/ 137 w 153"/>
                <a:gd name="T17" fmla="*/ 49 h 145"/>
                <a:gd name="T18" fmla="*/ 118 w 153"/>
                <a:gd name="T19" fmla="*/ 78 h 145"/>
                <a:gd name="T20" fmla="*/ 107 w 153"/>
                <a:gd name="T21" fmla="*/ 41 h 145"/>
                <a:gd name="T22" fmla="*/ 124 w 153"/>
                <a:gd name="T23" fmla="*/ 29 h 145"/>
                <a:gd name="T24" fmla="*/ 137 w 153"/>
                <a:gd name="T25" fmla="*/ 32 h 145"/>
                <a:gd name="T26" fmla="*/ 140 w 153"/>
                <a:gd name="T27" fmla="*/ 83 h 145"/>
                <a:gd name="T28" fmla="*/ 106 w 153"/>
                <a:gd name="T29" fmla="*/ 89 h 145"/>
                <a:gd name="T30" fmla="*/ 118 w 153"/>
                <a:gd name="T31" fmla="*/ 82 h 145"/>
                <a:gd name="T32" fmla="*/ 140 w 153"/>
                <a:gd name="T33" fmla="*/ 47 h 145"/>
                <a:gd name="T34" fmla="*/ 126 w 153"/>
                <a:gd name="T35" fmla="*/ 39 h 145"/>
                <a:gd name="T36" fmla="*/ 126 w 153"/>
                <a:gd name="T37" fmla="*/ 39 h 145"/>
                <a:gd name="T38" fmla="*/ 125 w 153"/>
                <a:gd name="T39" fmla="*/ 39 h 145"/>
                <a:gd name="T40" fmla="*/ 107 w 153"/>
                <a:gd name="T41" fmla="*/ 48 h 145"/>
                <a:gd name="T42" fmla="*/ 86 w 153"/>
                <a:gd name="T43" fmla="*/ 45 h 145"/>
                <a:gd name="T44" fmla="*/ 104 w 153"/>
                <a:gd name="T45" fmla="*/ 28 h 145"/>
                <a:gd name="T46" fmla="*/ 86 w 153"/>
                <a:gd name="T47" fmla="*/ 56 h 145"/>
                <a:gd name="T48" fmla="*/ 90 w 153"/>
                <a:gd name="T49" fmla="*/ 52 h 145"/>
                <a:gd name="T50" fmla="*/ 102 w 153"/>
                <a:gd name="T51" fmla="*/ 60 h 145"/>
                <a:gd name="T52" fmla="*/ 89 w 153"/>
                <a:gd name="T53" fmla="*/ 80 h 145"/>
                <a:gd name="T54" fmla="*/ 102 w 153"/>
                <a:gd name="T55" fmla="*/ 74 h 145"/>
                <a:gd name="T56" fmla="*/ 87 w 153"/>
                <a:gd name="T57" fmla="*/ 92 h 145"/>
                <a:gd name="T58" fmla="*/ 88 w 153"/>
                <a:gd name="T59" fmla="*/ 93 h 145"/>
                <a:gd name="T60" fmla="*/ 99 w 153"/>
                <a:gd name="T61" fmla="*/ 113 h 145"/>
                <a:gd name="T62" fmla="*/ 84 w 153"/>
                <a:gd name="T63" fmla="*/ 131 h 145"/>
                <a:gd name="T64" fmla="*/ 51 w 153"/>
                <a:gd name="T65" fmla="*/ 136 h 145"/>
                <a:gd name="T66" fmla="*/ 6 w 153"/>
                <a:gd name="T67" fmla="*/ 29 h 145"/>
                <a:gd name="T68" fmla="*/ 81 w 153"/>
                <a:gd name="T69" fmla="*/ 36 h 145"/>
                <a:gd name="T70" fmla="*/ 85 w 153"/>
                <a:gd name="T71" fmla="*/ 43 h 145"/>
                <a:gd name="T72" fmla="*/ 15 w 153"/>
                <a:gd name="T73" fmla="*/ 29 h 145"/>
                <a:gd name="T74" fmla="*/ 5 w 153"/>
                <a:gd name="T75" fmla="*/ 22 h 145"/>
                <a:gd name="T76" fmla="*/ 33 w 153"/>
                <a:gd name="T77" fmla="*/ 6 h 145"/>
                <a:gd name="T78" fmla="*/ 91 w 153"/>
                <a:gd name="T79" fmla="*/ 7 h 145"/>
                <a:gd name="T80" fmla="*/ 104 w 153"/>
                <a:gd name="T81" fmla="*/ 20 h 145"/>
                <a:gd name="T82" fmla="*/ 58 w 153"/>
                <a:gd name="T83" fmla="*/ 17 h 145"/>
                <a:gd name="T84" fmla="*/ 57 w 153"/>
                <a:gd name="T85" fmla="*/ 0 h 145"/>
                <a:gd name="T86" fmla="*/ 5 w 153"/>
                <a:gd name="T87" fmla="*/ 15 h 145"/>
                <a:gd name="T88" fmla="*/ 0 w 153"/>
                <a:gd name="T89" fmla="*/ 23 h 145"/>
                <a:gd name="T90" fmla="*/ 10 w 153"/>
                <a:gd name="T91" fmla="*/ 124 h 145"/>
                <a:gd name="T92" fmla="*/ 10 w 153"/>
                <a:gd name="T93" fmla="*/ 131 h 145"/>
                <a:gd name="T94" fmla="*/ 11 w 153"/>
                <a:gd name="T95" fmla="*/ 133 h 145"/>
                <a:gd name="T96" fmla="*/ 43 w 153"/>
                <a:gd name="T97" fmla="*/ 144 h 145"/>
                <a:gd name="T98" fmla="*/ 95 w 153"/>
                <a:gd name="T99" fmla="*/ 137 h 145"/>
                <a:gd name="T100" fmla="*/ 98 w 153"/>
                <a:gd name="T101" fmla="*/ 132 h 145"/>
                <a:gd name="T102" fmla="*/ 104 w 153"/>
                <a:gd name="T103" fmla="*/ 123 h 145"/>
                <a:gd name="T104" fmla="*/ 104 w 153"/>
                <a:gd name="T105" fmla="*/ 122 h 145"/>
                <a:gd name="T106" fmla="*/ 119 w 153"/>
                <a:gd name="T107" fmla="*/ 96 h 145"/>
                <a:gd name="T108" fmla="*/ 138 w 153"/>
                <a:gd name="T109" fmla="*/ 28 h 145"/>
                <a:gd name="T110" fmla="*/ 113 w 153"/>
                <a:gd name="T111" fmla="*/ 28 h 145"/>
                <a:gd name="T112" fmla="*/ 107 w 153"/>
                <a:gd name="T113" fmla="*/ 32 h 145"/>
                <a:gd name="T114" fmla="*/ 108 w 153"/>
                <a:gd name="T115" fmla="*/ 19 h 145"/>
                <a:gd name="T116" fmla="*/ 79 w 153"/>
                <a:gd name="T117" fmla="*/ 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3" h="145">
                  <a:moveTo>
                    <a:pt x="57" y="141"/>
                  </a:moveTo>
                  <a:cubicBezTo>
                    <a:pt x="57" y="141"/>
                    <a:pt x="57" y="141"/>
                    <a:pt x="57" y="141"/>
                  </a:cubicBezTo>
                  <a:cubicBezTo>
                    <a:pt x="53" y="141"/>
                    <a:pt x="48" y="141"/>
                    <a:pt x="43" y="141"/>
                  </a:cubicBezTo>
                  <a:cubicBezTo>
                    <a:pt x="38" y="140"/>
                    <a:pt x="31" y="139"/>
                    <a:pt x="25" y="137"/>
                  </a:cubicBezTo>
                  <a:cubicBezTo>
                    <a:pt x="20" y="135"/>
                    <a:pt x="16" y="132"/>
                    <a:pt x="14" y="130"/>
                  </a:cubicBezTo>
                  <a:cubicBezTo>
                    <a:pt x="13" y="129"/>
                    <a:pt x="13" y="128"/>
                    <a:pt x="13" y="127"/>
                  </a:cubicBezTo>
                  <a:cubicBezTo>
                    <a:pt x="20" y="133"/>
                    <a:pt x="32" y="138"/>
                    <a:pt x="51" y="139"/>
                  </a:cubicBezTo>
                  <a:cubicBezTo>
                    <a:pt x="53" y="140"/>
                    <a:pt x="55" y="140"/>
                    <a:pt x="56" y="140"/>
                  </a:cubicBezTo>
                  <a:cubicBezTo>
                    <a:pt x="67" y="140"/>
                    <a:pt x="77" y="138"/>
                    <a:pt x="85" y="135"/>
                  </a:cubicBezTo>
                  <a:cubicBezTo>
                    <a:pt x="89" y="133"/>
                    <a:pt x="92" y="132"/>
                    <a:pt x="95" y="130"/>
                  </a:cubicBezTo>
                  <a:cubicBezTo>
                    <a:pt x="95" y="131"/>
                    <a:pt x="95" y="131"/>
                    <a:pt x="95" y="132"/>
                  </a:cubicBezTo>
                  <a:cubicBezTo>
                    <a:pt x="94" y="132"/>
                    <a:pt x="94" y="133"/>
                    <a:pt x="93" y="134"/>
                  </a:cubicBezTo>
                  <a:cubicBezTo>
                    <a:pt x="88" y="137"/>
                    <a:pt x="76" y="141"/>
                    <a:pt x="57" y="141"/>
                  </a:cubicBezTo>
                  <a:moveTo>
                    <a:pt x="87" y="130"/>
                  </a:moveTo>
                  <a:cubicBezTo>
                    <a:pt x="91" y="125"/>
                    <a:pt x="96" y="119"/>
                    <a:pt x="101" y="114"/>
                  </a:cubicBezTo>
                  <a:cubicBezTo>
                    <a:pt x="101" y="117"/>
                    <a:pt x="100" y="119"/>
                    <a:pt x="100" y="121"/>
                  </a:cubicBezTo>
                  <a:cubicBezTo>
                    <a:pt x="97" y="125"/>
                    <a:pt x="93" y="128"/>
                    <a:pt x="87" y="130"/>
                  </a:cubicBezTo>
                  <a:moveTo>
                    <a:pt x="106" y="74"/>
                  </a:moveTo>
                  <a:cubicBezTo>
                    <a:pt x="106" y="68"/>
                    <a:pt x="106" y="62"/>
                    <a:pt x="106" y="56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7" y="55"/>
                    <a:pt x="108" y="54"/>
                    <a:pt x="108" y="53"/>
                  </a:cubicBezTo>
                  <a:cubicBezTo>
                    <a:pt x="109" y="50"/>
                    <a:pt x="111" y="48"/>
                    <a:pt x="114" y="46"/>
                  </a:cubicBezTo>
                  <a:cubicBezTo>
                    <a:pt x="117" y="44"/>
                    <a:pt x="121" y="42"/>
                    <a:pt x="125" y="42"/>
                  </a:cubicBezTo>
                  <a:cubicBezTo>
                    <a:pt x="126" y="42"/>
                    <a:pt x="126" y="42"/>
                    <a:pt x="126" y="42"/>
                  </a:cubicBezTo>
                  <a:cubicBezTo>
                    <a:pt x="126" y="42"/>
                    <a:pt x="126" y="42"/>
                    <a:pt x="126" y="42"/>
                  </a:cubicBezTo>
                  <a:cubicBezTo>
                    <a:pt x="128" y="43"/>
                    <a:pt x="131" y="43"/>
                    <a:pt x="132" y="44"/>
                  </a:cubicBezTo>
                  <a:cubicBezTo>
                    <a:pt x="134" y="45"/>
                    <a:pt x="136" y="47"/>
                    <a:pt x="137" y="49"/>
                  </a:cubicBezTo>
                  <a:cubicBezTo>
                    <a:pt x="138" y="52"/>
                    <a:pt x="139" y="54"/>
                    <a:pt x="139" y="57"/>
                  </a:cubicBezTo>
                  <a:cubicBezTo>
                    <a:pt x="139" y="63"/>
                    <a:pt x="136" y="68"/>
                    <a:pt x="133" y="72"/>
                  </a:cubicBezTo>
                  <a:cubicBezTo>
                    <a:pt x="129" y="76"/>
                    <a:pt x="124" y="78"/>
                    <a:pt x="118" y="78"/>
                  </a:cubicBezTo>
                  <a:cubicBezTo>
                    <a:pt x="114" y="78"/>
                    <a:pt x="110" y="77"/>
                    <a:pt x="106" y="74"/>
                  </a:cubicBezTo>
                  <a:cubicBezTo>
                    <a:pt x="106" y="74"/>
                    <a:pt x="106" y="74"/>
                    <a:pt x="106" y="74"/>
                  </a:cubicBezTo>
                  <a:moveTo>
                    <a:pt x="107" y="41"/>
                  </a:moveTo>
                  <a:cubicBezTo>
                    <a:pt x="109" y="36"/>
                    <a:pt x="111" y="33"/>
                    <a:pt x="115" y="31"/>
                  </a:cubicBezTo>
                  <a:cubicBezTo>
                    <a:pt x="118" y="29"/>
                    <a:pt x="121" y="29"/>
                    <a:pt x="124" y="29"/>
                  </a:cubicBezTo>
                  <a:cubicBezTo>
                    <a:pt x="124" y="29"/>
                    <a:pt x="124" y="29"/>
                    <a:pt x="124" y="29"/>
                  </a:cubicBezTo>
                  <a:cubicBezTo>
                    <a:pt x="125" y="29"/>
                    <a:pt x="126" y="29"/>
                    <a:pt x="126" y="29"/>
                  </a:cubicBezTo>
                  <a:cubicBezTo>
                    <a:pt x="126" y="29"/>
                    <a:pt x="126" y="29"/>
                    <a:pt x="126" y="29"/>
                  </a:cubicBezTo>
                  <a:cubicBezTo>
                    <a:pt x="130" y="29"/>
                    <a:pt x="133" y="30"/>
                    <a:pt x="137" y="32"/>
                  </a:cubicBezTo>
                  <a:cubicBezTo>
                    <a:pt x="140" y="33"/>
                    <a:pt x="143" y="36"/>
                    <a:pt x="145" y="40"/>
                  </a:cubicBezTo>
                  <a:cubicBezTo>
                    <a:pt x="148" y="47"/>
                    <a:pt x="150" y="53"/>
                    <a:pt x="150" y="58"/>
                  </a:cubicBezTo>
                  <a:cubicBezTo>
                    <a:pt x="150" y="68"/>
                    <a:pt x="146" y="77"/>
                    <a:pt x="140" y="83"/>
                  </a:cubicBezTo>
                  <a:cubicBezTo>
                    <a:pt x="135" y="89"/>
                    <a:pt x="127" y="92"/>
                    <a:pt x="119" y="92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15" y="92"/>
                    <a:pt x="110" y="91"/>
                    <a:pt x="106" y="89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105" y="86"/>
                    <a:pt x="105" y="82"/>
                    <a:pt x="105" y="78"/>
                  </a:cubicBezTo>
                  <a:cubicBezTo>
                    <a:pt x="110" y="81"/>
                    <a:pt x="114" y="82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31" y="82"/>
                    <a:pt x="142" y="71"/>
                    <a:pt x="142" y="57"/>
                  </a:cubicBezTo>
                  <a:cubicBezTo>
                    <a:pt x="142" y="54"/>
                    <a:pt x="142" y="50"/>
                    <a:pt x="140" y="47"/>
                  </a:cubicBezTo>
                  <a:cubicBezTo>
                    <a:pt x="139" y="44"/>
                    <a:pt x="137" y="42"/>
                    <a:pt x="134" y="41"/>
                  </a:cubicBezTo>
                  <a:cubicBezTo>
                    <a:pt x="132" y="40"/>
                    <a:pt x="129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5" y="39"/>
                    <a:pt x="125" y="39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18" y="39"/>
                    <a:pt x="113" y="42"/>
                    <a:pt x="109" y="45"/>
                  </a:cubicBezTo>
                  <a:cubicBezTo>
                    <a:pt x="108" y="46"/>
                    <a:pt x="107" y="47"/>
                    <a:pt x="107" y="48"/>
                  </a:cubicBezTo>
                  <a:cubicBezTo>
                    <a:pt x="107" y="46"/>
                    <a:pt x="107" y="43"/>
                    <a:pt x="107" y="40"/>
                  </a:cubicBezTo>
                  <a:cubicBezTo>
                    <a:pt x="107" y="41"/>
                    <a:pt x="107" y="41"/>
                    <a:pt x="107" y="41"/>
                  </a:cubicBezTo>
                  <a:moveTo>
                    <a:pt x="86" y="45"/>
                  </a:moveTo>
                  <a:cubicBezTo>
                    <a:pt x="86" y="45"/>
                    <a:pt x="86" y="45"/>
                    <a:pt x="86" y="45"/>
                  </a:cubicBezTo>
                  <a:cubicBezTo>
                    <a:pt x="92" y="40"/>
                    <a:pt x="98" y="34"/>
                    <a:pt x="104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4" y="30"/>
                    <a:pt x="104" y="33"/>
                    <a:pt x="104" y="35"/>
                  </a:cubicBezTo>
                  <a:cubicBezTo>
                    <a:pt x="98" y="41"/>
                    <a:pt x="92" y="48"/>
                    <a:pt x="86" y="54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8" y="55"/>
                    <a:pt x="89" y="54"/>
                    <a:pt x="90" y="53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5" y="47"/>
                    <a:pt x="99" y="43"/>
                    <a:pt x="104" y="38"/>
                  </a:cubicBezTo>
                  <a:cubicBezTo>
                    <a:pt x="103" y="45"/>
                    <a:pt x="103" y="52"/>
                    <a:pt x="103" y="59"/>
                  </a:cubicBezTo>
                  <a:cubicBezTo>
                    <a:pt x="102" y="60"/>
                    <a:pt x="102" y="60"/>
                    <a:pt x="102" y="60"/>
                  </a:cubicBezTo>
                  <a:cubicBezTo>
                    <a:pt x="97" y="66"/>
                    <a:pt x="93" y="72"/>
                    <a:pt x="88" y="79"/>
                  </a:cubicBezTo>
                  <a:cubicBezTo>
                    <a:pt x="88" y="79"/>
                    <a:pt x="88" y="80"/>
                    <a:pt x="88" y="80"/>
                  </a:cubicBezTo>
                  <a:cubicBezTo>
                    <a:pt x="88" y="80"/>
                    <a:pt x="88" y="80"/>
                    <a:pt x="89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94" y="74"/>
                    <a:pt x="98" y="68"/>
                    <a:pt x="102" y="62"/>
                  </a:cubicBezTo>
                  <a:cubicBezTo>
                    <a:pt x="102" y="66"/>
                    <a:pt x="102" y="70"/>
                    <a:pt x="102" y="74"/>
                  </a:cubicBezTo>
                  <a:cubicBezTo>
                    <a:pt x="102" y="74"/>
                    <a:pt x="102" y="74"/>
                    <a:pt x="101" y="74"/>
                  </a:cubicBezTo>
                  <a:cubicBezTo>
                    <a:pt x="101" y="74"/>
                    <a:pt x="101" y="74"/>
                    <a:pt x="101" y="74"/>
                  </a:cubicBezTo>
                  <a:cubicBezTo>
                    <a:pt x="96" y="80"/>
                    <a:pt x="91" y="86"/>
                    <a:pt x="87" y="92"/>
                  </a:cubicBezTo>
                  <a:cubicBezTo>
                    <a:pt x="86" y="93"/>
                    <a:pt x="87" y="93"/>
                    <a:pt x="87" y="93"/>
                  </a:cubicBezTo>
                  <a:cubicBezTo>
                    <a:pt x="87" y="94"/>
                    <a:pt x="87" y="94"/>
                    <a:pt x="87" y="94"/>
                  </a:cubicBezTo>
                  <a:cubicBezTo>
                    <a:pt x="88" y="94"/>
                    <a:pt x="88" y="93"/>
                    <a:pt x="88" y="93"/>
                  </a:cubicBezTo>
                  <a:cubicBezTo>
                    <a:pt x="93" y="87"/>
                    <a:pt x="97" y="81"/>
                    <a:pt x="102" y="75"/>
                  </a:cubicBezTo>
                  <a:cubicBezTo>
                    <a:pt x="101" y="88"/>
                    <a:pt x="101" y="101"/>
                    <a:pt x="101" y="113"/>
                  </a:cubicBezTo>
                  <a:cubicBezTo>
                    <a:pt x="99" y="113"/>
                    <a:pt x="99" y="113"/>
                    <a:pt x="99" y="113"/>
                  </a:cubicBezTo>
                  <a:cubicBezTo>
                    <a:pt x="94" y="118"/>
                    <a:pt x="89" y="124"/>
                    <a:pt x="84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76" y="134"/>
                    <a:pt x="67" y="136"/>
                    <a:pt x="56" y="136"/>
                  </a:cubicBezTo>
                  <a:cubicBezTo>
                    <a:pt x="56" y="136"/>
                    <a:pt x="56" y="136"/>
                    <a:pt x="56" y="136"/>
                  </a:cubicBezTo>
                  <a:cubicBezTo>
                    <a:pt x="55" y="136"/>
                    <a:pt x="53" y="136"/>
                    <a:pt x="51" y="136"/>
                  </a:cubicBezTo>
                  <a:cubicBezTo>
                    <a:pt x="22" y="134"/>
                    <a:pt x="12" y="122"/>
                    <a:pt x="8" y="115"/>
                  </a:cubicBezTo>
                  <a:cubicBezTo>
                    <a:pt x="7" y="90"/>
                    <a:pt x="7" y="55"/>
                    <a:pt x="4" y="28"/>
                  </a:cubicBezTo>
                  <a:cubicBezTo>
                    <a:pt x="5" y="29"/>
                    <a:pt x="5" y="29"/>
                    <a:pt x="6" y="29"/>
                  </a:cubicBezTo>
                  <a:cubicBezTo>
                    <a:pt x="8" y="31"/>
                    <a:pt x="12" y="32"/>
                    <a:pt x="18" y="34"/>
                  </a:cubicBezTo>
                  <a:cubicBezTo>
                    <a:pt x="29" y="36"/>
                    <a:pt x="41" y="38"/>
                    <a:pt x="56" y="38"/>
                  </a:cubicBezTo>
                  <a:cubicBezTo>
                    <a:pt x="64" y="38"/>
                    <a:pt x="72" y="37"/>
                    <a:pt x="81" y="36"/>
                  </a:cubicBezTo>
                  <a:cubicBezTo>
                    <a:pt x="83" y="36"/>
                    <a:pt x="87" y="35"/>
                    <a:pt x="90" y="34"/>
                  </a:cubicBezTo>
                  <a:cubicBezTo>
                    <a:pt x="93" y="34"/>
                    <a:pt x="95" y="33"/>
                    <a:pt x="97" y="32"/>
                  </a:cubicBezTo>
                  <a:cubicBezTo>
                    <a:pt x="93" y="36"/>
                    <a:pt x="89" y="40"/>
                    <a:pt x="85" y="43"/>
                  </a:cubicBezTo>
                  <a:cubicBezTo>
                    <a:pt x="85" y="44"/>
                    <a:pt x="85" y="44"/>
                    <a:pt x="85" y="45"/>
                  </a:cubicBezTo>
                  <a:cubicBezTo>
                    <a:pt x="85" y="45"/>
                    <a:pt x="85" y="45"/>
                    <a:pt x="86" y="45"/>
                  </a:cubicBezTo>
                  <a:moveTo>
                    <a:pt x="15" y="29"/>
                  </a:moveTo>
                  <a:cubicBezTo>
                    <a:pt x="12" y="28"/>
                    <a:pt x="9" y="27"/>
                    <a:pt x="8" y="26"/>
                  </a:cubicBezTo>
                  <a:cubicBezTo>
                    <a:pt x="6" y="25"/>
                    <a:pt x="5" y="24"/>
                    <a:pt x="5" y="23"/>
                  </a:cubicBezTo>
                  <a:cubicBezTo>
                    <a:pt x="5" y="23"/>
                    <a:pt x="5" y="22"/>
                    <a:pt x="5" y="22"/>
                  </a:cubicBezTo>
                  <a:cubicBezTo>
                    <a:pt x="4" y="21"/>
                    <a:pt x="5" y="19"/>
                    <a:pt x="7" y="17"/>
                  </a:cubicBezTo>
                  <a:cubicBezTo>
                    <a:pt x="10" y="15"/>
                    <a:pt x="15" y="12"/>
                    <a:pt x="20" y="10"/>
                  </a:cubicBezTo>
                  <a:cubicBezTo>
                    <a:pt x="24" y="8"/>
                    <a:pt x="29" y="6"/>
                    <a:pt x="33" y="6"/>
                  </a:cubicBezTo>
                  <a:cubicBezTo>
                    <a:pt x="40" y="4"/>
                    <a:pt x="49" y="4"/>
                    <a:pt x="57" y="4"/>
                  </a:cubicBezTo>
                  <a:cubicBezTo>
                    <a:pt x="65" y="4"/>
                    <a:pt x="72" y="4"/>
                    <a:pt x="79" y="5"/>
                  </a:cubicBezTo>
                  <a:cubicBezTo>
                    <a:pt x="85" y="6"/>
                    <a:pt x="90" y="6"/>
                    <a:pt x="91" y="7"/>
                  </a:cubicBezTo>
                  <a:cubicBezTo>
                    <a:pt x="97" y="9"/>
                    <a:pt x="100" y="11"/>
                    <a:pt x="102" y="13"/>
                  </a:cubicBezTo>
                  <a:cubicBezTo>
                    <a:pt x="104" y="15"/>
                    <a:pt x="104" y="17"/>
                    <a:pt x="104" y="19"/>
                  </a:cubicBezTo>
                  <a:cubicBezTo>
                    <a:pt x="104" y="19"/>
                    <a:pt x="104" y="20"/>
                    <a:pt x="104" y="20"/>
                  </a:cubicBezTo>
                  <a:cubicBezTo>
                    <a:pt x="104" y="22"/>
                    <a:pt x="103" y="23"/>
                    <a:pt x="102" y="25"/>
                  </a:cubicBezTo>
                  <a:cubicBezTo>
                    <a:pt x="101" y="26"/>
                    <a:pt x="100" y="27"/>
                    <a:pt x="98" y="28"/>
                  </a:cubicBezTo>
                  <a:cubicBezTo>
                    <a:pt x="93" y="20"/>
                    <a:pt x="78" y="17"/>
                    <a:pt x="58" y="17"/>
                  </a:cubicBezTo>
                  <a:cubicBezTo>
                    <a:pt x="55" y="17"/>
                    <a:pt x="51" y="17"/>
                    <a:pt x="47" y="17"/>
                  </a:cubicBezTo>
                  <a:cubicBezTo>
                    <a:pt x="29" y="18"/>
                    <a:pt x="14" y="25"/>
                    <a:pt x="15" y="29"/>
                  </a:cubicBezTo>
                  <a:moveTo>
                    <a:pt x="57" y="0"/>
                  </a:moveTo>
                  <a:cubicBezTo>
                    <a:pt x="48" y="0"/>
                    <a:pt x="40" y="1"/>
                    <a:pt x="32" y="2"/>
                  </a:cubicBezTo>
                  <a:cubicBezTo>
                    <a:pt x="27" y="3"/>
                    <a:pt x="20" y="6"/>
                    <a:pt x="13" y="9"/>
                  </a:cubicBezTo>
                  <a:cubicBezTo>
                    <a:pt x="10" y="11"/>
                    <a:pt x="7" y="13"/>
                    <a:pt x="5" y="15"/>
                  </a:cubicBezTo>
                  <a:cubicBezTo>
                    <a:pt x="3" y="17"/>
                    <a:pt x="1" y="19"/>
                    <a:pt x="1" y="2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50"/>
                    <a:pt x="3" y="90"/>
                    <a:pt x="5" y="117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6" y="119"/>
                    <a:pt x="8" y="122"/>
                    <a:pt x="10" y="124"/>
                  </a:cubicBezTo>
                  <a:cubicBezTo>
                    <a:pt x="10" y="124"/>
                    <a:pt x="10" y="124"/>
                    <a:pt x="10" y="124"/>
                  </a:cubicBezTo>
                  <a:cubicBezTo>
                    <a:pt x="9" y="125"/>
                    <a:pt x="9" y="125"/>
                    <a:pt x="9" y="126"/>
                  </a:cubicBezTo>
                  <a:cubicBezTo>
                    <a:pt x="9" y="128"/>
                    <a:pt x="10" y="130"/>
                    <a:pt x="10" y="131"/>
                  </a:cubicBezTo>
                  <a:cubicBezTo>
                    <a:pt x="10" y="131"/>
                    <a:pt x="10" y="131"/>
                    <a:pt x="10" y="131"/>
                  </a:cubicBezTo>
                  <a:cubicBezTo>
                    <a:pt x="10" y="132"/>
                    <a:pt x="10" y="132"/>
                    <a:pt x="10" y="132"/>
                  </a:cubicBezTo>
                  <a:cubicBezTo>
                    <a:pt x="11" y="133"/>
                    <a:pt x="11" y="133"/>
                    <a:pt x="11" y="133"/>
                  </a:cubicBezTo>
                  <a:cubicBezTo>
                    <a:pt x="11" y="133"/>
                    <a:pt x="11" y="133"/>
                    <a:pt x="11" y="133"/>
                  </a:cubicBezTo>
                  <a:cubicBezTo>
                    <a:pt x="14" y="136"/>
                    <a:pt x="19" y="138"/>
                    <a:pt x="24" y="140"/>
                  </a:cubicBezTo>
                  <a:cubicBezTo>
                    <a:pt x="30" y="142"/>
                    <a:pt x="37" y="144"/>
                    <a:pt x="43" y="144"/>
                  </a:cubicBezTo>
                  <a:cubicBezTo>
                    <a:pt x="48" y="145"/>
                    <a:pt x="53" y="145"/>
                    <a:pt x="57" y="145"/>
                  </a:cubicBezTo>
                  <a:cubicBezTo>
                    <a:pt x="70" y="145"/>
                    <a:pt x="80" y="143"/>
                    <a:pt x="87" y="140"/>
                  </a:cubicBezTo>
                  <a:cubicBezTo>
                    <a:pt x="90" y="139"/>
                    <a:pt x="93" y="138"/>
                    <a:pt x="95" y="137"/>
                  </a:cubicBezTo>
                  <a:cubicBezTo>
                    <a:pt x="97" y="135"/>
                    <a:pt x="98" y="134"/>
                    <a:pt x="99" y="132"/>
                  </a:cubicBezTo>
                  <a:cubicBezTo>
                    <a:pt x="98" y="132"/>
                    <a:pt x="98" y="132"/>
                    <a:pt x="98" y="132"/>
                  </a:cubicBezTo>
                  <a:cubicBezTo>
                    <a:pt x="98" y="132"/>
                    <a:pt x="98" y="132"/>
                    <a:pt x="98" y="132"/>
                  </a:cubicBezTo>
                  <a:cubicBezTo>
                    <a:pt x="98" y="131"/>
                    <a:pt x="98" y="129"/>
                    <a:pt x="98" y="128"/>
                  </a:cubicBezTo>
                  <a:cubicBezTo>
                    <a:pt x="101" y="126"/>
                    <a:pt x="102" y="125"/>
                    <a:pt x="104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2"/>
                    <a:pt x="104" y="122"/>
                    <a:pt x="104" y="122"/>
                  </a:cubicBezTo>
                  <a:cubicBezTo>
                    <a:pt x="104" y="113"/>
                    <a:pt x="105" y="103"/>
                    <a:pt x="105" y="92"/>
                  </a:cubicBezTo>
                  <a:cubicBezTo>
                    <a:pt x="109" y="95"/>
                    <a:pt x="114" y="96"/>
                    <a:pt x="119" y="96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37" y="96"/>
                    <a:pt x="153" y="80"/>
                    <a:pt x="153" y="58"/>
                  </a:cubicBezTo>
                  <a:cubicBezTo>
                    <a:pt x="153" y="52"/>
                    <a:pt x="152" y="46"/>
                    <a:pt x="149" y="39"/>
                  </a:cubicBezTo>
                  <a:cubicBezTo>
                    <a:pt x="146" y="34"/>
                    <a:pt x="142" y="30"/>
                    <a:pt x="138" y="28"/>
                  </a:cubicBezTo>
                  <a:cubicBezTo>
                    <a:pt x="134" y="26"/>
                    <a:pt x="130" y="25"/>
                    <a:pt x="127" y="25"/>
                  </a:cubicBezTo>
                  <a:cubicBezTo>
                    <a:pt x="126" y="25"/>
                    <a:pt x="125" y="25"/>
                    <a:pt x="124" y="25"/>
                  </a:cubicBezTo>
                  <a:cubicBezTo>
                    <a:pt x="121" y="25"/>
                    <a:pt x="116" y="26"/>
                    <a:pt x="113" y="28"/>
                  </a:cubicBezTo>
                  <a:cubicBezTo>
                    <a:pt x="111" y="29"/>
                    <a:pt x="109" y="31"/>
                    <a:pt x="108" y="32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8" y="27"/>
                    <a:pt x="108" y="23"/>
                    <a:pt x="108" y="1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8" y="16"/>
                    <a:pt x="107" y="13"/>
                    <a:pt x="104" y="10"/>
                  </a:cubicBezTo>
                  <a:cubicBezTo>
                    <a:pt x="102" y="7"/>
                    <a:pt x="98" y="5"/>
                    <a:pt x="92" y="3"/>
                  </a:cubicBezTo>
                  <a:cubicBezTo>
                    <a:pt x="90" y="3"/>
                    <a:pt x="85" y="2"/>
                    <a:pt x="79" y="1"/>
                  </a:cubicBezTo>
                  <a:cubicBezTo>
                    <a:pt x="73" y="1"/>
                    <a:pt x="65" y="0"/>
                    <a:pt x="5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1" name="Freeform 792"/>
            <p:cNvSpPr>
              <a:spLocks/>
            </p:cNvSpPr>
            <p:nvPr/>
          </p:nvSpPr>
          <p:spPr bwMode="auto">
            <a:xfrm>
              <a:off x="1493916" y="534343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2" name="Freeform 793"/>
            <p:cNvSpPr>
              <a:spLocks/>
            </p:cNvSpPr>
            <p:nvPr/>
          </p:nvSpPr>
          <p:spPr bwMode="auto">
            <a:xfrm>
              <a:off x="1493916" y="534343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3" name="Rectangle 794"/>
            <p:cNvSpPr>
              <a:spLocks noChangeArrowheads="1"/>
            </p:cNvSpPr>
            <p:nvPr/>
          </p:nvSpPr>
          <p:spPr bwMode="auto">
            <a:xfrm>
              <a:off x="1491228" y="5373010"/>
              <a:ext cx="896" cy="896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4" name="Rectangle 795"/>
            <p:cNvSpPr>
              <a:spLocks noChangeArrowheads="1"/>
            </p:cNvSpPr>
            <p:nvPr/>
          </p:nvSpPr>
          <p:spPr bwMode="auto">
            <a:xfrm>
              <a:off x="1491228" y="5373010"/>
              <a:ext cx="896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5" name="Rectangle 796"/>
            <p:cNvSpPr>
              <a:spLocks noChangeArrowheads="1"/>
            </p:cNvSpPr>
            <p:nvPr/>
          </p:nvSpPr>
          <p:spPr bwMode="auto">
            <a:xfrm>
              <a:off x="1491228" y="5373010"/>
              <a:ext cx="896" cy="896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6" name="Freeform 797"/>
            <p:cNvSpPr>
              <a:spLocks/>
            </p:cNvSpPr>
            <p:nvPr/>
          </p:nvSpPr>
          <p:spPr bwMode="auto">
            <a:xfrm>
              <a:off x="1491228" y="537301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7" name="Freeform 798"/>
            <p:cNvSpPr>
              <a:spLocks/>
            </p:cNvSpPr>
            <p:nvPr/>
          </p:nvSpPr>
          <p:spPr bwMode="auto">
            <a:xfrm>
              <a:off x="1410579" y="5390036"/>
              <a:ext cx="32260" cy="40325"/>
            </a:xfrm>
            <a:custGeom>
              <a:avLst/>
              <a:gdLst>
                <a:gd name="T0" fmla="*/ 14 w 15"/>
                <a:gd name="T1" fmla="*/ 0 h 19"/>
                <a:gd name="T2" fmla="*/ 13 w 15"/>
                <a:gd name="T3" fmla="*/ 0 h 19"/>
                <a:gd name="T4" fmla="*/ 1 w 15"/>
                <a:gd name="T5" fmla="*/ 17 h 19"/>
                <a:gd name="T6" fmla="*/ 1 w 15"/>
                <a:gd name="T7" fmla="*/ 19 h 19"/>
                <a:gd name="T8" fmla="*/ 1 w 15"/>
                <a:gd name="T9" fmla="*/ 19 h 19"/>
                <a:gd name="T10" fmla="*/ 2 w 15"/>
                <a:gd name="T11" fmla="*/ 18 h 19"/>
                <a:gd name="T12" fmla="*/ 15 w 15"/>
                <a:gd name="T13" fmla="*/ 1 h 19"/>
                <a:gd name="T14" fmla="*/ 14 w 15"/>
                <a:gd name="T15" fmla="*/ 0 h 19"/>
                <a:gd name="T16" fmla="*/ 14 w 15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9">
                  <a:moveTo>
                    <a:pt x="14" y="0"/>
                  </a:moveTo>
                  <a:cubicBezTo>
                    <a:pt x="14" y="0"/>
                    <a:pt x="13" y="0"/>
                    <a:pt x="13" y="0"/>
                  </a:cubicBezTo>
                  <a:cubicBezTo>
                    <a:pt x="9" y="6"/>
                    <a:pt x="5" y="12"/>
                    <a:pt x="1" y="17"/>
                  </a:cubicBezTo>
                  <a:cubicBezTo>
                    <a:pt x="0" y="18"/>
                    <a:pt x="0" y="18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8"/>
                  </a:cubicBezTo>
                  <a:cubicBezTo>
                    <a:pt x="6" y="13"/>
                    <a:pt x="10" y="7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8" name="Freeform 799"/>
            <p:cNvSpPr>
              <a:spLocks/>
            </p:cNvSpPr>
            <p:nvPr/>
          </p:nvSpPr>
          <p:spPr bwMode="auto">
            <a:xfrm>
              <a:off x="1408787" y="5480542"/>
              <a:ext cx="27779" cy="34052"/>
            </a:xfrm>
            <a:custGeom>
              <a:avLst/>
              <a:gdLst>
                <a:gd name="T0" fmla="*/ 12 w 13"/>
                <a:gd name="T1" fmla="*/ 0 h 16"/>
                <a:gd name="T2" fmla="*/ 11 w 13"/>
                <a:gd name="T3" fmla="*/ 0 h 16"/>
                <a:gd name="T4" fmla="*/ 1 w 13"/>
                <a:gd name="T5" fmla="*/ 15 h 16"/>
                <a:gd name="T6" fmla="*/ 1 w 13"/>
                <a:gd name="T7" fmla="*/ 16 h 16"/>
                <a:gd name="T8" fmla="*/ 1 w 13"/>
                <a:gd name="T9" fmla="*/ 16 h 16"/>
                <a:gd name="T10" fmla="*/ 2 w 13"/>
                <a:gd name="T11" fmla="*/ 16 h 16"/>
                <a:gd name="T12" fmla="*/ 13 w 13"/>
                <a:gd name="T13" fmla="*/ 1 h 16"/>
                <a:gd name="T14" fmla="*/ 13 w 13"/>
                <a:gd name="T15" fmla="*/ 0 h 16"/>
                <a:gd name="T16" fmla="*/ 12 w 13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6">
                  <a:moveTo>
                    <a:pt x="12" y="0"/>
                  </a:moveTo>
                  <a:cubicBezTo>
                    <a:pt x="12" y="0"/>
                    <a:pt x="11" y="0"/>
                    <a:pt x="11" y="0"/>
                  </a:cubicBezTo>
                  <a:cubicBezTo>
                    <a:pt x="8" y="5"/>
                    <a:pt x="4" y="10"/>
                    <a:pt x="1" y="15"/>
                  </a:cubicBezTo>
                  <a:cubicBezTo>
                    <a:pt x="0" y="15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6" y="11"/>
                    <a:pt x="9" y="6"/>
                    <a:pt x="13" y="1"/>
                  </a:cubicBezTo>
                  <a:cubicBezTo>
                    <a:pt x="13" y="1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9" name="Freeform 800"/>
            <p:cNvSpPr>
              <a:spLocks/>
            </p:cNvSpPr>
            <p:nvPr/>
          </p:nvSpPr>
          <p:spPr bwMode="auto">
            <a:xfrm>
              <a:off x="1406994" y="5508321"/>
              <a:ext cx="29571" cy="35844"/>
            </a:xfrm>
            <a:custGeom>
              <a:avLst/>
              <a:gdLst>
                <a:gd name="T0" fmla="*/ 13 w 14"/>
                <a:gd name="T1" fmla="*/ 0 h 17"/>
                <a:gd name="T2" fmla="*/ 13 w 14"/>
                <a:gd name="T3" fmla="*/ 0 h 17"/>
                <a:gd name="T4" fmla="*/ 0 w 14"/>
                <a:gd name="T5" fmla="*/ 15 h 17"/>
                <a:gd name="T6" fmla="*/ 0 w 14"/>
                <a:gd name="T7" fmla="*/ 16 h 17"/>
                <a:gd name="T8" fmla="*/ 1 w 14"/>
                <a:gd name="T9" fmla="*/ 17 h 17"/>
                <a:gd name="T10" fmla="*/ 1 w 14"/>
                <a:gd name="T11" fmla="*/ 16 h 17"/>
                <a:gd name="T12" fmla="*/ 14 w 14"/>
                <a:gd name="T13" fmla="*/ 1 h 17"/>
                <a:gd name="T14" fmla="*/ 14 w 14"/>
                <a:gd name="T15" fmla="*/ 0 h 17"/>
                <a:gd name="T16" fmla="*/ 13 w 14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7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8" y="5"/>
                    <a:pt x="4" y="10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17"/>
                    <a:pt x="1" y="17"/>
                  </a:cubicBezTo>
                  <a:cubicBezTo>
                    <a:pt x="1" y="17"/>
                    <a:pt x="1" y="16"/>
                    <a:pt x="1" y="16"/>
                  </a:cubicBezTo>
                  <a:cubicBezTo>
                    <a:pt x="5" y="11"/>
                    <a:pt x="10" y="6"/>
                    <a:pt x="14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00" name="组合 599"/>
          <p:cNvGrpSpPr/>
          <p:nvPr/>
        </p:nvGrpSpPr>
        <p:grpSpPr>
          <a:xfrm>
            <a:off x="3650292" y="3061638"/>
            <a:ext cx="183622" cy="162959"/>
            <a:chOff x="848724" y="5337166"/>
            <a:chExt cx="350375" cy="310947"/>
          </a:xfrm>
        </p:grpSpPr>
        <p:sp>
          <p:nvSpPr>
            <p:cNvPr id="601" name="Freeform 801"/>
            <p:cNvSpPr>
              <a:spLocks/>
            </p:cNvSpPr>
            <p:nvPr/>
          </p:nvSpPr>
          <p:spPr bwMode="auto">
            <a:xfrm>
              <a:off x="848724" y="5370322"/>
              <a:ext cx="350375" cy="277791"/>
            </a:xfrm>
            <a:custGeom>
              <a:avLst/>
              <a:gdLst>
                <a:gd name="T0" fmla="*/ 15 w 165"/>
                <a:gd name="T1" fmla="*/ 0 h 131"/>
                <a:gd name="T2" fmla="*/ 13 w 165"/>
                <a:gd name="T3" fmla="*/ 2 h 131"/>
                <a:gd name="T4" fmla="*/ 13 w 165"/>
                <a:gd name="T5" fmla="*/ 14 h 131"/>
                <a:gd name="T6" fmla="*/ 9 w 165"/>
                <a:gd name="T7" fmla="*/ 14 h 131"/>
                <a:gd name="T8" fmla="*/ 7 w 165"/>
                <a:gd name="T9" fmla="*/ 16 h 131"/>
                <a:gd name="T10" fmla="*/ 9 w 165"/>
                <a:gd name="T11" fmla="*/ 18 h 131"/>
                <a:gd name="T12" fmla="*/ 13 w 165"/>
                <a:gd name="T13" fmla="*/ 18 h 131"/>
                <a:gd name="T14" fmla="*/ 13 w 165"/>
                <a:gd name="T15" fmla="*/ 29 h 131"/>
                <a:gd name="T16" fmla="*/ 9 w 165"/>
                <a:gd name="T17" fmla="*/ 29 h 131"/>
                <a:gd name="T18" fmla="*/ 7 w 165"/>
                <a:gd name="T19" fmla="*/ 31 h 131"/>
                <a:gd name="T20" fmla="*/ 9 w 165"/>
                <a:gd name="T21" fmla="*/ 32 h 131"/>
                <a:gd name="T22" fmla="*/ 13 w 165"/>
                <a:gd name="T23" fmla="*/ 32 h 131"/>
                <a:gd name="T24" fmla="*/ 13 w 165"/>
                <a:gd name="T25" fmla="*/ 45 h 131"/>
                <a:gd name="T26" fmla="*/ 9 w 165"/>
                <a:gd name="T27" fmla="*/ 45 h 131"/>
                <a:gd name="T28" fmla="*/ 7 w 165"/>
                <a:gd name="T29" fmla="*/ 46 h 131"/>
                <a:gd name="T30" fmla="*/ 9 w 165"/>
                <a:gd name="T31" fmla="*/ 48 h 131"/>
                <a:gd name="T32" fmla="*/ 13 w 165"/>
                <a:gd name="T33" fmla="*/ 48 h 131"/>
                <a:gd name="T34" fmla="*/ 13 w 165"/>
                <a:gd name="T35" fmla="*/ 62 h 131"/>
                <a:gd name="T36" fmla="*/ 9 w 165"/>
                <a:gd name="T37" fmla="*/ 62 h 131"/>
                <a:gd name="T38" fmla="*/ 7 w 165"/>
                <a:gd name="T39" fmla="*/ 64 h 131"/>
                <a:gd name="T40" fmla="*/ 9 w 165"/>
                <a:gd name="T41" fmla="*/ 66 h 131"/>
                <a:gd name="T42" fmla="*/ 13 w 165"/>
                <a:gd name="T43" fmla="*/ 66 h 131"/>
                <a:gd name="T44" fmla="*/ 13 w 165"/>
                <a:gd name="T45" fmla="*/ 79 h 131"/>
                <a:gd name="T46" fmla="*/ 9 w 165"/>
                <a:gd name="T47" fmla="*/ 79 h 131"/>
                <a:gd name="T48" fmla="*/ 7 w 165"/>
                <a:gd name="T49" fmla="*/ 80 h 131"/>
                <a:gd name="T50" fmla="*/ 9 w 165"/>
                <a:gd name="T51" fmla="*/ 82 h 131"/>
                <a:gd name="T52" fmla="*/ 13 w 165"/>
                <a:gd name="T53" fmla="*/ 82 h 131"/>
                <a:gd name="T54" fmla="*/ 13 w 165"/>
                <a:gd name="T55" fmla="*/ 96 h 131"/>
                <a:gd name="T56" fmla="*/ 9 w 165"/>
                <a:gd name="T57" fmla="*/ 96 h 131"/>
                <a:gd name="T58" fmla="*/ 7 w 165"/>
                <a:gd name="T59" fmla="*/ 98 h 131"/>
                <a:gd name="T60" fmla="*/ 9 w 165"/>
                <a:gd name="T61" fmla="*/ 100 h 131"/>
                <a:gd name="T62" fmla="*/ 13 w 165"/>
                <a:gd name="T63" fmla="*/ 100 h 131"/>
                <a:gd name="T64" fmla="*/ 13 w 165"/>
                <a:gd name="T65" fmla="*/ 113 h 131"/>
                <a:gd name="T66" fmla="*/ 2 w 165"/>
                <a:gd name="T67" fmla="*/ 113 h 131"/>
                <a:gd name="T68" fmla="*/ 0 w 165"/>
                <a:gd name="T69" fmla="*/ 115 h 131"/>
                <a:gd name="T70" fmla="*/ 2 w 165"/>
                <a:gd name="T71" fmla="*/ 116 h 131"/>
                <a:gd name="T72" fmla="*/ 13 w 165"/>
                <a:gd name="T73" fmla="*/ 116 h 131"/>
                <a:gd name="T74" fmla="*/ 13 w 165"/>
                <a:gd name="T75" fmla="*/ 129 h 131"/>
                <a:gd name="T76" fmla="*/ 15 w 165"/>
                <a:gd name="T77" fmla="*/ 131 h 131"/>
                <a:gd name="T78" fmla="*/ 16 w 165"/>
                <a:gd name="T79" fmla="*/ 129 h 131"/>
                <a:gd name="T80" fmla="*/ 16 w 165"/>
                <a:gd name="T81" fmla="*/ 116 h 131"/>
                <a:gd name="T82" fmla="*/ 163 w 165"/>
                <a:gd name="T83" fmla="*/ 116 h 131"/>
                <a:gd name="T84" fmla="*/ 165 w 165"/>
                <a:gd name="T85" fmla="*/ 115 h 131"/>
                <a:gd name="T86" fmla="*/ 163 w 165"/>
                <a:gd name="T87" fmla="*/ 113 h 131"/>
                <a:gd name="T88" fmla="*/ 16 w 165"/>
                <a:gd name="T89" fmla="*/ 113 h 131"/>
                <a:gd name="T90" fmla="*/ 16 w 165"/>
                <a:gd name="T91" fmla="*/ 2 h 131"/>
                <a:gd name="T92" fmla="*/ 15 w 165"/>
                <a:gd name="T93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5" h="131">
                  <a:moveTo>
                    <a:pt x="15" y="0"/>
                  </a:moveTo>
                  <a:cubicBezTo>
                    <a:pt x="14" y="0"/>
                    <a:pt x="13" y="1"/>
                    <a:pt x="13" y="2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1" y="14"/>
                    <a:pt x="10" y="14"/>
                    <a:pt x="9" y="14"/>
                  </a:cubicBezTo>
                  <a:cubicBezTo>
                    <a:pt x="8" y="14"/>
                    <a:pt x="7" y="15"/>
                    <a:pt x="7" y="16"/>
                  </a:cubicBezTo>
                  <a:cubicBezTo>
                    <a:pt x="7" y="17"/>
                    <a:pt x="8" y="18"/>
                    <a:pt x="9" y="18"/>
                  </a:cubicBezTo>
                  <a:cubicBezTo>
                    <a:pt x="10" y="18"/>
                    <a:pt x="11" y="18"/>
                    <a:pt x="13" y="1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1" y="29"/>
                    <a:pt x="10" y="29"/>
                    <a:pt x="9" y="29"/>
                  </a:cubicBezTo>
                  <a:cubicBezTo>
                    <a:pt x="8" y="29"/>
                    <a:pt x="7" y="30"/>
                    <a:pt x="7" y="31"/>
                  </a:cubicBezTo>
                  <a:cubicBezTo>
                    <a:pt x="7" y="32"/>
                    <a:pt x="8" y="32"/>
                    <a:pt x="9" y="32"/>
                  </a:cubicBezTo>
                  <a:cubicBezTo>
                    <a:pt x="10" y="32"/>
                    <a:pt x="11" y="32"/>
                    <a:pt x="13" y="32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1" y="45"/>
                    <a:pt x="10" y="45"/>
                    <a:pt x="9" y="45"/>
                  </a:cubicBezTo>
                  <a:cubicBezTo>
                    <a:pt x="8" y="45"/>
                    <a:pt x="7" y="45"/>
                    <a:pt x="7" y="46"/>
                  </a:cubicBezTo>
                  <a:cubicBezTo>
                    <a:pt x="7" y="47"/>
                    <a:pt x="8" y="48"/>
                    <a:pt x="9" y="48"/>
                  </a:cubicBezTo>
                  <a:cubicBezTo>
                    <a:pt x="10" y="48"/>
                    <a:pt x="11" y="48"/>
                    <a:pt x="13" y="48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1" y="62"/>
                    <a:pt x="10" y="62"/>
                    <a:pt x="9" y="62"/>
                  </a:cubicBezTo>
                  <a:cubicBezTo>
                    <a:pt x="8" y="62"/>
                    <a:pt x="7" y="63"/>
                    <a:pt x="7" y="64"/>
                  </a:cubicBezTo>
                  <a:cubicBezTo>
                    <a:pt x="7" y="65"/>
                    <a:pt x="8" y="66"/>
                    <a:pt x="9" y="66"/>
                  </a:cubicBezTo>
                  <a:cubicBezTo>
                    <a:pt x="10" y="66"/>
                    <a:pt x="11" y="66"/>
                    <a:pt x="13" y="6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1" y="79"/>
                    <a:pt x="10" y="79"/>
                    <a:pt x="9" y="79"/>
                  </a:cubicBezTo>
                  <a:cubicBezTo>
                    <a:pt x="8" y="79"/>
                    <a:pt x="7" y="79"/>
                    <a:pt x="7" y="80"/>
                  </a:cubicBezTo>
                  <a:cubicBezTo>
                    <a:pt x="7" y="81"/>
                    <a:pt x="8" y="82"/>
                    <a:pt x="9" y="82"/>
                  </a:cubicBezTo>
                  <a:cubicBezTo>
                    <a:pt x="10" y="82"/>
                    <a:pt x="11" y="82"/>
                    <a:pt x="13" y="82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1" y="96"/>
                    <a:pt x="10" y="96"/>
                    <a:pt x="9" y="96"/>
                  </a:cubicBezTo>
                  <a:cubicBezTo>
                    <a:pt x="8" y="96"/>
                    <a:pt x="7" y="97"/>
                    <a:pt x="7" y="98"/>
                  </a:cubicBezTo>
                  <a:cubicBezTo>
                    <a:pt x="7" y="99"/>
                    <a:pt x="8" y="100"/>
                    <a:pt x="9" y="100"/>
                  </a:cubicBezTo>
                  <a:cubicBezTo>
                    <a:pt x="10" y="100"/>
                    <a:pt x="11" y="100"/>
                    <a:pt x="13" y="100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1" y="113"/>
                    <a:pt x="0" y="114"/>
                    <a:pt x="0" y="115"/>
                  </a:cubicBezTo>
                  <a:cubicBezTo>
                    <a:pt x="0" y="116"/>
                    <a:pt x="1" y="116"/>
                    <a:pt x="2" y="116"/>
                  </a:cubicBezTo>
                  <a:cubicBezTo>
                    <a:pt x="13" y="116"/>
                    <a:pt x="13" y="116"/>
                    <a:pt x="13" y="116"/>
                  </a:cubicBezTo>
                  <a:cubicBezTo>
                    <a:pt x="13" y="129"/>
                    <a:pt x="13" y="129"/>
                    <a:pt x="13" y="129"/>
                  </a:cubicBezTo>
                  <a:cubicBezTo>
                    <a:pt x="13" y="130"/>
                    <a:pt x="14" y="131"/>
                    <a:pt x="15" y="131"/>
                  </a:cubicBezTo>
                  <a:cubicBezTo>
                    <a:pt x="16" y="131"/>
                    <a:pt x="16" y="130"/>
                    <a:pt x="16" y="129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63" y="116"/>
                    <a:pt x="163" y="116"/>
                    <a:pt x="163" y="116"/>
                  </a:cubicBezTo>
                  <a:cubicBezTo>
                    <a:pt x="164" y="116"/>
                    <a:pt x="165" y="116"/>
                    <a:pt x="165" y="115"/>
                  </a:cubicBezTo>
                  <a:cubicBezTo>
                    <a:pt x="165" y="114"/>
                    <a:pt x="164" y="113"/>
                    <a:pt x="163" y="113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6" y="0"/>
                    <a:pt x="15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2" name="Freeform 802"/>
            <p:cNvSpPr>
              <a:spLocks noEditPoints="1"/>
            </p:cNvSpPr>
            <p:nvPr/>
          </p:nvSpPr>
          <p:spPr bwMode="auto">
            <a:xfrm>
              <a:off x="975970" y="5393620"/>
              <a:ext cx="66311" cy="201623"/>
            </a:xfrm>
            <a:custGeom>
              <a:avLst/>
              <a:gdLst>
                <a:gd name="T0" fmla="*/ 28 w 31"/>
                <a:gd name="T1" fmla="*/ 85 h 95"/>
                <a:gd name="T2" fmla="*/ 27 w 31"/>
                <a:gd name="T3" fmla="*/ 87 h 95"/>
                <a:gd name="T4" fmla="*/ 21 w 31"/>
                <a:gd name="T5" fmla="*/ 88 h 95"/>
                <a:gd name="T6" fmla="*/ 28 w 31"/>
                <a:gd name="T7" fmla="*/ 82 h 95"/>
                <a:gd name="T8" fmla="*/ 27 w 31"/>
                <a:gd name="T9" fmla="*/ 83 h 95"/>
                <a:gd name="T10" fmla="*/ 21 w 31"/>
                <a:gd name="T11" fmla="*/ 91 h 95"/>
                <a:gd name="T12" fmla="*/ 21 w 31"/>
                <a:gd name="T13" fmla="*/ 80 h 95"/>
                <a:gd name="T14" fmla="*/ 28 w 31"/>
                <a:gd name="T15" fmla="*/ 70 h 95"/>
                <a:gd name="T16" fmla="*/ 21 w 31"/>
                <a:gd name="T17" fmla="*/ 84 h 95"/>
                <a:gd name="T18" fmla="*/ 21 w 31"/>
                <a:gd name="T19" fmla="*/ 72 h 95"/>
                <a:gd name="T20" fmla="*/ 27 w 31"/>
                <a:gd name="T21" fmla="*/ 68 h 95"/>
                <a:gd name="T22" fmla="*/ 21 w 31"/>
                <a:gd name="T23" fmla="*/ 77 h 95"/>
                <a:gd name="T24" fmla="*/ 21 w 31"/>
                <a:gd name="T25" fmla="*/ 64 h 95"/>
                <a:gd name="T26" fmla="*/ 27 w 31"/>
                <a:gd name="T27" fmla="*/ 53 h 95"/>
                <a:gd name="T28" fmla="*/ 27 w 31"/>
                <a:gd name="T29" fmla="*/ 59 h 95"/>
                <a:gd name="T30" fmla="*/ 21 w 31"/>
                <a:gd name="T31" fmla="*/ 61 h 95"/>
                <a:gd name="T32" fmla="*/ 27 w 31"/>
                <a:gd name="T33" fmla="*/ 42 h 95"/>
                <a:gd name="T34" fmla="*/ 21 w 31"/>
                <a:gd name="T35" fmla="*/ 61 h 95"/>
                <a:gd name="T36" fmla="*/ 20 w 31"/>
                <a:gd name="T37" fmla="*/ 43 h 95"/>
                <a:gd name="T38" fmla="*/ 27 w 31"/>
                <a:gd name="T39" fmla="*/ 39 h 95"/>
                <a:gd name="T40" fmla="*/ 21 w 31"/>
                <a:gd name="T41" fmla="*/ 49 h 95"/>
                <a:gd name="T42" fmla="*/ 20 w 31"/>
                <a:gd name="T43" fmla="*/ 38 h 95"/>
                <a:gd name="T44" fmla="*/ 21 w 31"/>
                <a:gd name="T45" fmla="*/ 36 h 95"/>
                <a:gd name="T46" fmla="*/ 27 w 31"/>
                <a:gd name="T47" fmla="*/ 26 h 95"/>
                <a:gd name="T48" fmla="*/ 26 w 31"/>
                <a:gd name="T49" fmla="*/ 32 h 95"/>
                <a:gd name="T50" fmla="*/ 17 w 31"/>
                <a:gd name="T51" fmla="*/ 92 h 95"/>
                <a:gd name="T52" fmla="*/ 4 w 31"/>
                <a:gd name="T53" fmla="*/ 57 h 95"/>
                <a:gd name="T54" fmla="*/ 12 w 31"/>
                <a:gd name="T55" fmla="*/ 13 h 95"/>
                <a:gd name="T56" fmla="*/ 17 w 31"/>
                <a:gd name="T57" fmla="*/ 36 h 95"/>
                <a:gd name="T58" fmla="*/ 17 w 31"/>
                <a:gd name="T59" fmla="*/ 92 h 95"/>
                <a:gd name="T60" fmla="*/ 20 w 31"/>
                <a:gd name="T61" fmla="*/ 25 h 95"/>
                <a:gd name="T62" fmla="*/ 27 w 31"/>
                <a:gd name="T63" fmla="*/ 23 h 95"/>
                <a:gd name="T64" fmla="*/ 20 w 31"/>
                <a:gd name="T65" fmla="*/ 21 h 95"/>
                <a:gd name="T66" fmla="*/ 20 w 31"/>
                <a:gd name="T67" fmla="*/ 13 h 95"/>
                <a:gd name="T68" fmla="*/ 27 w 31"/>
                <a:gd name="T69" fmla="*/ 7 h 95"/>
                <a:gd name="T70" fmla="*/ 27 w 31"/>
                <a:gd name="T71" fmla="*/ 10 h 95"/>
                <a:gd name="T72" fmla="*/ 18 w 31"/>
                <a:gd name="T73" fmla="*/ 10 h 95"/>
                <a:gd name="T74" fmla="*/ 14 w 31"/>
                <a:gd name="T75" fmla="*/ 4 h 95"/>
                <a:gd name="T76" fmla="*/ 25 w 31"/>
                <a:gd name="T77" fmla="*/ 4 h 95"/>
                <a:gd name="T78" fmla="*/ 23 w 31"/>
                <a:gd name="T79" fmla="*/ 0 h 95"/>
                <a:gd name="T80" fmla="*/ 12 w 31"/>
                <a:gd name="T81" fmla="*/ 1 h 95"/>
                <a:gd name="T82" fmla="*/ 1 w 31"/>
                <a:gd name="T83" fmla="*/ 10 h 95"/>
                <a:gd name="T84" fmla="*/ 1 w 31"/>
                <a:gd name="T85" fmla="*/ 10 h 95"/>
                <a:gd name="T86" fmla="*/ 0 w 31"/>
                <a:gd name="T87" fmla="*/ 11 h 95"/>
                <a:gd name="T88" fmla="*/ 0 w 31"/>
                <a:gd name="T89" fmla="*/ 11 h 95"/>
                <a:gd name="T90" fmla="*/ 0 w 31"/>
                <a:gd name="T91" fmla="*/ 57 h 95"/>
                <a:gd name="T92" fmla="*/ 1 w 31"/>
                <a:gd name="T93" fmla="*/ 93 h 95"/>
                <a:gd name="T94" fmla="*/ 18 w 31"/>
                <a:gd name="T95" fmla="*/ 95 h 95"/>
                <a:gd name="T96" fmla="*/ 20 w 31"/>
                <a:gd name="T97" fmla="*/ 95 h 95"/>
                <a:gd name="T98" fmla="*/ 30 w 31"/>
                <a:gd name="T99" fmla="*/ 89 h 95"/>
                <a:gd name="T100" fmla="*/ 31 w 31"/>
                <a:gd name="T101" fmla="*/ 88 h 95"/>
                <a:gd name="T102" fmla="*/ 31 w 31"/>
                <a:gd name="T103" fmla="*/ 87 h 95"/>
                <a:gd name="T104" fmla="*/ 31 w 31"/>
                <a:gd name="T105" fmla="*/ 3 h 95"/>
                <a:gd name="T106" fmla="*/ 31 w 31"/>
                <a:gd name="T107" fmla="*/ 2 h 95"/>
                <a:gd name="T108" fmla="*/ 31 w 31"/>
                <a:gd name="T109" fmla="*/ 2 h 95"/>
                <a:gd name="T110" fmla="*/ 31 w 31"/>
                <a:gd name="T111" fmla="*/ 1 h 95"/>
                <a:gd name="T112" fmla="*/ 30 w 31"/>
                <a:gd name="T113" fmla="*/ 1 h 95"/>
                <a:gd name="T114" fmla="*/ 23 w 31"/>
                <a:gd name="T115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" h="95">
                  <a:moveTo>
                    <a:pt x="27" y="87"/>
                  </a:moveTo>
                  <a:cubicBezTo>
                    <a:pt x="27" y="86"/>
                    <a:pt x="27" y="86"/>
                    <a:pt x="28" y="85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27" y="87"/>
                    <a:pt x="27" y="87"/>
                    <a:pt x="27" y="87"/>
                  </a:cubicBezTo>
                  <a:moveTo>
                    <a:pt x="21" y="91"/>
                  </a:moveTo>
                  <a:cubicBezTo>
                    <a:pt x="21" y="90"/>
                    <a:pt x="21" y="89"/>
                    <a:pt x="21" y="88"/>
                  </a:cubicBezTo>
                  <a:cubicBezTo>
                    <a:pt x="22" y="84"/>
                    <a:pt x="25" y="81"/>
                    <a:pt x="28" y="78"/>
                  </a:cubicBezTo>
                  <a:cubicBezTo>
                    <a:pt x="28" y="79"/>
                    <a:pt x="28" y="81"/>
                    <a:pt x="28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3"/>
                    <a:pt x="27" y="83"/>
                  </a:cubicBezTo>
                  <a:cubicBezTo>
                    <a:pt x="26" y="85"/>
                    <a:pt x="24" y="87"/>
                    <a:pt x="23" y="89"/>
                  </a:cubicBezTo>
                  <a:cubicBezTo>
                    <a:pt x="22" y="90"/>
                    <a:pt x="21" y="90"/>
                    <a:pt x="21" y="91"/>
                  </a:cubicBezTo>
                  <a:moveTo>
                    <a:pt x="21" y="84"/>
                  </a:moveTo>
                  <a:cubicBezTo>
                    <a:pt x="21" y="83"/>
                    <a:pt x="21" y="82"/>
                    <a:pt x="21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3" y="76"/>
                    <a:pt x="25" y="73"/>
                    <a:pt x="28" y="70"/>
                  </a:cubicBezTo>
                  <a:cubicBezTo>
                    <a:pt x="28" y="72"/>
                    <a:pt x="28" y="74"/>
                    <a:pt x="28" y="75"/>
                  </a:cubicBezTo>
                  <a:cubicBezTo>
                    <a:pt x="25" y="78"/>
                    <a:pt x="23" y="81"/>
                    <a:pt x="21" y="84"/>
                  </a:cubicBezTo>
                  <a:moveTo>
                    <a:pt x="21" y="77"/>
                  </a:moveTo>
                  <a:cubicBezTo>
                    <a:pt x="21" y="75"/>
                    <a:pt x="21" y="73"/>
                    <a:pt x="21" y="72"/>
                  </a:cubicBezTo>
                  <a:cubicBezTo>
                    <a:pt x="23" y="68"/>
                    <a:pt x="25" y="65"/>
                    <a:pt x="27" y="61"/>
                  </a:cubicBezTo>
                  <a:cubicBezTo>
                    <a:pt x="27" y="63"/>
                    <a:pt x="27" y="66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5" y="71"/>
                    <a:pt x="23" y="74"/>
                    <a:pt x="21" y="77"/>
                  </a:cubicBezTo>
                  <a:moveTo>
                    <a:pt x="21" y="68"/>
                  </a:moveTo>
                  <a:cubicBezTo>
                    <a:pt x="21" y="67"/>
                    <a:pt x="21" y="65"/>
                    <a:pt x="21" y="64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3" y="60"/>
                    <a:pt x="25" y="57"/>
                    <a:pt x="27" y="53"/>
                  </a:cubicBezTo>
                  <a:cubicBezTo>
                    <a:pt x="27" y="55"/>
                    <a:pt x="27" y="57"/>
                    <a:pt x="2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5" y="62"/>
                    <a:pt x="23" y="65"/>
                    <a:pt x="21" y="68"/>
                  </a:cubicBezTo>
                  <a:moveTo>
                    <a:pt x="21" y="61"/>
                  </a:moveTo>
                  <a:cubicBezTo>
                    <a:pt x="21" y="58"/>
                    <a:pt x="21" y="55"/>
                    <a:pt x="21" y="52"/>
                  </a:cubicBezTo>
                  <a:cubicBezTo>
                    <a:pt x="23" y="48"/>
                    <a:pt x="25" y="45"/>
                    <a:pt x="27" y="42"/>
                  </a:cubicBezTo>
                  <a:cubicBezTo>
                    <a:pt x="27" y="45"/>
                    <a:pt x="27" y="47"/>
                    <a:pt x="27" y="50"/>
                  </a:cubicBezTo>
                  <a:cubicBezTo>
                    <a:pt x="25" y="53"/>
                    <a:pt x="23" y="57"/>
                    <a:pt x="21" y="61"/>
                  </a:cubicBezTo>
                  <a:moveTo>
                    <a:pt x="21" y="49"/>
                  </a:moveTo>
                  <a:cubicBezTo>
                    <a:pt x="20" y="47"/>
                    <a:pt x="20" y="45"/>
                    <a:pt x="20" y="43"/>
                  </a:cubicBezTo>
                  <a:cubicBezTo>
                    <a:pt x="23" y="40"/>
                    <a:pt x="25" y="37"/>
                    <a:pt x="27" y="34"/>
                  </a:cubicBezTo>
                  <a:cubicBezTo>
                    <a:pt x="27" y="36"/>
                    <a:pt x="27" y="37"/>
                    <a:pt x="27" y="39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5" y="42"/>
                    <a:pt x="22" y="45"/>
                    <a:pt x="21" y="49"/>
                  </a:cubicBezTo>
                  <a:moveTo>
                    <a:pt x="20" y="40"/>
                  </a:moveTo>
                  <a:cubicBezTo>
                    <a:pt x="20" y="39"/>
                    <a:pt x="20" y="38"/>
                    <a:pt x="20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7"/>
                    <a:pt x="21" y="37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3" y="33"/>
                    <a:pt x="25" y="29"/>
                    <a:pt x="27" y="26"/>
                  </a:cubicBezTo>
                  <a:cubicBezTo>
                    <a:pt x="27" y="28"/>
                    <a:pt x="27" y="30"/>
                    <a:pt x="2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4" y="35"/>
                    <a:pt x="22" y="37"/>
                    <a:pt x="20" y="40"/>
                  </a:cubicBezTo>
                  <a:moveTo>
                    <a:pt x="17" y="92"/>
                  </a:moveTo>
                  <a:cubicBezTo>
                    <a:pt x="12" y="91"/>
                    <a:pt x="9" y="91"/>
                    <a:pt x="4" y="91"/>
                  </a:cubicBezTo>
                  <a:cubicBezTo>
                    <a:pt x="4" y="82"/>
                    <a:pt x="4" y="70"/>
                    <a:pt x="4" y="57"/>
                  </a:cubicBezTo>
                  <a:cubicBezTo>
                    <a:pt x="4" y="40"/>
                    <a:pt x="4" y="22"/>
                    <a:pt x="4" y="13"/>
                  </a:cubicBezTo>
                  <a:cubicBezTo>
                    <a:pt x="7" y="13"/>
                    <a:pt x="10" y="13"/>
                    <a:pt x="12" y="13"/>
                  </a:cubicBezTo>
                  <a:cubicBezTo>
                    <a:pt x="14" y="13"/>
                    <a:pt x="16" y="13"/>
                    <a:pt x="17" y="13"/>
                  </a:cubicBezTo>
                  <a:cubicBezTo>
                    <a:pt x="17" y="17"/>
                    <a:pt x="17" y="26"/>
                    <a:pt x="17" y="36"/>
                  </a:cubicBezTo>
                  <a:cubicBezTo>
                    <a:pt x="17" y="50"/>
                    <a:pt x="17" y="67"/>
                    <a:pt x="17" y="79"/>
                  </a:cubicBezTo>
                  <a:cubicBezTo>
                    <a:pt x="17" y="84"/>
                    <a:pt x="17" y="88"/>
                    <a:pt x="17" y="92"/>
                  </a:cubicBezTo>
                  <a:moveTo>
                    <a:pt x="20" y="33"/>
                  </a:moveTo>
                  <a:cubicBezTo>
                    <a:pt x="20" y="30"/>
                    <a:pt x="20" y="27"/>
                    <a:pt x="20" y="25"/>
                  </a:cubicBezTo>
                  <a:cubicBezTo>
                    <a:pt x="23" y="21"/>
                    <a:pt x="25" y="17"/>
                    <a:pt x="27" y="13"/>
                  </a:cubicBezTo>
                  <a:cubicBezTo>
                    <a:pt x="27" y="16"/>
                    <a:pt x="27" y="19"/>
                    <a:pt x="27" y="23"/>
                  </a:cubicBezTo>
                  <a:cubicBezTo>
                    <a:pt x="25" y="26"/>
                    <a:pt x="23" y="30"/>
                    <a:pt x="20" y="33"/>
                  </a:cubicBezTo>
                  <a:moveTo>
                    <a:pt x="20" y="21"/>
                  </a:moveTo>
                  <a:cubicBezTo>
                    <a:pt x="20" y="18"/>
                    <a:pt x="20" y="15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3" y="10"/>
                    <a:pt x="25" y="8"/>
                    <a:pt x="27" y="6"/>
                  </a:cubicBezTo>
                  <a:cubicBezTo>
                    <a:pt x="27" y="6"/>
                    <a:pt x="27" y="7"/>
                    <a:pt x="27" y="7"/>
                  </a:cubicBezTo>
                  <a:cubicBezTo>
                    <a:pt x="27" y="8"/>
                    <a:pt x="27" y="9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5" y="14"/>
                    <a:pt x="22" y="18"/>
                    <a:pt x="20" y="21"/>
                  </a:cubicBezTo>
                  <a:moveTo>
                    <a:pt x="18" y="10"/>
                  </a:moveTo>
                  <a:cubicBezTo>
                    <a:pt x="17" y="10"/>
                    <a:pt x="12" y="10"/>
                    <a:pt x="7" y="10"/>
                  </a:cubicBezTo>
                  <a:cubicBezTo>
                    <a:pt x="10" y="7"/>
                    <a:pt x="13" y="5"/>
                    <a:pt x="14" y="4"/>
                  </a:cubicBezTo>
                  <a:cubicBezTo>
                    <a:pt x="15" y="4"/>
                    <a:pt x="19" y="4"/>
                    <a:pt x="23" y="4"/>
                  </a:cubicBezTo>
                  <a:cubicBezTo>
                    <a:pt x="23" y="4"/>
                    <a:pt x="24" y="4"/>
                    <a:pt x="25" y="4"/>
                  </a:cubicBezTo>
                  <a:cubicBezTo>
                    <a:pt x="23" y="6"/>
                    <a:pt x="21" y="8"/>
                    <a:pt x="18" y="10"/>
                  </a:cubicBezTo>
                  <a:moveTo>
                    <a:pt x="23" y="0"/>
                  </a:moveTo>
                  <a:cubicBezTo>
                    <a:pt x="18" y="0"/>
                    <a:pt x="13" y="0"/>
                    <a:pt x="13" y="0"/>
                  </a:cubicBezTo>
                  <a:cubicBezTo>
                    <a:pt x="13" y="0"/>
                    <a:pt x="12" y="0"/>
                    <a:pt x="12" y="1"/>
                  </a:cubicBezTo>
                  <a:cubicBezTo>
                    <a:pt x="12" y="1"/>
                    <a:pt x="11" y="2"/>
                    <a:pt x="9" y="3"/>
                  </a:cubicBezTo>
                  <a:cubicBezTo>
                    <a:pt x="7" y="5"/>
                    <a:pt x="4" y="7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20"/>
                    <a:pt x="0" y="39"/>
                    <a:pt x="0" y="57"/>
                  </a:cubicBezTo>
                  <a:cubicBezTo>
                    <a:pt x="0" y="71"/>
                    <a:pt x="0" y="84"/>
                    <a:pt x="0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4"/>
                    <a:pt x="2" y="94"/>
                    <a:pt x="2" y="95"/>
                  </a:cubicBezTo>
                  <a:cubicBezTo>
                    <a:pt x="9" y="95"/>
                    <a:pt x="12" y="95"/>
                    <a:pt x="18" y="95"/>
                  </a:cubicBezTo>
                  <a:cubicBezTo>
                    <a:pt x="18" y="95"/>
                    <a:pt x="19" y="95"/>
                    <a:pt x="19" y="95"/>
                  </a:cubicBezTo>
                  <a:cubicBezTo>
                    <a:pt x="19" y="95"/>
                    <a:pt x="19" y="95"/>
                    <a:pt x="20" y="95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23" y="93"/>
                    <a:pt x="27" y="91"/>
                    <a:pt x="30" y="89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31" y="88"/>
                    <a:pt x="31" y="88"/>
                    <a:pt x="31" y="87"/>
                  </a:cubicBezTo>
                  <a:cubicBezTo>
                    <a:pt x="31" y="72"/>
                    <a:pt x="31" y="23"/>
                    <a:pt x="31" y="7"/>
                  </a:cubicBezTo>
                  <a:cubicBezTo>
                    <a:pt x="31" y="5"/>
                    <a:pt x="31" y="4"/>
                    <a:pt x="31" y="3"/>
                  </a:cubicBezTo>
                  <a:cubicBezTo>
                    <a:pt x="31" y="3"/>
                    <a:pt x="31" y="3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27" y="0"/>
                    <a:pt x="25" y="0"/>
                    <a:pt x="2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3" name="Freeform 803"/>
            <p:cNvSpPr>
              <a:spLocks noEditPoints="1"/>
            </p:cNvSpPr>
            <p:nvPr/>
          </p:nvSpPr>
          <p:spPr bwMode="auto">
            <a:xfrm>
              <a:off x="1048554" y="5337166"/>
              <a:ext cx="65415" cy="258077"/>
            </a:xfrm>
            <a:custGeom>
              <a:avLst/>
              <a:gdLst>
                <a:gd name="T0" fmla="*/ 28 w 31"/>
                <a:gd name="T1" fmla="*/ 109 h 122"/>
                <a:gd name="T2" fmla="*/ 22 w 31"/>
                <a:gd name="T3" fmla="*/ 117 h 122"/>
                <a:gd name="T4" fmla="*/ 21 w 31"/>
                <a:gd name="T5" fmla="*/ 110 h 122"/>
                <a:gd name="T6" fmla="*/ 28 w 31"/>
                <a:gd name="T7" fmla="*/ 101 h 122"/>
                <a:gd name="T8" fmla="*/ 21 w 31"/>
                <a:gd name="T9" fmla="*/ 115 h 122"/>
                <a:gd name="T10" fmla="*/ 21 w 31"/>
                <a:gd name="T11" fmla="*/ 104 h 122"/>
                <a:gd name="T12" fmla="*/ 28 w 31"/>
                <a:gd name="T13" fmla="*/ 94 h 122"/>
                <a:gd name="T14" fmla="*/ 21 w 31"/>
                <a:gd name="T15" fmla="*/ 107 h 122"/>
                <a:gd name="T16" fmla="*/ 21 w 31"/>
                <a:gd name="T17" fmla="*/ 96 h 122"/>
                <a:gd name="T18" fmla="*/ 28 w 31"/>
                <a:gd name="T19" fmla="*/ 91 h 122"/>
                <a:gd name="T20" fmla="*/ 21 w 31"/>
                <a:gd name="T21" fmla="*/ 93 h 122"/>
                <a:gd name="T22" fmla="*/ 28 w 31"/>
                <a:gd name="T23" fmla="*/ 78 h 122"/>
                <a:gd name="T24" fmla="*/ 27 w 31"/>
                <a:gd name="T25" fmla="*/ 84 h 122"/>
                <a:gd name="T26" fmla="*/ 21 w 31"/>
                <a:gd name="T27" fmla="*/ 84 h 122"/>
                <a:gd name="T28" fmla="*/ 28 w 31"/>
                <a:gd name="T29" fmla="*/ 70 h 122"/>
                <a:gd name="T30" fmla="*/ 27 w 31"/>
                <a:gd name="T31" fmla="*/ 75 h 122"/>
                <a:gd name="T32" fmla="*/ 21 w 31"/>
                <a:gd name="T33" fmla="*/ 77 h 122"/>
                <a:gd name="T34" fmla="*/ 27 w 31"/>
                <a:gd name="T35" fmla="*/ 58 h 122"/>
                <a:gd name="T36" fmla="*/ 21 w 31"/>
                <a:gd name="T37" fmla="*/ 77 h 122"/>
                <a:gd name="T38" fmla="*/ 21 w 31"/>
                <a:gd name="T39" fmla="*/ 60 h 122"/>
                <a:gd name="T40" fmla="*/ 21 w 31"/>
                <a:gd name="T41" fmla="*/ 58 h 122"/>
                <a:gd name="T42" fmla="*/ 27 w 31"/>
                <a:gd name="T43" fmla="*/ 48 h 122"/>
                <a:gd name="T44" fmla="*/ 21 w 31"/>
                <a:gd name="T45" fmla="*/ 65 h 122"/>
                <a:gd name="T46" fmla="*/ 20 w 31"/>
                <a:gd name="T47" fmla="*/ 51 h 122"/>
                <a:gd name="T48" fmla="*/ 27 w 31"/>
                <a:gd name="T49" fmla="*/ 45 h 122"/>
                <a:gd name="T50" fmla="*/ 20 w 31"/>
                <a:gd name="T51" fmla="*/ 46 h 122"/>
                <a:gd name="T52" fmla="*/ 21 w 31"/>
                <a:gd name="T53" fmla="*/ 36 h 122"/>
                <a:gd name="T54" fmla="*/ 27 w 31"/>
                <a:gd name="T55" fmla="*/ 34 h 122"/>
                <a:gd name="T56" fmla="*/ 20 w 31"/>
                <a:gd name="T57" fmla="*/ 33 h 122"/>
                <a:gd name="T58" fmla="*/ 27 w 31"/>
                <a:gd name="T59" fmla="*/ 14 h 122"/>
                <a:gd name="T60" fmla="*/ 26 w 31"/>
                <a:gd name="T61" fmla="*/ 26 h 122"/>
                <a:gd name="T62" fmla="*/ 17 w 31"/>
                <a:gd name="T63" fmla="*/ 119 h 122"/>
                <a:gd name="T64" fmla="*/ 4 w 31"/>
                <a:gd name="T65" fmla="*/ 73 h 122"/>
                <a:gd name="T66" fmla="*/ 13 w 31"/>
                <a:gd name="T67" fmla="*/ 13 h 122"/>
                <a:gd name="T68" fmla="*/ 17 w 31"/>
                <a:gd name="T69" fmla="*/ 21 h 122"/>
                <a:gd name="T70" fmla="*/ 17 w 31"/>
                <a:gd name="T71" fmla="*/ 119 h 122"/>
                <a:gd name="T72" fmla="*/ 20 w 31"/>
                <a:gd name="T73" fmla="*/ 13 h 122"/>
                <a:gd name="T74" fmla="*/ 27 w 31"/>
                <a:gd name="T75" fmla="*/ 6 h 122"/>
                <a:gd name="T76" fmla="*/ 20 w 31"/>
                <a:gd name="T77" fmla="*/ 21 h 122"/>
                <a:gd name="T78" fmla="*/ 7 w 31"/>
                <a:gd name="T79" fmla="*/ 9 h 122"/>
                <a:gd name="T80" fmla="*/ 23 w 31"/>
                <a:gd name="T81" fmla="*/ 3 h 122"/>
                <a:gd name="T82" fmla="*/ 18 w 31"/>
                <a:gd name="T83" fmla="*/ 10 h 122"/>
                <a:gd name="T84" fmla="*/ 28 w 31"/>
                <a:gd name="T85" fmla="*/ 0 h 122"/>
                <a:gd name="T86" fmla="*/ 13 w 31"/>
                <a:gd name="T87" fmla="*/ 0 h 122"/>
                <a:gd name="T88" fmla="*/ 9 w 31"/>
                <a:gd name="T89" fmla="*/ 3 h 122"/>
                <a:gd name="T90" fmla="*/ 1 w 31"/>
                <a:gd name="T91" fmla="*/ 10 h 122"/>
                <a:gd name="T92" fmla="*/ 1 w 31"/>
                <a:gd name="T93" fmla="*/ 10 h 122"/>
                <a:gd name="T94" fmla="*/ 0 w 31"/>
                <a:gd name="T95" fmla="*/ 11 h 122"/>
                <a:gd name="T96" fmla="*/ 0 w 31"/>
                <a:gd name="T97" fmla="*/ 11 h 122"/>
                <a:gd name="T98" fmla="*/ 0 w 31"/>
                <a:gd name="T99" fmla="*/ 120 h 122"/>
                <a:gd name="T100" fmla="*/ 2 w 31"/>
                <a:gd name="T101" fmla="*/ 122 h 122"/>
                <a:gd name="T102" fmla="*/ 19 w 31"/>
                <a:gd name="T103" fmla="*/ 122 h 122"/>
                <a:gd name="T104" fmla="*/ 30 w 31"/>
                <a:gd name="T105" fmla="*/ 116 h 122"/>
                <a:gd name="T106" fmla="*/ 31 w 31"/>
                <a:gd name="T107" fmla="*/ 115 h 122"/>
                <a:gd name="T108" fmla="*/ 31 w 31"/>
                <a:gd name="T109" fmla="*/ 114 h 122"/>
                <a:gd name="T110" fmla="*/ 31 w 31"/>
                <a:gd name="T111" fmla="*/ 17 h 122"/>
                <a:gd name="T112" fmla="*/ 29 w 31"/>
                <a:gd name="T113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1" h="122">
                  <a:moveTo>
                    <a:pt x="22" y="117"/>
                  </a:moveTo>
                  <a:cubicBezTo>
                    <a:pt x="24" y="114"/>
                    <a:pt x="26" y="111"/>
                    <a:pt x="28" y="109"/>
                  </a:cubicBezTo>
                  <a:cubicBezTo>
                    <a:pt x="28" y="110"/>
                    <a:pt x="28" y="112"/>
                    <a:pt x="28" y="113"/>
                  </a:cubicBezTo>
                  <a:cubicBezTo>
                    <a:pt x="26" y="115"/>
                    <a:pt x="24" y="116"/>
                    <a:pt x="22" y="117"/>
                  </a:cubicBezTo>
                  <a:moveTo>
                    <a:pt x="21" y="115"/>
                  </a:moveTo>
                  <a:cubicBezTo>
                    <a:pt x="21" y="114"/>
                    <a:pt x="21" y="112"/>
                    <a:pt x="21" y="110"/>
                  </a:cubicBezTo>
                  <a:cubicBezTo>
                    <a:pt x="21" y="110"/>
                    <a:pt x="21" y="110"/>
                    <a:pt x="21" y="110"/>
                  </a:cubicBezTo>
                  <a:cubicBezTo>
                    <a:pt x="23" y="107"/>
                    <a:pt x="25" y="104"/>
                    <a:pt x="28" y="101"/>
                  </a:cubicBezTo>
                  <a:cubicBezTo>
                    <a:pt x="28" y="102"/>
                    <a:pt x="28" y="104"/>
                    <a:pt x="28" y="106"/>
                  </a:cubicBezTo>
                  <a:cubicBezTo>
                    <a:pt x="25" y="109"/>
                    <a:pt x="23" y="112"/>
                    <a:pt x="21" y="115"/>
                  </a:cubicBezTo>
                  <a:moveTo>
                    <a:pt x="21" y="107"/>
                  </a:moveTo>
                  <a:cubicBezTo>
                    <a:pt x="21" y="106"/>
                    <a:pt x="21" y="105"/>
                    <a:pt x="21" y="104"/>
                  </a:cubicBezTo>
                  <a:cubicBezTo>
                    <a:pt x="21" y="103"/>
                    <a:pt x="21" y="103"/>
                    <a:pt x="21" y="103"/>
                  </a:cubicBezTo>
                  <a:cubicBezTo>
                    <a:pt x="23" y="100"/>
                    <a:pt x="25" y="97"/>
                    <a:pt x="28" y="94"/>
                  </a:cubicBezTo>
                  <a:cubicBezTo>
                    <a:pt x="28" y="95"/>
                    <a:pt x="28" y="97"/>
                    <a:pt x="28" y="98"/>
                  </a:cubicBezTo>
                  <a:cubicBezTo>
                    <a:pt x="25" y="101"/>
                    <a:pt x="23" y="104"/>
                    <a:pt x="21" y="107"/>
                  </a:cubicBezTo>
                  <a:moveTo>
                    <a:pt x="21" y="100"/>
                  </a:moveTo>
                  <a:cubicBezTo>
                    <a:pt x="21" y="99"/>
                    <a:pt x="21" y="97"/>
                    <a:pt x="21" y="96"/>
                  </a:cubicBezTo>
                  <a:cubicBezTo>
                    <a:pt x="23" y="93"/>
                    <a:pt x="25" y="89"/>
                    <a:pt x="28" y="86"/>
                  </a:cubicBezTo>
                  <a:cubicBezTo>
                    <a:pt x="28" y="88"/>
                    <a:pt x="28" y="90"/>
                    <a:pt x="28" y="91"/>
                  </a:cubicBezTo>
                  <a:cubicBezTo>
                    <a:pt x="25" y="94"/>
                    <a:pt x="23" y="97"/>
                    <a:pt x="21" y="100"/>
                  </a:cubicBezTo>
                  <a:moveTo>
                    <a:pt x="21" y="93"/>
                  </a:moveTo>
                  <a:cubicBezTo>
                    <a:pt x="21" y="91"/>
                    <a:pt x="21" y="89"/>
                    <a:pt x="21" y="87"/>
                  </a:cubicBezTo>
                  <a:cubicBezTo>
                    <a:pt x="23" y="84"/>
                    <a:pt x="25" y="81"/>
                    <a:pt x="28" y="78"/>
                  </a:cubicBezTo>
                  <a:cubicBezTo>
                    <a:pt x="28" y="80"/>
                    <a:pt x="28" y="82"/>
                    <a:pt x="28" y="84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5" y="87"/>
                    <a:pt x="23" y="90"/>
                    <a:pt x="21" y="93"/>
                  </a:cubicBezTo>
                  <a:moveTo>
                    <a:pt x="21" y="84"/>
                  </a:moveTo>
                  <a:cubicBezTo>
                    <a:pt x="21" y="83"/>
                    <a:pt x="21" y="81"/>
                    <a:pt x="21" y="80"/>
                  </a:cubicBezTo>
                  <a:cubicBezTo>
                    <a:pt x="23" y="76"/>
                    <a:pt x="25" y="73"/>
                    <a:pt x="28" y="70"/>
                  </a:cubicBezTo>
                  <a:cubicBezTo>
                    <a:pt x="28" y="72"/>
                    <a:pt x="28" y="74"/>
                    <a:pt x="28" y="75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5" y="78"/>
                    <a:pt x="23" y="81"/>
                    <a:pt x="21" y="84"/>
                  </a:cubicBezTo>
                  <a:moveTo>
                    <a:pt x="21" y="77"/>
                  </a:moveTo>
                  <a:cubicBezTo>
                    <a:pt x="21" y="74"/>
                    <a:pt x="21" y="71"/>
                    <a:pt x="21" y="69"/>
                  </a:cubicBezTo>
                  <a:cubicBezTo>
                    <a:pt x="23" y="65"/>
                    <a:pt x="25" y="62"/>
                    <a:pt x="27" y="58"/>
                  </a:cubicBezTo>
                  <a:cubicBezTo>
                    <a:pt x="27" y="61"/>
                    <a:pt x="27" y="65"/>
                    <a:pt x="28" y="68"/>
                  </a:cubicBezTo>
                  <a:cubicBezTo>
                    <a:pt x="25" y="70"/>
                    <a:pt x="23" y="73"/>
                    <a:pt x="21" y="77"/>
                  </a:cubicBezTo>
                  <a:moveTo>
                    <a:pt x="21" y="65"/>
                  </a:moveTo>
                  <a:cubicBezTo>
                    <a:pt x="21" y="63"/>
                    <a:pt x="21" y="62"/>
                    <a:pt x="21" y="60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1" y="59"/>
                    <a:pt x="22" y="59"/>
                    <a:pt x="21" y="58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23" y="55"/>
                    <a:pt x="25" y="52"/>
                    <a:pt x="27" y="48"/>
                  </a:cubicBezTo>
                  <a:cubicBezTo>
                    <a:pt x="27" y="51"/>
                    <a:pt x="27" y="53"/>
                    <a:pt x="27" y="55"/>
                  </a:cubicBezTo>
                  <a:cubicBezTo>
                    <a:pt x="25" y="59"/>
                    <a:pt x="23" y="62"/>
                    <a:pt x="21" y="65"/>
                  </a:cubicBezTo>
                  <a:moveTo>
                    <a:pt x="21" y="56"/>
                  </a:moveTo>
                  <a:cubicBezTo>
                    <a:pt x="21" y="54"/>
                    <a:pt x="21" y="52"/>
                    <a:pt x="20" y="51"/>
                  </a:cubicBezTo>
                  <a:cubicBezTo>
                    <a:pt x="22" y="46"/>
                    <a:pt x="25" y="42"/>
                    <a:pt x="27" y="38"/>
                  </a:cubicBezTo>
                  <a:cubicBezTo>
                    <a:pt x="27" y="40"/>
                    <a:pt x="27" y="42"/>
                    <a:pt x="27" y="45"/>
                  </a:cubicBezTo>
                  <a:cubicBezTo>
                    <a:pt x="25" y="49"/>
                    <a:pt x="23" y="52"/>
                    <a:pt x="21" y="56"/>
                  </a:cubicBezTo>
                  <a:moveTo>
                    <a:pt x="20" y="46"/>
                  </a:moveTo>
                  <a:cubicBezTo>
                    <a:pt x="20" y="43"/>
                    <a:pt x="20" y="39"/>
                    <a:pt x="20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3" y="33"/>
                    <a:pt x="25" y="30"/>
                    <a:pt x="27" y="27"/>
                  </a:cubicBezTo>
                  <a:cubicBezTo>
                    <a:pt x="27" y="29"/>
                    <a:pt x="27" y="32"/>
                    <a:pt x="27" y="34"/>
                  </a:cubicBezTo>
                  <a:cubicBezTo>
                    <a:pt x="25" y="38"/>
                    <a:pt x="22" y="42"/>
                    <a:pt x="20" y="46"/>
                  </a:cubicBezTo>
                  <a:moveTo>
                    <a:pt x="20" y="33"/>
                  </a:moveTo>
                  <a:cubicBezTo>
                    <a:pt x="20" y="30"/>
                    <a:pt x="20" y="27"/>
                    <a:pt x="20" y="24"/>
                  </a:cubicBezTo>
                  <a:cubicBezTo>
                    <a:pt x="23" y="21"/>
                    <a:pt x="25" y="17"/>
                    <a:pt x="27" y="14"/>
                  </a:cubicBezTo>
                  <a:cubicBezTo>
                    <a:pt x="27" y="17"/>
                    <a:pt x="27" y="21"/>
                    <a:pt x="27" y="24"/>
                  </a:cubicBezTo>
                  <a:cubicBezTo>
                    <a:pt x="27" y="25"/>
                    <a:pt x="26" y="25"/>
                    <a:pt x="26" y="26"/>
                  </a:cubicBezTo>
                  <a:cubicBezTo>
                    <a:pt x="24" y="28"/>
                    <a:pt x="22" y="31"/>
                    <a:pt x="20" y="33"/>
                  </a:cubicBezTo>
                  <a:moveTo>
                    <a:pt x="17" y="119"/>
                  </a:moveTo>
                  <a:cubicBezTo>
                    <a:pt x="12" y="118"/>
                    <a:pt x="9" y="118"/>
                    <a:pt x="4" y="118"/>
                  </a:cubicBezTo>
                  <a:cubicBezTo>
                    <a:pt x="4" y="109"/>
                    <a:pt x="4" y="91"/>
                    <a:pt x="4" y="73"/>
                  </a:cubicBezTo>
                  <a:cubicBezTo>
                    <a:pt x="4" y="49"/>
                    <a:pt x="4" y="23"/>
                    <a:pt x="4" y="13"/>
                  </a:cubicBezTo>
                  <a:cubicBezTo>
                    <a:pt x="7" y="13"/>
                    <a:pt x="10" y="13"/>
                    <a:pt x="13" y="13"/>
                  </a:cubicBezTo>
                  <a:cubicBezTo>
                    <a:pt x="14" y="13"/>
                    <a:pt x="16" y="13"/>
                    <a:pt x="17" y="13"/>
                  </a:cubicBezTo>
                  <a:cubicBezTo>
                    <a:pt x="17" y="15"/>
                    <a:pt x="17" y="18"/>
                    <a:pt x="17" y="21"/>
                  </a:cubicBezTo>
                  <a:cubicBezTo>
                    <a:pt x="17" y="40"/>
                    <a:pt x="17" y="80"/>
                    <a:pt x="17" y="104"/>
                  </a:cubicBezTo>
                  <a:cubicBezTo>
                    <a:pt x="17" y="110"/>
                    <a:pt x="17" y="115"/>
                    <a:pt x="17" y="119"/>
                  </a:cubicBezTo>
                  <a:moveTo>
                    <a:pt x="20" y="21"/>
                  </a:moveTo>
                  <a:cubicBezTo>
                    <a:pt x="20" y="17"/>
                    <a:pt x="20" y="14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3" y="10"/>
                    <a:pt x="25" y="8"/>
                    <a:pt x="27" y="6"/>
                  </a:cubicBezTo>
                  <a:cubicBezTo>
                    <a:pt x="27" y="7"/>
                    <a:pt x="27" y="9"/>
                    <a:pt x="27" y="11"/>
                  </a:cubicBezTo>
                  <a:cubicBezTo>
                    <a:pt x="25" y="14"/>
                    <a:pt x="23" y="17"/>
                    <a:pt x="20" y="21"/>
                  </a:cubicBezTo>
                  <a:moveTo>
                    <a:pt x="18" y="10"/>
                  </a:moveTo>
                  <a:cubicBezTo>
                    <a:pt x="17" y="10"/>
                    <a:pt x="12" y="9"/>
                    <a:pt x="7" y="9"/>
                  </a:cubicBezTo>
                  <a:cubicBezTo>
                    <a:pt x="10" y="6"/>
                    <a:pt x="13" y="4"/>
                    <a:pt x="14" y="3"/>
                  </a:cubicBezTo>
                  <a:cubicBezTo>
                    <a:pt x="15" y="3"/>
                    <a:pt x="19" y="3"/>
                    <a:pt x="23" y="3"/>
                  </a:cubicBezTo>
                  <a:cubicBezTo>
                    <a:pt x="23" y="3"/>
                    <a:pt x="24" y="3"/>
                    <a:pt x="25" y="3"/>
                  </a:cubicBezTo>
                  <a:cubicBezTo>
                    <a:pt x="23" y="5"/>
                    <a:pt x="21" y="7"/>
                    <a:pt x="18" y="10"/>
                  </a:cubicBezTo>
                  <a:moveTo>
                    <a:pt x="29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7" y="0"/>
                    <a:pt x="25" y="0"/>
                    <a:pt x="23" y="0"/>
                  </a:cubicBezTo>
                  <a:cubicBezTo>
                    <a:pt x="18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0"/>
                    <a:pt x="11" y="1"/>
                    <a:pt x="9" y="3"/>
                  </a:cubicBezTo>
                  <a:cubicBezTo>
                    <a:pt x="7" y="5"/>
                    <a:pt x="4" y="7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9"/>
                    <a:pt x="1" y="47"/>
                    <a:pt x="1" y="73"/>
                  </a:cubicBezTo>
                  <a:cubicBezTo>
                    <a:pt x="1" y="93"/>
                    <a:pt x="1" y="111"/>
                    <a:pt x="0" y="120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1" y="121"/>
                    <a:pt x="2" y="121"/>
                    <a:pt x="2" y="122"/>
                  </a:cubicBezTo>
                  <a:cubicBezTo>
                    <a:pt x="9" y="122"/>
                    <a:pt x="12" y="122"/>
                    <a:pt x="18" y="122"/>
                  </a:cubicBezTo>
                  <a:cubicBezTo>
                    <a:pt x="18" y="122"/>
                    <a:pt x="19" y="122"/>
                    <a:pt x="19" y="122"/>
                  </a:cubicBezTo>
                  <a:cubicBezTo>
                    <a:pt x="19" y="122"/>
                    <a:pt x="19" y="122"/>
                    <a:pt x="20" y="122"/>
                  </a:cubicBezTo>
                  <a:cubicBezTo>
                    <a:pt x="23" y="120"/>
                    <a:pt x="27" y="118"/>
                    <a:pt x="30" y="116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1" y="115"/>
                    <a:pt x="31" y="115"/>
                    <a:pt x="31" y="114"/>
                  </a:cubicBezTo>
                  <a:cubicBezTo>
                    <a:pt x="31" y="106"/>
                    <a:pt x="31" y="77"/>
                    <a:pt x="31" y="51"/>
                  </a:cubicBezTo>
                  <a:cubicBezTo>
                    <a:pt x="31" y="38"/>
                    <a:pt x="31" y="26"/>
                    <a:pt x="31" y="17"/>
                  </a:cubicBezTo>
                  <a:cubicBezTo>
                    <a:pt x="31" y="7"/>
                    <a:pt x="31" y="1"/>
                    <a:pt x="31" y="1"/>
                  </a:cubicBezTo>
                  <a:cubicBezTo>
                    <a:pt x="31" y="0"/>
                    <a:pt x="30" y="0"/>
                    <a:pt x="2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4" name="Freeform 804"/>
            <p:cNvSpPr>
              <a:spLocks noEditPoints="1"/>
            </p:cNvSpPr>
            <p:nvPr/>
          </p:nvSpPr>
          <p:spPr bwMode="auto">
            <a:xfrm>
              <a:off x="906074" y="5450971"/>
              <a:ext cx="65415" cy="144272"/>
            </a:xfrm>
            <a:custGeom>
              <a:avLst/>
              <a:gdLst>
                <a:gd name="T0" fmla="*/ 21 w 31"/>
                <a:gd name="T1" fmla="*/ 61 h 68"/>
                <a:gd name="T2" fmla="*/ 28 w 31"/>
                <a:gd name="T3" fmla="*/ 56 h 68"/>
                <a:gd name="T4" fmla="*/ 21 w 31"/>
                <a:gd name="T5" fmla="*/ 64 h 68"/>
                <a:gd name="T6" fmla="*/ 21 w 31"/>
                <a:gd name="T7" fmla="*/ 55 h 68"/>
                <a:gd name="T8" fmla="*/ 28 w 31"/>
                <a:gd name="T9" fmla="*/ 43 h 68"/>
                <a:gd name="T10" fmla="*/ 27 w 31"/>
                <a:gd name="T11" fmla="*/ 49 h 68"/>
                <a:gd name="T12" fmla="*/ 21 w 31"/>
                <a:gd name="T13" fmla="*/ 51 h 68"/>
                <a:gd name="T14" fmla="*/ 28 w 31"/>
                <a:gd name="T15" fmla="*/ 34 h 68"/>
                <a:gd name="T16" fmla="*/ 28 w 31"/>
                <a:gd name="T17" fmla="*/ 41 h 68"/>
                <a:gd name="T18" fmla="*/ 26 w 31"/>
                <a:gd name="T19" fmla="*/ 41 h 68"/>
                <a:gd name="T20" fmla="*/ 21 w 31"/>
                <a:gd name="T21" fmla="*/ 42 h 68"/>
                <a:gd name="T22" fmla="*/ 28 w 31"/>
                <a:gd name="T23" fmla="*/ 24 h 68"/>
                <a:gd name="T24" fmla="*/ 26 w 31"/>
                <a:gd name="T25" fmla="*/ 33 h 68"/>
                <a:gd name="T26" fmla="*/ 21 w 31"/>
                <a:gd name="T27" fmla="*/ 32 h 68"/>
                <a:gd name="T28" fmla="*/ 28 w 31"/>
                <a:gd name="T29" fmla="*/ 16 h 68"/>
                <a:gd name="T30" fmla="*/ 27 w 31"/>
                <a:gd name="T31" fmla="*/ 21 h 68"/>
                <a:gd name="T32" fmla="*/ 17 w 31"/>
                <a:gd name="T33" fmla="*/ 65 h 68"/>
                <a:gd name="T34" fmla="*/ 4 w 31"/>
                <a:gd name="T35" fmla="*/ 41 h 68"/>
                <a:gd name="T36" fmla="*/ 13 w 31"/>
                <a:gd name="T37" fmla="*/ 14 h 68"/>
                <a:gd name="T38" fmla="*/ 17 w 31"/>
                <a:gd name="T39" fmla="*/ 26 h 68"/>
                <a:gd name="T40" fmla="*/ 17 w 31"/>
                <a:gd name="T41" fmla="*/ 65 h 68"/>
                <a:gd name="T42" fmla="*/ 21 w 31"/>
                <a:gd name="T43" fmla="*/ 20 h 68"/>
                <a:gd name="T44" fmla="*/ 28 w 31"/>
                <a:gd name="T45" fmla="*/ 13 h 68"/>
                <a:gd name="T46" fmla="*/ 21 w 31"/>
                <a:gd name="T47" fmla="*/ 23 h 68"/>
                <a:gd name="T48" fmla="*/ 20 w 31"/>
                <a:gd name="T49" fmla="*/ 13 h 68"/>
                <a:gd name="T50" fmla="*/ 27 w 31"/>
                <a:gd name="T51" fmla="*/ 8 h 68"/>
                <a:gd name="T52" fmla="*/ 18 w 31"/>
                <a:gd name="T53" fmla="*/ 10 h 68"/>
                <a:gd name="T54" fmla="*/ 14 w 31"/>
                <a:gd name="T55" fmla="*/ 4 h 68"/>
                <a:gd name="T56" fmla="*/ 25 w 31"/>
                <a:gd name="T57" fmla="*/ 4 h 68"/>
                <a:gd name="T58" fmla="*/ 23 w 31"/>
                <a:gd name="T59" fmla="*/ 0 h 68"/>
                <a:gd name="T60" fmla="*/ 12 w 31"/>
                <a:gd name="T61" fmla="*/ 1 h 68"/>
                <a:gd name="T62" fmla="*/ 1 w 31"/>
                <a:gd name="T63" fmla="*/ 10 h 68"/>
                <a:gd name="T64" fmla="*/ 1 w 31"/>
                <a:gd name="T65" fmla="*/ 10 h 68"/>
                <a:gd name="T66" fmla="*/ 1 w 31"/>
                <a:gd name="T67" fmla="*/ 11 h 68"/>
                <a:gd name="T68" fmla="*/ 1 w 31"/>
                <a:gd name="T69" fmla="*/ 11 h 68"/>
                <a:gd name="T70" fmla="*/ 1 w 31"/>
                <a:gd name="T71" fmla="*/ 41 h 68"/>
                <a:gd name="T72" fmla="*/ 1 w 31"/>
                <a:gd name="T73" fmla="*/ 66 h 68"/>
                <a:gd name="T74" fmla="*/ 18 w 31"/>
                <a:gd name="T75" fmla="*/ 68 h 68"/>
                <a:gd name="T76" fmla="*/ 20 w 31"/>
                <a:gd name="T77" fmla="*/ 68 h 68"/>
                <a:gd name="T78" fmla="*/ 23 w 31"/>
                <a:gd name="T79" fmla="*/ 67 h 68"/>
                <a:gd name="T80" fmla="*/ 24 w 31"/>
                <a:gd name="T81" fmla="*/ 66 h 68"/>
                <a:gd name="T82" fmla="*/ 31 w 31"/>
                <a:gd name="T83" fmla="*/ 61 h 68"/>
                <a:gd name="T84" fmla="*/ 31 w 31"/>
                <a:gd name="T85" fmla="*/ 61 h 68"/>
                <a:gd name="T86" fmla="*/ 31 w 31"/>
                <a:gd name="T87" fmla="*/ 5 h 68"/>
                <a:gd name="T88" fmla="*/ 31 w 31"/>
                <a:gd name="T89" fmla="*/ 2 h 68"/>
                <a:gd name="T90" fmla="*/ 31 w 31"/>
                <a:gd name="T91" fmla="*/ 2 h 68"/>
                <a:gd name="T92" fmla="*/ 31 w 31"/>
                <a:gd name="T93" fmla="*/ 2 h 68"/>
                <a:gd name="T94" fmla="*/ 31 w 31"/>
                <a:gd name="T95" fmla="*/ 1 h 68"/>
                <a:gd name="T96" fmla="*/ 29 w 31"/>
                <a:gd name="T9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1" h="68">
                  <a:moveTo>
                    <a:pt x="21" y="64"/>
                  </a:moveTo>
                  <a:cubicBezTo>
                    <a:pt x="21" y="63"/>
                    <a:pt x="21" y="62"/>
                    <a:pt x="21" y="61"/>
                  </a:cubicBezTo>
                  <a:cubicBezTo>
                    <a:pt x="23" y="58"/>
                    <a:pt x="25" y="54"/>
                    <a:pt x="28" y="51"/>
                  </a:cubicBezTo>
                  <a:cubicBezTo>
                    <a:pt x="28" y="53"/>
                    <a:pt x="28" y="55"/>
                    <a:pt x="28" y="56"/>
                  </a:cubicBezTo>
                  <a:cubicBezTo>
                    <a:pt x="27" y="58"/>
                    <a:pt x="25" y="60"/>
                    <a:pt x="24" y="62"/>
                  </a:cubicBezTo>
                  <a:cubicBezTo>
                    <a:pt x="23" y="62"/>
                    <a:pt x="22" y="63"/>
                    <a:pt x="21" y="64"/>
                  </a:cubicBezTo>
                  <a:moveTo>
                    <a:pt x="21" y="58"/>
                  </a:moveTo>
                  <a:cubicBezTo>
                    <a:pt x="21" y="57"/>
                    <a:pt x="21" y="56"/>
                    <a:pt x="21" y="55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3" y="50"/>
                    <a:pt x="25" y="46"/>
                    <a:pt x="28" y="43"/>
                  </a:cubicBezTo>
                  <a:cubicBezTo>
                    <a:pt x="28" y="45"/>
                    <a:pt x="28" y="47"/>
                    <a:pt x="28" y="48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5" y="52"/>
                    <a:pt x="23" y="55"/>
                    <a:pt x="21" y="58"/>
                  </a:cubicBezTo>
                  <a:moveTo>
                    <a:pt x="21" y="51"/>
                  </a:moveTo>
                  <a:cubicBezTo>
                    <a:pt x="21" y="49"/>
                    <a:pt x="21" y="47"/>
                    <a:pt x="21" y="46"/>
                  </a:cubicBezTo>
                  <a:cubicBezTo>
                    <a:pt x="23" y="42"/>
                    <a:pt x="25" y="38"/>
                    <a:pt x="28" y="34"/>
                  </a:cubicBezTo>
                  <a:cubicBezTo>
                    <a:pt x="28" y="37"/>
                    <a:pt x="28" y="39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1"/>
                    <a:pt x="26" y="41"/>
                  </a:cubicBezTo>
                  <a:cubicBezTo>
                    <a:pt x="24" y="44"/>
                    <a:pt x="23" y="48"/>
                    <a:pt x="21" y="51"/>
                  </a:cubicBezTo>
                  <a:moveTo>
                    <a:pt x="21" y="42"/>
                  </a:moveTo>
                  <a:cubicBezTo>
                    <a:pt x="21" y="40"/>
                    <a:pt x="21" y="37"/>
                    <a:pt x="21" y="35"/>
                  </a:cubicBezTo>
                  <a:cubicBezTo>
                    <a:pt x="23" y="31"/>
                    <a:pt x="25" y="28"/>
                    <a:pt x="28" y="24"/>
                  </a:cubicBezTo>
                  <a:cubicBezTo>
                    <a:pt x="28" y="26"/>
                    <a:pt x="28" y="29"/>
                    <a:pt x="28" y="31"/>
                  </a:cubicBezTo>
                  <a:cubicBezTo>
                    <a:pt x="27" y="32"/>
                    <a:pt x="27" y="32"/>
                    <a:pt x="26" y="33"/>
                  </a:cubicBezTo>
                  <a:cubicBezTo>
                    <a:pt x="24" y="36"/>
                    <a:pt x="23" y="39"/>
                    <a:pt x="21" y="42"/>
                  </a:cubicBezTo>
                  <a:moveTo>
                    <a:pt x="21" y="32"/>
                  </a:moveTo>
                  <a:cubicBezTo>
                    <a:pt x="21" y="30"/>
                    <a:pt x="21" y="28"/>
                    <a:pt x="21" y="26"/>
                  </a:cubicBezTo>
                  <a:cubicBezTo>
                    <a:pt x="23" y="22"/>
                    <a:pt x="25" y="19"/>
                    <a:pt x="28" y="16"/>
                  </a:cubicBezTo>
                  <a:cubicBezTo>
                    <a:pt x="28" y="18"/>
                    <a:pt x="28" y="19"/>
                    <a:pt x="28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5" y="25"/>
                    <a:pt x="23" y="28"/>
                    <a:pt x="21" y="32"/>
                  </a:cubicBezTo>
                  <a:moveTo>
                    <a:pt x="17" y="65"/>
                  </a:moveTo>
                  <a:cubicBezTo>
                    <a:pt x="12" y="64"/>
                    <a:pt x="9" y="64"/>
                    <a:pt x="4" y="64"/>
                  </a:cubicBezTo>
                  <a:cubicBezTo>
                    <a:pt x="4" y="56"/>
                    <a:pt x="4" y="48"/>
                    <a:pt x="4" y="41"/>
                  </a:cubicBezTo>
                  <a:cubicBezTo>
                    <a:pt x="4" y="31"/>
                    <a:pt x="4" y="21"/>
                    <a:pt x="4" y="13"/>
                  </a:cubicBezTo>
                  <a:cubicBezTo>
                    <a:pt x="7" y="13"/>
                    <a:pt x="10" y="13"/>
                    <a:pt x="13" y="14"/>
                  </a:cubicBezTo>
                  <a:cubicBezTo>
                    <a:pt x="14" y="14"/>
                    <a:pt x="16" y="14"/>
                    <a:pt x="17" y="14"/>
                  </a:cubicBezTo>
                  <a:cubicBezTo>
                    <a:pt x="17" y="16"/>
                    <a:pt x="17" y="21"/>
                    <a:pt x="17" y="26"/>
                  </a:cubicBezTo>
                  <a:cubicBezTo>
                    <a:pt x="17" y="35"/>
                    <a:pt x="17" y="45"/>
                    <a:pt x="17" y="55"/>
                  </a:cubicBezTo>
                  <a:cubicBezTo>
                    <a:pt x="17" y="58"/>
                    <a:pt x="17" y="62"/>
                    <a:pt x="17" y="65"/>
                  </a:cubicBezTo>
                  <a:moveTo>
                    <a:pt x="21" y="23"/>
                  </a:moveTo>
                  <a:cubicBezTo>
                    <a:pt x="21" y="22"/>
                    <a:pt x="21" y="21"/>
                    <a:pt x="21" y="20"/>
                  </a:cubicBezTo>
                  <a:cubicBezTo>
                    <a:pt x="23" y="16"/>
                    <a:pt x="25" y="13"/>
                    <a:pt x="27" y="10"/>
                  </a:cubicBezTo>
                  <a:cubicBezTo>
                    <a:pt x="27" y="11"/>
                    <a:pt x="27" y="12"/>
                    <a:pt x="28" y="13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5" y="16"/>
                    <a:pt x="23" y="20"/>
                    <a:pt x="21" y="23"/>
                  </a:cubicBezTo>
                  <a:moveTo>
                    <a:pt x="20" y="17"/>
                  </a:moveTo>
                  <a:cubicBezTo>
                    <a:pt x="20" y="15"/>
                    <a:pt x="20" y="14"/>
                    <a:pt x="20" y="13"/>
                  </a:cubicBezTo>
                  <a:cubicBezTo>
                    <a:pt x="23" y="10"/>
                    <a:pt x="25" y="8"/>
                    <a:pt x="27" y="6"/>
                  </a:cubicBezTo>
                  <a:cubicBezTo>
                    <a:pt x="27" y="7"/>
                    <a:pt x="27" y="7"/>
                    <a:pt x="27" y="8"/>
                  </a:cubicBezTo>
                  <a:cubicBezTo>
                    <a:pt x="25" y="10"/>
                    <a:pt x="23" y="13"/>
                    <a:pt x="20" y="17"/>
                  </a:cubicBezTo>
                  <a:moveTo>
                    <a:pt x="18" y="10"/>
                  </a:moveTo>
                  <a:cubicBezTo>
                    <a:pt x="17" y="10"/>
                    <a:pt x="12" y="10"/>
                    <a:pt x="7" y="10"/>
                  </a:cubicBezTo>
                  <a:cubicBezTo>
                    <a:pt x="11" y="7"/>
                    <a:pt x="13" y="5"/>
                    <a:pt x="14" y="4"/>
                  </a:cubicBezTo>
                  <a:cubicBezTo>
                    <a:pt x="15" y="4"/>
                    <a:pt x="19" y="4"/>
                    <a:pt x="23" y="4"/>
                  </a:cubicBezTo>
                  <a:cubicBezTo>
                    <a:pt x="23" y="4"/>
                    <a:pt x="24" y="4"/>
                    <a:pt x="25" y="4"/>
                  </a:cubicBezTo>
                  <a:cubicBezTo>
                    <a:pt x="23" y="6"/>
                    <a:pt x="21" y="8"/>
                    <a:pt x="18" y="10"/>
                  </a:cubicBezTo>
                  <a:moveTo>
                    <a:pt x="23" y="0"/>
                  </a:moveTo>
                  <a:cubicBezTo>
                    <a:pt x="18" y="0"/>
                    <a:pt x="13" y="0"/>
                    <a:pt x="13" y="0"/>
                  </a:cubicBezTo>
                  <a:cubicBezTo>
                    <a:pt x="13" y="0"/>
                    <a:pt x="12" y="0"/>
                    <a:pt x="12" y="1"/>
                  </a:cubicBezTo>
                  <a:cubicBezTo>
                    <a:pt x="12" y="1"/>
                    <a:pt x="11" y="2"/>
                    <a:pt x="9" y="3"/>
                  </a:cubicBezTo>
                  <a:cubicBezTo>
                    <a:pt x="7" y="5"/>
                    <a:pt x="4" y="7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20"/>
                    <a:pt x="1" y="30"/>
                    <a:pt x="1" y="41"/>
                  </a:cubicBezTo>
                  <a:cubicBezTo>
                    <a:pt x="1" y="49"/>
                    <a:pt x="1" y="57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7"/>
                    <a:pt x="2" y="67"/>
                    <a:pt x="3" y="68"/>
                  </a:cubicBezTo>
                  <a:cubicBezTo>
                    <a:pt x="9" y="68"/>
                    <a:pt x="12" y="68"/>
                    <a:pt x="18" y="68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68"/>
                    <a:pt x="20" y="68"/>
                    <a:pt x="20" y="68"/>
                  </a:cubicBezTo>
                  <a:cubicBezTo>
                    <a:pt x="21" y="68"/>
                    <a:pt x="22" y="67"/>
                    <a:pt x="23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6" y="65"/>
                    <a:pt x="28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1" y="61"/>
                    <a:pt x="31" y="60"/>
                  </a:cubicBezTo>
                  <a:cubicBezTo>
                    <a:pt x="31" y="45"/>
                    <a:pt x="31" y="15"/>
                    <a:pt x="31" y="5"/>
                  </a:cubicBezTo>
                  <a:cubicBezTo>
                    <a:pt x="31" y="4"/>
                    <a:pt x="31" y="4"/>
                    <a:pt x="31" y="3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1"/>
                    <a:pt x="30" y="0"/>
                    <a:pt x="29" y="0"/>
                  </a:cubicBezTo>
                  <a:cubicBezTo>
                    <a:pt x="28" y="0"/>
                    <a:pt x="25" y="0"/>
                    <a:pt x="2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5" name="Freeform 805"/>
            <p:cNvSpPr>
              <a:spLocks noEditPoints="1"/>
            </p:cNvSpPr>
            <p:nvPr/>
          </p:nvSpPr>
          <p:spPr bwMode="auto">
            <a:xfrm>
              <a:off x="1122035" y="5427672"/>
              <a:ext cx="66311" cy="167571"/>
            </a:xfrm>
            <a:custGeom>
              <a:avLst/>
              <a:gdLst>
                <a:gd name="T0" fmla="*/ 27 w 31"/>
                <a:gd name="T1" fmla="*/ 67 h 79"/>
                <a:gd name="T2" fmla="*/ 23 w 31"/>
                <a:gd name="T3" fmla="*/ 73 h 79"/>
                <a:gd name="T4" fmla="*/ 20 w 31"/>
                <a:gd name="T5" fmla="*/ 67 h 79"/>
                <a:gd name="T6" fmla="*/ 20 w 31"/>
                <a:gd name="T7" fmla="*/ 67 h 79"/>
                <a:gd name="T8" fmla="*/ 27 w 31"/>
                <a:gd name="T9" fmla="*/ 64 h 79"/>
                <a:gd name="T10" fmla="*/ 20 w 31"/>
                <a:gd name="T11" fmla="*/ 64 h 79"/>
                <a:gd name="T12" fmla="*/ 21 w 31"/>
                <a:gd name="T13" fmla="*/ 59 h 79"/>
                <a:gd name="T14" fmla="*/ 27 w 31"/>
                <a:gd name="T15" fmla="*/ 56 h 79"/>
                <a:gd name="T16" fmla="*/ 20 w 31"/>
                <a:gd name="T17" fmla="*/ 64 h 79"/>
                <a:gd name="T18" fmla="*/ 20 w 31"/>
                <a:gd name="T19" fmla="*/ 51 h 79"/>
                <a:gd name="T20" fmla="*/ 27 w 31"/>
                <a:gd name="T21" fmla="*/ 43 h 79"/>
                <a:gd name="T22" fmla="*/ 26 w 31"/>
                <a:gd name="T23" fmla="*/ 47 h 79"/>
                <a:gd name="T24" fmla="*/ 20 w 31"/>
                <a:gd name="T25" fmla="*/ 48 h 79"/>
                <a:gd name="T26" fmla="*/ 27 w 31"/>
                <a:gd name="T27" fmla="*/ 33 h 79"/>
                <a:gd name="T28" fmla="*/ 27 w 31"/>
                <a:gd name="T29" fmla="*/ 40 h 79"/>
                <a:gd name="T30" fmla="*/ 20 w 31"/>
                <a:gd name="T31" fmla="*/ 39 h 79"/>
                <a:gd name="T32" fmla="*/ 21 w 31"/>
                <a:gd name="T33" fmla="*/ 33 h 79"/>
                <a:gd name="T34" fmla="*/ 27 w 31"/>
                <a:gd name="T35" fmla="*/ 30 h 79"/>
                <a:gd name="T36" fmla="*/ 20 w 31"/>
                <a:gd name="T37" fmla="*/ 39 h 79"/>
                <a:gd name="T38" fmla="*/ 20 w 31"/>
                <a:gd name="T39" fmla="*/ 27 h 79"/>
                <a:gd name="T40" fmla="*/ 22 w 31"/>
                <a:gd name="T41" fmla="*/ 26 h 79"/>
                <a:gd name="T42" fmla="*/ 27 w 31"/>
                <a:gd name="T43" fmla="*/ 19 h 79"/>
                <a:gd name="T44" fmla="*/ 27 w 31"/>
                <a:gd name="T45" fmla="*/ 24 h 79"/>
                <a:gd name="T46" fmla="*/ 26 w 31"/>
                <a:gd name="T47" fmla="*/ 24 h 79"/>
                <a:gd name="T48" fmla="*/ 17 w 31"/>
                <a:gd name="T49" fmla="*/ 76 h 79"/>
                <a:gd name="T50" fmla="*/ 4 w 31"/>
                <a:gd name="T51" fmla="*/ 47 h 79"/>
                <a:gd name="T52" fmla="*/ 12 w 31"/>
                <a:gd name="T53" fmla="*/ 13 h 79"/>
                <a:gd name="T54" fmla="*/ 16 w 31"/>
                <a:gd name="T55" fmla="*/ 30 h 79"/>
                <a:gd name="T56" fmla="*/ 17 w 31"/>
                <a:gd name="T57" fmla="*/ 76 h 79"/>
                <a:gd name="T58" fmla="*/ 20 w 31"/>
                <a:gd name="T59" fmla="*/ 21 h 79"/>
                <a:gd name="T60" fmla="*/ 27 w 31"/>
                <a:gd name="T61" fmla="*/ 17 h 79"/>
                <a:gd name="T62" fmla="*/ 20 w 31"/>
                <a:gd name="T63" fmla="*/ 24 h 79"/>
                <a:gd name="T64" fmla="*/ 20 w 31"/>
                <a:gd name="T65" fmla="*/ 13 h 79"/>
                <a:gd name="T66" fmla="*/ 27 w 31"/>
                <a:gd name="T67" fmla="*/ 9 h 79"/>
                <a:gd name="T68" fmla="*/ 20 w 31"/>
                <a:gd name="T69" fmla="*/ 18 h 79"/>
                <a:gd name="T70" fmla="*/ 6 w 31"/>
                <a:gd name="T71" fmla="*/ 9 h 79"/>
                <a:gd name="T72" fmla="*/ 22 w 31"/>
                <a:gd name="T73" fmla="*/ 3 h 79"/>
                <a:gd name="T74" fmla="*/ 18 w 31"/>
                <a:gd name="T75" fmla="*/ 10 h 79"/>
                <a:gd name="T76" fmla="*/ 12 w 31"/>
                <a:gd name="T77" fmla="*/ 0 h 79"/>
                <a:gd name="T78" fmla="*/ 8 w 31"/>
                <a:gd name="T79" fmla="*/ 3 h 79"/>
                <a:gd name="T80" fmla="*/ 0 w 31"/>
                <a:gd name="T81" fmla="*/ 10 h 79"/>
                <a:gd name="T82" fmla="*/ 0 w 31"/>
                <a:gd name="T83" fmla="*/ 10 h 79"/>
                <a:gd name="T84" fmla="*/ 0 w 31"/>
                <a:gd name="T85" fmla="*/ 11 h 79"/>
                <a:gd name="T86" fmla="*/ 0 w 31"/>
                <a:gd name="T87" fmla="*/ 11 h 79"/>
                <a:gd name="T88" fmla="*/ 0 w 31"/>
                <a:gd name="T89" fmla="*/ 77 h 79"/>
                <a:gd name="T90" fmla="*/ 2 w 31"/>
                <a:gd name="T91" fmla="*/ 79 h 79"/>
                <a:gd name="T92" fmla="*/ 18 w 31"/>
                <a:gd name="T93" fmla="*/ 79 h 79"/>
                <a:gd name="T94" fmla="*/ 30 w 31"/>
                <a:gd name="T95" fmla="*/ 73 h 79"/>
                <a:gd name="T96" fmla="*/ 30 w 31"/>
                <a:gd name="T97" fmla="*/ 72 h 79"/>
                <a:gd name="T98" fmla="*/ 31 w 31"/>
                <a:gd name="T99" fmla="*/ 71 h 79"/>
                <a:gd name="T100" fmla="*/ 30 w 31"/>
                <a:gd name="T101" fmla="*/ 3 h 79"/>
                <a:gd name="T102" fmla="*/ 30 w 31"/>
                <a:gd name="T103" fmla="*/ 2 h 79"/>
                <a:gd name="T104" fmla="*/ 30 w 31"/>
                <a:gd name="T105" fmla="*/ 2 h 79"/>
                <a:gd name="T106" fmla="*/ 30 w 31"/>
                <a:gd name="T107" fmla="*/ 1 h 79"/>
                <a:gd name="T108" fmla="*/ 30 w 31"/>
                <a:gd name="T109" fmla="*/ 1 h 79"/>
                <a:gd name="T110" fmla="*/ 22 w 31"/>
                <a:gd name="T1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" h="79">
                  <a:moveTo>
                    <a:pt x="23" y="73"/>
                  </a:moveTo>
                  <a:cubicBezTo>
                    <a:pt x="24" y="71"/>
                    <a:pt x="26" y="69"/>
                    <a:pt x="27" y="67"/>
                  </a:cubicBezTo>
                  <a:cubicBezTo>
                    <a:pt x="27" y="68"/>
                    <a:pt x="27" y="69"/>
                    <a:pt x="27" y="70"/>
                  </a:cubicBezTo>
                  <a:cubicBezTo>
                    <a:pt x="26" y="71"/>
                    <a:pt x="24" y="72"/>
                    <a:pt x="23" y="73"/>
                  </a:cubicBezTo>
                  <a:moveTo>
                    <a:pt x="20" y="74"/>
                  </a:moveTo>
                  <a:cubicBezTo>
                    <a:pt x="20" y="72"/>
                    <a:pt x="20" y="69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2" y="64"/>
                    <a:pt x="25" y="61"/>
                    <a:pt x="27" y="58"/>
                  </a:cubicBezTo>
                  <a:cubicBezTo>
                    <a:pt x="27" y="60"/>
                    <a:pt x="27" y="62"/>
                    <a:pt x="27" y="64"/>
                  </a:cubicBezTo>
                  <a:cubicBezTo>
                    <a:pt x="25" y="67"/>
                    <a:pt x="22" y="70"/>
                    <a:pt x="20" y="74"/>
                  </a:cubicBezTo>
                  <a:moveTo>
                    <a:pt x="20" y="64"/>
                  </a:moveTo>
                  <a:cubicBezTo>
                    <a:pt x="20" y="62"/>
                    <a:pt x="20" y="61"/>
                    <a:pt x="20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3" y="56"/>
                    <a:pt x="25" y="52"/>
                    <a:pt x="27" y="49"/>
                  </a:cubicBezTo>
                  <a:cubicBezTo>
                    <a:pt x="27" y="52"/>
                    <a:pt x="27" y="54"/>
                    <a:pt x="27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4" y="59"/>
                    <a:pt x="22" y="61"/>
                    <a:pt x="20" y="64"/>
                  </a:cubicBezTo>
                  <a:moveTo>
                    <a:pt x="20" y="56"/>
                  </a:moveTo>
                  <a:cubicBezTo>
                    <a:pt x="20" y="54"/>
                    <a:pt x="20" y="52"/>
                    <a:pt x="20" y="51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3" y="48"/>
                    <a:pt x="25" y="45"/>
                    <a:pt x="27" y="43"/>
                  </a:cubicBezTo>
                  <a:cubicBezTo>
                    <a:pt x="27" y="44"/>
                    <a:pt x="27" y="45"/>
                    <a:pt x="27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4" y="50"/>
                    <a:pt x="22" y="53"/>
                    <a:pt x="20" y="56"/>
                  </a:cubicBezTo>
                  <a:moveTo>
                    <a:pt x="20" y="48"/>
                  </a:moveTo>
                  <a:cubicBezTo>
                    <a:pt x="20" y="46"/>
                    <a:pt x="20" y="44"/>
                    <a:pt x="20" y="41"/>
                  </a:cubicBezTo>
                  <a:cubicBezTo>
                    <a:pt x="22" y="39"/>
                    <a:pt x="25" y="36"/>
                    <a:pt x="27" y="33"/>
                  </a:cubicBezTo>
                  <a:cubicBezTo>
                    <a:pt x="27" y="35"/>
                    <a:pt x="27" y="38"/>
                    <a:pt x="27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43"/>
                    <a:pt x="22" y="46"/>
                    <a:pt x="20" y="48"/>
                  </a:cubicBezTo>
                  <a:moveTo>
                    <a:pt x="20" y="39"/>
                  </a:moveTo>
                  <a:cubicBezTo>
                    <a:pt x="20" y="37"/>
                    <a:pt x="20" y="35"/>
                    <a:pt x="20" y="34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3" y="31"/>
                    <a:pt x="25" y="28"/>
                    <a:pt x="27" y="26"/>
                  </a:cubicBezTo>
                  <a:cubicBezTo>
                    <a:pt x="27" y="27"/>
                    <a:pt x="27" y="29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4" y="33"/>
                    <a:pt x="22" y="36"/>
                    <a:pt x="20" y="39"/>
                  </a:cubicBezTo>
                  <a:moveTo>
                    <a:pt x="20" y="32"/>
                  </a:moveTo>
                  <a:cubicBezTo>
                    <a:pt x="20" y="30"/>
                    <a:pt x="20" y="29"/>
                    <a:pt x="20" y="27"/>
                  </a:cubicBezTo>
                  <a:cubicBezTo>
                    <a:pt x="20" y="27"/>
                    <a:pt x="21" y="27"/>
                    <a:pt x="21" y="27"/>
                  </a:cubicBezTo>
                  <a:cubicBezTo>
                    <a:pt x="22" y="27"/>
                    <a:pt x="22" y="26"/>
                    <a:pt x="22" y="26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3" y="23"/>
                    <a:pt x="25" y="21"/>
                    <a:pt x="27" y="19"/>
                  </a:cubicBezTo>
                  <a:cubicBezTo>
                    <a:pt x="27" y="21"/>
                    <a:pt x="27" y="23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4" y="27"/>
                    <a:pt x="22" y="29"/>
                    <a:pt x="20" y="32"/>
                  </a:cubicBezTo>
                  <a:moveTo>
                    <a:pt x="17" y="76"/>
                  </a:moveTo>
                  <a:cubicBezTo>
                    <a:pt x="12" y="75"/>
                    <a:pt x="8" y="75"/>
                    <a:pt x="4" y="75"/>
                  </a:cubicBezTo>
                  <a:cubicBezTo>
                    <a:pt x="4" y="67"/>
                    <a:pt x="4" y="57"/>
                    <a:pt x="4" y="47"/>
                  </a:cubicBezTo>
                  <a:cubicBezTo>
                    <a:pt x="4" y="34"/>
                    <a:pt x="4" y="22"/>
                    <a:pt x="3" y="13"/>
                  </a:cubicBezTo>
                  <a:cubicBezTo>
                    <a:pt x="6" y="13"/>
                    <a:pt x="9" y="13"/>
                    <a:pt x="12" y="13"/>
                  </a:cubicBezTo>
                  <a:cubicBezTo>
                    <a:pt x="14" y="13"/>
                    <a:pt x="15" y="13"/>
                    <a:pt x="16" y="13"/>
                  </a:cubicBezTo>
                  <a:cubicBezTo>
                    <a:pt x="16" y="16"/>
                    <a:pt x="16" y="22"/>
                    <a:pt x="16" y="30"/>
                  </a:cubicBezTo>
                  <a:cubicBezTo>
                    <a:pt x="16" y="41"/>
                    <a:pt x="17" y="54"/>
                    <a:pt x="17" y="64"/>
                  </a:cubicBezTo>
                  <a:cubicBezTo>
                    <a:pt x="17" y="69"/>
                    <a:pt x="17" y="73"/>
                    <a:pt x="17" y="76"/>
                  </a:cubicBezTo>
                  <a:moveTo>
                    <a:pt x="20" y="24"/>
                  </a:moveTo>
                  <a:cubicBezTo>
                    <a:pt x="20" y="23"/>
                    <a:pt x="20" y="22"/>
                    <a:pt x="20" y="21"/>
                  </a:cubicBezTo>
                  <a:cubicBezTo>
                    <a:pt x="22" y="18"/>
                    <a:pt x="24" y="15"/>
                    <a:pt x="27" y="12"/>
                  </a:cubicBezTo>
                  <a:cubicBezTo>
                    <a:pt x="27" y="13"/>
                    <a:pt x="27" y="15"/>
                    <a:pt x="27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4" y="20"/>
                    <a:pt x="22" y="22"/>
                    <a:pt x="20" y="24"/>
                  </a:cubicBezTo>
                  <a:moveTo>
                    <a:pt x="20" y="18"/>
                  </a:moveTo>
                  <a:cubicBezTo>
                    <a:pt x="20" y="16"/>
                    <a:pt x="20" y="14"/>
                    <a:pt x="20" y="13"/>
                  </a:cubicBezTo>
                  <a:cubicBezTo>
                    <a:pt x="23" y="10"/>
                    <a:pt x="25" y="8"/>
                    <a:pt x="27" y="6"/>
                  </a:cubicBezTo>
                  <a:cubicBezTo>
                    <a:pt x="27" y="7"/>
                    <a:pt x="27" y="8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4" y="12"/>
                    <a:pt x="22" y="15"/>
                    <a:pt x="20" y="18"/>
                  </a:cubicBezTo>
                  <a:moveTo>
                    <a:pt x="18" y="10"/>
                  </a:moveTo>
                  <a:cubicBezTo>
                    <a:pt x="17" y="10"/>
                    <a:pt x="11" y="10"/>
                    <a:pt x="6" y="9"/>
                  </a:cubicBezTo>
                  <a:cubicBezTo>
                    <a:pt x="10" y="7"/>
                    <a:pt x="12" y="4"/>
                    <a:pt x="13" y="4"/>
                  </a:cubicBezTo>
                  <a:cubicBezTo>
                    <a:pt x="15" y="4"/>
                    <a:pt x="18" y="3"/>
                    <a:pt x="22" y="3"/>
                  </a:cubicBezTo>
                  <a:cubicBezTo>
                    <a:pt x="23" y="3"/>
                    <a:pt x="23" y="3"/>
                    <a:pt x="24" y="3"/>
                  </a:cubicBezTo>
                  <a:cubicBezTo>
                    <a:pt x="22" y="5"/>
                    <a:pt x="20" y="7"/>
                    <a:pt x="18" y="10"/>
                  </a:cubicBezTo>
                  <a:moveTo>
                    <a:pt x="22" y="0"/>
                  </a:moveTo>
                  <a:cubicBezTo>
                    <a:pt x="17" y="0"/>
                    <a:pt x="12" y="0"/>
                    <a:pt x="12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10" y="1"/>
                    <a:pt x="8" y="3"/>
                  </a:cubicBezTo>
                  <a:cubicBezTo>
                    <a:pt x="6" y="5"/>
                    <a:pt x="4" y="7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20"/>
                    <a:pt x="0" y="33"/>
                    <a:pt x="0" y="47"/>
                  </a:cubicBezTo>
                  <a:cubicBezTo>
                    <a:pt x="0" y="57"/>
                    <a:pt x="0" y="68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1" y="78"/>
                    <a:pt x="2" y="79"/>
                  </a:cubicBezTo>
                  <a:cubicBezTo>
                    <a:pt x="8" y="79"/>
                    <a:pt x="11" y="79"/>
                    <a:pt x="18" y="79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23" y="77"/>
                    <a:pt x="26" y="75"/>
                    <a:pt x="30" y="73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1" y="72"/>
                    <a:pt x="31" y="72"/>
                    <a:pt x="31" y="71"/>
                  </a:cubicBezTo>
                  <a:cubicBezTo>
                    <a:pt x="31" y="56"/>
                    <a:pt x="30" y="18"/>
                    <a:pt x="30" y="6"/>
                  </a:cubicBezTo>
                  <a:cubicBezTo>
                    <a:pt x="30" y="5"/>
                    <a:pt x="30" y="4"/>
                    <a:pt x="30" y="3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29" y="0"/>
                    <a:pt x="29" y="0"/>
                  </a:cubicBezTo>
                  <a:cubicBezTo>
                    <a:pt x="27" y="0"/>
                    <a:pt x="24" y="0"/>
                    <a:pt x="2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06" name="组合 605"/>
          <p:cNvGrpSpPr/>
          <p:nvPr/>
        </p:nvGrpSpPr>
        <p:grpSpPr>
          <a:xfrm>
            <a:off x="5155216" y="2806279"/>
            <a:ext cx="239038" cy="253127"/>
            <a:chOff x="2620314" y="3070030"/>
            <a:chExt cx="456115" cy="482999"/>
          </a:xfrm>
        </p:grpSpPr>
        <p:sp>
          <p:nvSpPr>
            <p:cNvPr id="607" name="Freeform 806"/>
            <p:cNvSpPr>
              <a:spLocks noEditPoints="1"/>
            </p:cNvSpPr>
            <p:nvPr/>
          </p:nvSpPr>
          <p:spPr bwMode="auto">
            <a:xfrm>
              <a:off x="2620314" y="3070030"/>
              <a:ext cx="456115" cy="482999"/>
            </a:xfrm>
            <a:custGeom>
              <a:avLst/>
              <a:gdLst>
                <a:gd name="T0" fmla="*/ 155 w 215"/>
                <a:gd name="T1" fmla="*/ 179 h 228"/>
                <a:gd name="T2" fmla="*/ 192 w 215"/>
                <a:gd name="T3" fmla="*/ 133 h 228"/>
                <a:gd name="T4" fmla="*/ 148 w 215"/>
                <a:gd name="T5" fmla="*/ 193 h 228"/>
                <a:gd name="T6" fmla="*/ 6 w 215"/>
                <a:gd name="T7" fmla="*/ 89 h 228"/>
                <a:gd name="T8" fmla="*/ 24 w 215"/>
                <a:gd name="T9" fmla="*/ 105 h 228"/>
                <a:gd name="T10" fmla="*/ 28 w 215"/>
                <a:gd name="T11" fmla="*/ 101 h 228"/>
                <a:gd name="T12" fmla="*/ 27 w 215"/>
                <a:gd name="T13" fmla="*/ 108 h 228"/>
                <a:gd name="T14" fmla="*/ 39 w 215"/>
                <a:gd name="T15" fmla="*/ 126 h 228"/>
                <a:gd name="T16" fmla="*/ 44 w 215"/>
                <a:gd name="T17" fmla="*/ 123 h 228"/>
                <a:gd name="T18" fmla="*/ 45 w 215"/>
                <a:gd name="T19" fmla="*/ 131 h 228"/>
                <a:gd name="T20" fmla="*/ 55 w 215"/>
                <a:gd name="T21" fmla="*/ 149 h 228"/>
                <a:gd name="T22" fmla="*/ 60 w 215"/>
                <a:gd name="T23" fmla="*/ 146 h 228"/>
                <a:gd name="T24" fmla="*/ 63 w 215"/>
                <a:gd name="T25" fmla="*/ 150 h 228"/>
                <a:gd name="T26" fmla="*/ 70 w 215"/>
                <a:gd name="T27" fmla="*/ 171 h 228"/>
                <a:gd name="T28" fmla="*/ 75 w 215"/>
                <a:gd name="T29" fmla="*/ 169 h 228"/>
                <a:gd name="T30" fmla="*/ 75 w 215"/>
                <a:gd name="T31" fmla="*/ 180 h 228"/>
                <a:gd name="T32" fmla="*/ 92 w 215"/>
                <a:gd name="T33" fmla="*/ 208 h 228"/>
                <a:gd name="T34" fmla="*/ 161 w 215"/>
                <a:gd name="T35" fmla="*/ 160 h 228"/>
                <a:gd name="T36" fmla="*/ 133 w 215"/>
                <a:gd name="T37" fmla="*/ 190 h 228"/>
                <a:gd name="T38" fmla="*/ 76 w 215"/>
                <a:gd name="T39" fmla="*/ 188 h 228"/>
                <a:gd name="T40" fmla="*/ 63 w 215"/>
                <a:gd name="T41" fmla="*/ 182 h 228"/>
                <a:gd name="T42" fmla="*/ 53 w 215"/>
                <a:gd name="T43" fmla="*/ 158 h 228"/>
                <a:gd name="T44" fmla="*/ 44 w 215"/>
                <a:gd name="T45" fmla="*/ 145 h 228"/>
                <a:gd name="T46" fmla="*/ 39 w 215"/>
                <a:gd name="T47" fmla="*/ 134 h 228"/>
                <a:gd name="T48" fmla="*/ 29 w 215"/>
                <a:gd name="T49" fmla="*/ 117 h 228"/>
                <a:gd name="T50" fmla="*/ 24 w 215"/>
                <a:gd name="T51" fmla="*/ 111 h 228"/>
                <a:gd name="T52" fmla="*/ 10 w 215"/>
                <a:gd name="T53" fmla="*/ 85 h 228"/>
                <a:gd name="T54" fmla="*/ 103 w 215"/>
                <a:gd name="T55" fmla="*/ 3 h 228"/>
                <a:gd name="T56" fmla="*/ 160 w 215"/>
                <a:gd name="T57" fmla="*/ 158 h 228"/>
                <a:gd name="T58" fmla="*/ 79 w 215"/>
                <a:gd name="T59" fmla="*/ 181 h 228"/>
                <a:gd name="T60" fmla="*/ 70 w 215"/>
                <a:gd name="T61" fmla="*/ 168 h 228"/>
                <a:gd name="T62" fmla="*/ 60 w 215"/>
                <a:gd name="T63" fmla="*/ 144 h 228"/>
                <a:gd name="T64" fmla="*/ 49 w 215"/>
                <a:gd name="T65" fmla="*/ 131 h 228"/>
                <a:gd name="T66" fmla="*/ 44 w 215"/>
                <a:gd name="T67" fmla="*/ 120 h 228"/>
                <a:gd name="T68" fmla="*/ 31 w 215"/>
                <a:gd name="T69" fmla="*/ 100 h 228"/>
                <a:gd name="T70" fmla="*/ 23 w 215"/>
                <a:gd name="T71" fmla="*/ 101 h 228"/>
                <a:gd name="T72" fmla="*/ 3 w 215"/>
                <a:gd name="T73" fmla="*/ 81 h 228"/>
                <a:gd name="T74" fmla="*/ 0 w 215"/>
                <a:gd name="T75" fmla="*/ 92 h 228"/>
                <a:gd name="T76" fmla="*/ 21 w 215"/>
                <a:gd name="T77" fmla="*/ 116 h 228"/>
                <a:gd name="T78" fmla="*/ 25 w 215"/>
                <a:gd name="T79" fmla="*/ 115 h 228"/>
                <a:gd name="T80" fmla="*/ 22 w 215"/>
                <a:gd name="T81" fmla="*/ 121 h 228"/>
                <a:gd name="T82" fmla="*/ 34 w 215"/>
                <a:gd name="T83" fmla="*/ 139 h 228"/>
                <a:gd name="T84" fmla="*/ 42 w 215"/>
                <a:gd name="T85" fmla="*/ 138 h 228"/>
                <a:gd name="T86" fmla="*/ 38 w 215"/>
                <a:gd name="T87" fmla="*/ 145 h 228"/>
                <a:gd name="T88" fmla="*/ 49 w 215"/>
                <a:gd name="T89" fmla="*/ 163 h 228"/>
                <a:gd name="T90" fmla="*/ 53 w 215"/>
                <a:gd name="T91" fmla="*/ 160 h 228"/>
                <a:gd name="T92" fmla="*/ 54 w 215"/>
                <a:gd name="T93" fmla="*/ 169 h 228"/>
                <a:gd name="T94" fmla="*/ 63 w 215"/>
                <a:gd name="T95" fmla="*/ 186 h 228"/>
                <a:gd name="T96" fmla="*/ 73 w 215"/>
                <a:gd name="T97" fmla="*/ 186 h 228"/>
                <a:gd name="T98" fmla="*/ 68 w 215"/>
                <a:gd name="T99" fmla="*/ 196 h 228"/>
                <a:gd name="T100" fmla="*/ 83 w 215"/>
                <a:gd name="T101" fmla="*/ 223 h 228"/>
                <a:gd name="T102" fmla="*/ 98 w 215"/>
                <a:gd name="T103" fmla="*/ 228 h 228"/>
                <a:gd name="T104" fmla="*/ 170 w 215"/>
                <a:gd name="T105" fmla="*/ 182 h 228"/>
                <a:gd name="T106" fmla="*/ 201 w 215"/>
                <a:gd name="T107" fmla="*/ 128 h 228"/>
                <a:gd name="T108" fmla="*/ 124 w 215"/>
                <a:gd name="T109" fmla="*/ 24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5" h="228">
                  <a:moveTo>
                    <a:pt x="99" y="224"/>
                  </a:moveTo>
                  <a:cubicBezTo>
                    <a:pt x="98" y="221"/>
                    <a:pt x="97" y="218"/>
                    <a:pt x="96" y="216"/>
                  </a:cubicBezTo>
                  <a:cubicBezTo>
                    <a:pt x="109" y="208"/>
                    <a:pt x="122" y="200"/>
                    <a:pt x="135" y="192"/>
                  </a:cubicBezTo>
                  <a:cubicBezTo>
                    <a:pt x="142" y="188"/>
                    <a:pt x="148" y="183"/>
                    <a:pt x="155" y="179"/>
                  </a:cubicBezTo>
                  <a:cubicBezTo>
                    <a:pt x="170" y="168"/>
                    <a:pt x="183" y="154"/>
                    <a:pt x="200" y="147"/>
                  </a:cubicBezTo>
                  <a:cubicBezTo>
                    <a:pt x="200" y="147"/>
                    <a:pt x="200" y="147"/>
                    <a:pt x="200" y="146"/>
                  </a:cubicBezTo>
                  <a:cubicBezTo>
                    <a:pt x="201" y="146"/>
                    <a:pt x="201" y="146"/>
                    <a:pt x="200" y="145"/>
                  </a:cubicBezTo>
                  <a:cubicBezTo>
                    <a:pt x="198" y="141"/>
                    <a:pt x="195" y="137"/>
                    <a:pt x="192" y="133"/>
                  </a:cubicBezTo>
                  <a:cubicBezTo>
                    <a:pt x="194" y="132"/>
                    <a:pt x="196" y="130"/>
                    <a:pt x="199" y="129"/>
                  </a:cubicBezTo>
                  <a:cubicBezTo>
                    <a:pt x="203" y="135"/>
                    <a:pt x="207" y="142"/>
                    <a:pt x="212" y="149"/>
                  </a:cubicBezTo>
                  <a:cubicBezTo>
                    <a:pt x="195" y="156"/>
                    <a:pt x="182" y="169"/>
                    <a:pt x="168" y="180"/>
                  </a:cubicBezTo>
                  <a:cubicBezTo>
                    <a:pt x="162" y="185"/>
                    <a:pt x="155" y="189"/>
                    <a:pt x="148" y="193"/>
                  </a:cubicBezTo>
                  <a:cubicBezTo>
                    <a:pt x="132" y="204"/>
                    <a:pt x="116" y="214"/>
                    <a:pt x="99" y="224"/>
                  </a:cubicBezTo>
                  <a:moveTo>
                    <a:pt x="19" y="113"/>
                  </a:moveTo>
                  <a:cubicBezTo>
                    <a:pt x="12" y="103"/>
                    <a:pt x="11" y="102"/>
                    <a:pt x="3" y="91"/>
                  </a:cubicBezTo>
                  <a:cubicBezTo>
                    <a:pt x="4" y="91"/>
                    <a:pt x="5" y="90"/>
                    <a:pt x="6" y="89"/>
                  </a:cubicBezTo>
                  <a:cubicBezTo>
                    <a:pt x="7" y="89"/>
                    <a:pt x="8" y="88"/>
                    <a:pt x="8" y="88"/>
                  </a:cubicBezTo>
                  <a:cubicBezTo>
                    <a:pt x="13" y="93"/>
                    <a:pt x="15" y="95"/>
                    <a:pt x="22" y="104"/>
                  </a:cubicBezTo>
                  <a:cubicBezTo>
                    <a:pt x="22" y="105"/>
                    <a:pt x="23" y="105"/>
                    <a:pt x="23" y="105"/>
                  </a:cubicBezTo>
                  <a:cubicBezTo>
                    <a:pt x="23" y="105"/>
                    <a:pt x="24" y="105"/>
                    <a:pt x="24" y="105"/>
                  </a:cubicBezTo>
                  <a:cubicBezTo>
                    <a:pt x="24" y="105"/>
                    <a:pt x="25" y="104"/>
                    <a:pt x="25" y="103"/>
                  </a:cubicBezTo>
                  <a:cubicBezTo>
                    <a:pt x="25" y="103"/>
                    <a:pt x="25" y="103"/>
                    <a:pt x="25" y="103"/>
                  </a:cubicBezTo>
                  <a:cubicBezTo>
                    <a:pt x="25" y="103"/>
                    <a:pt x="25" y="102"/>
                    <a:pt x="25" y="102"/>
                  </a:cubicBezTo>
                  <a:cubicBezTo>
                    <a:pt x="26" y="101"/>
                    <a:pt x="27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9" y="101"/>
                    <a:pt x="29" y="102"/>
                  </a:cubicBezTo>
                  <a:cubicBezTo>
                    <a:pt x="30" y="102"/>
                    <a:pt x="30" y="103"/>
                    <a:pt x="30" y="104"/>
                  </a:cubicBezTo>
                  <a:cubicBezTo>
                    <a:pt x="30" y="105"/>
                    <a:pt x="29" y="107"/>
                    <a:pt x="27" y="108"/>
                  </a:cubicBezTo>
                  <a:cubicBezTo>
                    <a:pt x="27" y="108"/>
                    <a:pt x="27" y="108"/>
                    <a:pt x="26" y="109"/>
                  </a:cubicBezTo>
                  <a:cubicBezTo>
                    <a:pt x="26" y="109"/>
                    <a:pt x="26" y="110"/>
                    <a:pt x="27" y="110"/>
                  </a:cubicBezTo>
                  <a:cubicBezTo>
                    <a:pt x="29" y="114"/>
                    <a:pt x="35" y="122"/>
                    <a:pt x="37" y="126"/>
                  </a:cubicBezTo>
                  <a:cubicBezTo>
                    <a:pt x="38" y="126"/>
                    <a:pt x="38" y="126"/>
                    <a:pt x="39" y="126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9" y="126"/>
                    <a:pt x="40" y="126"/>
                    <a:pt x="40" y="125"/>
                  </a:cubicBezTo>
                  <a:cubicBezTo>
                    <a:pt x="40" y="124"/>
                    <a:pt x="42" y="123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3"/>
                    <a:pt x="47" y="123"/>
                    <a:pt x="47" y="124"/>
                  </a:cubicBezTo>
                  <a:cubicBezTo>
                    <a:pt x="48" y="125"/>
                    <a:pt x="48" y="126"/>
                    <a:pt x="48" y="127"/>
                  </a:cubicBezTo>
                  <a:cubicBezTo>
                    <a:pt x="48" y="128"/>
                    <a:pt x="48" y="129"/>
                    <a:pt x="47" y="130"/>
                  </a:cubicBezTo>
                  <a:cubicBezTo>
                    <a:pt x="46" y="131"/>
                    <a:pt x="45" y="131"/>
                    <a:pt x="45" y="131"/>
                  </a:cubicBezTo>
                  <a:cubicBezTo>
                    <a:pt x="44" y="131"/>
                    <a:pt x="44" y="132"/>
                    <a:pt x="43" y="132"/>
                  </a:cubicBezTo>
                  <a:cubicBezTo>
                    <a:pt x="43" y="133"/>
                    <a:pt x="43" y="133"/>
                    <a:pt x="44" y="134"/>
                  </a:cubicBezTo>
                  <a:cubicBezTo>
                    <a:pt x="47" y="137"/>
                    <a:pt x="52" y="144"/>
                    <a:pt x="54" y="149"/>
                  </a:cubicBezTo>
                  <a:cubicBezTo>
                    <a:pt x="54" y="149"/>
                    <a:pt x="55" y="149"/>
                    <a:pt x="55" y="149"/>
                  </a:cubicBezTo>
                  <a:cubicBezTo>
                    <a:pt x="55" y="149"/>
                    <a:pt x="55" y="149"/>
                    <a:pt x="55" y="149"/>
                  </a:cubicBezTo>
                  <a:cubicBezTo>
                    <a:pt x="56" y="149"/>
                    <a:pt x="56" y="149"/>
                    <a:pt x="56" y="148"/>
                  </a:cubicBezTo>
                  <a:cubicBezTo>
                    <a:pt x="57" y="148"/>
                    <a:pt x="57" y="147"/>
                    <a:pt x="57" y="147"/>
                  </a:cubicBezTo>
                  <a:cubicBezTo>
                    <a:pt x="58" y="147"/>
                    <a:pt x="59" y="146"/>
                    <a:pt x="60" y="146"/>
                  </a:cubicBezTo>
                  <a:cubicBezTo>
                    <a:pt x="60" y="146"/>
                    <a:pt x="60" y="146"/>
                    <a:pt x="60" y="146"/>
                  </a:cubicBezTo>
                  <a:cubicBezTo>
                    <a:pt x="60" y="146"/>
                    <a:pt x="60" y="146"/>
                    <a:pt x="60" y="146"/>
                  </a:cubicBezTo>
                  <a:cubicBezTo>
                    <a:pt x="61" y="146"/>
                    <a:pt x="62" y="147"/>
                    <a:pt x="63" y="148"/>
                  </a:cubicBezTo>
                  <a:cubicBezTo>
                    <a:pt x="63" y="148"/>
                    <a:pt x="63" y="149"/>
                    <a:pt x="63" y="150"/>
                  </a:cubicBezTo>
                  <a:cubicBezTo>
                    <a:pt x="63" y="152"/>
                    <a:pt x="62" y="154"/>
                    <a:pt x="61" y="155"/>
                  </a:cubicBezTo>
                  <a:cubicBezTo>
                    <a:pt x="60" y="156"/>
                    <a:pt x="60" y="156"/>
                    <a:pt x="60" y="157"/>
                  </a:cubicBezTo>
                  <a:cubicBezTo>
                    <a:pt x="64" y="162"/>
                    <a:pt x="65" y="165"/>
                    <a:pt x="69" y="170"/>
                  </a:cubicBezTo>
                  <a:cubicBezTo>
                    <a:pt x="69" y="171"/>
                    <a:pt x="70" y="171"/>
                    <a:pt x="70" y="171"/>
                  </a:cubicBezTo>
                  <a:cubicBezTo>
                    <a:pt x="70" y="171"/>
                    <a:pt x="70" y="171"/>
                    <a:pt x="70" y="171"/>
                  </a:cubicBezTo>
                  <a:cubicBezTo>
                    <a:pt x="70" y="171"/>
                    <a:pt x="71" y="171"/>
                    <a:pt x="71" y="171"/>
                  </a:cubicBezTo>
                  <a:cubicBezTo>
                    <a:pt x="72" y="169"/>
                    <a:pt x="74" y="169"/>
                    <a:pt x="75" y="169"/>
                  </a:cubicBezTo>
                  <a:cubicBezTo>
                    <a:pt x="75" y="169"/>
                    <a:pt x="75" y="169"/>
                    <a:pt x="75" y="169"/>
                  </a:cubicBezTo>
                  <a:cubicBezTo>
                    <a:pt x="77" y="169"/>
                    <a:pt x="79" y="170"/>
                    <a:pt x="80" y="171"/>
                  </a:cubicBezTo>
                  <a:cubicBezTo>
                    <a:pt x="80" y="172"/>
                    <a:pt x="80" y="173"/>
                    <a:pt x="80" y="174"/>
                  </a:cubicBezTo>
                  <a:cubicBezTo>
                    <a:pt x="80" y="176"/>
                    <a:pt x="79" y="179"/>
                    <a:pt x="76" y="179"/>
                  </a:cubicBezTo>
                  <a:cubicBezTo>
                    <a:pt x="76" y="179"/>
                    <a:pt x="75" y="180"/>
                    <a:pt x="75" y="180"/>
                  </a:cubicBezTo>
                  <a:cubicBezTo>
                    <a:pt x="75" y="180"/>
                    <a:pt x="75" y="181"/>
                    <a:pt x="75" y="181"/>
                  </a:cubicBezTo>
                  <a:cubicBezTo>
                    <a:pt x="80" y="188"/>
                    <a:pt x="83" y="191"/>
                    <a:pt x="85" y="193"/>
                  </a:cubicBezTo>
                  <a:cubicBezTo>
                    <a:pt x="86" y="196"/>
                    <a:pt x="88" y="200"/>
                    <a:pt x="91" y="207"/>
                  </a:cubicBezTo>
                  <a:cubicBezTo>
                    <a:pt x="91" y="207"/>
                    <a:pt x="92" y="208"/>
                    <a:pt x="92" y="208"/>
                  </a:cubicBezTo>
                  <a:cubicBezTo>
                    <a:pt x="92" y="208"/>
                    <a:pt x="92" y="208"/>
                    <a:pt x="92" y="208"/>
                  </a:cubicBezTo>
                  <a:cubicBezTo>
                    <a:pt x="93" y="208"/>
                    <a:pt x="93" y="208"/>
                    <a:pt x="93" y="208"/>
                  </a:cubicBezTo>
                  <a:cubicBezTo>
                    <a:pt x="110" y="196"/>
                    <a:pt x="126" y="185"/>
                    <a:pt x="142" y="174"/>
                  </a:cubicBezTo>
                  <a:cubicBezTo>
                    <a:pt x="149" y="169"/>
                    <a:pt x="155" y="165"/>
                    <a:pt x="161" y="160"/>
                  </a:cubicBezTo>
                  <a:cubicBezTo>
                    <a:pt x="171" y="152"/>
                    <a:pt x="180" y="142"/>
                    <a:pt x="190" y="135"/>
                  </a:cubicBezTo>
                  <a:cubicBezTo>
                    <a:pt x="192" y="138"/>
                    <a:pt x="195" y="142"/>
                    <a:pt x="197" y="145"/>
                  </a:cubicBezTo>
                  <a:cubicBezTo>
                    <a:pt x="180" y="152"/>
                    <a:pt x="167" y="166"/>
                    <a:pt x="153" y="177"/>
                  </a:cubicBezTo>
                  <a:cubicBezTo>
                    <a:pt x="147" y="181"/>
                    <a:pt x="140" y="185"/>
                    <a:pt x="133" y="190"/>
                  </a:cubicBezTo>
                  <a:cubicBezTo>
                    <a:pt x="117" y="200"/>
                    <a:pt x="101" y="210"/>
                    <a:pt x="84" y="220"/>
                  </a:cubicBezTo>
                  <a:cubicBezTo>
                    <a:pt x="82" y="214"/>
                    <a:pt x="80" y="210"/>
                    <a:pt x="79" y="207"/>
                  </a:cubicBezTo>
                  <a:cubicBezTo>
                    <a:pt x="77" y="204"/>
                    <a:pt x="75" y="202"/>
                    <a:pt x="71" y="196"/>
                  </a:cubicBezTo>
                  <a:cubicBezTo>
                    <a:pt x="74" y="195"/>
                    <a:pt x="76" y="192"/>
                    <a:pt x="76" y="188"/>
                  </a:cubicBezTo>
                  <a:cubicBezTo>
                    <a:pt x="76" y="187"/>
                    <a:pt x="75" y="186"/>
                    <a:pt x="75" y="185"/>
                  </a:cubicBezTo>
                  <a:cubicBezTo>
                    <a:pt x="73" y="182"/>
                    <a:pt x="71" y="181"/>
                    <a:pt x="68" y="181"/>
                  </a:cubicBezTo>
                  <a:cubicBezTo>
                    <a:pt x="68" y="181"/>
                    <a:pt x="68" y="181"/>
                    <a:pt x="68" y="181"/>
                  </a:cubicBezTo>
                  <a:cubicBezTo>
                    <a:pt x="66" y="181"/>
                    <a:pt x="65" y="181"/>
                    <a:pt x="63" y="182"/>
                  </a:cubicBezTo>
                  <a:cubicBezTo>
                    <a:pt x="61" y="178"/>
                    <a:pt x="59" y="175"/>
                    <a:pt x="57" y="171"/>
                  </a:cubicBezTo>
                  <a:cubicBezTo>
                    <a:pt x="59" y="169"/>
                    <a:pt x="60" y="167"/>
                    <a:pt x="60" y="164"/>
                  </a:cubicBezTo>
                  <a:cubicBezTo>
                    <a:pt x="60" y="163"/>
                    <a:pt x="59" y="161"/>
                    <a:pt x="59" y="160"/>
                  </a:cubicBezTo>
                  <a:cubicBezTo>
                    <a:pt x="57" y="158"/>
                    <a:pt x="55" y="158"/>
                    <a:pt x="53" y="158"/>
                  </a:cubicBezTo>
                  <a:cubicBezTo>
                    <a:pt x="52" y="158"/>
                    <a:pt x="51" y="158"/>
                    <a:pt x="50" y="159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47" y="155"/>
                    <a:pt x="44" y="150"/>
                    <a:pt x="42" y="147"/>
                  </a:cubicBezTo>
                  <a:cubicBezTo>
                    <a:pt x="43" y="146"/>
                    <a:pt x="43" y="146"/>
                    <a:pt x="44" y="145"/>
                  </a:cubicBezTo>
                  <a:cubicBezTo>
                    <a:pt x="45" y="143"/>
                    <a:pt x="46" y="142"/>
                    <a:pt x="46" y="140"/>
                  </a:cubicBezTo>
                  <a:cubicBezTo>
                    <a:pt x="46" y="139"/>
                    <a:pt x="45" y="137"/>
                    <a:pt x="45" y="136"/>
                  </a:cubicBezTo>
                  <a:cubicBezTo>
                    <a:pt x="43" y="134"/>
                    <a:pt x="41" y="134"/>
                    <a:pt x="39" y="134"/>
                  </a:cubicBezTo>
                  <a:cubicBezTo>
                    <a:pt x="39" y="134"/>
                    <a:pt x="39" y="134"/>
                    <a:pt x="39" y="134"/>
                  </a:cubicBezTo>
                  <a:cubicBezTo>
                    <a:pt x="37" y="134"/>
                    <a:pt x="35" y="134"/>
                    <a:pt x="34" y="136"/>
                  </a:cubicBezTo>
                  <a:cubicBezTo>
                    <a:pt x="31" y="132"/>
                    <a:pt x="28" y="126"/>
                    <a:pt x="26" y="122"/>
                  </a:cubicBezTo>
                  <a:cubicBezTo>
                    <a:pt x="27" y="121"/>
                    <a:pt x="28" y="120"/>
                    <a:pt x="29" y="118"/>
                  </a:cubicBezTo>
                  <a:cubicBezTo>
                    <a:pt x="29" y="118"/>
                    <a:pt x="29" y="117"/>
                    <a:pt x="29" y="117"/>
                  </a:cubicBezTo>
                  <a:cubicBezTo>
                    <a:pt x="29" y="115"/>
                    <a:pt x="28" y="113"/>
                    <a:pt x="27" y="112"/>
                  </a:cubicBezTo>
                  <a:cubicBezTo>
                    <a:pt x="26" y="112"/>
                    <a:pt x="25" y="111"/>
                    <a:pt x="25" y="111"/>
                  </a:cubicBezTo>
                  <a:cubicBezTo>
                    <a:pt x="24" y="111"/>
                    <a:pt x="24" y="111"/>
                    <a:pt x="24" y="111"/>
                  </a:cubicBezTo>
                  <a:cubicBezTo>
                    <a:pt x="24" y="111"/>
                    <a:pt x="24" y="111"/>
                    <a:pt x="24" y="111"/>
                  </a:cubicBezTo>
                  <a:cubicBezTo>
                    <a:pt x="22" y="111"/>
                    <a:pt x="21" y="111"/>
                    <a:pt x="20" y="112"/>
                  </a:cubicBezTo>
                  <a:cubicBezTo>
                    <a:pt x="19" y="113"/>
                    <a:pt x="19" y="113"/>
                    <a:pt x="19" y="113"/>
                  </a:cubicBezTo>
                  <a:moveTo>
                    <a:pt x="23" y="101"/>
                  </a:moveTo>
                  <a:cubicBezTo>
                    <a:pt x="17" y="93"/>
                    <a:pt x="15" y="91"/>
                    <a:pt x="10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8" y="83"/>
                    <a:pt x="7" y="82"/>
                    <a:pt x="6" y="80"/>
                  </a:cubicBezTo>
                  <a:cubicBezTo>
                    <a:pt x="36" y="52"/>
                    <a:pt x="69" y="27"/>
                    <a:pt x="103" y="3"/>
                  </a:cubicBezTo>
                  <a:cubicBezTo>
                    <a:pt x="106" y="9"/>
                    <a:pt x="109" y="12"/>
                    <a:pt x="111" y="15"/>
                  </a:cubicBezTo>
                  <a:cubicBezTo>
                    <a:pt x="114" y="17"/>
                    <a:pt x="117" y="20"/>
                    <a:pt x="122" y="26"/>
                  </a:cubicBezTo>
                  <a:cubicBezTo>
                    <a:pt x="153" y="62"/>
                    <a:pt x="174" y="86"/>
                    <a:pt x="202" y="124"/>
                  </a:cubicBezTo>
                  <a:cubicBezTo>
                    <a:pt x="186" y="132"/>
                    <a:pt x="173" y="146"/>
                    <a:pt x="160" y="158"/>
                  </a:cubicBezTo>
                  <a:cubicBezTo>
                    <a:pt x="154" y="163"/>
                    <a:pt x="147" y="167"/>
                    <a:pt x="141" y="171"/>
                  </a:cubicBezTo>
                  <a:cubicBezTo>
                    <a:pt x="125" y="182"/>
                    <a:pt x="109" y="193"/>
                    <a:pt x="93" y="204"/>
                  </a:cubicBezTo>
                  <a:cubicBezTo>
                    <a:pt x="90" y="198"/>
                    <a:pt x="89" y="195"/>
                    <a:pt x="87" y="192"/>
                  </a:cubicBezTo>
                  <a:cubicBezTo>
                    <a:pt x="85" y="189"/>
                    <a:pt x="83" y="187"/>
                    <a:pt x="79" y="181"/>
                  </a:cubicBezTo>
                  <a:cubicBezTo>
                    <a:pt x="81" y="180"/>
                    <a:pt x="83" y="177"/>
                    <a:pt x="83" y="174"/>
                  </a:cubicBezTo>
                  <a:cubicBezTo>
                    <a:pt x="83" y="172"/>
                    <a:pt x="83" y="171"/>
                    <a:pt x="82" y="170"/>
                  </a:cubicBezTo>
                  <a:cubicBezTo>
                    <a:pt x="81" y="167"/>
                    <a:pt x="78" y="166"/>
                    <a:pt x="75" y="166"/>
                  </a:cubicBezTo>
                  <a:cubicBezTo>
                    <a:pt x="73" y="166"/>
                    <a:pt x="72" y="167"/>
                    <a:pt x="70" y="168"/>
                  </a:cubicBezTo>
                  <a:cubicBezTo>
                    <a:pt x="68" y="164"/>
                    <a:pt x="66" y="161"/>
                    <a:pt x="63" y="156"/>
                  </a:cubicBezTo>
                  <a:cubicBezTo>
                    <a:pt x="65" y="155"/>
                    <a:pt x="66" y="152"/>
                    <a:pt x="66" y="150"/>
                  </a:cubicBezTo>
                  <a:cubicBezTo>
                    <a:pt x="66" y="149"/>
                    <a:pt x="66" y="147"/>
                    <a:pt x="65" y="146"/>
                  </a:cubicBezTo>
                  <a:cubicBezTo>
                    <a:pt x="63" y="144"/>
                    <a:pt x="61" y="144"/>
                    <a:pt x="60" y="144"/>
                  </a:cubicBezTo>
                  <a:cubicBezTo>
                    <a:pt x="58" y="144"/>
                    <a:pt x="57" y="144"/>
                    <a:pt x="56" y="145"/>
                  </a:cubicBezTo>
                  <a:cubicBezTo>
                    <a:pt x="55" y="145"/>
                    <a:pt x="55" y="145"/>
                    <a:pt x="55" y="145"/>
                  </a:cubicBezTo>
                  <a:cubicBezTo>
                    <a:pt x="53" y="141"/>
                    <a:pt x="50" y="137"/>
                    <a:pt x="47" y="133"/>
                  </a:cubicBezTo>
                  <a:cubicBezTo>
                    <a:pt x="48" y="133"/>
                    <a:pt x="49" y="132"/>
                    <a:pt x="49" y="131"/>
                  </a:cubicBezTo>
                  <a:cubicBezTo>
                    <a:pt x="50" y="130"/>
                    <a:pt x="51" y="128"/>
                    <a:pt x="51" y="127"/>
                  </a:cubicBezTo>
                  <a:cubicBezTo>
                    <a:pt x="51" y="125"/>
                    <a:pt x="50" y="124"/>
                    <a:pt x="49" y="123"/>
                  </a:cubicBezTo>
                  <a:cubicBezTo>
                    <a:pt x="48" y="121"/>
                    <a:pt x="46" y="120"/>
                    <a:pt x="44" y="120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42" y="120"/>
                    <a:pt x="40" y="121"/>
                    <a:pt x="39" y="123"/>
                  </a:cubicBezTo>
                  <a:cubicBezTo>
                    <a:pt x="36" y="119"/>
                    <a:pt x="32" y="113"/>
                    <a:pt x="30" y="110"/>
                  </a:cubicBezTo>
                  <a:cubicBezTo>
                    <a:pt x="32" y="108"/>
                    <a:pt x="33" y="106"/>
                    <a:pt x="33" y="104"/>
                  </a:cubicBezTo>
                  <a:cubicBezTo>
                    <a:pt x="33" y="102"/>
                    <a:pt x="32" y="101"/>
                    <a:pt x="31" y="100"/>
                  </a:cubicBezTo>
                  <a:cubicBezTo>
                    <a:pt x="30" y="99"/>
                    <a:pt x="29" y="98"/>
                    <a:pt x="28" y="98"/>
                  </a:cubicBezTo>
                  <a:cubicBezTo>
                    <a:pt x="28" y="98"/>
                    <a:pt x="28" y="98"/>
                    <a:pt x="28" y="98"/>
                  </a:cubicBezTo>
                  <a:cubicBezTo>
                    <a:pt x="26" y="98"/>
                    <a:pt x="25" y="99"/>
                    <a:pt x="24" y="100"/>
                  </a:cubicBezTo>
                  <a:cubicBezTo>
                    <a:pt x="23" y="100"/>
                    <a:pt x="23" y="100"/>
                    <a:pt x="23" y="101"/>
                  </a:cubicBezTo>
                  <a:moveTo>
                    <a:pt x="103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67" y="24"/>
                    <a:pt x="34" y="50"/>
                    <a:pt x="3" y="79"/>
                  </a:cubicBezTo>
                  <a:cubicBezTo>
                    <a:pt x="3" y="79"/>
                    <a:pt x="2" y="80"/>
                    <a:pt x="3" y="81"/>
                  </a:cubicBezTo>
                  <a:cubicBezTo>
                    <a:pt x="4" y="83"/>
                    <a:pt x="6" y="84"/>
                    <a:pt x="7" y="85"/>
                  </a:cubicBezTo>
                  <a:cubicBezTo>
                    <a:pt x="6" y="86"/>
                    <a:pt x="5" y="87"/>
                    <a:pt x="4" y="87"/>
                  </a:cubicBezTo>
                  <a:cubicBezTo>
                    <a:pt x="3" y="88"/>
                    <a:pt x="1" y="90"/>
                    <a:pt x="0" y="90"/>
                  </a:cubicBezTo>
                  <a:cubicBezTo>
                    <a:pt x="0" y="91"/>
                    <a:pt x="0" y="91"/>
                    <a:pt x="0" y="92"/>
                  </a:cubicBezTo>
                  <a:cubicBezTo>
                    <a:pt x="9" y="105"/>
                    <a:pt x="9" y="104"/>
                    <a:pt x="18" y="117"/>
                  </a:cubicBezTo>
                  <a:cubicBezTo>
                    <a:pt x="18" y="117"/>
                    <a:pt x="19" y="117"/>
                    <a:pt x="19" y="117"/>
                  </a:cubicBezTo>
                  <a:cubicBezTo>
                    <a:pt x="19" y="117"/>
                    <a:pt x="20" y="117"/>
                    <a:pt x="20" y="117"/>
                  </a:cubicBezTo>
                  <a:cubicBezTo>
                    <a:pt x="20" y="117"/>
                    <a:pt x="21" y="116"/>
                    <a:pt x="21" y="116"/>
                  </a:cubicBezTo>
                  <a:cubicBezTo>
                    <a:pt x="21" y="116"/>
                    <a:pt x="21" y="116"/>
                    <a:pt x="21" y="116"/>
                  </a:cubicBezTo>
                  <a:cubicBezTo>
                    <a:pt x="21" y="115"/>
                    <a:pt x="21" y="115"/>
                    <a:pt x="22" y="114"/>
                  </a:cubicBezTo>
                  <a:cubicBezTo>
                    <a:pt x="22" y="114"/>
                    <a:pt x="23" y="114"/>
                    <a:pt x="24" y="114"/>
                  </a:cubicBezTo>
                  <a:cubicBezTo>
                    <a:pt x="24" y="114"/>
                    <a:pt x="25" y="114"/>
                    <a:pt x="25" y="115"/>
                  </a:cubicBezTo>
                  <a:cubicBezTo>
                    <a:pt x="26" y="115"/>
                    <a:pt x="26" y="116"/>
                    <a:pt x="26" y="117"/>
                  </a:cubicBezTo>
                  <a:cubicBezTo>
                    <a:pt x="26" y="117"/>
                    <a:pt x="26" y="117"/>
                    <a:pt x="26" y="117"/>
                  </a:cubicBezTo>
                  <a:cubicBezTo>
                    <a:pt x="26" y="119"/>
                    <a:pt x="25" y="120"/>
                    <a:pt x="23" y="120"/>
                  </a:cubicBezTo>
                  <a:cubicBezTo>
                    <a:pt x="23" y="120"/>
                    <a:pt x="22" y="121"/>
                    <a:pt x="22" y="121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25" y="126"/>
                    <a:pt x="30" y="135"/>
                    <a:pt x="33" y="139"/>
                  </a:cubicBezTo>
                  <a:cubicBezTo>
                    <a:pt x="33" y="139"/>
                    <a:pt x="33" y="139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5" y="139"/>
                    <a:pt x="35" y="139"/>
                  </a:cubicBezTo>
                  <a:cubicBezTo>
                    <a:pt x="36" y="137"/>
                    <a:pt x="37" y="136"/>
                    <a:pt x="39" y="136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40" y="136"/>
                    <a:pt x="42" y="137"/>
                    <a:pt x="42" y="138"/>
                  </a:cubicBezTo>
                  <a:cubicBezTo>
                    <a:pt x="43" y="138"/>
                    <a:pt x="43" y="139"/>
                    <a:pt x="43" y="140"/>
                  </a:cubicBezTo>
                  <a:cubicBezTo>
                    <a:pt x="43" y="141"/>
                    <a:pt x="43" y="142"/>
                    <a:pt x="42" y="143"/>
                  </a:cubicBezTo>
                  <a:cubicBezTo>
                    <a:pt x="41" y="144"/>
                    <a:pt x="40" y="145"/>
                    <a:pt x="39" y="145"/>
                  </a:cubicBezTo>
                  <a:cubicBezTo>
                    <a:pt x="39" y="145"/>
                    <a:pt x="38" y="145"/>
                    <a:pt x="38" y="145"/>
                  </a:cubicBezTo>
                  <a:cubicBezTo>
                    <a:pt x="38" y="146"/>
                    <a:pt x="38" y="146"/>
                    <a:pt x="38" y="147"/>
                  </a:cubicBezTo>
                  <a:cubicBezTo>
                    <a:pt x="41" y="151"/>
                    <a:pt x="46" y="158"/>
                    <a:pt x="48" y="163"/>
                  </a:cubicBezTo>
                  <a:cubicBezTo>
                    <a:pt x="48" y="163"/>
                    <a:pt x="49" y="163"/>
                    <a:pt x="49" y="163"/>
                  </a:cubicBezTo>
                  <a:cubicBezTo>
                    <a:pt x="49" y="163"/>
                    <a:pt x="49" y="163"/>
                    <a:pt x="49" y="163"/>
                  </a:cubicBezTo>
                  <a:cubicBezTo>
                    <a:pt x="50" y="163"/>
                    <a:pt x="50" y="163"/>
                    <a:pt x="50" y="162"/>
                  </a:cubicBezTo>
                  <a:cubicBezTo>
                    <a:pt x="51" y="162"/>
                    <a:pt x="51" y="161"/>
                    <a:pt x="51" y="161"/>
                  </a:cubicBezTo>
                  <a:cubicBezTo>
                    <a:pt x="52" y="161"/>
                    <a:pt x="53" y="160"/>
                    <a:pt x="53" y="160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55" y="160"/>
                    <a:pt x="56" y="161"/>
                    <a:pt x="56" y="162"/>
                  </a:cubicBezTo>
                  <a:cubicBezTo>
                    <a:pt x="57" y="162"/>
                    <a:pt x="57" y="163"/>
                    <a:pt x="57" y="164"/>
                  </a:cubicBezTo>
                  <a:cubicBezTo>
                    <a:pt x="57" y="166"/>
                    <a:pt x="56" y="168"/>
                    <a:pt x="54" y="169"/>
                  </a:cubicBezTo>
                  <a:cubicBezTo>
                    <a:pt x="54" y="170"/>
                    <a:pt x="53" y="170"/>
                    <a:pt x="54" y="171"/>
                  </a:cubicBezTo>
                  <a:cubicBezTo>
                    <a:pt x="57" y="177"/>
                    <a:pt x="59" y="180"/>
                    <a:pt x="62" y="185"/>
                  </a:cubicBezTo>
                  <a:cubicBezTo>
                    <a:pt x="62" y="185"/>
                    <a:pt x="62" y="186"/>
                    <a:pt x="63" y="186"/>
                  </a:cubicBezTo>
                  <a:cubicBezTo>
                    <a:pt x="63" y="186"/>
                    <a:pt x="63" y="186"/>
                    <a:pt x="63" y="186"/>
                  </a:cubicBezTo>
                  <a:cubicBezTo>
                    <a:pt x="63" y="186"/>
                    <a:pt x="64" y="185"/>
                    <a:pt x="64" y="185"/>
                  </a:cubicBezTo>
                  <a:cubicBezTo>
                    <a:pt x="65" y="184"/>
                    <a:pt x="66" y="184"/>
                    <a:pt x="68" y="184"/>
                  </a:cubicBezTo>
                  <a:cubicBezTo>
                    <a:pt x="68" y="184"/>
                    <a:pt x="68" y="184"/>
                    <a:pt x="68" y="184"/>
                  </a:cubicBezTo>
                  <a:cubicBezTo>
                    <a:pt x="70" y="184"/>
                    <a:pt x="72" y="185"/>
                    <a:pt x="73" y="186"/>
                  </a:cubicBezTo>
                  <a:cubicBezTo>
                    <a:pt x="73" y="187"/>
                    <a:pt x="73" y="188"/>
                    <a:pt x="73" y="188"/>
                  </a:cubicBezTo>
                  <a:cubicBezTo>
                    <a:pt x="73" y="191"/>
                    <a:pt x="71" y="194"/>
                    <a:pt x="69" y="194"/>
                  </a:cubicBezTo>
                  <a:cubicBezTo>
                    <a:pt x="68" y="194"/>
                    <a:pt x="68" y="194"/>
                    <a:pt x="68" y="195"/>
                  </a:cubicBezTo>
                  <a:cubicBezTo>
                    <a:pt x="67" y="195"/>
                    <a:pt x="67" y="196"/>
                    <a:pt x="68" y="196"/>
                  </a:cubicBezTo>
                  <a:cubicBezTo>
                    <a:pt x="72" y="203"/>
                    <a:pt x="75" y="206"/>
                    <a:pt x="76" y="209"/>
                  </a:cubicBezTo>
                  <a:cubicBezTo>
                    <a:pt x="78" y="212"/>
                    <a:pt x="79" y="215"/>
                    <a:pt x="82" y="223"/>
                  </a:cubicBezTo>
                  <a:cubicBezTo>
                    <a:pt x="82" y="223"/>
                    <a:pt x="83" y="223"/>
                    <a:pt x="83" y="223"/>
                  </a:cubicBezTo>
                  <a:cubicBezTo>
                    <a:pt x="83" y="223"/>
                    <a:pt x="83" y="223"/>
                    <a:pt x="83" y="223"/>
                  </a:cubicBezTo>
                  <a:cubicBezTo>
                    <a:pt x="84" y="223"/>
                    <a:pt x="84" y="223"/>
                    <a:pt x="84" y="223"/>
                  </a:cubicBezTo>
                  <a:cubicBezTo>
                    <a:pt x="87" y="221"/>
                    <a:pt x="90" y="219"/>
                    <a:pt x="94" y="217"/>
                  </a:cubicBezTo>
                  <a:cubicBezTo>
                    <a:pt x="95" y="220"/>
                    <a:pt x="96" y="222"/>
                    <a:pt x="98" y="227"/>
                  </a:cubicBezTo>
                  <a:cubicBezTo>
                    <a:pt x="98" y="227"/>
                    <a:pt x="98" y="227"/>
                    <a:pt x="98" y="228"/>
                  </a:cubicBezTo>
                  <a:cubicBezTo>
                    <a:pt x="99" y="228"/>
                    <a:pt x="99" y="228"/>
                    <a:pt x="99" y="228"/>
                  </a:cubicBezTo>
                  <a:cubicBezTo>
                    <a:pt x="99" y="228"/>
                    <a:pt x="99" y="228"/>
                    <a:pt x="100" y="227"/>
                  </a:cubicBezTo>
                  <a:cubicBezTo>
                    <a:pt x="116" y="217"/>
                    <a:pt x="133" y="206"/>
                    <a:pt x="150" y="195"/>
                  </a:cubicBezTo>
                  <a:cubicBezTo>
                    <a:pt x="157" y="191"/>
                    <a:pt x="163" y="187"/>
                    <a:pt x="170" y="182"/>
                  </a:cubicBezTo>
                  <a:cubicBezTo>
                    <a:pt x="184" y="171"/>
                    <a:pt x="197" y="157"/>
                    <a:pt x="214" y="150"/>
                  </a:cubicBezTo>
                  <a:cubicBezTo>
                    <a:pt x="215" y="150"/>
                    <a:pt x="215" y="150"/>
                    <a:pt x="215" y="150"/>
                  </a:cubicBezTo>
                  <a:cubicBezTo>
                    <a:pt x="215" y="149"/>
                    <a:pt x="215" y="149"/>
                    <a:pt x="215" y="148"/>
                  </a:cubicBezTo>
                  <a:cubicBezTo>
                    <a:pt x="210" y="141"/>
                    <a:pt x="205" y="134"/>
                    <a:pt x="201" y="128"/>
                  </a:cubicBezTo>
                  <a:cubicBezTo>
                    <a:pt x="202" y="127"/>
                    <a:pt x="203" y="127"/>
                    <a:pt x="205" y="126"/>
                  </a:cubicBezTo>
                  <a:cubicBezTo>
                    <a:pt x="205" y="126"/>
                    <a:pt x="205" y="126"/>
                    <a:pt x="206" y="125"/>
                  </a:cubicBezTo>
                  <a:cubicBezTo>
                    <a:pt x="206" y="125"/>
                    <a:pt x="206" y="124"/>
                    <a:pt x="205" y="124"/>
                  </a:cubicBezTo>
                  <a:cubicBezTo>
                    <a:pt x="177" y="85"/>
                    <a:pt x="156" y="60"/>
                    <a:pt x="124" y="24"/>
                  </a:cubicBezTo>
                  <a:cubicBezTo>
                    <a:pt x="119" y="18"/>
                    <a:pt x="116" y="16"/>
                    <a:pt x="113" y="13"/>
                  </a:cubicBezTo>
                  <a:cubicBezTo>
                    <a:pt x="111" y="10"/>
                    <a:pt x="108" y="7"/>
                    <a:pt x="104" y="1"/>
                  </a:cubicBezTo>
                  <a:cubicBezTo>
                    <a:pt x="103" y="0"/>
                    <a:pt x="103" y="0"/>
                    <a:pt x="10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8" name="Freeform 807"/>
            <p:cNvSpPr>
              <a:spLocks/>
            </p:cNvSpPr>
            <p:nvPr/>
          </p:nvSpPr>
          <p:spPr bwMode="auto">
            <a:xfrm>
              <a:off x="2713508" y="3156951"/>
              <a:ext cx="153233" cy="107532"/>
            </a:xfrm>
            <a:custGeom>
              <a:avLst/>
              <a:gdLst>
                <a:gd name="T0" fmla="*/ 71 w 72"/>
                <a:gd name="T1" fmla="*/ 0 h 51"/>
                <a:gd name="T2" fmla="*/ 70 w 72"/>
                <a:gd name="T3" fmla="*/ 0 h 51"/>
                <a:gd name="T4" fmla="*/ 20 w 72"/>
                <a:gd name="T5" fmla="*/ 34 h 51"/>
                <a:gd name="T6" fmla="*/ 1 w 72"/>
                <a:gd name="T7" fmla="*/ 49 h 51"/>
                <a:gd name="T8" fmla="*/ 1 w 72"/>
                <a:gd name="T9" fmla="*/ 50 h 51"/>
                <a:gd name="T10" fmla="*/ 2 w 72"/>
                <a:gd name="T11" fmla="*/ 51 h 51"/>
                <a:gd name="T12" fmla="*/ 3 w 72"/>
                <a:gd name="T13" fmla="*/ 51 h 51"/>
                <a:gd name="T14" fmla="*/ 21 w 72"/>
                <a:gd name="T15" fmla="*/ 36 h 51"/>
                <a:gd name="T16" fmla="*/ 71 w 72"/>
                <a:gd name="T17" fmla="*/ 3 h 51"/>
                <a:gd name="T18" fmla="*/ 72 w 72"/>
                <a:gd name="T19" fmla="*/ 1 h 51"/>
                <a:gd name="T20" fmla="*/ 71 w 72"/>
                <a:gd name="T2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2" h="51">
                  <a:moveTo>
                    <a:pt x="71" y="0"/>
                  </a:moveTo>
                  <a:cubicBezTo>
                    <a:pt x="71" y="0"/>
                    <a:pt x="70" y="0"/>
                    <a:pt x="70" y="0"/>
                  </a:cubicBezTo>
                  <a:cubicBezTo>
                    <a:pt x="52" y="9"/>
                    <a:pt x="36" y="21"/>
                    <a:pt x="20" y="34"/>
                  </a:cubicBezTo>
                  <a:cubicBezTo>
                    <a:pt x="13" y="39"/>
                    <a:pt x="7" y="44"/>
                    <a:pt x="1" y="49"/>
                  </a:cubicBezTo>
                  <a:cubicBezTo>
                    <a:pt x="0" y="49"/>
                    <a:pt x="0" y="50"/>
                    <a:pt x="1" y="50"/>
                  </a:cubicBezTo>
                  <a:cubicBezTo>
                    <a:pt x="1" y="51"/>
                    <a:pt x="1" y="51"/>
                    <a:pt x="2" y="51"/>
                  </a:cubicBezTo>
                  <a:cubicBezTo>
                    <a:pt x="2" y="51"/>
                    <a:pt x="2" y="51"/>
                    <a:pt x="3" y="51"/>
                  </a:cubicBezTo>
                  <a:cubicBezTo>
                    <a:pt x="9" y="46"/>
                    <a:pt x="15" y="41"/>
                    <a:pt x="21" y="36"/>
                  </a:cubicBezTo>
                  <a:cubicBezTo>
                    <a:pt x="37" y="24"/>
                    <a:pt x="53" y="11"/>
                    <a:pt x="71" y="3"/>
                  </a:cubicBezTo>
                  <a:cubicBezTo>
                    <a:pt x="72" y="2"/>
                    <a:pt x="72" y="1"/>
                    <a:pt x="72" y="1"/>
                  </a:cubicBezTo>
                  <a:cubicBezTo>
                    <a:pt x="72" y="0"/>
                    <a:pt x="71" y="0"/>
                    <a:pt x="71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9" name="Freeform 808"/>
            <p:cNvSpPr>
              <a:spLocks/>
            </p:cNvSpPr>
            <p:nvPr/>
          </p:nvSpPr>
          <p:spPr bwMode="auto">
            <a:xfrm>
              <a:off x="2741287" y="3197276"/>
              <a:ext cx="139792" cy="96779"/>
            </a:xfrm>
            <a:custGeom>
              <a:avLst/>
              <a:gdLst>
                <a:gd name="T0" fmla="*/ 65 w 66"/>
                <a:gd name="T1" fmla="*/ 0 h 46"/>
                <a:gd name="T2" fmla="*/ 64 w 66"/>
                <a:gd name="T3" fmla="*/ 0 h 46"/>
                <a:gd name="T4" fmla="*/ 1 w 66"/>
                <a:gd name="T5" fmla="*/ 43 h 46"/>
                <a:gd name="T6" fmla="*/ 0 w 66"/>
                <a:gd name="T7" fmla="*/ 45 h 46"/>
                <a:gd name="T8" fmla="*/ 1 w 66"/>
                <a:gd name="T9" fmla="*/ 46 h 46"/>
                <a:gd name="T10" fmla="*/ 2 w 66"/>
                <a:gd name="T11" fmla="*/ 45 h 46"/>
                <a:gd name="T12" fmla="*/ 65 w 66"/>
                <a:gd name="T13" fmla="*/ 2 h 46"/>
                <a:gd name="T14" fmla="*/ 66 w 66"/>
                <a:gd name="T15" fmla="*/ 0 h 46"/>
                <a:gd name="T16" fmla="*/ 65 w 66"/>
                <a:gd name="T1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46">
                  <a:moveTo>
                    <a:pt x="65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43" y="14"/>
                    <a:pt x="21" y="28"/>
                    <a:pt x="1" y="43"/>
                  </a:cubicBezTo>
                  <a:cubicBezTo>
                    <a:pt x="0" y="44"/>
                    <a:pt x="0" y="44"/>
                    <a:pt x="0" y="45"/>
                  </a:cubicBezTo>
                  <a:cubicBezTo>
                    <a:pt x="1" y="45"/>
                    <a:pt x="1" y="46"/>
                    <a:pt x="1" y="46"/>
                  </a:cubicBezTo>
                  <a:cubicBezTo>
                    <a:pt x="2" y="46"/>
                    <a:pt x="2" y="46"/>
                    <a:pt x="2" y="45"/>
                  </a:cubicBezTo>
                  <a:cubicBezTo>
                    <a:pt x="23" y="31"/>
                    <a:pt x="44" y="16"/>
                    <a:pt x="65" y="2"/>
                  </a:cubicBezTo>
                  <a:cubicBezTo>
                    <a:pt x="66" y="2"/>
                    <a:pt x="66" y="1"/>
                    <a:pt x="66" y="0"/>
                  </a:cubicBez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0" name="Freeform 809"/>
            <p:cNvSpPr>
              <a:spLocks/>
            </p:cNvSpPr>
            <p:nvPr/>
          </p:nvSpPr>
          <p:spPr bwMode="auto">
            <a:xfrm>
              <a:off x="2764586" y="3217886"/>
              <a:ext cx="144272" cy="112909"/>
            </a:xfrm>
            <a:custGeom>
              <a:avLst/>
              <a:gdLst>
                <a:gd name="T0" fmla="*/ 67 w 68"/>
                <a:gd name="T1" fmla="*/ 0 h 53"/>
                <a:gd name="T2" fmla="*/ 66 w 68"/>
                <a:gd name="T3" fmla="*/ 0 h 53"/>
                <a:gd name="T4" fmla="*/ 46 w 68"/>
                <a:gd name="T5" fmla="*/ 18 h 53"/>
                <a:gd name="T6" fmla="*/ 1 w 68"/>
                <a:gd name="T7" fmla="*/ 50 h 53"/>
                <a:gd name="T8" fmla="*/ 0 w 68"/>
                <a:gd name="T9" fmla="*/ 52 h 53"/>
                <a:gd name="T10" fmla="*/ 1 w 68"/>
                <a:gd name="T11" fmla="*/ 53 h 53"/>
                <a:gd name="T12" fmla="*/ 2 w 68"/>
                <a:gd name="T13" fmla="*/ 53 h 53"/>
                <a:gd name="T14" fmla="*/ 47 w 68"/>
                <a:gd name="T15" fmla="*/ 20 h 53"/>
                <a:gd name="T16" fmla="*/ 68 w 68"/>
                <a:gd name="T17" fmla="*/ 2 h 53"/>
                <a:gd name="T18" fmla="*/ 68 w 68"/>
                <a:gd name="T19" fmla="*/ 0 h 53"/>
                <a:gd name="T20" fmla="*/ 67 w 68"/>
                <a:gd name="T2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53">
                  <a:moveTo>
                    <a:pt x="67" y="0"/>
                  </a:moveTo>
                  <a:cubicBezTo>
                    <a:pt x="67" y="0"/>
                    <a:pt x="66" y="0"/>
                    <a:pt x="66" y="0"/>
                  </a:cubicBezTo>
                  <a:cubicBezTo>
                    <a:pt x="59" y="6"/>
                    <a:pt x="52" y="12"/>
                    <a:pt x="46" y="18"/>
                  </a:cubicBezTo>
                  <a:cubicBezTo>
                    <a:pt x="31" y="30"/>
                    <a:pt x="17" y="42"/>
                    <a:pt x="1" y="50"/>
                  </a:cubicBezTo>
                  <a:cubicBezTo>
                    <a:pt x="0" y="51"/>
                    <a:pt x="0" y="51"/>
                    <a:pt x="0" y="52"/>
                  </a:cubicBezTo>
                  <a:cubicBezTo>
                    <a:pt x="0" y="53"/>
                    <a:pt x="1" y="53"/>
                    <a:pt x="1" y="53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19" y="44"/>
                    <a:pt x="33" y="32"/>
                    <a:pt x="47" y="20"/>
                  </a:cubicBezTo>
                  <a:cubicBezTo>
                    <a:pt x="54" y="14"/>
                    <a:pt x="61" y="8"/>
                    <a:pt x="68" y="2"/>
                  </a:cubicBezTo>
                  <a:cubicBezTo>
                    <a:pt x="68" y="2"/>
                    <a:pt x="68" y="1"/>
                    <a:pt x="68" y="0"/>
                  </a:cubicBezTo>
                  <a:cubicBezTo>
                    <a:pt x="68" y="0"/>
                    <a:pt x="67" y="0"/>
                    <a:pt x="6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1" name="Freeform 810"/>
            <p:cNvSpPr>
              <a:spLocks/>
            </p:cNvSpPr>
            <p:nvPr/>
          </p:nvSpPr>
          <p:spPr bwMode="auto">
            <a:xfrm>
              <a:off x="2795949" y="3256419"/>
              <a:ext cx="137999" cy="114701"/>
            </a:xfrm>
            <a:custGeom>
              <a:avLst/>
              <a:gdLst>
                <a:gd name="T0" fmla="*/ 63 w 65"/>
                <a:gd name="T1" fmla="*/ 0 h 54"/>
                <a:gd name="T2" fmla="*/ 62 w 65"/>
                <a:gd name="T3" fmla="*/ 0 h 54"/>
                <a:gd name="T4" fmla="*/ 1 w 65"/>
                <a:gd name="T5" fmla="*/ 52 h 54"/>
                <a:gd name="T6" fmla="*/ 1 w 65"/>
                <a:gd name="T7" fmla="*/ 54 h 54"/>
                <a:gd name="T8" fmla="*/ 2 w 65"/>
                <a:gd name="T9" fmla="*/ 54 h 54"/>
                <a:gd name="T10" fmla="*/ 3 w 65"/>
                <a:gd name="T11" fmla="*/ 54 h 54"/>
                <a:gd name="T12" fmla="*/ 64 w 65"/>
                <a:gd name="T13" fmla="*/ 2 h 54"/>
                <a:gd name="T14" fmla="*/ 64 w 65"/>
                <a:gd name="T15" fmla="*/ 0 h 54"/>
                <a:gd name="T16" fmla="*/ 63 w 65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54">
                  <a:moveTo>
                    <a:pt x="63" y="0"/>
                  </a:moveTo>
                  <a:cubicBezTo>
                    <a:pt x="63" y="0"/>
                    <a:pt x="63" y="0"/>
                    <a:pt x="62" y="0"/>
                  </a:cubicBezTo>
                  <a:cubicBezTo>
                    <a:pt x="42" y="17"/>
                    <a:pt x="21" y="34"/>
                    <a:pt x="1" y="52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1" y="54"/>
                    <a:pt x="1" y="54"/>
                    <a:pt x="2" y="54"/>
                  </a:cubicBezTo>
                  <a:cubicBezTo>
                    <a:pt x="2" y="54"/>
                    <a:pt x="2" y="54"/>
                    <a:pt x="3" y="54"/>
                  </a:cubicBezTo>
                  <a:cubicBezTo>
                    <a:pt x="23" y="37"/>
                    <a:pt x="44" y="19"/>
                    <a:pt x="64" y="2"/>
                  </a:cubicBezTo>
                  <a:cubicBezTo>
                    <a:pt x="65" y="2"/>
                    <a:pt x="65" y="1"/>
                    <a:pt x="64" y="0"/>
                  </a:cubicBezTo>
                  <a:cubicBezTo>
                    <a:pt x="64" y="0"/>
                    <a:pt x="64" y="0"/>
                    <a:pt x="6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2" name="Freeform 811"/>
            <p:cNvSpPr>
              <a:spLocks/>
            </p:cNvSpPr>
            <p:nvPr/>
          </p:nvSpPr>
          <p:spPr bwMode="auto">
            <a:xfrm>
              <a:off x="2819248" y="3287782"/>
              <a:ext cx="142480" cy="117389"/>
            </a:xfrm>
            <a:custGeom>
              <a:avLst/>
              <a:gdLst>
                <a:gd name="T0" fmla="*/ 66 w 67"/>
                <a:gd name="T1" fmla="*/ 0 h 55"/>
                <a:gd name="T2" fmla="*/ 65 w 67"/>
                <a:gd name="T3" fmla="*/ 0 h 55"/>
                <a:gd name="T4" fmla="*/ 1 w 67"/>
                <a:gd name="T5" fmla="*/ 52 h 55"/>
                <a:gd name="T6" fmla="*/ 1 w 67"/>
                <a:gd name="T7" fmla="*/ 54 h 55"/>
                <a:gd name="T8" fmla="*/ 2 w 67"/>
                <a:gd name="T9" fmla="*/ 55 h 55"/>
                <a:gd name="T10" fmla="*/ 3 w 67"/>
                <a:gd name="T11" fmla="*/ 54 h 55"/>
                <a:gd name="T12" fmla="*/ 67 w 67"/>
                <a:gd name="T13" fmla="*/ 2 h 55"/>
                <a:gd name="T14" fmla="*/ 67 w 67"/>
                <a:gd name="T15" fmla="*/ 0 h 55"/>
                <a:gd name="T16" fmla="*/ 66 w 67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55">
                  <a:moveTo>
                    <a:pt x="66" y="0"/>
                  </a:moveTo>
                  <a:cubicBezTo>
                    <a:pt x="66" y="0"/>
                    <a:pt x="65" y="0"/>
                    <a:pt x="65" y="0"/>
                  </a:cubicBezTo>
                  <a:cubicBezTo>
                    <a:pt x="44" y="17"/>
                    <a:pt x="22" y="35"/>
                    <a:pt x="1" y="52"/>
                  </a:cubicBezTo>
                  <a:cubicBezTo>
                    <a:pt x="0" y="53"/>
                    <a:pt x="0" y="53"/>
                    <a:pt x="1" y="54"/>
                  </a:cubicBezTo>
                  <a:cubicBezTo>
                    <a:pt x="1" y="54"/>
                    <a:pt x="1" y="55"/>
                    <a:pt x="2" y="55"/>
                  </a:cubicBezTo>
                  <a:cubicBezTo>
                    <a:pt x="2" y="55"/>
                    <a:pt x="2" y="54"/>
                    <a:pt x="3" y="54"/>
                  </a:cubicBezTo>
                  <a:cubicBezTo>
                    <a:pt x="24" y="37"/>
                    <a:pt x="45" y="19"/>
                    <a:pt x="67" y="2"/>
                  </a:cubicBezTo>
                  <a:cubicBezTo>
                    <a:pt x="67" y="2"/>
                    <a:pt x="67" y="1"/>
                    <a:pt x="67" y="0"/>
                  </a:cubicBezTo>
                  <a:cubicBezTo>
                    <a:pt x="67" y="0"/>
                    <a:pt x="66" y="0"/>
                    <a:pt x="66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3" name="Freeform 812"/>
            <p:cNvSpPr>
              <a:spLocks/>
            </p:cNvSpPr>
            <p:nvPr/>
          </p:nvSpPr>
          <p:spPr bwMode="auto">
            <a:xfrm>
              <a:off x="2843443" y="3321834"/>
              <a:ext cx="141584" cy="110220"/>
            </a:xfrm>
            <a:custGeom>
              <a:avLst/>
              <a:gdLst>
                <a:gd name="T0" fmla="*/ 65 w 67"/>
                <a:gd name="T1" fmla="*/ 0 h 52"/>
                <a:gd name="T2" fmla="*/ 64 w 67"/>
                <a:gd name="T3" fmla="*/ 0 h 52"/>
                <a:gd name="T4" fmla="*/ 1 w 67"/>
                <a:gd name="T5" fmla="*/ 50 h 52"/>
                <a:gd name="T6" fmla="*/ 1 w 67"/>
                <a:gd name="T7" fmla="*/ 52 h 52"/>
                <a:gd name="T8" fmla="*/ 2 w 67"/>
                <a:gd name="T9" fmla="*/ 52 h 52"/>
                <a:gd name="T10" fmla="*/ 3 w 67"/>
                <a:gd name="T11" fmla="*/ 52 h 52"/>
                <a:gd name="T12" fmla="*/ 66 w 67"/>
                <a:gd name="T13" fmla="*/ 2 h 52"/>
                <a:gd name="T14" fmla="*/ 66 w 67"/>
                <a:gd name="T15" fmla="*/ 0 h 52"/>
                <a:gd name="T16" fmla="*/ 65 w 67"/>
                <a:gd name="T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52">
                  <a:moveTo>
                    <a:pt x="65" y="0"/>
                  </a:moveTo>
                  <a:cubicBezTo>
                    <a:pt x="65" y="0"/>
                    <a:pt x="64" y="0"/>
                    <a:pt x="64" y="0"/>
                  </a:cubicBezTo>
                  <a:cubicBezTo>
                    <a:pt x="43" y="17"/>
                    <a:pt x="22" y="33"/>
                    <a:pt x="1" y="50"/>
                  </a:cubicBezTo>
                  <a:cubicBezTo>
                    <a:pt x="0" y="50"/>
                    <a:pt x="0" y="51"/>
                    <a:pt x="1" y="52"/>
                  </a:cubicBezTo>
                  <a:cubicBezTo>
                    <a:pt x="1" y="52"/>
                    <a:pt x="1" y="52"/>
                    <a:pt x="2" y="52"/>
                  </a:cubicBezTo>
                  <a:cubicBezTo>
                    <a:pt x="2" y="52"/>
                    <a:pt x="2" y="52"/>
                    <a:pt x="3" y="52"/>
                  </a:cubicBezTo>
                  <a:cubicBezTo>
                    <a:pt x="24" y="35"/>
                    <a:pt x="45" y="19"/>
                    <a:pt x="66" y="2"/>
                  </a:cubicBezTo>
                  <a:cubicBezTo>
                    <a:pt x="66" y="2"/>
                    <a:pt x="67" y="1"/>
                    <a:pt x="66" y="0"/>
                  </a:cubicBezTo>
                  <a:cubicBezTo>
                    <a:pt x="66" y="0"/>
                    <a:pt x="65" y="0"/>
                    <a:pt x="65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14" name="组合 613"/>
          <p:cNvGrpSpPr/>
          <p:nvPr/>
        </p:nvGrpSpPr>
        <p:grpSpPr>
          <a:xfrm>
            <a:off x="4613581" y="3342673"/>
            <a:ext cx="88759" cy="87820"/>
            <a:chOff x="846932" y="3642638"/>
            <a:chExt cx="169363" cy="167571"/>
          </a:xfrm>
        </p:grpSpPr>
        <p:sp>
          <p:nvSpPr>
            <p:cNvPr id="615" name="Freeform 813"/>
            <p:cNvSpPr>
              <a:spLocks noEditPoints="1"/>
            </p:cNvSpPr>
            <p:nvPr/>
          </p:nvSpPr>
          <p:spPr bwMode="auto">
            <a:xfrm>
              <a:off x="846932" y="3642638"/>
              <a:ext cx="169363" cy="167571"/>
            </a:xfrm>
            <a:custGeom>
              <a:avLst/>
              <a:gdLst>
                <a:gd name="T0" fmla="*/ 6 w 80"/>
                <a:gd name="T1" fmla="*/ 69 h 79"/>
                <a:gd name="T2" fmla="*/ 21 w 80"/>
                <a:gd name="T3" fmla="*/ 14 h 79"/>
                <a:gd name="T4" fmla="*/ 38 w 80"/>
                <a:gd name="T5" fmla="*/ 17 h 79"/>
                <a:gd name="T6" fmla="*/ 35 w 80"/>
                <a:gd name="T7" fmla="*/ 23 h 79"/>
                <a:gd name="T8" fmla="*/ 34 w 80"/>
                <a:gd name="T9" fmla="*/ 25 h 79"/>
                <a:gd name="T10" fmla="*/ 36 w 80"/>
                <a:gd name="T11" fmla="*/ 26 h 79"/>
                <a:gd name="T12" fmla="*/ 48 w 80"/>
                <a:gd name="T13" fmla="*/ 28 h 79"/>
                <a:gd name="T14" fmla="*/ 49 w 80"/>
                <a:gd name="T15" fmla="*/ 28 h 79"/>
                <a:gd name="T16" fmla="*/ 51 w 80"/>
                <a:gd name="T17" fmla="*/ 28 h 79"/>
                <a:gd name="T18" fmla="*/ 51 w 80"/>
                <a:gd name="T19" fmla="*/ 28 h 79"/>
                <a:gd name="T20" fmla="*/ 53 w 80"/>
                <a:gd name="T21" fmla="*/ 25 h 79"/>
                <a:gd name="T22" fmla="*/ 57 w 80"/>
                <a:gd name="T23" fmla="*/ 17 h 79"/>
                <a:gd name="T24" fmla="*/ 76 w 80"/>
                <a:gd name="T25" fmla="*/ 18 h 79"/>
                <a:gd name="T26" fmla="*/ 72 w 80"/>
                <a:gd name="T27" fmla="*/ 45 h 79"/>
                <a:gd name="T28" fmla="*/ 62 w 80"/>
                <a:gd name="T29" fmla="*/ 73 h 79"/>
                <a:gd name="T30" fmla="*/ 62 w 80"/>
                <a:gd name="T31" fmla="*/ 75 h 79"/>
                <a:gd name="T32" fmla="*/ 61 w 80"/>
                <a:gd name="T33" fmla="*/ 76 h 79"/>
                <a:gd name="T34" fmla="*/ 61 w 80"/>
                <a:gd name="T35" fmla="*/ 76 h 79"/>
                <a:gd name="T36" fmla="*/ 61 w 80"/>
                <a:gd name="T37" fmla="*/ 76 h 79"/>
                <a:gd name="T38" fmla="*/ 60 w 80"/>
                <a:gd name="T39" fmla="*/ 76 h 79"/>
                <a:gd name="T40" fmla="*/ 25 w 80"/>
                <a:gd name="T41" fmla="*/ 71 h 79"/>
                <a:gd name="T42" fmla="*/ 7 w 80"/>
                <a:gd name="T43" fmla="*/ 69 h 79"/>
                <a:gd name="T44" fmla="*/ 6 w 80"/>
                <a:gd name="T45" fmla="*/ 69 h 79"/>
                <a:gd name="T46" fmla="*/ 49 w 80"/>
                <a:gd name="T47" fmla="*/ 24 h 79"/>
                <a:gd name="T48" fmla="*/ 48 w 80"/>
                <a:gd name="T49" fmla="*/ 24 h 79"/>
                <a:gd name="T50" fmla="*/ 39 w 80"/>
                <a:gd name="T51" fmla="*/ 23 h 79"/>
                <a:gd name="T52" fmla="*/ 48 w 80"/>
                <a:gd name="T53" fmla="*/ 3 h 79"/>
                <a:gd name="T54" fmla="*/ 58 w 80"/>
                <a:gd name="T55" fmla="*/ 6 h 79"/>
                <a:gd name="T56" fmla="*/ 50 w 80"/>
                <a:gd name="T57" fmla="*/ 23 h 79"/>
                <a:gd name="T58" fmla="*/ 50 w 80"/>
                <a:gd name="T59" fmla="*/ 24 h 79"/>
                <a:gd name="T60" fmla="*/ 49 w 80"/>
                <a:gd name="T61" fmla="*/ 24 h 79"/>
                <a:gd name="T62" fmla="*/ 49 w 80"/>
                <a:gd name="T63" fmla="*/ 24 h 79"/>
                <a:gd name="T64" fmla="*/ 47 w 80"/>
                <a:gd name="T65" fmla="*/ 0 h 79"/>
                <a:gd name="T66" fmla="*/ 45 w 80"/>
                <a:gd name="T67" fmla="*/ 1 h 79"/>
                <a:gd name="T68" fmla="*/ 40 w 80"/>
                <a:gd name="T69" fmla="*/ 13 h 79"/>
                <a:gd name="T70" fmla="*/ 21 w 80"/>
                <a:gd name="T71" fmla="*/ 10 h 79"/>
                <a:gd name="T72" fmla="*/ 20 w 80"/>
                <a:gd name="T73" fmla="*/ 9 h 79"/>
                <a:gd name="T74" fmla="*/ 19 w 80"/>
                <a:gd name="T75" fmla="*/ 10 h 79"/>
                <a:gd name="T76" fmla="*/ 18 w 80"/>
                <a:gd name="T77" fmla="*/ 11 h 79"/>
                <a:gd name="T78" fmla="*/ 1 w 80"/>
                <a:gd name="T79" fmla="*/ 70 h 79"/>
                <a:gd name="T80" fmla="*/ 1 w 80"/>
                <a:gd name="T81" fmla="*/ 72 h 79"/>
                <a:gd name="T82" fmla="*/ 2 w 80"/>
                <a:gd name="T83" fmla="*/ 73 h 79"/>
                <a:gd name="T84" fmla="*/ 2 w 80"/>
                <a:gd name="T85" fmla="*/ 73 h 79"/>
                <a:gd name="T86" fmla="*/ 7 w 80"/>
                <a:gd name="T87" fmla="*/ 72 h 79"/>
                <a:gd name="T88" fmla="*/ 7 w 80"/>
                <a:gd name="T89" fmla="*/ 72 h 79"/>
                <a:gd name="T90" fmla="*/ 24 w 80"/>
                <a:gd name="T91" fmla="*/ 74 h 79"/>
                <a:gd name="T92" fmla="*/ 59 w 80"/>
                <a:gd name="T93" fmla="*/ 79 h 79"/>
                <a:gd name="T94" fmla="*/ 59 w 80"/>
                <a:gd name="T95" fmla="*/ 79 h 79"/>
                <a:gd name="T96" fmla="*/ 61 w 80"/>
                <a:gd name="T97" fmla="*/ 79 h 79"/>
                <a:gd name="T98" fmla="*/ 63 w 80"/>
                <a:gd name="T99" fmla="*/ 79 h 79"/>
                <a:gd name="T100" fmla="*/ 64 w 80"/>
                <a:gd name="T101" fmla="*/ 78 h 79"/>
                <a:gd name="T102" fmla="*/ 65 w 80"/>
                <a:gd name="T103" fmla="*/ 76 h 79"/>
                <a:gd name="T104" fmla="*/ 65 w 80"/>
                <a:gd name="T105" fmla="*/ 75 h 79"/>
                <a:gd name="T106" fmla="*/ 76 w 80"/>
                <a:gd name="T107" fmla="*/ 45 h 79"/>
                <a:gd name="T108" fmla="*/ 80 w 80"/>
                <a:gd name="T109" fmla="*/ 17 h 79"/>
                <a:gd name="T110" fmla="*/ 80 w 80"/>
                <a:gd name="T111" fmla="*/ 16 h 79"/>
                <a:gd name="T112" fmla="*/ 79 w 80"/>
                <a:gd name="T113" fmla="*/ 15 h 79"/>
                <a:gd name="T114" fmla="*/ 58 w 80"/>
                <a:gd name="T115" fmla="*/ 13 h 79"/>
                <a:gd name="T116" fmla="*/ 62 w 80"/>
                <a:gd name="T117" fmla="*/ 5 h 79"/>
                <a:gd name="T118" fmla="*/ 62 w 80"/>
                <a:gd name="T119" fmla="*/ 4 h 79"/>
                <a:gd name="T120" fmla="*/ 61 w 80"/>
                <a:gd name="T121" fmla="*/ 3 h 79"/>
                <a:gd name="T122" fmla="*/ 47 w 80"/>
                <a:gd name="T123" fmla="*/ 0 h 79"/>
                <a:gd name="T124" fmla="*/ 47 w 80"/>
                <a:gd name="T12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0" h="79">
                  <a:moveTo>
                    <a:pt x="6" y="69"/>
                  </a:moveTo>
                  <a:cubicBezTo>
                    <a:pt x="16" y="52"/>
                    <a:pt x="18" y="30"/>
                    <a:pt x="21" y="14"/>
                  </a:cubicBezTo>
                  <a:cubicBezTo>
                    <a:pt x="27" y="16"/>
                    <a:pt x="32" y="17"/>
                    <a:pt x="38" y="17"/>
                  </a:cubicBezTo>
                  <a:cubicBezTo>
                    <a:pt x="37" y="19"/>
                    <a:pt x="36" y="21"/>
                    <a:pt x="35" y="23"/>
                  </a:cubicBezTo>
                  <a:cubicBezTo>
                    <a:pt x="34" y="24"/>
                    <a:pt x="34" y="24"/>
                    <a:pt x="34" y="25"/>
                  </a:cubicBezTo>
                  <a:cubicBezTo>
                    <a:pt x="35" y="25"/>
                    <a:pt x="35" y="26"/>
                    <a:pt x="36" y="26"/>
                  </a:cubicBezTo>
                  <a:cubicBezTo>
                    <a:pt x="40" y="27"/>
                    <a:pt x="44" y="27"/>
                    <a:pt x="48" y="28"/>
                  </a:cubicBezTo>
                  <a:cubicBezTo>
                    <a:pt x="48" y="28"/>
                    <a:pt x="49" y="28"/>
                    <a:pt x="49" y="28"/>
                  </a:cubicBezTo>
                  <a:cubicBezTo>
                    <a:pt x="50" y="28"/>
                    <a:pt x="50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2" y="27"/>
                    <a:pt x="53" y="26"/>
                    <a:pt x="53" y="25"/>
                  </a:cubicBezTo>
                  <a:cubicBezTo>
                    <a:pt x="54" y="22"/>
                    <a:pt x="56" y="20"/>
                    <a:pt x="57" y="17"/>
                  </a:cubicBezTo>
                  <a:cubicBezTo>
                    <a:pt x="63" y="17"/>
                    <a:pt x="70" y="17"/>
                    <a:pt x="76" y="18"/>
                  </a:cubicBezTo>
                  <a:cubicBezTo>
                    <a:pt x="74" y="26"/>
                    <a:pt x="74" y="35"/>
                    <a:pt x="72" y="45"/>
                  </a:cubicBezTo>
                  <a:cubicBezTo>
                    <a:pt x="70" y="55"/>
                    <a:pt x="68" y="65"/>
                    <a:pt x="62" y="73"/>
                  </a:cubicBezTo>
                  <a:cubicBezTo>
                    <a:pt x="62" y="74"/>
                    <a:pt x="62" y="75"/>
                    <a:pt x="62" y="75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61" y="76"/>
                    <a:pt x="60" y="76"/>
                    <a:pt x="60" y="76"/>
                  </a:cubicBezTo>
                  <a:cubicBezTo>
                    <a:pt x="48" y="74"/>
                    <a:pt x="36" y="72"/>
                    <a:pt x="25" y="71"/>
                  </a:cubicBezTo>
                  <a:cubicBezTo>
                    <a:pt x="19" y="70"/>
                    <a:pt x="13" y="69"/>
                    <a:pt x="7" y="69"/>
                  </a:cubicBezTo>
                  <a:cubicBezTo>
                    <a:pt x="7" y="69"/>
                    <a:pt x="6" y="69"/>
                    <a:pt x="6" y="69"/>
                  </a:cubicBezTo>
                  <a:moveTo>
                    <a:pt x="49" y="24"/>
                  </a:moveTo>
                  <a:cubicBezTo>
                    <a:pt x="48" y="24"/>
                    <a:pt x="48" y="24"/>
                    <a:pt x="48" y="24"/>
                  </a:cubicBezTo>
                  <a:cubicBezTo>
                    <a:pt x="45" y="24"/>
                    <a:pt x="42" y="23"/>
                    <a:pt x="39" y="23"/>
                  </a:cubicBezTo>
                  <a:cubicBezTo>
                    <a:pt x="43" y="17"/>
                    <a:pt x="46" y="10"/>
                    <a:pt x="48" y="3"/>
                  </a:cubicBezTo>
                  <a:cubicBezTo>
                    <a:pt x="51" y="4"/>
                    <a:pt x="55" y="4"/>
                    <a:pt x="58" y="6"/>
                  </a:cubicBezTo>
                  <a:cubicBezTo>
                    <a:pt x="55" y="11"/>
                    <a:pt x="53" y="17"/>
                    <a:pt x="50" y="23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moveTo>
                    <a:pt x="47" y="0"/>
                  </a:moveTo>
                  <a:cubicBezTo>
                    <a:pt x="46" y="0"/>
                    <a:pt x="45" y="0"/>
                    <a:pt x="45" y="1"/>
                  </a:cubicBezTo>
                  <a:cubicBezTo>
                    <a:pt x="44" y="5"/>
                    <a:pt x="42" y="9"/>
                    <a:pt x="40" y="13"/>
                  </a:cubicBezTo>
                  <a:cubicBezTo>
                    <a:pt x="33" y="13"/>
                    <a:pt x="26" y="13"/>
                    <a:pt x="21" y="10"/>
                  </a:cubicBezTo>
                  <a:cubicBezTo>
                    <a:pt x="20" y="10"/>
                    <a:pt x="20" y="9"/>
                    <a:pt x="20" y="9"/>
                  </a:cubicBezTo>
                  <a:cubicBezTo>
                    <a:pt x="20" y="9"/>
                    <a:pt x="19" y="9"/>
                    <a:pt x="19" y="10"/>
                  </a:cubicBezTo>
                  <a:cubicBezTo>
                    <a:pt x="18" y="10"/>
                    <a:pt x="18" y="10"/>
                    <a:pt x="18" y="11"/>
                  </a:cubicBezTo>
                  <a:cubicBezTo>
                    <a:pt x="15" y="28"/>
                    <a:pt x="13" y="53"/>
                    <a:pt x="1" y="70"/>
                  </a:cubicBezTo>
                  <a:cubicBezTo>
                    <a:pt x="0" y="70"/>
                    <a:pt x="0" y="71"/>
                    <a:pt x="1" y="72"/>
                  </a:cubicBezTo>
                  <a:cubicBezTo>
                    <a:pt x="1" y="72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4" y="73"/>
                    <a:pt x="6" y="72"/>
                    <a:pt x="7" y="72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13" y="72"/>
                    <a:pt x="18" y="73"/>
                    <a:pt x="24" y="74"/>
                  </a:cubicBezTo>
                  <a:cubicBezTo>
                    <a:pt x="36" y="76"/>
                    <a:pt x="48" y="78"/>
                    <a:pt x="59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60" y="79"/>
                    <a:pt x="60" y="79"/>
                    <a:pt x="61" y="79"/>
                  </a:cubicBezTo>
                  <a:cubicBezTo>
                    <a:pt x="61" y="79"/>
                    <a:pt x="62" y="79"/>
                    <a:pt x="63" y="79"/>
                  </a:cubicBezTo>
                  <a:cubicBezTo>
                    <a:pt x="63" y="79"/>
                    <a:pt x="64" y="78"/>
                    <a:pt x="64" y="78"/>
                  </a:cubicBezTo>
                  <a:cubicBezTo>
                    <a:pt x="65" y="77"/>
                    <a:pt x="65" y="77"/>
                    <a:pt x="65" y="76"/>
                  </a:cubicBezTo>
                  <a:cubicBezTo>
                    <a:pt x="65" y="76"/>
                    <a:pt x="65" y="75"/>
                    <a:pt x="65" y="75"/>
                  </a:cubicBezTo>
                  <a:cubicBezTo>
                    <a:pt x="71" y="66"/>
                    <a:pt x="74" y="56"/>
                    <a:pt x="76" y="45"/>
                  </a:cubicBezTo>
                  <a:cubicBezTo>
                    <a:pt x="77" y="35"/>
                    <a:pt x="78" y="25"/>
                    <a:pt x="80" y="17"/>
                  </a:cubicBezTo>
                  <a:cubicBezTo>
                    <a:pt x="80" y="17"/>
                    <a:pt x="80" y="16"/>
                    <a:pt x="80" y="16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71" y="14"/>
                    <a:pt x="65" y="14"/>
                    <a:pt x="58" y="13"/>
                  </a:cubicBezTo>
                  <a:cubicBezTo>
                    <a:pt x="60" y="11"/>
                    <a:pt x="61" y="8"/>
                    <a:pt x="62" y="5"/>
                  </a:cubicBezTo>
                  <a:cubicBezTo>
                    <a:pt x="62" y="5"/>
                    <a:pt x="62" y="4"/>
                    <a:pt x="62" y="4"/>
                  </a:cubicBezTo>
                  <a:cubicBezTo>
                    <a:pt x="62" y="3"/>
                    <a:pt x="61" y="3"/>
                    <a:pt x="61" y="3"/>
                  </a:cubicBezTo>
                  <a:cubicBezTo>
                    <a:pt x="56" y="1"/>
                    <a:pt x="52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6" name="Freeform 814"/>
            <p:cNvSpPr>
              <a:spLocks/>
            </p:cNvSpPr>
            <p:nvPr/>
          </p:nvSpPr>
          <p:spPr bwMode="auto">
            <a:xfrm>
              <a:off x="899802" y="3712534"/>
              <a:ext cx="82441" cy="14338"/>
            </a:xfrm>
            <a:custGeom>
              <a:avLst/>
              <a:gdLst>
                <a:gd name="T0" fmla="*/ 2 w 39"/>
                <a:gd name="T1" fmla="*/ 0 h 7"/>
                <a:gd name="T2" fmla="*/ 1 w 39"/>
                <a:gd name="T3" fmla="*/ 1 h 7"/>
                <a:gd name="T4" fmla="*/ 2 w 39"/>
                <a:gd name="T5" fmla="*/ 4 h 7"/>
                <a:gd name="T6" fmla="*/ 37 w 39"/>
                <a:gd name="T7" fmla="*/ 7 h 7"/>
                <a:gd name="T8" fmla="*/ 37 w 39"/>
                <a:gd name="T9" fmla="*/ 7 h 7"/>
                <a:gd name="T10" fmla="*/ 39 w 39"/>
                <a:gd name="T11" fmla="*/ 6 h 7"/>
                <a:gd name="T12" fmla="*/ 37 w 39"/>
                <a:gd name="T13" fmla="*/ 4 h 7"/>
                <a:gd name="T14" fmla="*/ 3 w 39"/>
                <a:gd name="T15" fmla="*/ 0 h 7"/>
                <a:gd name="T16" fmla="*/ 2 w 39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7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1" y="3"/>
                    <a:pt x="2" y="4"/>
                  </a:cubicBezTo>
                  <a:cubicBezTo>
                    <a:pt x="13" y="6"/>
                    <a:pt x="25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9" y="7"/>
                    <a:pt x="39" y="6"/>
                  </a:cubicBezTo>
                  <a:cubicBezTo>
                    <a:pt x="39" y="5"/>
                    <a:pt x="38" y="4"/>
                    <a:pt x="37" y="4"/>
                  </a:cubicBezTo>
                  <a:cubicBezTo>
                    <a:pt x="26" y="4"/>
                    <a:pt x="14" y="2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7" name="Freeform 815"/>
            <p:cNvSpPr>
              <a:spLocks/>
            </p:cNvSpPr>
            <p:nvPr/>
          </p:nvSpPr>
          <p:spPr bwMode="auto">
            <a:xfrm>
              <a:off x="890841" y="3735833"/>
              <a:ext cx="83337" cy="17026"/>
            </a:xfrm>
            <a:custGeom>
              <a:avLst/>
              <a:gdLst>
                <a:gd name="T0" fmla="*/ 2 w 39"/>
                <a:gd name="T1" fmla="*/ 0 h 8"/>
                <a:gd name="T2" fmla="*/ 0 w 39"/>
                <a:gd name="T3" fmla="*/ 2 h 8"/>
                <a:gd name="T4" fmla="*/ 2 w 39"/>
                <a:gd name="T5" fmla="*/ 4 h 8"/>
                <a:gd name="T6" fmla="*/ 2 w 39"/>
                <a:gd name="T7" fmla="*/ 4 h 8"/>
                <a:gd name="T8" fmla="*/ 37 w 39"/>
                <a:gd name="T9" fmla="*/ 8 h 8"/>
                <a:gd name="T10" fmla="*/ 37 w 39"/>
                <a:gd name="T11" fmla="*/ 8 h 8"/>
                <a:gd name="T12" fmla="*/ 39 w 39"/>
                <a:gd name="T13" fmla="*/ 6 h 8"/>
                <a:gd name="T14" fmla="*/ 37 w 39"/>
                <a:gd name="T15" fmla="*/ 4 h 8"/>
                <a:gd name="T16" fmla="*/ 3 w 39"/>
                <a:gd name="T17" fmla="*/ 0 h 8"/>
                <a:gd name="T18" fmla="*/ 2 w 39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8">
                  <a:moveTo>
                    <a:pt x="2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3" y="6"/>
                    <a:pt x="25" y="8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8" y="8"/>
                    <a:pt x="39" y="7"/>
                    <a:pt x="39" y="6"/>
                  </a:cubicBezTo>
                  <a:cubicBezTo>
                    <a:pt x="39" y="5"/>
                    <a:pt x="38" y="4"/>
                    <a:pt x="37" y="4"/>
                  </a:cubicBezTo>
                  <a:cubicBezTo>
                    <a:pt x="25" y="4"/>
                    <a:pt x="14" y="3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8" name="Freeform 816"/>
            <p:cNvSpPr>
              <a:spLocks/>
            </p:cNvSpPr>
            <p:nvPr/>
          </p:nvSpPr>
          <p:spPr bwMode="auto">
            <a:xfrm>
              <a:off x="889049" y="3756443"/>
              <a:ext cx="29571" cy="13442"/>
            </a:xfrm>
            <a:custGeom>
              <a:avLst/>
              <a:gdLst>
                <a:gd name="T0" fmla="*/ 4 w 14"/>
                <a:gd name="T1" fmla="*/ 0 h 6"/>
                <a:gd name="T2" fmla="*/ 1 w 14"/>
                <a:gd name="T3" fmla="*/ 0 h 6"/>
                <a:gd name="T4" fmla="*/ 0 w 14"/>
                <a:gd name="T5" fmla="*/ 2 h 6"/>
                <a:gd name="T6" fmla="*/ 1 w 14"/>
                <a:gd name="T7" fmla="*/ 4 h 6"/>
                <a:gd name="T8" fmla="*/ 2 w 14"/>
                <a:gd name="T9" fmla="*/ 4 h 6"/>
                <a:gd name="T10" fmla="*/ 4 w 14"/>
                <a:gd name="T11" fmla="*/ 3 h 6"/>
                <a:gd name="T12" fmla="*/ 4 w 14"/>
                <a:gd name="T13" fmla="*/ 3 h 6"/>
                <a:gd name="T14" fmla="*/ 11 w 14"/>
                <a:gd name="T15" fmla="*/ 5 h 6"/>
                <a:gd name="T16" fmla="*/ 12 w 14"/>
                <a:gd name="T17" fmla="*/ 6 h 6"/>
                <a:gd name="T18" fmla="*/ 14 w 14"/>
                <a:gd name="T19" fmla="*/ 5 h 6"/>
                <a:gd name="T20" fmla="*/ 13 w 14"/>
                <a:gd name="T21" fmla="*/ 2 h 6"/>
                <a:gd name="T22" fmla="*/ 4 w 14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6">
                  <a:moveTo>
                    <a:pt x="4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7" y="3"/>
                    <a:pt x="9" y="4"/>
                    <a:pt x="11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6"/>
                    <a:pt x="13" y="5"/>
                    <a:pt x="14" y="5"/>
                  </a:cubicBezTo>
                  <a:cubicBezTo>
                    <a:pt x="14" y="4"/>
                    <a:pt x="14" y="3"/>
                    <a:pt x="13" y="2"/>
                  </a:cubicBezTo>
                  <a:cubicBezTo>
                    <a:pt x="10" y="1"/>
                    <a:pt x="7" y="0"/>
                    <a:pt x="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19" name="组合 618"/>
          <p:cNvGrpSpPr/>
          <p:nvPr/>
        </p:nvGrpSpPr>
        <p:grpSpPr>
          <a:xfrm>
            <a:off x="4768984" y="2493708"/>
            <a:ext cx="150279" cy="142296"/>
            <a:chOff x="2448263" y="5239491"/>
            <a:chExt cx="286752" cy="271519"/>
          </a:xfrm>
        </p:grpSpPr>
        <p:sp>
          <p:nvSpPr>
            <p:cNvPr id="620" name="Freeform 821"/>
            <p:cNvSpPr>
              <a:spLocks/>
            </p:cNvSpPr>
            <p:nvPr/>
          </p:nvSpPr>
          <p:spPr bwMode="auto">
            <a:xfrm>
              <a:off x="2522639" y="5334478"/>
              <a:ext cx="122766" cy="29571"/>
            </a:xfrm>
            <a:custGeom>
              <a:avLst/>
              <a:gdLst>
                <a:gd name="T0" fmla="*/ 2 w 58"/>
                <a:gd name="T1" fmla="*/ 0 h 14"/>
                <a:gd name="T2" fmla="*/ 0 w 58"/>
                <a:gd name="T3" fmla="*/ 1 h 14"/>
                <a:gd name="T4" fmla="*/ 1 w 58"/>
                <a:gd name="T5" fmla="*/ 4 h 14"/>
                <a:gd name="T6" fmla="*/ 13 w 58"/>
                <a:gd name="T7" fmla="*/ 8 h 14"/>
                <a:gd name="T8" fmla="*/ 39 w 58"/>
                <a:gd name="T9" fmla="*/ 12 h 14"/>
                <a:gd name="T10" fmla="*/ 50 w 58"/>
                <a:gd name="T11" fmla="*/ 14 h 14"/>
                <a:gd name="T12" fmla="*/ 56 w 58"/>
                <a:gd name="T13" fmla="*/ 14 h 14"/>
                <a:gd name="T14" fmla="*/ 56 w 58"/>
                <a:gd name="T15" fmla="*/ 14 h 14"/>
                <a:gd name="T16" fmla="*/ 58 w 58"/>
                <a:gd name="T17" fmla="*/ 12 h 14"/>
                <a:gd name="T18" fmla="*/ 56 w 58"/>
                <a:gd name="T19" fmla="*/ 10 h 14"/>
                <a:gd name="T20" fmla="*/ 56 w 58"/>
                <a:gd name="T21" fmla="*/ 10 h 14"/>
                <a:gd name="T22" fmla="*/ 56 w 58"/>
                <a:gd name="T23" fmla="*/ 10 h 14"/>
                <a:gd name="T24" fmla="*/ 56 w 58"/>
                <a:gd name="T25" fmla="*/ 10 h 14"/>
                <a:gd name="T26" fmla="*/ 47 w 58"/>
                <a:gd name="T27" fmla="*/ 9 h 14"/>
                <a:gd name="T28" fmla="*/ 22 w 58"/>
                <a:gd name="T29" fmla="*/ 5 h 14"/>
                <a:gd name="T30" fmla="*/ 10 w 58"/>
                <a:gd name="T31" fmla="*/ 3 h 14"/>
                <a:gd name="T32" fmla="*/ 3 w 58"/>
                <a:gd name="T33" fmla="*/ 0 h 14"/>
                <a:gd name="T34" fmla="*/ 2 w 58"/>
                <a:gd name="T3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" h="14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4" y="5"/>
                    <a:pt x="8" y="6"/>
                    <a:pt x="13" y="8"/>
                  </a:cubicBezTo>
                  <a:cubicBezTo>
                    <a:pt x="21" y="9"/>
                    <a:pt x="31" y="11"/>
                    <a:pt x="39" y="12"/>
                  </a:cubicBezTo>
                  <a:cubicBezTo>
                    <a:pt x="43" y="13"/>
                    <a:pt x="47" y="13"/>
                    <a:pt x="50" y="14"/>
                  </a:cubicBezTo>
                  <a:cubicBezTo>
                    <a:pt x="53" y="14"/>
                    <a:pt x="55" y="14"/>
                    <a:pt x="56" y="14"/>
                  </a:cubicBezTo>
                  <a:cubicBezTo>
                    <a:pt x="56" y="14"/>
                    <a:pt x="56" y="14"/>
                    <a:pt x="56" y="14"/>
                  </a:cubicBezTo>
                  <a:cubicBezTo>
                    <a:pt x="57" y="14"/>
                    <a:pt x="58" y="13"/>
                    <a:pt x="58" y="12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5" y="10"/>
                    <a:pt x="51" y="10"/>
                    <a:pt x="47" y="9"/>
                  </a:cubicBezTo>
                  <a:cubicBezTo>
                    <a:pt x="40" y="8"/>
                    <a:pt x="31" y="7"/>
                    <a:pt x="22" y="5"/>
                  </a:cubicBezTo>
                  <a:cubicBezTo>
                    <a:pt x="18" y="4"/>
                    <a:pt x="14" y="4"/>
                    <a:pt x="10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1" name="Freeform 822"/>
            <p:cNvSpPr>
              <a:spLocks/>
            </p:cNvSpPr>
            <p:nvPr/>
          </p:nvSpPr>
          <p:spPr bwMode="auto">
            <a:xfrm>
              <a:off x="2518158" y="5357776"/>
              <a:ext cx="110220" cy="35844"/>
            </a:xfrm>
            <a:custGeom>
              <a:avLst/>
              <a:gdLst>
                <a:gd name="T0" fmla="*/ 2 w 52"/>
                <a:gd name="T1" fmla="*/ 0 h 17"/>
                <a:gd name="T2" fmla="*/ 0 w 52"/>
                <a:gd name="T3" fmla="*/ 1 h 17"/>
                <a:gd name="T4" fmla="*/ 1 w 52"/>
                <a:gd name="T5" fmla="*/ 4 h 17"/>
                <a:gd name="T6" fmla="*/ 12 w 52"/>
                <a:gd name="T7" fmla="*/ 7 h 17"/>
                <a:gd name="T8" fmla="*/ 36 w 52"/>
                <a:gd name="T9" fmla="*/ 12 h 17"/>
                <a:gd name="T10" fmla="*/ 45 w 52"/>
                <a:gd name="T11" fmla="*/ 15 h 17"/>
                <a:gd name="T12" fmla="*/ 48 w 52"/>
                <a:gd name="T13" fmla="*/ 16 h 17"/>
                <a:gd name="T14" fmla="*/ 49 w 52"/>
                <a:gd name="T15" fmla="*/ 16 h 17"/>
                <a:gd name="T16" fmla="*/ 49 w 52"/>
                <a:gd name="T17" fmla="*/ 16 h 17"/>
                <a:gd name="T18" fmla="*/ 49 w 52"/>
                <a:gd name="T19" fmla="*/ 16 h 17"/>
                <a:gd name="T20" fmla="*/ 50 w 52"/>
                <a:gd name="T21" fmla="*/ 17 h 17"/>
                <a:gd name="T22" fmla="*/ 52 w 52"/>
                <a:gd name="T23" fmla="*/ 16 h 17"/>
                <a:gd name="T24" fmla="*/ 52 w 52"/>
                <a:gd name="T25" fmla="*/ 13 h 17"/>
                <a:gd name="T26" fmla="*/ 50 w 52"/>
                <a:gd name="T27" fmla="*/ 12 h 17"/>
                <a:gd name="T28" fmla="*/ 41 w 52"/>
                <a:gd name="T29" fmla="*/ 10 h 17"/>
                <a:gd name="T30" fmla="*/ 19 w 52"/>
                <a:gd name="T31" fmla="*/ 4 h 17"/>
                <a:gd name="T32" fmla="*/ 3 w 52"/>
                <a:gd name="T33" fmla="*/ 0 h 17"/>
                <a:gd name="T34" fmla="*/ 2 w 52"/>
                <a:gd name="T3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17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4"/>
                    <a:pt x="1" y="4"/>
                  </a:cubicBezTo>
                  <a:cubicBezTo>
                    <a:pt x="3" y="5"/>
                    <a:pt x="7" y="6"/>
                    <a:pt x="12" y="7"/>
                  </a:cubicBezTo>
                  <a:cubicBezTo>
                    <a:pt x="19" y="9"/>
                    <a:pt x="28" y="11"/>
                    <a:pt x="36" y="12"/>
                  </a:cubicBezTo>
                  <a:cubicBezTo>
                    <a:pt x="39" y="13"/>
                    <a:pt x="43" y="14"/>
                    <a:pt x="45" y="15"/>
                  </a:cubicBezTo>
                  <a:cubicBezTo>
                    <a:pt x="46" y="15"/>
                    <a:pt x="47" y="16"/>
                    <a:pt x="48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50" y="17"/>
                    <a:pt x="50" y="17"/>
                  </a:cubicBezTo>
                  <a:cubicBezTo>
                    <a:pt x="51" y="17"/>
                    <a:pt x="51" y="16"/>
                    <a:pt x="52" y="16"/>
                  </a:cubicBezTo>
                  <a:cubicBezTo>
                    <a:pt x="52" y="15"/>
                    <a:pt x="52" y="14"/>
                    <a:pt x="52" y="13"/>
                  </a:cubicBezTo>
                  <a:cubicBezTo>
                    <a:pt x="51" y="13"/>
                    <a:pt x="51" y="13"/>
                    <a:pt x="50" y="12"/>
                  </a:cubicBezTo>
                  <a:cubicBezTo>
                    <a:pt x="49" y="12"/>
                    <a:pt x="45" y="11"/>
                    <a:pt x="41" y="10"/>
                  </a:cubicBezTo>
                  <a:cubicBezTo>
                    <a:pt x="35" y="8"/>
                    <a:pt x="27" y="6"/>
                    <a:pt x="19" y="4"/>
                  </a:cubicBezTo>
                  <a:cubicBezTo>
                    <a:pt x="12" y="3"/>
                    <a:pt x="5" y="1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2" name="Freeform 823"/>
            <p:cNvSpPr>
              <a:spLocks/>
            </p:cNvSpPr>
            <p:nvPr/>
          </p:nvSpPr>
          <p:spPr bwMode="auto">
            <a:xfrm>
              <a:off x="2507405" y="5379283"/>
              <a:ext cx="32260" cy="17026"/>
            </a:xfrm>
            <a:custGeom>
              <a:avLst/>
              <a:gdLst>
                <a:gd name="T0" fmla="*/ 2 w 15"/>
                <a:gd name="T1" fmla="*/ 0 h 8"/>
                <a:gd name="T2" fmla="*/ 1 w 15"/>
                <a:gd name="T3" fmla="*/ 1 h 8"/>
                <a:gd name="T4" fmla="*/ 1 w 15"/>
                <a:gd name="T5" fmla="*/ 3 h 8"/>
                <a:gd name="T6" fmla="*/ 4 w 15"/>
                <a:gd name="T7" fmla="*/ 6 h 8"/>
                <a:gd name="T8" fmla="*/ 9 w 15"/>
                <a:gd name="T9" fmla="*/ 6 h 8"/>
                <a:gd name="T10" fmla="*/ 11 w 15"/>
                <a:gd name="T11" fmla="*/ 7 h 8"/>
                <a:gd name="T12" fmla="*/ 11 w 15"/>
                <a:gd name="T13" fmla="*/ 7 h 8"/>
                <a:gd name="T14" fmla="*/ 13 w 15"/>
                <a:gd name="T15" fmla="*/ 8 h 8"/>
                <a:gd name="T16" fmla="*/ 14 w 15"/>
                <a:gd name="T17" fmla="*/ 8 h 8"/>
                <a:gd name="T18" fmla="*/ 15 w 15"/>
                <a:gd name="T19" fmla="*/ 5 h 8"/>
                <a:gd name="T20" fmla="*/ 11 w 15"/>
                <a:gd name="T21" fmla="*/ 3 h 8"/>
                <a:gd name="T22" fmla="*/ 6 w 15"/>
                <a:gd name="T23" fmla="*/ 2 h 8"/>
                <a:gd name="T24" fmla="*/ 5 w 15"/>
                <a:gd name="T25" fmla="*/ 2 h 8"/>
                <a:gd name="T26" fmla="*/ 4 w 15"/>
                <a:gd name="T27" fmla="*/ 1 h 8"/>
                <a:gd name="T28" fmla="*/ 2 w 15"/>
                <a:gd name="T2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8">
                  <a:moveTo>
                    <a:pt x="2" y="0"/>
                  </a:moveTo>
                  <a:cubicBezTo>
                    <a:pt x="2" y="0"/>
                    <a:pt x="2" y="0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2" y="5"/>
                    <a:pt x="3" y="5"/>
                    <a:pt x="4" y="6"/>
                  </a:cubicBezTo>
                  <a:cubicBezTo>
                    <a:pt x="6" y="6"/>
                    <a:pt x="8" y="6"/>
                    <a:pt x="9" y="6"/>
                  </a:cubicBezTo>
                  <a:cubicBezTo>
                    <a:pt x="10" y="6"/>
                    <a:pt x="10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2" y="8"/>
                    <a:pt x="12" y="8"/>
                    <a:pt x="13" y="8"/>
                  </a:cubicBezTo>
                  <a:cubicBezTo>
                    <a:pt x="13" y="8"/>
                    <a:pt x="14" y="8"/>
                    <a:pt x="14" y="8"/>
                  </a:cubicBezTo>
                  <a:cubicBezTo>
                    <a:pt x="15" y="7"/>
                    <a:pt x="15" y="6"/>
                    <a:pt x="15" y="5"/>
                  </a:cubicBezTo>
                  <a:cubicBezTo>
                    <a:pt x="14" y="4"/>
                    <a:pt x="12" y="3"/>
                    <a:pt x="11" y="3"/>
                  </a:cubicBezTo>
                  <a:cubicBezTo>
                    <a:pt x="9" y="2"/>
                    <a:pt x="8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3" name="Freeform 824"/>
            <p:cNvSpPr>
              <a:spLocks noEditPoints="1"/>
            </p:cNvSpPr>
            <p:nvPr/>
          </p:nvSpPr>
          <p:spPr bwMode="auto">
            <a:xfrm>
              <a:off x="2448263" y="5239491"/>
              <a:ext cx="286752" cy="271519"/>
            </a:xfrm>
            <a:custGeom>
              <a:avLst/>
              <a:gdLst>
                <a:gd name="T0" fmla="*/ 22 w 135"/>
                <a:gd name="T1" fmla="*/ 91 h 128"/>
                <a:gd name="T2" fmla="*/ 91 w 135"/>
                <a:gd name="T3" fmla="*/ 124 h 128"/>
                <a:gd name="T4" fmla="*/ 88 w 135"/>
                <a:gd name="T5" fmla="*/ 122 h 128"/>
                <a:gd name="T6" fmla="*/ 86 w 135"/>
                <a:gd name="T7" fmla="*/ 121 h 128"/>
                <a:gd name="T8" fmla="*/ 84 w 135"/>
                <a:gd name="T9" fmla="*/ 119 h 128"/>
                <a:gd name="T10" fmla="*/ 34 w 135"/>
                <a:gd name="T11" fmla="*/ 102 h 128"/>
                <a:gd name="T12" fmla="*/ 17 w 135"/>
                <a:gd name="T13" fmla="*/ 99 h 128"/>
                <a:gd name="T14" fmla="*/ 119 w 135"/>
                <a:gd name="T15" fmla="*/ 37 h 128"/>
                <a:gd name="T16" fmla="*/ 116 w 135"/>
                <a:gd name="T17" fmla="*/ 63 h 128"/>
                <a:gd name="T18" fmla="*/ 20 w 135"/>
                <a:gd name="T19" fmla="*/ 87 h 128"/>
                <a:gd name="T20" fmla="*/ 42 w 135"/>
                <a:gd name="T21" fmla="*/ 11 h 128"/>
                <a:gd name="T22" fmla="*/ 64 w 135"/>
                <a:gd name="T23" fmla="*/ 17 h 128"/>
                <a:gd name="T24" fmla="*/ 60 w 135"/>
                <a:gd name="T25" fmla="*/ 31 h 128"/>
                <a:gd name="T26" fmla="*/ 77 w 135"/>
                <a:gd name="T27" fmla="*/ 36 h 128"/>
                <a:gd name="T28" fmla="*/ 85 w 135"/>
                <a:gd name="T29" fmla="*/ 33 h 128"/>
                <a:gd name="T30" fmla="*/ 88 w 135"/>
                <a:gd name="T31" fmla="*/ 21 h 128"/>
                <a:gd name="T32" fmla="*/ 118 w 135"/>
                <a:gd name="T33" fmla="*/ 24 h 128"/>
                <a:gd name="T34" fmla="*/ 95 w 135"/>
                <a:gd name="T35" fmla="*/ 110 h 128"/>
                <a:gd name="T36" fmla="*/ 22 w 135"/>
                <a:gd name="T37" fmla="*/ 86 h 128"/>
                <a:gd name="T38" fmla="*/ 20 w 135"/>
                <a:gd name="T39" fmla="*/ 87 h 128"/>
                <a:gd name="T40" fmla="*/ 74 w 135"/>
                <a:gd name="T41" fmla="*/ 4 h 128"/>
                <a:gd name="T42" fmla="*/ 87 w 135"/>
                <a:gd name="T43" fmla="*/ 6 h 128"/>
                <a:gd name="T44" fmla="*/ 84 w 135"/>
                <a:gd name="T45" fmla="*/ 23 h 128"/>
                <a:gd name="T46" fmla="*/ 81 w 135"/>
                <a:gd name="T47" fmla="*/ 31 h 128"/>
                <a:gd name="T48" fmla="*/ 77 w 135"/>
                <a:gd name="T49" fmla="*/ 32 h 128"/>
                <a:gd name="T50" fmla="*/ 77 w 135"/>
                <a:gd name="T51" fmla="*/ 32 h 128"/>
                <a:gd name="T52" fmla="*/ 64 w 135"/>
                <a:gd name="T53" fmla="*/ 29 h 128"/>
                <a:gd name="T54" fmla="*/ 72 w 135"/>
                <a:gd name="T55" fmla="*/ 4 h 128"/>
                <a:gd name="T56" fmla="*/ 74 w 135"/>
                <a:gd name="T57" fmla="*/ 0 h 128"/>
                <a:gd name="T58" fmla="*/ 67 w 135"/>
                <a:gd name="T59" fmla="*/ 5 h 128"/>
                <a:gd name="T60" fmla="*/ 44 w 135"/>
                <a:gd name="T61" fmla="*/ 7 h 128"/>
                <a:gd name="T62" fmla="*/ 42 w 135"/>
                <a:gd name="T63" fmla="*/ 6 h 128"/>
                <a:gd name="T64" fmla="*/ 39 w 135"/>
                <a:gd name="T65" fmla="*/ 7 h 128"/>
                <a:gd name="T66" fmla="*/ 0 w 135"/>
                <a:gd name="T67" fmla="*/ 86 h 128"/>
                <a:gd name="T68" fmla="*/ 17 w 135"/>
                <a:gd name="T69" fmla="*/ 90 h 128"/>
                <a:gd name="T70" fmla="*/ 12 w 135"/>
                <a:gd name="T71" fmla="*/ 102 h 128"/>
                <a:gd name="T72" fmla="*/ 14 w 135"/>
                <a:gd name="T73" fmla="*/ 103 h 128"/>
                <a:gd name="T74" fmla="*/ 17 w 135"/>
                <a:gd name="T75" fmla="*/ 103 h 128"/>
                <a:gd name="T76" fmla="*/ 84 w 135"/>
                <a:gd name="T77" fmla="*/ 125 h 128"/>
                <a:gd name="T78" fmla="*/ 91 w 135"/>
                <a:gd name="T79" fmla="*/ 128 h 128"/>
                <a:gd name="T80" fmla="*/ 94 w 135"/>
                <a:gd name="T81" fmla="*/ 127 h 128"/>
                <a:gd name="T82" fmla="*/ 134 w 135"/>
                <a:gd name="T83" fmla="*/ 40 h 128"/>
                <a:gd name="T84" fmla="*/ 133 w 135"/>
                <a:gd name="T85" fmla="*/ 37 h 128"/>
                <a:gd name="T86" fmla="*/ 124 w 135"/>
                <a:gd name="T87" fmla="*/ 26 h 128"/>
                <a:gd name="T88" fmla="*/ 125 w 135"/>
                <a:gd name="T89" fmla="*/ 24 h 128"/>
                <a:gd name="T90" fmla="*/ 126 w 135"/>
                <a:gd name="T91" fmla="*/ 22 h 128"/>
                <a:gd name="T92" fmla="*/ 124 w 135"/>
                <a:gd name="T93" fmla="*/ 20 h 128"/>
                <a:gd name="T94" fmla="*/ 122 w 135"/>
                <a:gd name="T95" fmla="*/ 20 h 128"/>
                <a:gd name="T96" fmla="*/ 119 w 135"/>
                <a:gd name="T97" fmla="*/ 20 h 128"/>
                <a:gd name="T98" fmla="*/ 89 w 135"/>
                <a:gd name="T99" fmla="*/ 17 h 128"/>
                <a:gd name="T100" fmla="*/ 92 w 135"/>
                <a:gd name="T101" fmla="*/ 5 h 128"/>
                <a:gd name="T102" fmla="*/ 90 w 135"/>
                <a:gd name="T103" fmla="*/ 2 h 128"/>
                <a:gd name="T104" fmla="*/ 74 w 135"/>
                <a:gd name="T10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5" h="128">
                  <a:moveTo>
                    <a:pt x="17" y="99"/>
                  </a:moveTo>
                  <a:cubicBezTo>
                    <a:pt x="19" y="96"/>
                    <a:pt x="20" y="94"/>
                    <a:pt x="22" y="91"/>
                  </a:cubicBezTo>
                  <a:cubicBezTo>
                    <a:pt x="47" y="96"/>
                    <a:pt x="71" y="104"/>
                    <a:pt x="95" y="114"/>
                  </a:cubicBezTo>
                  <a:cubicBezTo>
                    <a:pt x="93" y="117"/>
                    <a:pt x="92" y="120"/>
                    <a:pt x="91" y="124"/>
                  </a:cubicBezTo>
                  <a:cubicBezTo>
                    <a:pt x="90" y="123"/>
                    <a:pt x="90" y="123"/>
                    <a:pt x="89" y="123"/>
                  </a:cubicBezTo>
                  <a:cubicBezTo>
                    <a:pt x="89" y="123"/>
                    <a:pt x="89" y="122"/>
                    <a:pt x="88" y="122"/>
                  </a:cubicBezTo>
                  <a:cubicBezTo>
                    <a:pt x="88" y="122"/>
                    <a:pt x="87" y="121"/>
                    <a:pt x="86" y="121"/>
                  </a:cubicBezTo>
                  <a:cubicBezTo>
                    <a:pt x="86" y="121"/>
                    <a:pt x="86" y="121"/>
                    <a:pt x="86" y="121"/>
                  </a:cubicBezTo>
                  <a:cubicBezTo>
                    <a:pt x="86" y="120"/>
                    <a:pt x="85" y="119"/>
                    <a:pt x="84" y="119"/>
                  </a:cubicBezTo>
                  <a:cubicBezTo>
                    <a:pt x="84" y="119"/>
                    <a:pt x="84" y="119"/>
                    <a:pt x="84" y="119"/>
                  </a:cubicBezTo>
                  <a:cubicBezTo>
                    <a:pt x="83" y="120"/>
                    <a:pt x="83" y="120"/>
                    <a:pt x="83" y="120"/>
                  </a:cubicBezTo>
                  <a:cubicBezTo>
                    <a:pt x="67" y="114"/>
                    <a:pt x="50" y="108"/>
                    <a:pt x="34" y="102"/>
                  </a:cubicBezTo>
                  <a:cubicBezTo>
                    <a:pt x="29" y="101"/>
                    <a:pt x="23" y="99"/>
                    <a:pt x="17" y="99"/>
                  </a:cubicBezTo>
                  <a:cubicBezTo>
                    <a:pt x="17" y="99"/>
                    <a:pt x="17" y="99"/>
                    <a:pt x="17" y="99"/>
                  </a:cubicBezTo>
                  <a:moveTo>
                    <a:pt x="100" y="101"/>
                  </a:moveTo>
                  <a:cubicBezTo>
                    <a:pt x="104" y="79"/>
                    <a:pt x="111" y="57"/>
                    <a:pt x="119" y="37"/>
                  </a:cubicBezTo>
                  <a:cubicBezTo>
                    <a:pt x="122" y="38"/>
                    <a:pt x="125" y="40"/>
                    <a:pt x="129" y="40"/>
                  </a:cubicBezTo>
                  <a:cubicBezTo>
                    <a:pt x="123" y="47"/>
                    <a:pt x="120" y="55"/>
                    <a:pt x="116" y="63"/>
                  </a:cubicBezTo>
                  <a:cubicBezTo>
                    <a:pt x="111" y="76"/>
                    <a:pt x="106" y="88"/>
                    <a:pt x="100" y="101"/>
                  </a:cubicBezTo>
                  <a:moveTo>
                    <a:pt x="20" y="87"/>
                  </a:moveTo>
                  <a:cubicBezTo>
                    <a:pt x="15" y="86"/>
                    <a:pt x="10" y="85"/>
                    <a:pt x="5" y="84"/>
                  </a:cubicBezTo>
                  <a:cubicBezTo>
                    <a:pt x="20" y="61"/>
                    <a:pt x="33" y="37"/>
                    <a:pt x="42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50" y="13"/>
                    <a:pt x="57" y="15"/>
                    <a:pt x="64" y="17"/>
                  </a:cubicBezTo>
                  <a:cubicBezTo>
                    <a:pt x="63" y="21"/>
                    <a:pt x="61" y="25"/>
                    <a:pt x="59" y="29"/>
                  </a:cubicBezTo>
                  <a:cubicBezTo>
                    <a:pt x="59" y="30"/>
                    <a:pt x="59" y="31"/>
                    <a:pt x="60" y="31"/>
                  </a:cubicBezTo>
                  <a:cubicBezTo>
                    <a:pt x="61" y="33"/>
                    <a:pt x="64" y="34"/>
                    <a:pt x="67" y="35"/>
                  </a:cubicBezTo>
                  <a:cubicBezTo>
                    <a:pt x="71" y="35"/>
                    <a:pt x="74" y="36"/>
                    <a:pt x="77" y="36"/>
                  </a:cubicBezTo>
                  <a:cubicBezTo>
                    <a:pt x="79" y="36"/>
                    <a:pt x="80" y="36"/>
                    <a:pt x="81" y="36"/>
                  </a:cubicBezTo>
                  <a:cubicBezTo>
                    <a:pt x="83" y="35"/>
                    <a:pt x="84" y="35"/>
                    <a:pt x="85" y="33"/>
                  </a:cubicBezTo>
                  <a:cubicBezTo>
                    <a:pt x="85" y="33"/>
                    <a:pt x="86" y="32"/>
                    <a:pt x="86" y="31"/>
                  </a:cubicBezTo>
                  <a:cubicBezTo>
                    <a:pt x="87" y="28"/>
                    <a:pt x="88" y="25"/>
                    <a:pt x="88" y="21"/>
                  </a:cubicBezTo>
                  <a:cubicBezTo>
                    <a:pt x="98" y="23"/>
                    <a:pt x="108" y="23"/>
                    <a:pt x="118" y="24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9" y="24"/>
                    <a:pt x="119" y="24"/>
                    <a:pt x="120" y="24"/>
                  </a:cubicBezTo>
                  <a:cubicBezTo>
                    <a:pt x="108" y="51"/>
                    <a:pt x="99" y="80"/>
                    <a:pt x="95" y="110"/>
                  </a:cubicBezTo>
                  <a:cubicBezTo>
                    <a:pt x="71" y="100"/>
                    <a:pt x="47" y="92"/>
                    <a:pt x="23" y="87"/>
                  </a:cubicBezTo>
                  <a:cubicBezTo>
                    <a:pt x="23" y="87"/>
                    <a:pt x="23" y="87"/>
                    <a:pt x="22" y="86"/>
                  </a:cubicBezTo>
                  <a:cubicBezTo>
                    <a:pt x="22" y="86"/>
                    <a:pt x="21" y="86"/>
                    <a:pt x="21" y="86"/>
                  </a:cubicBezTo>
                  <a:cubicBezTo>
                    <a:pt x="21" y="86"/>
                    <a:pt x="20" y="86"/>
                    <a:pt x="20" y="87"/>
                  </a:cubicBezTo>
                  <a:moveTo>
                    <a:pt x="72" y="4"/>
                  </a:moveTo>
                  <a:cubicBezTo>
                    <a:pt x="73" y="4"/>
                    <a:pt x="73" y="4"/>
                    <a:pt x="74" y="4"/>
                  </a:cubicBezTo>
                  <a:cubicBezTo>
                    <a:pt x="74" y="4"/>
                    <a:pt x="75" y="4"/>
                    <a:pt x="76" y="4"/>
                  </a:cubicBezTo>
                  <a:cubicBezTo>
                    <a:pt x="80" y="5"/>
                    <a:pt x="83" y="5"/>
                    <a:pt x="87" y="6"/>
                  </a:cubicBezTo>
                  <a:cubicBezTo>
                    <a:pt x="87" y="7"/>
                    <a:pt x="87" y="8"/>
                    <a:pt x="86" y="10"/>
                  </a:cubicBezTo>
                  <a:cubicBezTo>
                    <a:pt x="85" y="14"/>
                    <a:pt x="85" y="18"/>
                    <a:pt x="84" y="23"/>
                  </a:cubicBezTo>
                  <a:cubicBezTo>
                    <a:pt x="83" y="25"/>
                    <a:pt x="83" y="27"/>
                    <a:pt x="82" y="28"/>
                  </a:cubicBezTo>
                  <a:cubicBezTo>
                    <a:pt x="82" y="30"/>
                    <a:pt x="82" y="31"/>
                    <a:pt x="81" y="31"/>
                  </a:cubicBezTo>
                  <a:cubicBezTo>
                    <a:pt x="81" y="31"/>
                    <a:pt x="81" y="31"/>
                    <a:pt x="80" y="32"/>
                  </a:cubicBezTo>
                  <a:cubicBezTo>
                    <a:pt x="80" y="32"/>
                    <a:pt x="79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5" y="32"/>
                    <a:pt x="71" y="31"/>
                    <a:pt x="69" y="31"/>
                  </a:cubicBezTo>
                  <a:cubicBezTo>
                    <a:pt x="67" y="30"/>
                    <a:pt x="65" y="29"/>
                    <a:pt x="64" y="29"/>
                  </a:cubicBezTo>
                  <a:cubicBezTo>
                    <a:pt x="67" y="21"/>
                    <a:pt x="70" y="11"/>
                    <a:pt x="71" y="5"/>
                  </a:cubicBezTo>
                  <a:cubicBezTo>
                    <a:pt x="71" y="5"/>
                    <a:pt x="72" y="5"/>
                    <a:pt x="72" y="4"/>
                  </a:cubicBezTo>
                  <a:cubicBezTo>
                    <a:pt x="72" y="4"/>
                    <a:pt x="72" y="4"/>
                    <a:pt x="72" y="4"/>
                  </a:cubicBezTo>
                  <a:moveTo>
                    <a:pt x="74" y="0"/>
                  </a:moveTo>
                  <a:cubicBezTo>
                    <a:pt x="73" y="0"/>
                    <a:pt x="71" y="0"/>
                    <a:pt x="70" y="1"/>
                  </a:cubicBezTo>
                  <a:cubicBezTo>
                    <a:pt x="69" y="2"/>
                    <a:pt x="68" y="3"/>
                    <a:pt x="67" y="5"/>
                  </a:cubicBezTo>
                  <a:cubicBezTo>
                    <a:pt x="67" y="7"/>
                    <a:pt x="66" y="10"/>
                    <a:pt x="65" y="13"/>
                  </a:cubicBezTo>
                  <a:cubicBezTo>
                    <a:pt x="58" y="11"/>
                    <a:pt x="51" y="9"/>
                    <a:pt x="44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7"/>
                    <a:pt x="42" y="6"/>
                    <a:pt x="42" y="6"/>
                  </a:cubicBezTo>
                  <a:cubicBezTo>
                    <a:pt x="42" y="6"/>
                    <a:pt x="41" y="6"/>
                    <a:pt x="41" y="6"/>
                  </a:cubicBezTo>
                  <a:cubicBezTo>
                    <a:pt x="40" y="6"/>
                    <a:pt x="39" y="6"/>
                    <a:pt x="39" y="7"/>
                  </a:cubicBezTo>
                  <a:cubicBezTo>
                    <a:pt x="29" y="34"/>
                    <a:pt x="16" y="60"/>
                    <a:pt x="0" y="84"/>
                  </a:cubicBezTo>
                  <a:cubicBezTo>
                    <a:pt x="0" y="85"/>
                    <a:pt x="0" y="86"/>
                    <a:pt x="0" y="86"/>
                  </a:cubicBezTo>
                  <a:cubicBezTo>
                    <a:pt x="0" y="87"/>
                    <a:pt x="1" y="88"/>
                    <a:pt x="1" y="88"/>
                  </a:cubicBezTo>
                  <a:cubicBezTo>
                    <a:pt x="7" y="88"/>
                    <a:pt x="12" y="89"/>
                    <a:pt x="17" y="90"/>
                  </a:cubicBezTo>
                  <a:cubicBezTo>
                    <a:pt x="15" y="94"/>
                    <a:pt x="14" y="97"/>
                    <a:pt x="12" y="100"/>
                  </a:cubicBezTo>
                  <a:cubicBezTo>
                    <a:pt x="11" y="101"/>
                    <a:pt x="11" y="102"/>
                    <a:pt x="12" y="102"/>
                  </a:cubicBezTo>
                  <a:cubicBezTo>
                    <a:pt x="12" y="103"/>
                    <a:pt x="13" y="103"/>
                    <a:pt x="13" y="103"/>
                  </a:cubicBezTo>
                  <a:cubicBezTo>
                    <a:pt x="14" y="103"/>
                    <a:pt x="14" y="103"/>
                    <a:pt x="14" y="103"/>
                  </a:cubicBezTo>
                  <a:cubicBezTo>
                    <a:pt x="15" y="103"/>
                    <a:pt x="16" y="103"/>
                    <a:pt x="17" y="103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22" y="103"/>
                    <a:pt x="27" y="105"/>
                    <a:pt x="32" y="106"/>
                  </a:cubicBezTo>
                  <a:cubicBezTo>
                    <a:pt x="50" y="112"/>
                    <a:pt x="67" y="118"/>
                    <a:pt x="84" y="125"/>
                  </a:cubicBezTo>
                  <a:cubicBezTo>
                    <a:pt x="85" y="125"/>
                    <a:pt x="85" y="126"/>
                    <a:pt x="86" y="126"/>
                  </a:cubicBezTo>
                  <a:cubicBezTo>
                    <a:pt x="88" y="127"/>
                    <a:pt x="90" y="128"/>
                    <a:pt x="91" y="128"/>
                  </a:cubicBezTo>
                  <a:cubicBezTo>
                    <a:pt x="91" y="128"/>
                    <a:pt x="92" y="128"/>
                    <a:pt x="92" y="128"/>
                  </a:cubicBezTo>
                  <a:cubicBezTo>
                    <a:pt x="93" y="128"/>
                    <a:pt x="93" y="128"/>
                    <a:pt x="94" y="127"/>
                  </a:cubicBezTo>
                  <a:cubicBezTo>
                    <a:pt x="102" y="106"/>
                    <a:pt x="111" y="86"/>
                    <a:pt x="120" y="65"/>
                  </a:cubicBezTo>
                  <a:cubicBezTo>
                    <a:pt x="124" y="56"/>
                    <a:pt x="128" y="47"/>
                    <a:pt x="134" y="40"/>
                  </a:cubicBezTo>
                  <a:cubicBezTo>
                    <a:pt x="135" y="40"/>
                    <a:pt x="135" y="39"/>
                    <a:pt x="134" y="38"/>
                  </a:cubicBezTo>
                  <a:cubicBezTo>
                    <a:pt x="134" y="37"/>
                    <a:pt x="133" y="37"/>
                    <a:pt x="133" y="37"/>
                  </a:cubicBezTo>
                  <a:cubicBezTo>
                    <a:pt x="129" y="36"/>
                    <a:pt x="125" y="35"/>
                    <a:pt x="121" y="33"/>
                  </a:cubicBezTo>
                  <a:cubicBezTo>
                    <a:pt x="122" y="30"/>
                    <a:pt x="123" y="28"/>
                    <a:pt x="124" y="26"/>
                  </a:cubicBezTo>
                  <a:cubicBezTo>
                    <a:pt x="124" y="25"/>
                    <a:pt x="124" y="25"/>
                    <a:pt x="124" y="25"/>
                  </a:cubicBezTo>
                  <a:cubicBezTo>
                    <a:pt x="125" y="24"/>
                    <a:pt x="125" y="24"/>
                    <a:pt x="125" y="24"/>
                  </a:cubicBezTo>
                  <a:cubicBezTo>
                    <a:pt x="125" y="24"/>
                    <a:pt x="125" y="24"/>
                    <a:pt x="126" y="23"/>
                  </a:cubicBezTo>
                  <a:cubicBezTo>
                    <a:pt x="126" y="23"/>
                    <a:pt x="126" y="23"/>
                    <a:pt x="126" y="22"/>
                  </a:cubicBezTo>
                  <a:cubicBezTo>
                    <a:pt x="126" y="22"/>
                    <a:pt x="126" y="21"/>
                    <a:pt x="126" y="21"/>
                  </a:cubicBezTo>
                  <a:cubicBezTo>
                    <a:pt x="125" y="20"/>
                    <a:pt x="124" y="20"/>
                    <a:pt x="124" y="2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1" y="20"/>
                  </a:cubicBezTo>
                  <a:cubicBezTo>
                    <a:pt x="120" y="20"/>
                    <a:pt x="120" y="20"/>
                    <a:pt x="119" y="20"/>
                  </a:cubicBezTo>
                  <a:cubicBezTo>
                    <a:pt x="108" y="19"/>
                    <a:pt x="99" y="19"/>
                    <a:pt x="89" y="17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90" y="14"/>
                    <a:pt x="90" y="12"/>
                    <a:pt x="91" y="10"/>
                  </a:cubicBezTo>
                  <a:cubicBezTo>
                    <a:pt x="91" y="8"/>
                    <a:pt x="92" y="6"/>
                    <a:pt x="92" y="5"/>
                  </a:cubicBezTo>
                  <a:cubicBezTo>
                    <a:pt x="92" y="4"/>
                    <a:pt x="92" y="4"/>
                    <a:pt x="92" y="3"/>
                  </a:cubicBezTo>
                  <a:cubicBezTo>
                    <a:pt x="92" y="3"/>
                    <a:pt x="91" y="2"/>
                    <a:pt x="90" y="2"/>
                  </a:cubicBezTo>
                  <a:cubicBezTo>
                    <a:pt x="86" y="1"/>
                    <a:pt x="81" y="1"/>
                    <a:pt x="76" y="0"/>
                  </a:cubicBezTo>
                  <a:cubicBezTo>
                    <a:pt x="76" y="0"/>
                    <a:pt x="75" y="0"/>
                    <a:pt x="7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24" name="组合 623"/>
          <p:cNvGrpSpPr/>
          <p:nvPr/>
        </p:nvGrpSpPr>
        <p:grpSpPr>
          <a:xfrm>
            <a:off x="3669710" y="2468407"/>
            <a:ext cx="191606" cy="177048"/>
            <a:chOff x="1058411" y="4657921"/>
            <a:chExt cx="365609" cy="337830"/>
          </a:xfrm>
        </p:grpSpPr>
        <p:sp>
          <p:nvSpPr>
            <p:cNvPr id="625" name="Freeform 825"/>
            <p:cNvSpPr>
              <a:spLocks noEditPoints="1"/>
            </p:cNvSpPr>
            <p:nvPr/>
          </p:nvSpPr>
          <p:spPr bwMode="auto">
            <a:xfrm>
              <a:off x="1058411" y="4657921"/>
              <a:ext cx="365609" cy="337830"/>
            </a:xfrm>
            <a:custGeom>
              <a:avLst/>
              <a:gdLst>
                <a:gd name="T0" fmla="*/ 167 w 172"/>
                <a:gd name="T1" fmla="*/ 113 h 159"/>
                <a:gd name="T2" fmla="*/ 152 w 172"/>
                <a:gd name="T3" fmla="*/ 152 h 159"/>
                <a:gd name="T4" fmla="*/ 130 w 172"/>
                <a:gd name="T5" fmla="*/ 117 h 159"/>
                <a:gd name="T6" fmla="*/ 142 w 172"/>
                <a:gd name="T7" fmla="*/ 102 h 159"/>
                <a:gd name="T8" fmla="*/ 146 w 172"/>
                <a:gd name="T9" fmla="*/ 102 h 159"/>
                <a:gd name="T10" fmla="*/ 140 w 172"/>
                <a:gd name="T11" fmla="*/ 78 h 159"/>
                <a:gd name="T12" fmla="*/ 140 w 172"/>
                <a:gd name="T13" fmla="*/ 100 h 159"/>
                <a:gd name="T14" fmla="*/ 97 w 172"/>
                <a:gd name="T15" fmla="*/ 91 h 159"/>
                <a:gd name="T16" fmla="*/ 114 w 172"/>
                <a:gd name="T17" fmla="*/ 77 h 159"/>
                <a:gd name="T18" fmla="*/ 119 w 172"/>
                <a:gd name="T19" fmla="*/ 92 h 159"/>
                <a:gd name="T20" fmla="*/ 92 w 172"/>
                <a:gd name="T21" fmla="*/ 68 h 159"/>
                <a:gd name="T22" fmla="*/ 110 w 172"/>
                <a:gd name="T23" fmla="*/ 76 h 159"/>
                <a:gd name="T24" fmla="*/ 83 w 172"/>
                <a:gd name="T25" fmla="*/ 55 h 159"/>
                <a:gd name="T26" fmla="*/ 79 w 172"/>
                <a:gd name="T27" fmla="*/ 65 h 159"/>
                <a:gd name="T28" fmla="*/ 64 w 172"/>
                <a:gd name="T29" fmla="*/ 46 h 159"/>
                <a:gd name="T30" fmla="*/ 83 w 172"/>
                <a:gd name="T31" fmla="*/ 42 h 159"/>
                <a:gd name="T32" fmla="*/ 61 w 172"/>
                <a:gd name="T33" fmla="*/ 29 h 159"/>
                <a:gd name="T34" fmla="*/ 45 w 172"/>
                <a:gd name="T35" fmla="*/ 41 h 159"/>
                <a:gd name="T36" fmla="*/ 5 w 172"/>
                <a:gd name="T37" fmla="*/ 155 h 159"/>
                <a:gd name="T38" fmla="*/ 24 w 172"/>
                <a:gd name="T39" fmla="*/ 23 h 159"/>
                <a:gd name="T40" fmla="*/ 35 w 172"/>
                <a:gd name="T41" fmla="*/ 46 h 159"/>
                <a:gd name="T42" fmla="*/ 60 w 172"/>
                <a:gd name="T43" fmla="*/ 47 h 159"/>
                <a:gd name="T44" fmla="*/ 62 w 172"/>
                <a:gd name="T45" fmla="*/ 69 h 159"/>
                <a:gd name="T46" fmla="*/ 62 w 172"/>
                <a:gd name="T47" fmla="*/ 70 h 159"/>
                <a:gd name="T48" fmla="*/ 63 w 172"/>
                <a:gd name="T49" fmla="*/ 70 h 159"/>
                <a:gd name="T50" fmla="*/ 79 w 172"/>
                <a:gd name="T51" fmla="*/ 69 h 159"/>
                <a:gd name="T52" fmla="*/ 92 w 172"/>
                <a:gd name="T53" fmla="*/ 95 h 159"/>
                <a:gd name="T54" fmla="*/ 120 w 172"/>
                <a:gd name="T55" fmla="*/ 118 h 159"/>
                <a:gd name="T56" fmla="*/ 130 w 172"/>
                <a:gd name="T57" fmla="*/ 121 h 159"/>
                <a:gd name="T58" fmla="*/ 5 w 172"/>
                <a:gd name="T59" fmla="*/ 155 h 159"/>
                <a:gd name="T60" fmla="*/ 56 w 172"/>
                <a:gd name="T61" fmla="*/ 13 h 159"/>
                <a:gd name="T62" fmla="*/ 8 w 172"/>
                <a:gd name="T63" fmla="*/ 19 h 159"/>
                <a:gd name="T64" fmla="*/ 51 w 172"/>
                <a:gd name="T65" fmla="*/ 4 h 159"/>
                <a:gd name="T66" fmla="*/ 58 w 172"/>
                <a:gd name="T67" fmla="*/ 0 h 159"/>
                <a:gd name="T68" fmla="*/ 29 w 172"/>
                <a:gd name="T69" fmla="*/ 2 h 159"/>
                <a:gd name="T70" fmla="*/ 2 w 172"/>
                <a:gd name="T71" fmla="*/ 20 h 159"/>
                <a:gd name="T72" fmla="*/ 1 w 172"/>
                <a:gd name="T73" fmla="*/ 21 h 159"/>
                <a:gd name="T74" fmla="*/ 0 w 172"/>
                <a:gd name="T75" fmla="*/ 157 h 159"/>
                <a:gd name="T76" fmla="*/ 149 w 172"/>
                <a:gd name="T77" fmla="*/ 157 h 159"/>
                <a:gd name="T78" fmla="*/ 152 w 172"/>
                <a:gd name="T79" fmla="*/ 158 h 159"/>
                <a:gd name="T80" fmla="*/ 155 w 172"/>
                <a:gd name="T81" fmla="*/ 154 h 159"/>
                <a:gd name="T82" fmla="*/ 171 w 172"/>
                <a:gd name="T83" fmla="*/ 131 h 159"/>
                <a:gd name="T84" fmla="*/ 171 w 172"/>
                <a:gd name="T85" fmla="*/ 99 h 159"/>
                <a:gd name="T86" fmla="*/ 171 w 172"/>
                <a:gd name="T87" fmla="*/ 98 h 159"/>
                <a:gd name="T88" fmla="*/ 152 w 172"/>
                <a:gd name="T89" fmla="*/ 98 h 159"/>
                <a:gd name="T90" fmla="*/ 143 w 172"/>
                <a:gd name="T91" fmla="*/ 99 h 159"/>
                <a:gd name="T92" fmla="*/ 144 w 172"/>
                <a:gd name="T93" fmla="*/ 74 h 159"/>
                <a:gd name="T94" fmla="*/ 143 w 172"/>
                <a:gd name="T95" fmla="*/ 73 h 159"/>
                <a:gd name="T96" fmla="*/ 126 w 172"/>
                <a:gd name="T97" fmla="*/ 73 h 159"/>
                <a:gd name="T98" fmla="*/ 114 w 172"/>
                <a:gd name="T99" fmla="*/ 48 h 159"/>
                <a:gd name="T100" fmla="*/ 113 w 172"/>
                <a:gd name="T101" fmla="*/ 47 h 159"/>
                <a:gd name="T102" fmla="*/ 112 w 172"/>
                <a:gd name="T103" fmla="*/ 46 h 159"/>
                <a:gd name="T104" fmla="*/ 87 w 172"/>
                <a:gd name="T105" fmla="*/ 26 h 159"/>
                <a:gd name="T106" fmla="*/ 86 w 172"/>
                <a:gd name="T107" fmla="*/ 25 h 159"/>
                <a:gd name="T108" fmla="*/ 85 w 172"/>
                <a:gd name="T109" fmla="*/ 24 h 159"/>
                <a:gd name="T110" fmla="*/ 59 w 172"/>
                <a:gd name="T111" fmla="*/ 13 h 159"/>
                <a:gd name="T112" fmla="*/ 59 w 172"/>
                <a:gd name="T113" fmla="*/ 2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2" h="159">
                  <a:moveTo>
                    <a:pt x="152" y="152"/>
                  </a:moveTo>
                  <a:cubicBezTo>
                    <a:pt x="151" y="141"/>
                    <a:pt x="150" y="130"/>
                    <a:pt x="150" y="119"/>
                  </a:cubicBezTo>
                  <a:cubicBezTo>
                    <a:pt x="156" y="113"/>
                    <a:pt x="161" y="108"/>
                    <a:pt x="168" y="103"/>
                  </a:cubicBezTo>
                  <a:cubicBezTo>
                    <a:pt x="168" y="106"/>
                    <a:pt x="167" y="110"/>
                    <a:pt x="167" y="113"/>
                  </a:cubicBezTo>
                  <a:cubicBezTo>
                    <a:pt x="167" y="116"/>
                    <a:pt x="167" y="118"/>
                    <a:pt x="167" y="120"/>
                  </a:cubicBezTo>
                  <a:cubicBezTo>
                    <a:pt x="167" y="124"/>
                    <a:pt x="167" y="128"/>
                    <a:pt x="167" y="131"/>
                  </a:cubicBezTo>
                  <a:cubicBezTo>
                    <a:pt x="167" y="131"/>
                    <a:pt x="168" y="132"/>
                    <a:pt x="168" y="132"/>
                  </a:cubicBezTo>
                  <a:cubicBezTo>
                    <a:pt x="163" y="139"/>
                    <a:pt x="158" y="146"/>
                    <a:pt x="152" y="152"/>
                  </a:cubicBezTo>
                  <a:moveTo>
                    <a:pt x="152" y="102"/>
                  </a:moveTo>
                  <a:cubicBezTo>
                    <a:pt x="156" y="102"/>
                    <a:pt x="159" y="102"/>
                    <a:pt x="163" y="102"/>
                  </a:cubicBezTo>
                  <a:cubicBezTo>
                    <a:pt x="157" y="106"/>
                    <a:pt x="152" y="112"/>
                    <a:pt x="147" y="117"/>
                  </a:cubicBezTo>
                  <a:cubicBezTo>
                    <a:pt x="139" y="117"/>
                    <a:pt x="136" y="117"/>
                    <a:pt x="130" y="117"/>
                  </a:cubicBezTo>
                  <a:cubicBezTo>
                    <a:pt x="129" y="117"/>
                    <a:pt x="128" y="117"/>
                    <a:pt x="126" y="117"/>
                  </a:cubicBezTo>
                  <a:cubicBezTo>
                    <a:pt x="128" y="116"/>
                    <a:pt x="131" y="113"/>
                    <a:pt x="133" y="111"/>
                  </a:cubicBezTo>
                  <a:cubicBezTo>
                    <a:pt x="136" y="108"/>
                    <a:pt x="139" y="105"/>
                    <a:pt x="141" y="103"/>
                  </a:cubicBezTo>
                  <a:cubicBezTo>
                    <a:pt x="142" y="102"/>
                    <a:pt x="142" y="102"/>
                    <a:pt x="142" y="102"/>
                  </a:cubicBezTo>
                  <a:cubicBezTo>
                    <a:pt x="142" y="102"/>
                    <a:pt x="142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4" y="102"/>
                    <a:pt x="144" y="102"/>
                    <a:pt x="144" y="102"/>
                  </a:cubicBezTo>
                  <a:cubicBezTo>
                    <a:pt x="144" y="102"/>
                    <a:pt x="145" y="102"/>
                    <a:pt x="146" y="102"/>
                  </a:cubicBezTo>
                  <a:cubicBezTo>
                    <a:pt x="148" y="102"/>
                    <a:pt x="150" y="102"/>
                    <a:pt x="152" y="102"/>
                  </a:cubicBezTo>
                  <a:moveTo>
                    <a:pt x="123" y="115"/>
                  </a:moveTo>
                  <a:cubicBezTo>
                    <a:pt x="123" y="107"/>
                    <a:pt x="123" y="104"/>
                    <a:pt x="122" y="94"/>
                  </a:cubicBezTo>
                  <a:cubicBezTo>
                    <a:pt x="128" y="88"/>
                    <a:pt x="133" y="83"/>
                    <a:pt x="140" y="78"/>
                  </a:cubicBezTo>
                  <a:cubicBezTo>
                    <a:pt x="140" y="80"/>
                    <a:pt x="140" y="83"/>
                    <a:pt x="140" y="86"/>
                  </a:cubicBezTo>
                  <a:cubicBezTo>
                    <a:pt x="140" y="87"/>
                    <a:pt x="140" y="89"/>
                    <a:pt x="140" y="91"/>
                  </a:cubicBezTo>
                  <a:cubicBezTo>
                    <a:pt x="140" y="93"/>
                    <a:pt x="140" y="96"/>
                    <a:pt x="140" y="99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37" y="102"/>
                    <a:pt x="134" y="105"/>
                    <a:pt x="130" y="109"/>
                  </a:cubicBezTo>
                  <a:cubicBezTo>
                    <a:pt x="128" y="111"/>
                    <a:pt x="126" y="113"/>
                    <a:pt x="123" y="115"/>
                  </a:cubicBezTo>
                  <a:moveTo>
                    <a:pt x="97" y="91"/>
                  </a:moveTo>
                  <a:cubicBezTo>
                    <a:pt x="100" y="89"/>
                    <a:pt x="103" y="87"/>
                    <a:pt x="106" y="84"/>
                  </a:cubicBezTo>
                  <a:cubicBezTo>
                    <a:pt x="108" y="83"/>
                    <a:pt x="110" y="81"/>
                    <a:pt x="111" y="80"/>
                  </a:cubicBezTo>
                  <a:cubicBezTo>
                    <a:pt x="112" y="79"/>
                    <a:pt x="113" y="78"/>
                    <a:pt x="113" y="78"/>
                  </a:cubicBezTo>
                  <a:cubicBezTo>
                    <a:pt x="114" y="77"/>
                    <a:pt x="114" y="77"/>
                    <a:pt x="114" y="77"/>
                  </a:cubicBezTo>
                  <a:cubicBezTo>
                    <a:pt x="114" y="77"/>
                    <a:pt x="114" y="77"/>
                    <a:pt x="114" y="77"/>
                  </a:cubicBezTo>
                  <a:cubicBezTo>
                    <a:pt x="117" y="77"/>
                    <a:pt x="121" y="77"/>
                    <a:pt x="126" y="77"/>
                  </a:cubicBezTo>
                  <a:cubicBezTo>
                    <a:pt x="129" y="77"/>
                    <a:pt x="133" y="77"/>
                    <a:pt x="136" y="77"/>
                  </a:cubicBezTo>
                  <a:cubicBezTo>
                    <a:pt x="130" y="81"/>
                    <a:pt x="125" y="87"/>
                    <a:pt x="119" y="92"/>
                  </a:cubicBezTo>
                  <a:cubicBezTo>
                    <a:pt x="114" y="91"/>
                    <a:pt x="110" y="91"/>
                    <a:pt x="106" y="91"/>
                  </a:cubicBezTo>
                  <a:cubicBezTo>
                    <a:pt x="103" y="91"/>
                    <a:pt x="101" y="91"/>
                    <a:pt x="97" y="91"/>
                  </a:cubicBezTo>
                  <a:moveTo>
                    <a:pt x="93" y="90"/>
                  </a:moveTo>
                  <a:cubicBezTo>
                    <a:pt x="93" y="81"/>
                    <a:pt x="92" y="77"/>
                    <a:pt x="92" y="68"/>
                  </a:cubicBezTo>
                  <a:cubicBezTo>
                    <a:pt x="98" y="62"/>
                    <a:pt x="103" y="56"/>
                    <a:pt x="110" y="52"/>
                  </a:cubicBezTo>
                  <a:cubicBezTo>
                    <a:pt x="110" y="52"/>
                    <a:pt x="110" y="53"/>
                    <a:pt x="110" y="54"/>
                  </a:cubicBezTo>
                  <a:cubicBezTo>
                    <a:pt x="110" y="59"/>
                    <a:pt x="110" y="66"/>
                    <a:pt x="110" y="72"/>
                  </a:cubicBezTo>
                  <a:cubicBezTo>
                    <a:pt x="110" y="73"/>
                    <a:pt x="110" y="74"/>
                    <a:pt x="110" y="76"/>
                  </a:cubicBezTo>
                  <a:cubicBezTo>
                    <a:pt x="108" y="77"/>
                    <a:pt x="105" y="80"/>
                    <a:pt x="102" y="83"/>
                  </a:cubicBezTo>
                  <a:cubicBezTo>
                    <a:pt x="99" y="86"/>
                    <a:pt x="96" y="88"/>
                    <a:pt x="93" y="90"/>
                  </a:cubicBezTo>
                  <a:moveTo>
                    <a:pt x="70" y="65"/>
                  </a:moveTo>
                  <a:cubicBezTo>
                    <a:pt x="75" y="62"/>
                    <a:pt x="80" y="58"/>
                    <a:pt x="83" y="55"/>
                  </a:cubicBezTo>
                  <a:cubicBezTo>
                    <a:pt x="85" y="53"/>
                    <a:pt x="85" y="53"/>
                    <a:pt x="87" y="52"/>
                  </a:cubicBezTo>
                  <a:cubicBezTo>
                    <a:pt x="91" y="51"/>
                    <a:pt x="98" y="51"/>
                    <a:pt x="105" y="51"/>
                  </a:cubicBezTo>
                  <a:cubicBezTo>
                    <a:pt x="100" y="55"/>
                    <a:pt x="95" y="60"/>
                    <a:pt x="89" y="65"/>
                  </a:cubicBezTo>
                  <a:cubicBezTo>
                    <a:pt x="85" y="65"/>
                    <a:pt x="82" y="65"/>
                    <a:pt x="79" y="65"/>
                  </a:cubicBezTo>
                  <a:cubicBezTo>
                    <a:pt x="76" y="65"/>
                    <a:pt x="73" y="65"/>
                    <a:pt x="70" y="65"/>
                  </a:cubicBezTo>
                  <a:moveTo>
                    <a:pt x="65" y="65"/>
                  </a:moveTo>
                  <a:cubicBezTo>
                    <a:pt x="64" y="59"/>
                    <a:pt x="63" y="57"/>
                    <a:pt x="63" y="53"/>
                  </a:cubicBezTo>
                  <a:cubicBezTo>
                    <a:pt x="63" y="51"/>
                    <a:pt x="64" y="49"/>
                    <a:pt x="64" y="46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71" y="40"/>
                    <a:pt x="76" y="34"/>
                    <a:pt x="83" y="29"/>
                  </a:cubicBezTo>
                  <a:cubicBezTo>
                    <a:pt x="83" y="32"/>
                    <a:pt x="83" y="34"/>
                    <a:pt x="83" y="37"/>
                  </a:cubicBezTo>
                  <a:cubicBezTo>
                    <a:pt x="83" y="39"/>
                    <a:pt x="83" y="40"/>
                    <a:pt x="83" y="42"/>
                  </a:cubicBezTo>
                  <a:cubicBezTo>
                    <a:pt x="83" y="45"/>
                    <a:pt x="83" y="47"/>
                    <a:pt x="83" y="50"/>
                  </a:cubicBezTo>
                  <a:cubicBezTo>
                    <a:pt x="82" y="51"/>
                    <a:pt x="81" y="51"/>
                    <a:pt x="80" y="52"/>
                  </a:cubicBezTo>
                  <a:cubicBezTo>
                    <a:pt x="77" y="56"/>
                    <a:pt x="70" y="61"/>
                    <a:pt x="65" y="65"/>
                  </a:cubicBezTo>
                  <a:moveTo>
                    <a:pt x="61" y="29"/>
                  </a:moveTo>
                  <a:cubicBezTo>
                    <a:pt x="66" y="29"/>
                    <a:pt x="72" y="28"/>
                    <a:pt x="79" y="28"/>
                  </a:cubicBezTo>
                  <a:cubicBezTo>
                    <a:pt x="72" y="33"/>
                    <a:pt x="68" y="38"/>
                    <a:pt x="62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6" y="42"/>
                    <a:pt x="51" y="41"/>
                    <a:pt x="45" y="41"/>
                  </a:cubicBezTo>
                  <a:cubicBezTo>
                    <a:pt x="44" y="41"/>
                    <a:pt x="42" y="41"/>
                    <a:pt x="41" y="41"/>
                  </a:cubicBezTo>
                  <a:cubicBezTo>
                    <a:pt x="46" y="37"/>
                    <a:pt x="52" y="33"/>
                    <a:pt x="58" y="29"/>
                  </a:cubicBezTo>
                  <a:cubicBezTo>
                    <a:pt x="59" y="29"/>
                    <a:pt x="60" y="29"/>
                    <a:pt x="61" y="29"/>
                  </a:cubicBezTo>
                  <a:moveTo>
                    <a:pt x="5" y="155"/>
                  </a:moveTo>
                  <a:cubicBezTo>
                    <a:pt x="5" y="143"/>
                    <a:pt x="6" y="133"/>
                    <a:pt x="6" y="124"/>
                  </a:cubicBezTo>
                  <a:cubicBezTo>
                    <a:pt x="6" y="98"/>
                    <a:pt x="5" y="78"/>
                    <a:pt x="5" y="52"/>
                  </a:cubicBezTo>
                  <a:cubicBezTo>
                    <a:pt x="5" y="43"/>
                    <a:pt x="5" y="34"/>
                    <a:pt x="5" y="23"/>
                  </a:cubicBezTo>
                  <a:cubicBezTo>
                    <a:pt x="12" y="23"/>
                    <a:pt x="18" y="23"/>
                    <a:pt x="24" y="23"/>
                  </a:cubicBezTo>
                  <a:cubicBezTo>
                    <a:pt x="27" y="23"/>
                    <a:pt x="29" y="23"/>
                    <a:pt x="32" y="23"/>
                  </a:cubicBezTo>
                  <a:cubicBezTo>
                    <a:pt x="33" y="31"/>
                    <a:pt x="33" y="35"/>
                    <a:pt x="34" y="43"/>
                  </a:cubicBezTo>
                  <a:cubicBezTo>
                    <a:pt x="34" y="44"/>
                    <a:pt x="34" y="45"/>
                    <a:pt x="34" y="45"/>
                  </a:cubicBezTo>
                  <a:cubicBezTo>
                    <a:pt x="35" y="45"/>
                    <a:pt x="35" y="46"/>
                    <a:pt x="35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9" y="45"/>
                    <a:pt x="42" y="45"/>
                    <a:pt x="45" y="45"/>
                  </a:cubicBezTo>
                  <a:cubicBezTo>
                    <a:pt x="50" y="45"/>
                    <a:pt x="55" y="45"/>
                    <a:pt x="60" y="47"/>
                  </a:cubicBezTo>
                  <a:cubicBezTo>
                    <a:pt x="60" y="49"/>
                    <a:pt x="60" y="51"/>
                    <a:pt x="60" y="53"/>
                  </a:cubicBezTo>
                  <a:cubicBezTo>
                    <a:pt x="60" y="58"/>
                    <a:pt x="60" y="61"/>
                    <a:pt x="61" y="68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70" y="69"/>
                    <a:pt x="74" y="69"/>
                    <a:pt x="79" y="69"/>
                  </a:cubicBezTo>
                  <a:cubicBezTo>
                    <a:pt x="82" y="69"/>
                    <a:pt x="85" y="69"/>
                    <a:pt x="88" y="69"/>
                  </a:cubicBezTo>
                  <a:cubicBezTo>
                    <a:pt x="89" y="79"/>
                    <a:pt x="89" y="83"/>
                    <a:pt x="90" y="94"/>
                  </a:cubicBezTo>
                  <a:cubicBezTo>
                    <a:pt x="90" y="94"/>
                    <a:pt x="90" y="95"/>
                    <a:pt x="91" y="95"/>
                  </a:cubicBezTo>
                  <a:cubicBezTo>
                    <a:pt x="91" y="95"/>
                    <a:pt x="91" y="95"/>
                    <a:pt x="92" y="95"/>
                  </a:cubicBezTo>
                  <a:cubicBezTo>
                    <a:pt x="92" y="95"/>
                    <a:pt x="92" y="95"/>
                    <a:pt x="92" y="95"/>
                  </a:cubicBezTo>
                  <a:cubicBezTo>
                    <a:pt x="98" y="95"/>
                    <a:pt x="102" y="95"/>
                    <a:pt x="106" y="95"/>
                  </a:cubicBezTo>
                  <a:cubicBezTo>
                    <a:pt x="110" y="95"/>
                    <a:pt x="113" y="95"/>
                    <a:pt x="118" y="95"/>
                  </a:cubicBezTo>
                  <a:cubicBezTo>
                    <a:pt x="119" y="105"/>
                    <a:pt x="120" y="108"/>
                    <a:pt x="120" y="118"/>
                  </a:cubicBezTo>
                  <a:cubicBezTo>
                    <a:pt x="120" y="118"/>
                    <a:pt x="120" y="119"/>
                    <a:pt x="120" y="119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1"/>
                    <a:pt x="122" y="121"/>
                  </a:cubicBezTo>
                  <a:cubicBezTo>
                    <a:pt x="125" y="121"/>
                    <a:pt x="128" y="121"/>
                    <a:pt x="130" y="121"/>
                  </a:cubicBezTo>
                  <a:cubicBezTo>
                    <a:pt x="135" y="121"/>
                    <a:pt x="139" y="121"/>
                    <a:pt x="146" y="120"/>
                  </a:cubicBezTo>
                  <a:cubicBezTo>
                    <a:pt x="147" y="132"/>
                    <a:pt x="148" y="143"/>
                    <a:pt x="148" y="154"/>
                  </a:cubicBezTo>
                  <a:cubicBezTo>
                    <a:pt x="124" y="153"/>
                    <a:pt x="104" y="152"/>
                    <a:pt x="84" y="152"/>
                  </a:cubicBezTo>
                  <a:cubicBezTo>
                    <a:pt x="59" y="152"/>
                    <a:pt x="35" y="153"/>
                    <a:pt x="5" y="155"/>
                  </a:cubicBezTo>
                  <a:moveTo>
                    <a:pt x="37" y="40"/>
                  </a:moveTo>
                  <a:cubicBezTo>
                    <a:pt x="37" y="33"/>
                    <a:pt x="36" y="29"/>
                    <a:pt x="35" y="21"/>
                  </a:cubicBezTo>
                  <a:cubicBezTo>
                    <a:pt x="42" y="15"/>
                    <a:pt x="49" y="10"/>
                    <a:pt x="56" y="6"/>
                  </a:cubicBezTo>
                  <a:cubicBezTo>
                    <a:pt x="56" y="8"/>
                    <a:pt x="56" y="10"/>
                    <a:pt x="56" y="13"/>
                  </a:cubicBezTo>
                  <a:cubicBezTo>
                    <a:pt x="56" y="15"/>
                    <a:pt x="56" y="16"/>
                    <a:pt x="56" y="18"/>
                  </a:cubicBezTo>
                  <a:cubicBezTo>
                    <a:pt x="56" y="21"/>
                    <a:pt x="55" y="23"/>
                    <a:pt x="55" y="26"/>
                  </a:cubicBezTo>
                  <a:cubicBezTo>
                    <a:pt x="49" y="30"/>
                    <a:pt x="43" y="35"/>
                    <a:pt x="37" y="40"/>
                  </a:cubicBezTo>
                  <a:moveTo>
                    <a:pt x="8" y="19"/>
                  </a:moveTo>
                  <a:cubicBezTo>
                    <a:pt x="13" y="16"/>
                    <a:pt x="18" y="13"/>
                    <a:pt x="24" y="9"/>
                  </a:cubicBezTo>
                  <a:cubicBezTo>
                    <a:pt x="26" y="8"/>
                    <a:pt x="28" y="7"/>
                    <a:pt x="30" y="6"/>
                  </a:cubicBezTo>
                  <a:cubicBezTo>
                    <a:pt x="32" y="5"/>
                    <a:pt x="37" y="5"/>
                    <a:pt x="42" y="5"/>
                  </a:cubicBezTo>
                  <a:cubicBezTo>
                    <a:pt x="45" y="5"/>
                    <a:pt x="48" y="4"/>
                    <a:pt x="51" y="4"/>
                  </a:cubicBezTo>
                  <a:cubicBezTo>
                    <a:pt x="44" y="9"/>
                    <a:pt x="37" y="14"/>
                    <a:pt x="32" y="19"/>
                  </a:cubicBezTo>
                  <a:cubicBezTo>
                    <a:pt x="29" y="19"/>
                    <a:pt x="27" y="19"/>
                    <a:pt x="24" y="19"/>
                  </a:cubicBezTo>
                  <a:cubicBezTo>
                    <a:pt x="19" y="19"/>
                    <a:pt x="14" y="19"/>
                    <a:pt x="8" y="19"/>
                  </a:cubicBezTo>
                  <a:moveTo>
                    <a:pt x="58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3" y="1"/>
                    <a:pt x="47" y="1"/>
                    <a:pt x="42" y="1"/>
                  </a:cubicBezTo>
                  <a:cubicBezTo>
                    <a:pt x="37" y="1"/>
                    <a:pt x="32" y="2"/>
                    <a:pt x="29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6" y="3"/>
                    <a:pt x="24" y="5"/>
                    <a:pt x="22" y="6"/>
                  </a:cubicBezTo>
                  <a:cubicBezTo>
                    <a:pt x="15" y="10"/>
                    <a:pt x="9" y="14"/>
                    <a:pt x="3" y="18"/>
                  </a:cubicBezTo>
                  <a:cubicBezTo>
                    <a:pt x="2" y="18"/>
                    <a:pt x="2" y="19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33"/>
                    <a:pt x="1" y="43"/>
                    <a:pt x="1" y="52"/>
                  </a:cubicBezTo>
                  <a:cubicBezTo>
                    <a:pt x="1" y="78"/>
                    <a:pt x="2" y="98"/>
                    <a:pt x="2" y="124"/>
                  </a:cubicBezTo>
                  <a:cubicBezTo>
                    <a:pt x="2" y="133"/>
                    <a:pt x="2" y="143"/>
                    <a:pt x="2" y="155"/>
                  </a:cubicBezTo>
                  <a:cubicBezTo>
                    <a:pt x="1" y="155"/>
                    <a:pt x="0" y="156"/>
                    <a:pt x="0" y="157"/>
                  </a:cubicBezTo>
                  <a:cubicBezTo>
                    <a:pt x="0" y="158"/>
                    <a:pt x="1" y="158"/>
                    <a:pt x="2" y="158"/>
                  </a:cubicBezTo>
                  <a:cubicBezTo>
                    <a:pt x="2" y="158"/>
                    <a:pt x="2" y="158"/>
                    <a:pt x="2" y="158"/>
                  </a:cubicBezTo>
                  <a:cubicBezTo>
                    <a:pt x="33" y="157"/>
                    <a:pt x="58" y="156"/>
                    <a:pt x="84" y="156"/>
                  </a:cubicBezTo>
                  <a:cubicBezTo>
                    <a:pt x="104" y="156"/>
                    <a:pt x="125" y="157"/>
                    <a:pt x="149" y="157"/>
                  </a:cubicBezTo>
                  <a:cubicBezTo>
                    <a:pt x="149" y="158"/>
                    <a:pt x="150" y="159"/>
                    <a:pt x="150" y="159"/>
                  </a:cubicBezTo>
                  <a:cubicBezTo>
                    <a:pt x="150" y="159"/>
                    <a:pt x="150" y="159"/>
                    <a:pt x="150" y="159"/>
                  </a:cubicBezTo>
                  <a:cubicBezTo>
                    <a:pt x="151" y="159"/>
                    <a:pt x="152" y="158"/>
                    <a:pt x="152" y="158"/>
                  </a:cubicBezTo>
                  <a:cubicBezTo>
                    <a:pt x="152" y="158"/>
                    <a:pt x="152" y="158"/>
                    <a:pt x="152" y="158"/>
                  </a:cubicBezTo>
                  <a:cubicBezTo>
                    <a:pt x="153" y="158"/>
                    <a:pt x="153" y="158"/>
                    <a:pt x="154" y="158"/>
                  </a:cubicBezTo>
                  <a:cubicBezTo>
                    <a:pt x="154" y="158"/>
                    <a:pt x="154" y="158"/>
                    <a:pt x="154" y="158"/>
                  </a:cubicBezTo>
                  <a:cubicBezTo>
                    <a:pt x="155" y="158"/>
                    <a:pt x="156" y="157"/>
                    <a:pt x="156" y="156"/>
                  </a:cubicBezTo>
                  <a:cubicBezTo>
                    <a:pt x="156" y="155"/>
                    <a:pt x="155" y="155"/>
                    <a:pt x="155" y="154"/>
                  </a:cubicBezTo>
                  <a:cubicBezTo>
                    <a:pt x="161" y="148"/>
                    <a:pt x="167" y="141"/>
                    <a:pt x="172" y="133"/>
                  </a:cubicBezTo>
                  <a:cubicBezTo>
                    <a:pt x="172" y="133"/>
                    <a:pt x="172" y="132"/>
                    <a:pt x="171" y="131"/>
                  </a:cubicBezTo>
                  <a:cubicBezTo>
                    <a:pt x="171" y="131"/>
                    <a:pt x="171" y="131"/>
                    <a:pt x="171" y="131"/>
                  </a:cubicBezTo>
                  <a:cubicBezTo>
                    <a:pt x="171" y="131"/>
                    <a:pt x="171" y="131"/>
                    <a:pt x="171" y="131"/>
                  </a:cubicBezTo>
                  <a:cubicBezTo>
                    <a:pt x="171" y="128"/>
                    <a:pt x="171" y="124"/>
                    <a:pt x="171" y="120"/>
                  </a:cubicBezTo>
                  <a:cubicBezTo>
                    <a:pt x="171" y="118"/>
                    <a:pt x="171" y="116"/>
                    <a:pt x="171" y="113"/>
                  </a:cubicBezTo>
                  <a:cubicBezTo>
                    <a:pt x="171" y="108"/>
                    <a:pt x="171" y="103"/>
                    <a:pt x="171" y="100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1" y="98"/>
                    <a:pt x="171" y="98"/>
                    <a:pt x="171" y="98"/>
                  </a:cubicBezTo>
                  <a:cubicBezTo>
                    <a:pt x="171" y="98"/>
                    <a:pt x="171" y="98"/>
                    <a:pt x="171" y="98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63" y="98"/>
                    <a:pt x="157" y="98"/>
                    <a:pt x="152" y="98"/>
                  </a:cubicBezTo>
                  <a:cubicBezTo>
                    <a:pt x="150" y="98"/>
                    <a:pt x="148" y="98"/>
                    <a:pt x="146" y="98"/>
                  </a:cubicBezTo>
                  <a:cubicBezTo>
                    <a:pt x="145" y="98"/>
                    <a:pt x="145" y="98"/>
                    <a:pt x="145" y="98"/>
                  </a:cubicBezTo>
                  <a:cubicBezTo>
                    <a:pt x="144" y="99"/>
                    <a:pt x="144" y="99"/>
                    <a:pt x="143" y="99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3" y="96"/>
                    <a:pt x="143" y="93"/>
                    <a:pt x="143" y="91"/>
                  </a:cubicBezTo>
                  <a:cubicBezTo>
                    <a:pt x="143" y="89"/>
                    <a:pt x="143" y="87"/>
                    <a:pt x="143" y="86"/>
                  </a:cubicBezTo>
                  <a:cubicBezTo>
                    <a:pt x="143" y="82"/>
                    <a:pt x="143" y="78"/>
                    <a:pt x="144" y="75"/>
                  </a:cubicBezTo>
                  <a:cubicBezTo>
                    <a:pt x="144" y="74"/>
                    <a:pt x="144" y="74"/>
                    <a:pt x="144" y="74"/>
                  </a:cubicBezTo>
                  <a:cubicBezTo>
                    <a:pt x="144" y="74"/>
                    <a:pt x="144" y="74"/>
                    <a:pt x="144" y="74"/>
                  </a:cubicBezTo>
                  <a:cubicBezTo>
                    <a:pt x="144" y="74"/>
                    <a:pt x="144" y="74"/>
                    <a:pt x="144" y="74"/>
                  </a:cubicBezTo>
                  <a:cubicBezTo>
                    <a:pt x="143" y="73"/>
                    <a:pt x="143" y="73"/>
                    <a:pt x="143" y="73"/>
                  </a:cubicBezTo>
                  <a:cubicBezTo>
                    <a:pt x="143" y="73"/>
                    <a:pt x="143" y="73"/>
                    <a:pt x="143" y="73"/>
                  </a:cubicBezTo>
                  <a:cubicBezTo>
                    <a:pt x="142" y="73"/>
                    <a:pt x="142" y="73"/>
                    <a:pt x="142" y="73"/>
                  </a:cubicBezTo>
                  <a:cubicBezTo>
                    <a:pt x="142" y="73"/>
                    <a:pt x="142" y="73"/>
                    <a:pt x="142" y="73"/>
                  </a:cubicBezTo>
                  <a:cubicBezTo>
                    <a:pt x="142" y="73"/>
                    <a:pt x="142" y="73"/>
                    <a:pt x="142" y="73"/>
                  </a:cubicBezTo>
                  <a:cubicBezTo>
                    <a:pt x="137" y="73"/>
                    <a:pt x="131" y="73"/>
                    <a:pt x="126" y="73"/>
                  </a:cubicBezTo>
                  <a:cubicBezTo>
                    <a:pt x="121" y="73"/>
                    <a:pt x="117" y="73"/>
                    <a:pt x="114" y="74"/>
                  </a:cubicBezTo>
                  <a:cubicBezTo>
                    <a:pt x="114" y="73"/>
                    <a:pt x="114" y="73"/>
                    <a:pt x="114" y="72"/>
                  </a:cubicBezTo>
                  <a:cubicBezTo>
                    <a:pt x="114" y="66"/>
                    <a:pt x="114" y="59"/>
                    <a:pt x="114" y="54"/>
                  </a:cubicBezTo>
                  <a:cubicBezTo>
                    <a:pt x="114" y="52"/>
                    <a:pt x="114" y="50"/>
                    <a:pt x="114" y="48"/>
                  </a:cubicBezTo>
                  <a:cubicBezTo>
                    <a:pt x="114" y="48"/>
                    <a:pt x="114" y="48"/>
                    <a:pt x="114" y="48"/>
                  </a:cubicBezTo>
                  <a:cubicBezTo>
                    <a:pt x="114" y="48"/>
                    <a:pt x="114" y="48"/>
                    <a:pt x="114" y="48"/>
                  </a:cubicBezTo>
                  <a:cubicBezTo>
                    <a:pt x="114" y="48"/>
                    <a:pt x="114" y="48"/>
                    <a:pt x="114" y="48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03" y="47"/>
                    <a:pt x="92" y="47"/>
                    <a:pt x="86" y="49"/>
                  </a:cubicBezTo>
                  <a:cubicBezTo>
                    <a:pt x="86" y="46"/>
                    <a:pt x="86" y="44"/>
                    <a:pt x="86" y="42"/>
                  </a:cubicBezTo>
                  <a:cubicBezTo>
                    <a:pt x="86" y="40"/>
                    <a:pt x="86" y="39"/>
                    <a:pt x="86" y="37"/>
                  </a:cubicBezTo>
                  <a:cubicBezTo>
                    <a:pt x="86" y="33"/>
                    <a:pt x="86" y="29"/>
                    <a:pt x="87" y="26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77" y="25"/>
                    <a:pt x="67" y="25"/>
                    <a:pt x="61" y="25"/>
                  </a:cubicBezTo>
                  <a:cubicBezTo>
                    <a:pt x="60" y="25"/>
                    <a:pt x="60" y="25"/>
                    <a:pt x="59" y="25"/>
                  </a:cubicBezTo>
                  <a:cubicBezTo>
                    <a:pt x="59" y="23"/>
                    <a:pt x="59" y="20"/>
                    <a:pt x="59" y="18"/>
                  </a:cubicBezTo>
                  <a:cubicBezTo>
                    <a:pt x="59" y="16"/>
                    <a:pt x="59" y="15"/>
                    <a:pt x="59" y="13"/>
                  </a:cubicBezTo>
                  <a:cubicBezTo>
                    <a:pt x="59" y="9"/>
                    <a:pt x="59" y="6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6" name="Freeform 826"/>
            <p:cNvSpPr>
              <a:spLocks noEditPoints="1"/>
            </p:cNvSpPr>
            <p:nvPr/>
          </p:nvSpPr>
          <p:spPr bwMode="auto">
            <a:xfrm>
              <a:off x="1317384" y="4918687"/>
              <a:ext cx="46597" cy="57350"/>
            </a:xfrm>
            <a:custGeom>
              <a:avLst/>
              <a:gdLst>
                <a:gd name="T0" fmla="*/ 6 w 22"/>
                <a:gd name="T1" fmla="*/ 14 h 27"/>
                <a:gd name="T2" fmla="*/ 6 w 22"/>
                <a:gd name="T3" fmla="*/ 4 h 27"/>
                <a:gd name="T4" fmla="*/ 10 w 22"/>
                <a:gd name="T5" fmla="*/ 3 h 27"/>
                <a:gd name="T6" fmla="*/ 16 w 22"/>
                <a:gd name="T7" fmla="*/ 3 h 27"/>
                <a:gd name="T8" fmla="*/ 17 w 22"/>
                <a:gd name="T9" fmla="*/ 3 h 27"/>
                <a:gd name="T10" fmla="*/ 18 w 22"/>
                <a:gd name="T11" fmla="*/ 4 h 27"/>
                <a:gd name="T12" fmla="*/ 16 w 22"/>
                <a:gd name="T13" fmla="*/ 7 h 27"/>
                <a:gd name="T14" fmla="*/ 12 w 22"/>
                <a:gd name="T15" fmla="*/ 7 h 27"/>
                <a:gd name="T16" fmla="*/ 10 w 22"/>
                <a:gd name="T17" fmla="*/ 11 h 27"/>
                <a:gd name="T18" fmla="*/ 11 w 22"/>
                <a:gd name="T19" fmla="*/ 11 h 27"/>
                <a:gd name="T20" fmla="*/ 15 w 22"/>
                <a:gd name="T21" fmla="*/ 23 h 27"/>
                <a:gd name="T22" fmla="*/ 9 w 22"/>
                <a:gd name="T23" fmla="*/ 24 h 27"/>
                <a:gd name="T24" fmla="*/ 4 w 22"/>
                <a:gd name="T25" fmla="*/ 24 h 27"/>
                <a:gd name="T26" fmla="*/ 5 w 22"/>
                <a:gd name="T27" fmla="*/ 21 h 27"/>
                <a:gd name="T28" fmla="*/ 5 w 22"/>
                <a:gd name="T29" fmla="*/ 21 h 27"/>
                <a:gd name="T30" fmla="*/ 9 w 22"/>
                <a:gd name="T31" fmla="*/ 21 h 27"/>
                <a:gd name="T32" fmla="*/ 13 w 22"/>
                <a:gd name="T33" fmla="*/ 15 h 27"/>
                <a:gd name="T34" fmla="*/ 8 w 22"/>
                <a:gd name="T35" fmla="*/ 14 h 27"/>
                <a:gd name="T36" fmla="*/ 6 w 22"/>
                <a:gd name="T37" fmla="*/ 14 h 27"/>
                <a:gd name="T38" fmla="*/ 10 w 22"/>
                <a:gd name="T39" fmla="*/ 0 h 27"/>
                <a:gd name="T40" fmla="*/ 3 w 22"/>
                <a:gd name="T41" fmla="*/ 4 h 27"/>
                <a:gd name="T42" fmla="*/ 3 w 22"/>
                <a:gd name="T43" fmla="*/ 14 h 27"/>
                <a:gd name="T44" fmla="*/ 4 w 22"/>
                <a:gd name="T45" fmla="*/ 16 h 27"/>
                <a:gd name="T46" fmla="*/ 6 w 22"/>
                <a:gd name="T47" fmla="*/ 17 h 27"/>
                <a:gd name="T48" fmla="*/ 6 w 22"/>
                <a:gd name="T49" fmla="*/ 17 h 27"/>
                <a:gd name="T50" fmla="*/ 8 w 22"/>
                <a:gd name="T51" fmla="*/ 17 h 27"/>
                <a:gd name="T52" fmla="*/ 11 w 22"/>
                <a:gd name="T53" fmla="*/ 17 h 27"/>
                <a:gd name="T54" fmla="*/ 9 w 22"/>
                <a:gd name="T55" fmla="*/ 18 h 27"/>
                <a:gd name="T56" fmla="*/ 8 w 22"/>
                <a:gd name="T57" fmla="*/ 18 h 27"/>
                <a:gd name="T58" fmla="*/ 5 w 22"/>
                <a:gd name="T59" fmla="*/ 18 h 27"/>
                <a:gd name="T60" fmla="*/ 2 w 22"/>
                <a:gd name="T61" fmla="*/ 20 h 27"/>
                <a:gd name="T62" fmla="*/ 2 w 22"/>
                <a:gd name="T63" fmla="*/ 20 h 27"/>
                <a:gd name="T64" fmla="*/ 1 w 22"/>
                <a:gd name="T65" fmla="*/ 25 h 27"/>
                <a:gd name="T66" fmla="*/ 3 w 22"/>
                <a:gd name="T67" fmla="*/ 26 h 27"/>
                <a:gd name="T68" fmla="*/ 9 w 22"/>
                <a:gd name="T69" fmla="*/ 27 h 27"/>
                <a:gd name="T70" fmla="*/ 16 w 22"/>
                <a:gd name="T71" fmla="*/ 26 h 27"/>
                <a:gd name="T72" fmla="*/ 22 w 22"/>
                <a:gd name="T73" fmla="*/ 16 h 27"/>
                <a:gd name="T74" fmla="*/ 17 w 22"/>
                <a:gd name="T75" fmla="*/ 10 h 27"/>
                <a:gd name="T76" fmla="*/ 20 w 22"/>
                <a:gd name="T77" fmla="*/ 8 h 27"/>
                <a:gd name="T78" fmla="*/ 21 w 22"/>
                <a:gd name="T79" fmla="*/ 5 h 27"/>
                <a:gd name="T80" fmla="*/ 21 w 22"/>
                <a:gd name="T81" fmla="*/ 4 h 27"/>
                <a:gd name="T82" fmla="*/ 17 w 22"/>
                <a:gd name="T83" fmla="*/ 0 h 27"/>
                <a:gd name="T84" fmla="*/ 16 w 22"/>
                <a:gd name="T85" fmla="*/ 0 h 27"/>
                <a:gd name="T86" fmla="*/ 16 w 22"/>
                <a:gd name="T87" fmla="*/ 0 h 27"/>
                <a:gd name="T88" fmla="*/ 14 w 22"/>
                <a:gd name="T89" fmla="*/ 0 h 27"/>
                <a:gd name="T90" fmla="*/ 10 w 22"/>
                <a:gd name="T9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" h="27">
                  <a:moveTo>
                    <a:pt x="6" y="14"/>
                  </a:moveTo>
                  <a:cubicBezTo>
                    <a:pt x="6" y="11"/>
                    <a:pt x="6" y="7"/>
                    <a:pt x="6" y="4"/>
                  </a:cubicBezTo>
                  <a:cubicBezTo>
                    <a:pt x="6" y="3"/>
                    <a:pt x="7" y="3"/>
                    <a:pt x="10" y="3"/>
                  </a:cubicBezTo>
                  <a:cubicBezTo>
                    <a:pt x="12" y="3"/>
                    <a:pt x="14" y="3"/>
                    <a:pt x="16" y="3"/>
                  </a:cubicBezTo>
                  <a:cubicBezTo>
                    <a:pt x="16" y="3"/>
                    <a:pt x="17" y="3"/>
                    <a:pt x="17" y="3"/>
                  </a:cubicBezTo>
                  <a:cubicBezTo>
                    <a:pt x="18" y="3"/>
                    <a:pt x="18" y="3"/>
                    <a:pt x="18" y="4"/>
                  </a:cubicBezTo>
                  <a:cubicBezTo>
                    <a:pt x="18" y="6"/>
                    <a:pt x="19" y="7"/>
                    <a:pt x="16" y="7"/>
                  </a:cubicBezTo>
                  <a:cubicBezTo>
                    <a:pt x="15" y="7"/>
                    <a:pt x="13" y="7"/>
                    <a:pt x="12" y="7"/>
                  </a:cubicBezTo>
                  <a:cubicBezTo>
                    <a:pt x="10" y="7"/>
                    <a:pt x="10" y="7"/>
                    <a:pt x="10" y="11"/>
                  </a:cubicBezTo>
                  <a:cubicBezTo>
                    <a:pt x="10" y="11"/>
                    <a:pt x="11" y="11"/>
                    <a:pt x="11" y="11"/>
                  </a:cubicBezTo>
                  <a:cubicBezTo>
                    <a:pt x="19" y="11"/>
                    <a:pt x="22" y="20"/>
                    <a:pt x="15" y="23"/>
                  </a:cubicBezTo>
                  <a:cubicBezTo>
                    <a:pt x="13" y="24"/>
                    <a:pt x="11" y="24"/>
                    <a:pt x="9" y="24"/>
                  </a:cubicBezTo>
                  <a:cubicBezTo>
                    <a:pt x="7" y="24"/>
                    <a:pt x="5" y="24"/>
                    <a:pt x="4" y="24"/>
                  </a:cubicBezTo>
                  <a:cubicBezTo>
                    <a:pt x="4" y="23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1"/>
                    <a:pt x="8" y="21"/>
                    <a:pt x="9" y="21"/>
                  </a:cubicBezTo>
                  <a:cubicBezTo>
                    <a:pt x="13" y="21"/>
                    <a:pt x="17" y="17"/>
                    <a:pt x="13" y="15"/>
                  </a:cubicBezTo>
                  <a:cubicBezTo>
                    <a:pt x="11" y="14"/>
                    <a:pt x="10" y="14"/>
                    <a:pt x="8" y="14"/>
                  </a:cubicBezTo>
                  <a:cubicBezTo>
                    <a:pt x="7" y="14"/>
                    <a:pt x="6" y="14"/>
                    <a:pt x="6" y="14"/>
                  </a:cubicBezTo>
                  <a:moveTo>
                    <a:pt x="10" y="0"/>
                  </a:moveTo>
                  <a:cubicBezTo>
                    <a:pt x="4" y="0"/>
                    <a:pt x="3" y="2"/>
                    <a:pt x="3" y="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3" y="16"/>
                    <a:pt x="4" y="16"/>
                  </a:cubicBezTo>
                  <a:cubicBezTo>
                    <a:pt x="4" y="17"/>
                    <a:pt x="5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8" y="17"/>
                    <a:pt x="8" y="17"/>
                  </a:cubicBezTo>
                  <a:cubicBezTo>
                    <a:pt x="10" y="17"/>
                    <a:pt x="11" y="17"/>
                    <a:pt x="11" y="17"/>
                  </a:cubicBezTo>
                  <a:cubicBezTo>
                    <a:pt x="11" y="18"/>
                    <a:pt x="10" y="18"/>
                    <a:pt x="9" y="18"/>
                  </a:cubicBezTo>
                  <a:cubicBezTo>
                    <a:pt x="9" y="18"/>
                    <a:pt x="8" y="18"/>
                    <a:pt x="8" y="18"/>
                  </a:cubicBezTo>
                  <a:cubicBezTo>
                    <a:pt x="7" y="18"/>
                    <a:pt x="6" y="18"/>
                    <a:pt x="5" y="18"/>
                  </a:cubicBezTo>
                  <a:cubicBezTo>
                    <a:pt x="3" y="18"/>
                    <a:pt x="2" y="19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2"/>
                    <a:pt x="0" y="23"/>
                    <a:pt x="1" y="25"/>
                  </a:cubicBezTo>
                  <a:cubicBezTo>
                    <a:pt x="2" y="26"/>
                    <a:pt x="2" y="26"/>
                    <a:pt x="3" y="26"/>
                  </a:cubicBezTo>
                  <a:cubicBezTo>
                    <a:pt x="5" y="27"/>
                    <a:pt x="7" y="27"/>
                    <a:pt x="9" y="27"/>
                  </a:cubicBezTo>
                  <a:cubicBezTo>
                    <a:pt x="12" y="27"/>
                    <a:pt x="14" y="27"/>
                    <a:pt x="16" y="26"/>
                  </a:cubicBezTo>
                  <a:cubicBezTo>
                    <a:pt x="20" y="24"/>
                    <a:pt x="22" y="20"/>
                    <a:pt x="22" y="16"/>
                  </a:cubicBezTo>
                  <a:cubicBezTo>
                    <a:pt x="21" y="13"/>
                    <a:pt x="19" y="11"/>
                    <a:pt x="17" y="10"/>
                  </a:cubicBezTo>
                  <a:cubicBezTo>
                    <a:pt x="18" y="9"/>
                    <a:pt x="19" y="9"/>
                    <a:pt x="20" y="8"/>
                  </a:cubicBezTo>
                  <a:cubicBezTo>
                    <a:pt x="21" y="7"/>
                    <a:pt x="21" y="6"/>
                    <a:pt x="21" y="5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0"/>
                    <a:pt x="18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2" y="0"/>
                    <a:pt x="11" y="0"/>
                    <a:pt x="1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7" name="Freeform 827"/>
            <p:cNvSpPr>
              <a:spLocks noEditPoints="1"/>
            </p:cNvSpPr>
            <p:nvPr/>
          </p:nvSpPr>
          <p:spPr bwMode="auto">
            <a:xfrm>
              <a:off x="1079918" y="4730505"/>
              <a:ext cx="51078" cy="67208"/>
            </a:xfrm>
            <a:custGeom>
              <a:avLst/>
              <a:gdLst>
                <a:gd name="T0" fmla="*/ 5 w 24"/>
                <a:gd name="T1" fmla="*/ 14 h 32"/>
                <a:gd name="T2" fmla="*/ 5 w 24"/>
                <a:gd name="T3" fmla="*/ 14 h 32"/>
                <a:gd name="T4" fmla="*/ 5 w 24"/>
                <a:gd name="T5" fmla="*/ 14 h 32"/>
                <a:gd name="T6" fmla="*/ 3 w 24"/>
                <a:gd name="T7" fmla="*/ 10 h 32"/>
                <a:gd name="T8" fmla="*/ 13 w 24"/>
                <a:gd name="T9" fmla="*/ 3 h 32"/>
                <a:gd name="T10" fmla="*/ 13 w 24"/>
                <a:gd name="T11" fmla="*/ 3 h 32"/>
                <a:gd name="T12" fmla="*/ 14 w 24"/>
                <a:gd name="T13" fmla="*/ 4 h 32"/>
                <a:gd name="T14" fmla="*/ 15 w 24"/>
                <a:gd name="T15" fmla="*/ 5 h 32"/>
                <a:gd name="T16" fmla="*/ 15 w 24"/>
                <a:gd name="T17" fmla="*/ 24 h 32"/>
                <a:gd name="T18" fmla="*/ 18 w 24"/>
                <a:gd name="T19" fmla="*/ 24 h 32"/>
                <a:gd name="T20" fmla="*/ 21 w 24"/>
                <a:gd name="T21" fmla="*/ 25 h 32"/>
                <a:gd name="T22" fmla="*/ 21 w 24"/>
                <a:gd name="T23" fmla="*/ 29 h 32"/>
                <a:gd name="T24" fmla="*/ 21 w 24"/>
                <a:gd name="T25" fmla="*/ 29 h 32"/>
                <a:gd name="T26" fmla="*/ 21 w 24"/>
                <a:gd name="T27" fmla="*/ 29 h 32"/>
                <a:gd name="T28" fmla="*/ 21 w 24"/>
                <a:gd name="T29" fmla="*/ 29 h 32"/>
                <a:gd name="T30" fmla="*/ 4 w 24"/>
                <a:gd name="T31" fmla="*/ 29 h 32"/>
                <a:gd name="T32" fmla="*/ 4 w 24"/>
                <a:gd name="T33" fmla="*/ 25 h 32"/>
                <a:gd name="T34" fmla="*/ 5 w 24"/>
                <a:gd name="T35" fmla="*/ 25 h 32"/>
                <a:gd name="T36" fmla="*/ 10 w 24"/>
                <a:gd name="T37" fmla="*/ 25 h 32"/>
                <a:gd name="T38" fmla="*/ 11 w 24"/>
                <a:gd name="T39" fmla="*/ 11 h 32"/>
                <a:gd name="T40" fmla="*/ 5 w 24"/>
                <a:gd name="T41" fmla="*/ 14 h 32"/>
                <a:gd name="T42" fmla="*/ 5 w 24"/>
                <a:gd name="T43" fmla="*/ 14 h 32"/>
                <a:gd name="T44" fmla="*/ 13 w 24"/>
                <a:gd name="T45" fmla="*/ 0 h 32"/>
                <a:gd name="T46" fmla="*/ 10 w 24"/>
                <a:gd name="T47" fmla="*/ 2 h 32"/>
                <a:gd name="T48" fmla="*/ 2 w 24"/>
                <a:gd name="T49" fmla="*/ 7 h 32"/>
                <a:gd name="T50" fmla="*/ 0 w 24"/>
                <a:gd name="T51" fmla="*/ 8 h 32"/>
                <a:gd name="T52" fmla="*/ 0 w 24"/>
                <a:gd name="T53" fmla="*/ 11 h 32"/>
                <a:gd name="T54" fmla="*/ 2 w 24"/>
                <a:gd name="T55" fmla="*/ 15 h 32"/>
                <a:gd name="T56" fmla="*/ 4 w 24"/>
                <a:gd name="T57" fmla="*/ 17 h 32"/>
                <a:gd name="T58" fmla="*/ 5 w 24"/>
                <a:gd name="T59" fmla="*/ 17 h 32"/>
                <a:gd name="T60" fmla="*/ 7 w 24"/>
                <a:gd name="T61" fmla="*/ 17 h 32"/>
                <a:gd name="T62" fmla="*/ 8 w 24"/>
                <a:gd name="T63" fmla="*/ 16 h 32"/>
                <a:gd name="T64" fmla="*/ 8 w 24"/>
                <a:gd name="T65" fmla="*/ 18 h 32"/>
                <a:gd name="T66" fmla="*/ 7 w 24"/>
                <a:gd name="T67" fmla="*/ 22 h 32"/>
                <a:gd name="T68" fmla="*/ 5 w 24"/>
                <a:gd name="T69" fmla="*/ 22 h 32"/>
                <a:gd name="T70" fmla="*/ 4 w 24"/>
                <a:gd name="T71" fmla="*/ 22 h 32"/>
                <a:gd name="T72" fmla="*/ 2 w 24"/>
                <a:gd name="T73" fmla="*/ 25 h 32"/>
                <a:gd name="T74" fmla="*/ 2 w 24"/>
                <a:gd name="T75" fmla="*/ 27 h 32"/>
                <a:gd name="T76" fmla="*/ 2 w 24"/>
                <a:gd name="T77" fmla="*/ 29 h 32"/>
                <a:gd name="T78" fmla="*/ 4 w 24"/>
                <a:gd name="T79" fmla="*/ 31 h 32"/>
                <a:gd name="T80" fmla="*/ 12 w 24"/>
                <a:gd name="T81" fmla="*/ 32 h 32"/>
                <a:gd name="T82" fmla="*/ 21 w 24"/>
                <a:gd name="T83" fmla="*/ 32 h 32"/>
                <a:gd name="T84" fmla="*/ 23 w 24"/>
                <a:gd name="T85" fmla="*/ 31 h 32"/>
                <a:gd name="T86" fmla="*/ 24 w 24"/>
                <a:gd name="T87" fmla="*/ 29 h 32"/>
                <a:gd name="T88" fmla="*/ 24 w 24"/>
                <a:gd name="T89" fmla="*/ 25 h 32"/>
                <a:gd name="T90" fmla="*/ 21 w 24"/>
                <a:gd name="T91" fmla="*/ 22 h 32"/>
                <a:gd name="T92" fmla="*/ 18 w 24"/>
                <a:gd name="T93" fmla="*/ 21 h 32"/>
                <a:gd name="T94" fmla="*/ 18 w 24"/>
                <a:gd name="T95" fmla="*/ 21 h 32"/>
                <a:gd name="T96" fmla="*/ 18 w 24"/>
                <a:gd name="T97" fmla="*/ 6 h 32"/>
                <a:gd name="T98" fmla="*/ 18 w 24"/>
                <a:gd name="T99" fmla="*/ 3 h 32"/>
                <a:gd name="T100" fmla="*/ 17 w 24"/>
                <a:gd name="T101" fmla="*/ 3 h 32"/>
                <a:gd name="T102" fmla="*/ 16 w 24"/>
                <a:gd name="T103" fmla="*/ 2 h 32"/>
                <a:gd name="T104" fmla="*/ 14 w 24"/>
                <a:gd name="T105" fmla="*/ 1 h 32"/>
                <a:gd name="T106" fmla="*/ 13 w 24"/>
                <a:gd name="T10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4" h="32">
                  <a:moveTo>
                    <a:pt x="5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3"/>
                    <a:pt x="3" y="11"/>
                    <a:pt x="3" y="10"/>
                  </a:cubicBezTo>
                  <a:cubicBezTo>
                    <a:pt x="6" y="8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5" y="5"/>
                    <a:pt x="15" y="5"/>
                  </a:cubicBezTo>
                  <a:cubicBezTo>
                    <a:pt x="15" y="12"/>
                    <a:pt x="15" y="18"/>
                    <a:pt x="15" y="24"/>
                  </a:cubicBezTo>
                  <a:cubicBezTo>
                    <a:pt x="16" y="24"/>
                    <a:pt x="17" y="24"/>
                    <a:pt x="18" y="24"/>
                  </a:cubicBezTo>
                  <a:cubicBezTo>
                    <a:pt x="19" y="24"/>
                    <a:pt x="20" y="24"/>
                    <a:pt x="21" y="25"/>
                  </a:cubicBezTo>
                  <a:cubicBezTo>
                    <a:pt x="21" y="26"/>
                    <a:pt x="21" y="27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15" y="29"/>
                    <a:pt x="10" y="29"/>
                    <a:pt x="4" y="29"/>
                  </a:cubicBezTo>
                  <a:cubicBezTo>
                    <a:pt x="4" y="27"/>
                    <a:pt x="4" y="26"/>
                    <a:pt x="4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7" y="25"/>
                    <a:pt x="9" y="25"/>
                    <a:pt x="10" y="25"/>
                  </a:cubicBezTo>
                  <a:cubicBezTo>
                    <a:pt x="10" y="20"/>
                    <a:pt x="11" y="15"/>
                    <a:pt x="11" y="11"/>
                  </a:cubicBezTo>
                  <a:cubicBezTo>
                    <a:pt x="9" y="12"/>
                    <a:pt x="7" y="13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moveTo>
                    <a:pt x="13" y="0"/>
                  </a:moveTo>
                  <a:cubicBezTo>
                    <a:pt x="12" y="0"/>
                    <a:pt x="12" y="1"/>
                    <a:pt x="10" y="2"/>
                  </a:cubicBezTo>
                  <a:cubicBezTo>
                    <a:pt x="8" y="3"/>
                    <a:pt x="4" y="6"/>
                    <a:pt x="2" y="7"/>
                  </a:cubicBezTo>
                  <a:cubicBezTo>
                    <a:pt x="1" y="7"/>
                    <a:pt x="0" y="8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2"/>
                    <a:pt x="2" y="14"/>
                    <a:pt x="2" y="15"/>
                  </a:cubicBezTo>
                  <a:cubicBezTo>
                    <a:pt x="3" y="16"/>
                    <a:pt x="3" y="17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6" y="17"/>
                    <a:pt x="6" y="17"/>
                    <a:pt x="7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8" y="17"/>
                    <a:pt x="8" y="18"/>
                  </a:cubicBezTo>
                  <a:cubicBezTo>
                    <a:pt x="7" y="19"/>
                    <a:pt x="7" y="20"/>
                    <a:pt x="7" y="22"/>
                  </a:cubicBezTo>
                  <a:cubicBezTo>
                    <a:pt x="7" y="22"/>
                    <a:pt x="6" y="22"/>
                    <a:pt x="5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3"/>
                    <a:pt x="2" y="25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0"/>
                    <a:pt x="3" y="31"/>
                    <a:pt x="4" y="31"/>
                  </a:cubicBezTo>
                  <a:cubicBezTo>
                    <a:pt x="7" y="31"/>
                    <a:pt x="10" y="32"/>
                    <a:pt x="12" y="32"/>
                  </a:cubicBezTo>
                  <a:cubicBezTo>
                    <a:pt x="15" y="32"/>
                    <a:pt x="18" y="32"/>
                    <a:pt x="21" y="32"/>
                  </a:cubicBezTo>
                  <a:cubicBezTo>
                    <a:pt x="22" y="32"/>
                    <a:pt x="22" y="32"/>
                    <a:pt x="23" y="31"/>
                  </a:cubicBezTo>
                  <a:cubicBezTo>
                    <a:pt x="23" y="31"/>
                    <a:pt x="24" y="30"/>
                    <a:pt x="24" y="29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3"/>
                    <a:pt x="23" y="22"/>
                    <a:pt x="21" y="22"/>
                  </a:cubicBezTo>
                  <a:cubicBezTo>
                    <a:pt x="21" y="21"/>
                    <a:pt x="20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16"/>
                    <a:pt x="18" y="11"/>
                    <a:pt x="18" y="6"/>
                  </a:cubicBezTo>
                  <a:cubicBezTo>
                    <a:pt x="18" y="5"/>
                    <a:pt x="18" y="4"/>
                    <a:pt x="18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5" y="1"/>
                    <a:pt x="14" y="1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8" name="Freeform 828"/>
            <p:cNvSpPr>
              <a:spLocks noEditPoints="1"/>
            </p:cNvSpPr>
            <p:nvPr/>
          </p:nvSpPr>
          <p:spPr bwMode="auto">
            <a:xfrm>
              <a:off x="1137268" y="4772622"/>
              <a:ext cx="46597" cy="65415"/>
            </a:xfrm>
            <a:custGeom>
              <a:avLst/>
              <a:gdLst>
                <a:gd name="T0" fmla="*/ 3 w 22"/>
                <a:gd name="T1" fmla="*/ 4 h 31"/>
                <a:gd name="T2" fmla="*/ 10 w 22"/>
                <a:gd name="T3" fmla="*/ 2 h 31"/>
                <a:gd name="T4" fmla="*/ 10 w 22"/>
                <a:gd name="T5" fmla="*/ 2 h 31"/>
                <a:gd name="T6" fmla="*/ 17 w 22"/>
                <a:gd name="T7" fmla="*/ 9 h 31"/>
                <a:gd name="T8" fmla="*/ 10 w 22"/>
                <a:gd name="T9" fmla="*/ 22 h 31"/>
                <a:gd name="T10" fmla="*/ 11 w 22"/>
                <a:gd name="T11" fmla="*/ 24 h 31"/>
                <a:gd name="T12" fmla="*/ 19 w 22"/>
                <a:gd name="T13" fmla="*/ 27 h 31"/>
                <a:gd name="T14" fmla="*/ 9 w 22"/>
                <a:gd name="T15" fmla="*/ 27 h 31"/>
                <a:gd name="T16" fmla="*/ 4 w 22"/>
                <a:gd name="T17" fmla="*/ 24 h 31"/>
                <a:gd name="T18" fmla="*/ 4 w 22"/>
                <a:gd name="T19" fmla="*/ 24 h 31"/>
                <a:gd name="T20" fmla="*/ 12 w 22"/>
                <a:gd name="T21" fmla="*/ 16 h 31"/>
                <a:gd name="T22" fmla="*/ 13 w 22"/>
                <a:gd name="T23" fmla="*/ 12 h 31"/>
                <a:gd name="T24" fmla="*/ 11 w 22"/>
                <a:gd name="T25" fmla="*/ 8 h 31"/>
                <a:gd name="T26" fmla="*/ 11 w 22"/>
                <a:gd name="T27" fmla="*/ 8 h 31"/>
                <a:gd name="T28" fmla="*/ 8 w 22"/>
                <a:gd name="T29" fmla="*/ 7 h 31"/>
                <a:gd name="T30" fmla="*/ 4 w 22"/>
                <a:gd name="T31" fmla="*/ 8 h 31"/>
                <a:gd name="T32" fmla="*/ 10 w 22"/>
                <a:gd name="T33" fmla="*/ 0 h 31"/>
                <a:gd name="T34" fmla="*/ 10 w 22"/>
                <a:gd name="T35" fmla="*/ 0 h 31"/>
                <a:gd name="T36" fmla="*/ 0 w 22"/>
                <a:gd name="T37" fmla="*/ 4 h 31"/>
                <a:gd name="T38" fmla="*/ 2 w 22"/>
                <a:gd name="T39" fmla="*/ 11 h 31"/>
                <a:gd name="T40" fmla="*/ 4 w 22"/>
                <a:gd name="T41" fmla="*/ 11 h 31"/>
                <a:gd name="T42" fmla="*/ 8 w 22"/>
                <a:gd name="T43" fmla="*/ 10 h 31"/>
                <a:gd name="T44" fmla="*/ 10 w 22"/>
                <a:gd name="T45" fmla="*/ 10 h 31"/>
                <a:gd name="T46" fmla="*/ 10 w 22"/>
                <a:gd name="T47" fmla="*/ 12 h 31"/>
                <a:gd name="T48" fmla="*/ 3 w 22"/>
                <a:gd name="T49" fmla="*/ 21 h 31"/>
                <a:gd name="T50" fmla="*/ 1 w 22"/>
                <a:gd name="T51" fmla="*/ 24 h 31"/>
                <a:gd name="T52" fmla="*/ 1 w 22"/>
                <a:gd name="T53" fmla="*/ 29 h 31"/>
                <a:gd name="T54" fmla="*/ 2 w 22"/>
                <a:gd name="T55" fmla="*/ 31 h 31"/>
                <a:gd name="T56" fmla="*/ 9 w 22"/>
                <a:gd name="T57" fmla="*/ 30 h 31"/>
                <a:gd name="T58" fmla="*/ 21 w 22"/>
                <a:gd name="T59" fmla="*/ 31 h 31"/>
                <a:gd name="T60" fmla="*/ 22 w 22"/>
                <a:gd name="T61" fmla="*/ 29 h 31"/>
                <a:gd name="T62" fmla="*/ 22 w 22"/>
                <a:gd name="T63" fmla="*/ 23 h 31"/>
                <a:gd name="T64" fmla="*/ 21 w 22"/>
                <a:gd name="T65" fmla="*/ 22 h 31"/>
                <a:gd name="T66" fmla="*/ 17 w 22"/>
                <a:gd name="T67" fmla="*/ 18 h 31"/>
                <a:gd name="T68" fmla="*/ 19 w 22"/>
                <a:gd name="T6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31">
                  <a:moveTo>
                    <a:pt x="4" y="8"/>
                  </a:moveTo>
                  <a:cubicBezTo>
                    <a:pt x="4" y="7"/>
                    <a:pt x="3" y="6"/>
                    <a:pt x="3" y="4"/>
                  </a:cubicBezTo>
                  <a:cubicBezTo>
                    <a:pt x="5" y="3"/>
                    <a:pt x="8" y="3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3" y="2"/>
                    <a:pt x="15" y="4"/>
                    <a:pt x="16" y="6"/>
                  </a:cubicBezTo>
                  <a:cubicBezTo>
                    <a:pt x="17" y="7"/>
                    <a:pt x="17" y="8"/>
                    <a:pt x="17" y="9"/>
                  </a:cubicBezTo>
                  <a:cubicBezTo>
                    <a:pt x="17" y="11"/>
                    <a:pt x="16" y="14"/>
                    <a:pt x="15" y="16"/>
                  </a:cubicBezTo>
                  <a:cubicBezTo>
                    <a:pt x="13" y="19"/>
                    <a:pt x="11" y="21"/>
                    <a:pt x="10" y="22"/>
                  </a:cubicBezTo>
                  <a:cubicBezTo>
                    <a:pt x="10" y="22"/>
                    <a:pt x="10" y="23"/>
                    <a:pt x="10" y="23"/>
                  </a:cubicBezTo>
                  <a:cubicBezTo>
                    <a:pt x="10" y="24"/>
                    <a:pt x="11" y="24"/>
                    <a:pt x="11" y="24"/>
                  </a:cubicBezTo>
                  <a:cubicBezTo>
                    <a:pt x="14" y="24"/>
                    <a:pt x="17" y="24"/>
                    <a:pt x="19" y="24"/>
                  </a:cubicBezTo>
                  <a:cubicBezTo>
                    <a:pt x="19" y="25"/>
                    <a:pt x="19" y="26"/>
                    <a:pt x="19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6" y="28"/>
                    <a:pt x="12" y="27"/>
                    <a:pt x="9" y="27"/>
                  </a:cubicBezTo>
                  <a:cubicBezTo>
                    <a:pt x="7" y="27"/>
                    <a:pt x="6" y="28"/>
                    <a:pt x="4" y="28"/>
                  </a:cubicBezTo>
                  <a:cubicBezTo>
                    <a:pt x="4" y="26"/>
                    <a:pt x="4" y="25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8" y="22"/>
                    <a:pt x="10" y="19"/>
                    <a:pt x="12" y="16"/>
                  </a:cubicBezTo>
                  <a:cubicBezTo>
                    <a:pt x="13" y="15"/>
                    <a:pt x="13" y="14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0"/>
                    <a:pt x="13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7"/>
                    <a:pt x="9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5" y="7"/>
                    <a:pt x="4" y="8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0"/>
                    <a:pt x="3" y="1"/>
                    <a:pt x="1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6"/>
                    <a:pt x="1" y="8"/>
                    <a:pt x="1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3" y="11"/>
                    <a:pt x="3" y="11"/>
                    <a:pt x="4" y="11"/>
                  </a:cubicBezTo>
                  <a:cubicBezTo>
                    <a:pt x="5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10" y="11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3"/>
                    <a:pt x="10" y="14"/>
                    <a:pt x="9" y="15"/>
                  </a:cubicBezTo>
                  <a:cubicBezTo>
                    <a:pt x="8" y="17"/>
                    <a:pt x="6" y="19"/>
                    <a:pt x="3" y="21"/>
                  </a:cubicBezTo>
                  <a:cubicBezTo>
                    <a:pt x="3" y="21"/>
                    <a:pt x="2" y="21"/>
                    <a:pt x="1" y="22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6"/>
                    <a:pt x="1" y="27"/>
                    <a:pt x="1" y="29"/>
                  </a:cubicBezTo>
                  <a:cubicBezTo>
                    <a:pt x="1" y="29"/>
                    <a:pt x="1" y="30"/>
                    <a:pt x="1" y="30"/>
                  </a:cubicBezTo>
                  <a:cubicBezTo>
                    <a:pt x="2" y="30"/>
                    <a:pt x="2" y="31"/>
                    <a:pt x="2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5" y="30"/>
                    <a:pt x="7" y="30"/>
                    <a:pt x="9" y="30"/>
                  </a:cubicBezTo>
                  <a:cubicBezTo>
                    <a:pt x="13" y="30"/>
                    <a:pt x="17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2" y="30"/>
                  </a:cubicBezTo>
                  <a:cubicBezTo>
                    <a:pt x="22" y="30"/>
                    <a:pt x="22" y="30"/>
                    <a:pt x="22" y="29"/>
                  </a:cubicBezTo>
                  <a:cubicBezTo>
                    <a:pt x="22" y="29"/>
                    <a:pt x="22" y="28"/>
                    <a:pt x="22" y="27"/>
                  </a:cubicBezTo>
                  <a:cubicBezTo>
                    <a:pt x="22" y="26"/>
                    <a:pt x="22" y="24"/>
                    <a:pt x="22" y="23"/>
                  </a:cubicBezTo>
                  <a:cubicBezTo>
                    <a:pt x="22" y="23"/>
                    <a:pt x="22" y="22"/>
                    <a:pt x="22" y="22"/>
                  </a:cubicBezTo>
                  <a:cubicBezTo>
                    <a:pt x="22" y="22"/>
                    <a:pt x="21" y="22"/>
                    <a:pt x="21" y="22"/>
                  </a:cubicBezTo>
                  <a:cubicBezTo>
                    <a:pt x="19" y="22"/>
                    <a:pt x="17" y="21"/>
                    <a:pt x="15" y="21"/>
                  </a:cubicBezTo>
                  <a:cubicBezTo>
                    <a:pt x="15" y="20"/>
                    <a:pt x="16" y="19"/>
                    <a:pt x="17" y="18"/>
                  </a:cubicBezTo>
                  <a:cubicBezTo>
                    <a:pt x="19" y="15"/>
                    <a:pt x="20" y="12"/>
                    <a:pt x="20" y="9"/>
                  </a:cubicBezTo>
                  <a:cubicBezTo>
                    <a:pt x="20" y="7"/>
                    <a:pt x="20" y="6"/>
                    <a:pt x="19" y="4"/>
                  </a:cubicBezTo>
                  <a:cubicBezTo>
                    <a:pt x="17" y="1"/>
                    <a:pt x="14" y="0"/>
                    <a:pt x="1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9" name="Rectangle 829"/>
            <p:cNvSpPr>
              <a:spLocks noChangeArrowheads="1"/>
            </p:cNvSpPr>
            <p:nvPr/>
          </p:nvSpPr>
          <p:spPr bwMode="auto">
            <a:xfrm>
              <a:off x="1160567" y="4789648"/>
              <a:ext cx="896" cy="896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0" name="Rectangle 830"/>
            <p:cNvSpPr>
              <a:spLocks noChangeArrowheads="1"/>
            </p:cNvSpPr>
            <p:nvPr/>
          </p:nvSpPr>
          <p:spPr bwMode="auto">
            <a:xfrm>
              <a:off x="1160567" y="4789648"/>
              <a:ext cx="896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1" name="Freeform 831"/>
            <p:cNvSpPr>
              <a:spLocks noEditPoints="1"/>
            </p:cNvSpPr>
            <p:nvPr/>
          </p:nvSpPr>
          <p:spPr bwMode="auto">
            <a:xfrm>
              <a:off x="1196411" y="4819219"/>
              <a:ext cx="49286" cy="68104"/>
            </a:xfrm>
            <a:custGeom>
              <a:avLst/>
              <a:gdLst>
                <a:gd name="T0" fmla="*/ 5 w 23"/>
                <a:gd name="T1" fmla="*/ 4 h 32"/>
                <a:gd name="T2" fmla="*/ 5 w 23"/>
                <a:gd name="T3" fmla="*/ 4 h 32"/>
                <a:gd name="T4" fmla="*/ 11 w 23"/>
                <a:gd name="T5" fmla="*/ 3 h 32"/>
                <a:gd name="T6" fmla="*/ 17 w 23"/>
                <a:gd name="T7" fmla="*/ 8 h 32"/>
                <a:gd name="T8" fmla="*/ 13 w 23"/>
                <a:gd name="T9" fmla="*/ 13 h 32"/>
                <a:gd name="T10" fmla="*/ 14 w 23"/>
                <a:gd name="T11" fmla="*/ 16 h 32"/>
                <a:gd name="T12" fmla="*/ 20 w 23"/>
                <a:gd name="T13" fmla="*/ 23 h 32"/>
                <a:gd name="T14" fmla="*/ 13 w 23"/>
                <a:gd name="T15" fmla="*/ 29 h 32"/>
                <a:gd name="T16" fmla="*/ 11 w 23"/>
                <a:gd name="T17" fmla="*/ 29 h 32"/>
                <a:gd name="T18" fmla="*/ 4 w 23"/>
                <a:gd name="T19" fmla="*/ 28 h 32"/>
                <a:gd name="T20" fmla="*/ 9 w 23"/>
                <a:gd name="T21" fmla="*/ 26 h 32"/>
                <a:gd name="T22" fmla="*/ 15 w 23"/>
                <a:gd name="T23" fmla="*/ 24 h 32"/>
                <a:gd name="T24" fmla="*/ 12 w 23"/>
                <a:gd name="T25" fmla="*/ 17 h 32"/>
                <a:gd name="T26" fmla="*/ 8 w 23"/>
                <a:gd name="T27" fmla="*/ 17 h 32"/>
                <a:gd name="T28" fmla="*/ 11 w 23"/>
                <a:gd name="T29" fmla="*/ 14 h 32"/>
                <a:gd name="T30" fmla="*/ 13 w 23"/>
                <a:gd name="T31" fmla="*/ 9 h 32"/>
                <a:gd name="T32" fmla="*/ 8 w 23"/>
                <a:gd name="T33" fmla="*/ 6 h 32"/>
                <a:gd name="T34" fmla="*/ 5 w 23"/>
                <a:gd name="T35" fmla="*/ 6 h 32"/>
                <a:gd name="T36" fmla="*/ 11 w 23"/>
                <a:gd name="T37" fmla="*/ 0 h 32"/>
                <a:gd name="T38" fmla="*/ 2 w 23"/>
                <a:gd name="T39" fmla="*/ 2 h 32"/>
                <a:gd name="T40" fmla="*/ 2 w 23"/>
                <a:gd name="T41" fmla="*/ 4 h 32"/>
                <a:gd name="T42" fmla="*/ 2 w 23"/>
                <a:gd name="T43" fmla="*/ 8 h 32"/>
                <a:gd name="T44" fmla="*/ 3 w 23"/>
                <a:gd name="T45" fmla="*/ 9 h 32"/>
                <a:gd name="T46" fmla="*/ 5 w 23"/>
                <a:gd name="T47" fmla="*/ 9 h 32"/>
                <a:gd name="T48" fmla="*/ 8 w 23"/>
                <a:gd name="T49" fmla="*/ 9 h 32"/>
                <a:gd name="T50" fmla="*/ 10 w 23"/>
                <a:gd name="T51" fmla="*/ 10 h 32"/>
                <a:gd name="T52" fmla="*/ 10 w 23"/>
                <a:gd name="T53" fmla="*/ 11 h 32"/>
                <a:gd name="T54" fmla="*/ 7 w 23"/>
                <a:gd name="T55" fmla="*/ 12 h 32"/>
                <a:gd name="T56" fmla="*/ 7 w 23"/>
                <a:gd name="T57" fmla="*/ 12 h 32"/>
                <a:gd name="T58" fmla="*/ 6 w 23"/>
                <a:gd name="T59" fmla="*/ 11 h 32"/>
                <a:gd name="T60" fmla="*/ 5 w 23"/>
                <a:gd name="T61" fmla="*/ 13 h 32"/>
                <a:gd name="T62" fmla="*/ 5 w 23"/>
                <a:gd name="T63" fmla="*/ 18 h 32"/>
                <a:gd name="T64" fmla="*/ 5 w 23"/>
                <a:gd name="T65" fmla="*/ 19 h 32"/>
                <a:gd name="T66" fmla="*/ 6 w 23"/>
                <a:gd name="T67" fmla="*/ 20 h 32"/>
                <a:gd name="T68" fmla="*/ 11 w 23"/>
                <a:gd name="T69" fmla="*/ 20 h 32"/>
                <a:gd name="T70" fmla="*/ 12 w 23"/>
                <a:gd name="T71" fmla="*/ 22 h 32"/>
                <a:gd name="T72" fmla="*/ 9 w 23"/>
                <a:gd name="T73" fmla="*/ 23 h 32"/>
                <a:gd name="T74" fmla="*/ 4 w 23"/>
                <a:gd name="T75" fmla="*/ 22 h 32"/>
                <a:gd name="T76" fmla="*/ 0 w 23"/>
                <a:gd name="T77" fmla="*/ 29 h 32"/>
                <a:gd name="T78" fmla="*/ 11 w 23"/>
                <a:gd name="T79" fmla="*/ 32 h 32"/>
                <a:gd name="T80" fmla="*/ 20 w 23"/>
                <a:gd name="T81" fmla="*/ 29 h 32"/>
                <a:gd name="T82" fmla="*/ 23 w 23"/>
                <a:gd name="T83" fmla="*/ 23 h 32"/>
                <a:gd name="T84" fmla="*/ 18 w 23"/>
                <a:gd name="T85" fmla="*/ 12 h 32"/>
                <a:gd name="T86" fmla="*/ 18 w 23"/>
                <a:gd name="T87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" h="32">
                  <a:moveTo>
                    <a:pt x="5" y="6"/>
                  </a:move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7" y="3"/>
                    <a:pt x="9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3" y="3"/>
                    <a:pt x="15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6" y="11"/>
                  </a:cubicBezTo>
                  <a:cubicBezTo>
                    <a:pt x="15" y="12"/>
                    <a:pt x="14" y="13"/>
                    <a:pt x="13" y="13"/>
                  </a:cubicBezTo>
                  <a:cubicBezTo>
                    <a:pt x="13" y="14"/>
                    <a:pt x="13" y="14"/>
                    <a:pt x="13" y="15"/>
                  </a:cubicBezTo>
                  <a:cubicBezTo>
                    <a:pt x="13" y="15"/>
                    <a:pt x="13" y="16"/>
                    <a:pt x="14" y="16"/>
                  </a:cubicBezTo>
                  <a:cubicBezTo>
                    <a:pt x="18" y="17"/>
                    <a:pt x="20" y="20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9" y="25"/>
                    <a:pt x="19" y="26"/>
                    <a:pt x="18" y="27"/>
                  </a:cubicBezTo>
                  <a:cubicBezTo>
                    <a:pt x="17" y="28"/>
                    <a:pt x="15" y="29"/>
                    <a:pt x="13" y="29"/>
                  </a:cubicBezTo>
                  <a:cubicBezTo>
                    <a:pt x="13" y="29"/>
                    <a:pt x="12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8" y="29"/>
                    <a:pt x="5" y="29"/>
                    <a:pt x="4" y="28"/>
                  </a:cubicBezTo>
                  <a:cubicBezTo>
                    <a:pt x="4" y="27"/>
                    <a:pt x="4" y="26"/>
                    <a:pt x="5" y="25"/>
                  </a:cubicBezTo>
                  <a:cubicBezTo>
                    <a:pt x="6" y="26"/>
                    <a:pt x="7" y="26"/>
                    <a:pt x="9" y="26"/>
                  </a:cubicBezTo>
                  <a:cubicBezTo>
                    <a:pt x="10" y="26"/>
                    <a:pt x="11" y="26"/>
                    <a:pt x="12" y="25"/>
                  </a:cubicBezTo>
                  <a:cubicBezTo>
                    <a:pt x="13" y="25"/>
                    <a:pt x="14" y="25"/>
                    <a:pt x="15" y="24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0"/>
                    <a:pt x="14" y="18"/>
                    <a:pt x="12" y="17"/>
                  </a:cubicBezTo>
                  <a:cubicBezTo>
                    <a:pt x="11" y="17"/>
                    <a:pt x="10" y="16"/>
                    <a:pt x="9" y="16"/>
                  </a:cubicBezTo>
                  <a:cubicBezTo>
                    <a:pt x="9" y="16"/>
                    <a:pt x="8" y="16"/>
                    <a:pt x="8" y="17"/>
                  </a:cubicBezTo>
                  <a:cubicBezTo>
                    <a:pt x="8" y="16"/>
                    <a:pt x="8" y="15"/>
                    <a:pt x="8" y="14"/>
                  </a:cubicBezTo>
                  <a:cubicBezTo>
                    <a:pt x="9" y="14"/>
                    <a:pt x="10" y="14"/>
                    <a:pt x="11" y="14"/>
                  </a:cubicBezTo>
                  <a:cubicBezTo>
                    <a:pt x="12" y="13"/>
                    <a:pt x="13" y="12"/>
                    <a:pt x="13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8"/>
                    <a:pt x="12" y="7"/>
                    <a:pt x="11" y="6"/>
                  </a:cubicBezTo>
                  <a:cubicBezTo>
                    <a:pt x="10" y="6"/>
                    <a:pt x="9" y="6"/>
                    <a:pt x="8" y="6"/>
                  </a:cubicBezTo>
                  <a:cubicBezTo>
                    <a:pt x="7" y="6"/>
                    <a:pt x="6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9" y="0"/>
                    <a:pt x="6" y="0"/>
                    <a:pt x="4" y="1"/>
                  </a:cubicBezTo>
                  <a:cubicBezTo>
                    <a:pt x="4" y="1"/>
                    <a:pt x="3" y="1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7"/>
                    <a:pt x="2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5" y="9"/>
                  </a:cubicBezTo>
                  <a:cubicBezTo>
                    <a:pt x="6" y="9"/>
                    <a:pt x="7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9"/>
                    <a:pt x="9" y="9"/>
                    <a:pt x="10" y="9"/>
                  </a:cubicBezTo>
                  <a:cubicBezTo>
                    <a:pt x="10" y="9"/>
                    <a:pt x="10" y="9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1"/>
                    <a:pt x="8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6" y="11"/>
                    <a:pt x="6" y="11"/>
                    <a:pt x="5" y="12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7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20"/>
                    <a:pt x="8" y="19"/>
                    <a:pt x="9" y="19"/>
                  </a:cubicBezTo>
                  <a:cubicBezTo>
                    <a:pt x="10" y="19"/>
                    <a:pt x="11" y="19"/>
                    <a:pt x="11" y="20"/>
                  </a:cubicBezTo>
                  <a:cubicBezTo>
                    <a:pt x="12" y="20"/>
                    <a:pt x="12" y="21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2"/>
                    <a:pt x="11" y="23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7" y="23"/>
                    <a:pt x="6" y="23"/>
                    <a:pt x="5" y="22"/>
                  </a:cubicBezTo>
                  <a:cubicBezTo>
                    <a:pt x="5" y="22"/>
                    <a:pt x="4" y="22"/>
                    <a:pt x="4" y="22"/>
                  </a:cubicBezTo>
                  <a:cubicBezTo>
                    <a:pt x="4" y="22"/>
                    <a:pt x="3" y="22"/>
                    <a:pt x="3" y="22"/>
                  </a:cubicBezTo>
                  <a:cubicBezTo>
                    <a:pt x="2" y="24"/>
                    <a:pt x="1" y="26"/>
                    <a:pt x="0" y="29"/>
                  </a:cubicBezTo>
                  <a:cubicBezTo>
                    <a:pt x="0" y="29"/>
                    <a:pt x="1" y="30"/>
                    <a:pt x="1" y="30"/>
                  </a:cubicBezTo>
                  <a:cubicBezTo>
                    <a:pt x="4" y="32"/>
                    <a:pt x="8" y="32"/>
                    <a:pt x="11" y="32"/>
                  </a:cubicBezTo>
                  <a:cubicBezTo>
                    <a:pt x="12" y="32"/>
                    <a:pt x="13" y="32"/>
                    <a:pt x="14" y="32"/>
                  </a:cubicBezTo>
                  <a:cubicBezTo>
                    <a:pt x="16" y="31"/>
                    <a:pt x="18" y="31"/>
                    <a:pt x="20" y="29"/>
                  </a:cubicBezTo>
                  <a:cubicBezTo>
                    <a:pt x="21" y="28"/>
                    <a:pt x="22" y="26"/>
                    <a:pt x="22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19"/>
                    <a:pt x="21" y="16"/>
                    <a:pt x="17" y="14"/>
                  </a:cubicBezTo>
                  <a:cubicBezTo>
                    <a:pt x="17" y="13"/>
                    <a:pt x="18" y="13"/>
                    <a:pt x="18" y="12"/>
                  </a:cubicBezTo>
                  <a:cubicBezTo>
                    <a:pt x="19" y="11"/>
                    <a:pt x="20" y="9"/>
                    <a:pt x="20" y="8"/>
                  </a:cubicBezTo>
                  <a:cubicBezTo>
                    <a:pt x="20" y="6"/>
                    <a:pt x="19" y="4"/>
                    <a:pt x="18" y="2"/>
                  </a:cubicBezTo>
                  <a:cubicBezTo>
                    <a:pt x="16" y="0"/>
                    <a:pt x="13" y="0"/>
                    <a:pt x="11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2" name="Freeform 832"/>
            <p:cNvSpPr>
              <a:spLocks noEditPoints="1"/>
            </p:cNvSpPr>
            <p:nvPr/>
          </p:nvSpPr>
          <p:spPr bwMode="auto">
            <a:xfrm>
              <a:off x="1264514" y="4882843"/>
              <a:ext cx="21506" cy="23299"/>
            </a:xfrm>
            <a:custGeom>
              <a:avLst/>
              <a:gdLst>
                <a:gd name="T0" fmla="*/ 7 w 10"/>
                <a:gd name="T1" fmla="*/ 8 h 11"/>
                <a:gd name="T2" fmla="*/ 5 w 10"/>
                <a:gd name="T3" fmla="*/ 7 h 11"/>
                <a:gd name="T4" fmla="*/ 7 w 10"/>
                <a:gd name="T5" fmla="*/ 5 h 11"/>
                <a:gd name="T6" fmla="*/ 7 w 10"/>
                <a:gd name="T7" fmla="*/ 8 h 11"/>
                <a:gd name="T8" fmla="*/ 9 w 10"/>
                <a:gd name="T9" fmla="*/ 0 h 11"/>
                <a:gd name="T10" fmla="*/ 8 w 10"/>
                <a:gd name="T11" fmla="*/ 0 h 11"/>
                <a:gd name="T12" fmla="*/ 8 w 10"/>
                <a:gd name="T13" fmla="*/ 0 h 11"/>
                <a:gd name="T14" fmla="*/ 7 w 10"/>
                <a:gd name="T15" fmla="*/ 1 h 11"/>
                <a:gd name="T16" fmla="*/ 0 w 10"/>
                <a:gd name="T17" fmla="*/ 8 h 11"/>
                <a:gd name="T18" fmla="*/ 0 w 10"/>
                <a:gd name="T19" fmla="*/ 10 h 11"/>
                <a:gd name="T20" fmla="*/ 1 w 10"/>
                <a:gd name="T21" fmla="*/ 11 h 11"/>
                <a:gd name="T22" fmla="*/ 1 w 10"/>
                <a:gd name="T23" fmla="*/ 11 h 11"/>
                <a:gd name="T24" fmla="*/ 4 w 10"/>
                <a:gd name="T25" fmla="*/ 10 h 11"/>
                <a:gd name="T26" fmla="*/ 8 w 10"/>
                <a:gd name="T27" fmla="*/ 11 h 11"/>
                <a:gd name="T28" fmla="*/ 8 w 10"/>
                <a:gd name="T29" fmla="*/ 11 h 11"/>
                <a:gd name="T30" fmla="*/ 9 w 10"/>
                <a:gd name="T31" fmla="*/ 9 h 11"/>
                <a:gd name="T32" fmla="*/ 10 w 10"/>
                <a:gd name="T33" fmla="*/ 2 h 11"/>
                <a:gd name="T34" fmla="*/ 9 w 10"/>
                <a:gd name="T35" fmla="*/ 0 h 11"/>
                <a:gd name="T36" fmla="*/ 9 w 10"/>
                <a:gd name="T3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11">
                  <a:moveTo>
                    <a:pt x="7" y="8"/>
                  </a:moveTo>
                  <a:cubicBezTo>
                    <a:pt x="6" y="8"/>
                    <a:pt x="5" y="7"/>
                    <a:pt x="5" y="7"/>
                  </a:cubicBezTo>
                  <a:cubicBezTo>
                    <a:pt x="5" y="7"/>
                    <a:pt x="6" y="6"/>
                    <a:pt x="7" y="5"/>
                  </a:cubicBezTo>
                  <a:cubicBezTo>
                    <a:pt x="7" y="6"/>
                    <a:pt x="7" y="7"/>
                    <a:pt x="7" y="8"/>
                  </a:cubicBezTo>
                  <a:moveTo>
                    <a:pt x="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3"/>
                    <a:pt x="2" y="5"/>
                    <a:pt x="0" y="8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0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0"/>
                    <a:pt x="3" y="10"/>
                    <a:pt x="4" y="10"/>
                  </a:cubicBezTo>
                  <a:cubicBezTo>
                    <a:pt x="5" y="10"/>
                    <a:pt x="7" y="10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9" y="11"/>
                    <a:pt x="9" y="10"/>
                    <a:pt x="9" y="9"/>
                  </a:cubicBezTo>
                  <a:cubicBezTo>
                    <a:pt x="10" y="7"/>
                    <a:pt x="10" y="4"/>
                    <a:pt x="10" y="2"/>
                  </a:cubicBezTo>
                  <a:cubicBezTo>
                    <a:pt x="10" y="1"/>
                    <a:pt x="10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3" name="Freeform 833"/>
            <p:cNvSpPr>
              <a:spLocks noEditPoints="1"/>
            </p:cNvSpPr>
            <p:nvPr/>
          </p:nvSpPr>
          <p:spPr bwMode="auto">
            <a:xfrm>
              <a:off x="1251969" y="4868505"/>
              <a:ext cx="54662" cy="67208"/>
            </a:xfrm>
            <a:custGeom>
              <a:avLst/>
              <a:gdLst>
                <a:gd name="T0" fmla="*/ 19 w 26"/>
                <a:gd name="T1" fmla="*/ 3 h 32"/>
                <a:gd name="T2" fmla="*/ 18 w 26"/>
                <a:gd name="T3" fmla="*/ 15 h 32"/>
                <a:gd name="T4" fmla="*/ 18 w 26"/>
                <a:gd name="T5" fmla="*/ 17 h 32"/>
                <a:gd name="T6" fmla="*/ 20 w 26"/>
                <a:gd name="T7" fmla="*/ 18 h 32"/>
                <a:gd name="T8" fmla="*/ 23 w 26"/>
                <a:gd name="T9" fmla="*/ 18 h 32"/>
                <a:gd name="T10" fmla="*/ 23 w 26"/>
                <a:gd name="T11" fmla="*/ 20 h 32"/>
                <a:gd name="T12" fmla="*/ 19 w 26"/>
                <a:gd name="T13" fmla="*/ 20 h 32"/>
                <a:gd name="T14" fmla="*/ 18 w 26"/>
                <a:gd name="T15" fmla="*/ 21 h 32"/>
                <a:gd name="T16" fmla="*/ 17 w 26"/>
                <a:gd name="T17" fmla="*/ 27 h 32"/>
                <a:gd name="T18" fmla="*/ 15 w 26"/>
                <a:gd name="T19" fmla="*/ 29 h 32"/>
                <a:gd name="T20" fmla="*/ 14 w 26"/>
                <a:gd name="T21" fmla="*/ 20 h 32"/>
                <a:gd name="T22" fmla="*/ 13 w 26"/>
                <a:gd name="T23" fmla="*/ 20 h 32"/>
                <a:gd name="T24" fmla="*/ 5 w 26"/>
                <a:gd name="T25" fmla="*/ 20 h 32"/>
                <a:gd name="T26" fmla="*/ 3 w 26"/>
                <a:gd name="T27" fmla="*/ 20 h 32"/>
                <a:gd name="T28" fmla="*/ 3 w 26"/>
                <a:gd name="T29" fmla="*/ 17 h 32"/>
                <a:gd name="T30" fmla="*/ 15 w 26"/>
                <a:gd name="T31" fmla="*/ 3 h 32"/>
                <a:gd name="T32" fmla="*/ 20 w 26"/>
                <a:gd name="T33" fmla="*/ 0 h 32"/>
                <a:gd name="T34" fmla="*/ 17 w 26"/>
                <a:gd name="T35" fmla="*/ 0 h 32"/>
                <a:gd name="T36" fmla="*/ 15 w 26"/>
                <a:gd name="T37" fmla="*/ 0 h 32"/>
                <a:gd name="T38" fmla="*/ 14 w 26"/>
                <a:gd name="T39" fmla="*/ 0 h 32"/>
                <a:gd name="T40" fmla="*/ 13 w 26"/>
                <a:gd name="T41" fmla="*/ 0 h 32"/>
                <a:gd name="T42" fmla="*/ 13 w 26"/>
                <a:gd name="T43" fmla="*/ 1 h 32"/>
                <a:gd name="T44" fmla="*/ 2 w 26"/>
                <a:gd name="T45" fmla="*/ 14 h 32"/>
                <a:gd name="T46" fmla="*/ 0 w 26"/>
                <a:gd name="T47" fmla="*/ 18 h 32"/>
                <a:gd name="T48" fmla="*/ 0 w 26"/>
                <a:gd name="T49" fmla="*/ 22 h 32"/>
                <a:gd name="T50" fmla="*/ 5 w 26"/>
                <a:gd name="T51" fmla="*/ 23 h 32"/>
                <a:gd name="T52" fmla="*/ 12 w 26"/>
                <a:gd name="T53" fmla="*/ 30 h 32"/>
                <a:gd name="T54" fmla="*/ 12 w 26"/>
                <a:gd name="T55" fmla="*/ 32 h 32"/>
                <a:gd name="T56" fmla="*/ 13 w 26"/>
                <a:gd name="T57" fmla="*/ 32 h 32"/>
                <a:gd name="T58" fmla="*/ 20 w 26"/>
                <a:gd name="T59" fmla="*/ 30 h 32"/>
                <a:gd name="T60" fmla="*/ 20 w 26"/>
                <a:gd name="T61" fmla="*/ 27 h 32"/>
                <a:gd name="T62" fmla="*/ 23 w 26"/>
                <a:gd name="T63" fmla="*/ 23 h 32"/>
                <a:gd name="T64" fmla="*/ 26 w 26"/>
                <a:gd name="T65" fmla="*/ 22 h 32"/>
                <a:gd name="T66" fmla="*/ 26 w 26"/>
                <a:gd name="T67" fmla="*/ 15 h 32"/>
                <a:gd name="T68" fmla="*/ 25 w 26"/>
                <a:gd name="T69" fmla="*/ 15 h 32"/>
                <a:gd name="T70" fmla="*/ 21 w 26"/>
                <a:gd name="T71" fmla="*/ 15 h 32"/>
                <a:gd name="T72" fmla="*/ 22 w 26"/>
                <a:gd name="T73" fmla="*/ 2 h 32"/>
                <a:gd name="T74" fmla="*/ 20 w 26"/>
                <a:gd name="T7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6" h="32">
                  <a:moveTo>
                    <a:pt x="17" y="3"/>
                  </a:moveTo>
                  <a:cubicBezTo>
                    <a:pt x="17" y="3"/>
                    <a:pt x="18" y="3"/>
                    <a:pt x="19" y="3"/>
                  </a:cubicBezTo>
                  <a:cubicBezTo>
                    <a:pt x="18" y="7"/>
                    <a:pt x="18" y="9"/>
                    <a:pt x="18" y="13"/>
                  </a:cubicBezTo>
                  <a:cubicBezTo>
                    <a:pt x="18" y="14"/>
                    <a:pt x="18" y="15"/>
                    <a:pt x="18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7"/>
                    <a:pt x="19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8"/>
                    <a:pt x="22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9"/>
                    <a:pt x="23" y="19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2" y="20"/>
                    <a:pt x="21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8" y="21"/>
                  </a:cubicBezTo>
                  <a:cubicBezTo>
                    <a:pt x="18" y="21"/>
                    <a:pt x="18" y="21"/>
                    <a:pt x="18" y="22"/>
                  </a:cubicBezTo>
                  <a:cubicBezTo>
                    <a:pt x="18" y="24"/>
                    <a:pt x="18" y="26"/>
                    <a:pt x="17" y="27"/>
                  </a:cubicBezTo>
                  <a:cubicBezTo>
                    <a:pt x="17" y="28"/>
                    <a:pt x="17" y="29"/>
                    <a:pt x="17" y="29"/>
                  </a:cubicBezTo>
                  <a:cubicBezTo>
                    <a:pt x="16" y="29"/>
                    <a:pt x="16" y="29"/>
                    <a:pt x="15" y="29"/>
                  </a:cubicBezTo>
                  <a:cubicBezTo>
                    <a:pt x="15" y="27"/>
                    <a:pt x="15" y="25"/>
                    <a:pt x="15" y="22"/>
                  </a:cubicBezTo>
                  <a:cubicBezTo>
                    <a:pt x="15" y="21"/>
                    <a:pt x="15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0" y="20"/>
                    <a:pt x="8" y="20"/>
                    <a:pt x="5" y="20"/>
                  </a:cubicBezTo>
                  <a:cubicBezTo>
                    <a:pt x="4" y="20"/>
                    <a:pt x="4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19"/>
                    <a:pt x="3" y="19"/>
                    <a:pt x="3" y="18"/>
                  </a:cubicBezTo>
                  <a:cubicBezTo>
                    <a:pt x="3" y="18"/>
                    <a:pt x="3" y="18"/>
                    <a:pt x="3" y="17"/>
                  </a:cubicBezTo>
                  <a:cubicBezTo>
                    <a:pt x="5" y="14"/>
                    <a:pt x="11" y="7"/>
                    <a:pt x="14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6" y="3"/>
                    <a:pt x="17" y="3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0" y="3"/>
                    <a:pt x="7" y="7"/>
                    <a:pt x="5" y="10"/>
                  </a:cubicBezTo>
                  <a:cubicBezTo>
                    <a:pt x="4" y="11"/>
                    <a:pt x="2" y="13"/>
                    <a:pt x="2" y="14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0" y="17"/>
                    <a:pt x="0" y="17"/>
                    <a:pt x="0" y="18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0" y="20"/>
                    <a:pt x="0" y="21"/>
                    <a:pt x="0" y="22"/>
                  </a:cubicBezTo>
                  <a:cubicBezTo>
                    <a:pt x="0" y="23"/>
                    <a:pt x="1" y="23"/>
                    <a:pt x="2" y="23"/>
                  </a:cubicBezTo>
                  <a:cubicBezTo>
                    <a:pt x="3" y="23"/>
                    <a:pt x="4" y="23"/>
                    <a:pt x="5" y="23"/>
                  </a:cubicBezTo>
                  <a:cubicBezTo>
                    <a:pt x="7" y="23"/>
                    <a:pt x="10" y="23"/>
                    <a:pt x="12" y="23"/>
                  </a:cubicBezTo>
                  <a:cubicBezTo>
                    <a:pt x="12" y="25"/>
                    <a:pt x="12" y="27"/>
                    <a:pt x="12" y="30"/>
                  </a:cubicBezTo>
                  <a:cubicBezTo>
                    <a:pt x="12" y="30"/>
                    <a:pt x="12" y="30"/>
                    <a:pt x="12" y="31"/>
                  </a:cubicBezTo>
                  <a:cubicBezTo>
                    <a:pt x="12" y="31"/>
                    <a:pt x="12" y="32"/>
                    <a:pt x="12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5" y="32"/>
                    <a:pt x="17" y="32"/>
                    <a:pt x="19" y="32"/>
                  </a:cubicBezTo>
                  <a:cubicBezTo>
                    <a:pt x="20" y="32"/>
                    <a:pt x="20" y="31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29"/>
                    <a:pt x="20" y="27"/>
                  </a:cubicBezTo>
                  <a:cubicBezTo>
                    <a:pt x="21" y="26"/>
                    <a:pt x="21" y="25"/>
                    <a:pt x="21" y="23"/>
                  </a:cubicBezTo>
                  <a:cubicBezTo>
                    <a:pt x="21" y="23"/>
                    <a:pt x="22" y="23"/>
                    <a:pt x="23" y="23"/>
                  </a:cubicBezTo>
                  <a:cubicBezTo>
                    <a:pt x="24" y="23"/>
                    <a:pt x="24" y="23"/>
                    <a:pt x="25" y="23"/>
                  </a:cubicBezTo>
                  <a:cubicBezTo>
                    <a:pt x="26" y="23"/>
                    <a:pt x="26" y="23"/>
                    <a:pt x="26" y="22"/>
                  </a:cubicBezTo>
                  <a:cubicBezTo>
                    <a:pt x="26" y="21"/>
                    <a:pt x="26" y="18"/>
                    <a:pt x="26" y="16"/>
                  </a:cubicBezTo>
                  <a:cubicBezTo>
                    <a:pt x="26" y="16"/>
                    <a:pt x="26" y="16"/>
                    <a:pt x="26" y="15"/>
                  </a:cubicBezTo>
                  <a:cubicBezTo>
                    <a:pt x="26" y="15"/>
                    <a:pt x="25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4" y="15"/>
                    <a:pt x="24" y="15"/>
                    <a:pt x="23" y="15"/>
                  </a:cubicBezTo>
                  <a:cubicBezTo>
                    <a:pt x="22" y="15"/>
                    <a:pt x="22" y="15"/>
                    <a:pt x="21" y="15"/>
                  </a:cubicBezTo>
                  <a:cubicBezTo>
                    <a:pt x="21" y="14"/>
                    <a:pt x="21" y="14"/>
                    <a:pt x="21" y="13"/>
                  </a:cubicBezTo>
                  <a:cubicBezTo>
                    <a:pt x="21" y="9"/>
                    <a:pt x="21" y="6"/>
                    <a:pt x="22" y="2"/>
                  </a:cubicBezTo>
                  <a:cubicBezTo>
                    <a:pt x="22" y="1"/>
                    <a:pt x="21" y="1"/>
                    <a:pt x="21" y="0"/>
                  </a:cubicBezTo>
                  <a:cubicBezTo>
                    <a:pt x="21" y="0"/>
                    <a:pt x="20" y="0"/>
                    <a:pt x="2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34" name="组合 633"/>
          <p:cNvGrpSpPr/>
          <p:nvPr/>
        </p:nvGrpSpPr>
        <p:grpSpPr>
          <a:xfrm>
            <a:off x="3741347" y="2288156"/>
            <a:ext cx="291167" cy="162490"/>
            <a:chOff x="254610" y="4524402"/>
            <a:chExt cx="555582" cy="310051"/>
          </a:xfrm>
        </p:grpSpPr>
        <p:sp>
          <p:nvSpPr>
            <p:cNvPr id="635" name="Rectangle 834"/>
            <p:cNvSpPr>
              <a:spLocks noChangeArrowheads="1"/>
            </p:cNvSpPr>
            <p:nvPr/>
          </p:nvSpPr>
          <p:spPr bwMode="auto">
            <a:xfrm>
              <a:off x="384544" y="4581752"/>
              <a:ext cx="896" cy="896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6" name="Freeform 835"/>
            <p:cNvSpPr>
              <a:spLocks/>
            </p:cNvSpPr>
            <p:nvPr/>
          </p:nvSpPr>
          <p:spPr bwMode="auto">
            <a:xfrm>
              <a:off x="384544" y="458175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7" name="Rectangle 836"/>
            <p:cNvSpPr>
              <a:spLocks noChangeArrowheads="1"/>
            </p:cNvSpPr>
            <p:nvPr/>
          </p:nvSpPr>
          <p:spPr bwMode="auto">
            <a:xfrm>
              <a:off x="420388" y="4713479"/>
              <a:ext cx="896" cy="896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8" name="Rectangle 837"/>
            <p:cNvSpPr>
              <a:spLocks noChangeArrowheads="1"/>
            </p:cNvSpPr>
            <p:nvPr/>
          </p:nvSpPr>
          <p:spPr bwMode="auto">
            <a:xfrm>
              <a:off x="420388" y="4713479"/>
              <a:ext cx="896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9" name="Freeform 838"/>
            <p:cNvSpPr>
              <a:spLocks noEditPoints="1"/>
            </p:cNvSpPr>
            <p:nvPr/>
          </p:nvSpPr>
          <p:spPr bwMode="auto">
            <a:xfrm>
              <a:off x="254610" y="4524402"/>
              <a:ext cx="555582" cy="310051"/>
            </a:xfrm>
            <a:custGeom>
              <a:avLst/>
              <a:gdLst>
                <a:gd name="T0" fmla="*/ 119 w 262"/>
                <a:gd name="T1" fmla="*/ 120 h 146"/>
                <a:gd name="T2" fmla="*/ 116 w 262"/>
                <a:gd name="T3" fmla="*/ 139 h 146"/>
                <a:gd name="T4" fmla="*/ 105 w 262"/>
                <a:gd name="T5" fmla="*/ 107 h 146"/>
                <a:gd name="T6" fmla="*/ 106 w 262"/>
                <a:gd name="T7" fmla="*/ 132 h 146"/>
                <a:gd name="T8" fmla="*/ 83 w 262"/>
                <a:gd name="T9" fmla="*/ 116 h 146"/>
                <a:gd name="T10" fmla="*/ 96 w 262"/>
                <a:gd name="T11" fmla="*/ 97 h 146"/>
                <a:gd name="T12" fmla="*/ 75 w 262"/>
                <a:gd name="T13" fmla="*/ 112 h 146"/>
                <a:gd name="T14" fmla="*/ 79 w 262"/>
                <a:gd name="T15" fmla="*/ 93 h 146"/>
                <a:gd name="T16" fmla="*/ 78 w 262"/>
                <a:gd name="T17" fmla="*/ 110 h 146"/>
                <a:gd name="T18" fmla="*/ 36 w 262"/>
                <a:gd name="T19" fmla="*/ 90 h 146"/>
                <a:gd name="T20" fmla="*/ 213 w 262"/>
                <a:gd name="T21" fmla="*/ 87 h 146"/>
                <a:gd name="T22" fmla="*/ 31 w 262"/>
                <a:gd name="T23" fmla="*/ 88 h 146"/>
                <a:gd name="T24" fmla="*/ 205 w 262"/>
                <a:gd name="T25" fmla="*/ 82 h 146"/>
                <a:gd name="T26" fmla="*/ 32 w 262"/>
                <a:gd name="T27" fmla="*/ 79 h 146"/>
                <a:gd name="T28" fmla="*/ 63 w 262"/>
                <a:gd name="T29" fmla="*/ 32 h 146"/>
                <a:gd name="T30" fmla="*/ 108 w 262"/>
                <a:gd name="T31" fmla="*/ 47 h 146"/>
                <a:gd name="T32" fmla="*/ 196 w 262"/>
                <a:gd name="T33" fmla="*/ 90 h 146"/>
                <a:gd name="T34" fmla="*/ 147 w 262"/>
                <a:gd name="T35" fmla="*/ 83 h 146"/>
                <a:gd name="T36" fmla="*/ 145 w 262"/>
                <a:gd name="T37" fmla="*/ 102 h 146"/>
                <a:gd name="T38" fmla="*/ 167 w 262"/>
                <a:gd name="T39" fmla="*/ 122 h 146"/>
                <a:gd name="T40" fmla="*/ 133 w 262"/>
                <a:gd name="T41" fmla="*/ 120 h 146"/>
                <a:gd name="T42" fmla="*/ 143 w 262"/>
                <a:gd name="T43" fmla="*/ 141 h 146"/>
                <a:gd name="T44" fmla="*/ 123 w 262"/>
                <a:gd name="T45" fmla="*/ 116 h 146"/>
                <a:gd name="T46" fmla="*/ 110 w 262"/>
                <a:gd name="T47" fmla="*/ 100 h 146"/>
                <a:gd name="T48" fmla="*/ 78 w 262"/>
                <a:gd name="T49" fmla="*/ 89 h 146"/>
                <a:gd name="T50" fmla="*/ 75 w 262"/>
                <a:gd name="T51" fmla="*/ 48 h 146"/>
                <a:gd name="T52" fmla="*/ 176 w 262"/>
                <a:gd name="T53" fmla="*/ 34 h 146"/>
                <a:gd name="T54" fmla="*/ 129 w 262"/>
                <a:gd name="T55" fmla="*/ 39 h 146"/>
                <a:gd name="T56" fmla="*/ 38 w 262"/>
                <a:gd name="T57" fmla="*/ 79 h 146"/>
                <a:gd name="T58" fmla="*/ 61 w 262"/>
                <a:gd name="T59" fmla="*/ 27 h 146"/>
                <a:gd name="T60" fmla="*/ 39 w 262"/>
                <a:gd name="T61" fmla="*/ 85 h 146"/>
                <a:gd name="T62" fmla="*/ 219 w 262"/>
                <a:gd name="T63" fmla="*/ 71 h 146"/>
                <a:gd name="T64" fmla="*/ 213 w 262"/>
                <a:gd name="T65" fmla="*/ 78 h 146"/>
                <a:gd name="T66" fmla="*/ 190 w 262"/>
                <a:gd name="T67" fmla="*/ 24 h 146"/>
                <a:gd name="T68" fmla="*/ 198 w 262"/>
                <a:gd name="T69" fmla="*/ 9 h 146"/>
                <a:gd name="T70" fmla="*/ 184 w 262"/>
                <a:gd name="T71" fmla="*/ 23 h 146"/>
                <a:gd name="T72" fmla="*/ 98 w 262"/>
                <a:gd name="T73" fmla="*/ 22 h 146"/>
                <a:gd name="T74" fmla="*/ 64 w 262"/>
                <a:gd name="T75" fmla="*/ 17 h 146"/>
                <a:gd name="T76" fmla="*/ 52 w 262"/>
                <a:gd name="T77" fmla="*/ 16 h 146"/>
                <a:gd name="T78" fmla="*/ 30 w 262"/>
                <a:gd name="T79" fmla="*/ 70 h 146"/>
                <a:gd name="T80" fmla="*/ 22 w 262"/>
                <a:gd name="T81" fmla="*/ 68 h 146"/>
                <a:gd name="T82" fmla="*/ 19 w 262"/>
                <a:gd name="T83" fmla="*/ 62 h 146"/>
                <a:gd name="T84" fmla="*/ 13 w 262"/>
                <a:gd name="T85" fmla="*/ 60 h 146"/>
                <a:gd name="T86" fmla="*/ 9 w 262"/>
                <a:gd name="T87" fmla="*/ 55 h 146"/>
                <a:gd name="T88" fmla="*/ 2 w 262"/>
                <a:gd name="T89" fmla="*/ 79 h 146"/>
                <a:gd name="T90" fmla="*/ 52 w 262"/>
                <a:gd name="T91" fmla="*/ 84 h 146"/>
                <a:gd name="T92" fmla="*/ 78 w 262"/>
                <a:gd name="T93" fmla="*/ 117 h 146"/>
                <a:gd name="T94" fmla="*/ 95 w 262"/>
                <a:gd name="T95" fmla="*/ 132 h 146"/>
                <a:gd name="T96" fmla="*/ 124 w 262"/>
                <a:gd name="T97" fmla="*/ 137 h 146"/>
                <a:gd name="T98" fmla="*/ 155 w 262"/>
                <a:gd name="T99" fmla="*/ 134 h 146"/>
                <a:gd name="T100" fmla="*/ 192 w 262"/>
                <a:gd name="T101" fmla="*/ 110 h 146"/>
                <a:gd name="T102" fmla="*/ 206 w 262"/>
                <a:gd name="T103" fmla="*/ 89 h 146"/>
                <a:gd name="T104" fmla="*/ 262 w 262"/>
                <a:gd name="T105" fmla="*/ 55 h 146"/>
                <a:gd name="T106" fmla="*/ 254 w 262"/>
                <a:gd name="T107" fmla="*/ 56 h 146"/>
                <a:gd name="T108" fmla="*/ 238 w 262"/>
                <a:gd name="T109" fmla="*/ 77 h 146"/>
                <a:gd name="T110" fmla="*/ 241 w 262"/>
                <a:gd name="T111" fmla="*/ 59 h 146"/>
                <a:gd name="T112" fmla="*/ 232 w 262"/>
                <a:gd name="T113" fmla="*/ 61 h 146"/>
                <a:gd name="T114" fmla="*/ 224 w 262"/>
                <a:gd name="T115" fmla="*/ 72 h 146"/>
                <a:gd name="T116" fmla="*/ 197 w 262"/>
                <a:gd name="T117" fmla="*/ 1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62" h="146">
                  <a:moveTo>
                    <a:pt x="116" y="139"/>
                  </a:moveTo>
                  <a:cubicBezTo>
                    <a:pt x="114" y="139"/>
                    <a:pt x="114" y="139"/>
                    <a:pt x="113" y="139"/>
                  </a:cubicBezTo>
                  <a:cubicBezTo>
                    <a:pt x="112" y="138"/>
                    <a:pt x="111" y="135"/>
                    <a:pt x="111" y="133"/>
                  </a:cubicBezTo>
                  <a:cubicBezTo>
                    <a:pt x="111" y="133"/>
                    <a:pt x="112" y="132"/>
                    <a:pt x="112" y="131"/>
                  </a:cubicBezTo>
                  <a:cubicBezTo>
                    <a:pt x="113" y="129"/>
                    <a:pt x="114" y="125"/>
                    <a:pt x="115" y="123"/>
                  </a:cubicBezTo>
                  <a:cubicBezTo>
                    <a:pt x="115" y="122"/>
                    <a:pt x="115" y="122"/>
                    <a:pt x="116" y="122"/>
                  </a:cubicBezTo>
                  <a:cubicBezTo>
                    <a:pt x="116" y="122"/>
                    <a:pt x="116" y="122"/>
                    <a:pt x="116" y="122"/>
                  </a:cubicBezTo>
                  <a:cubicBezTo>
                    <a:pt x="116" y="121"/>
                    <a:pt x="116" y="121"/>
                    <a:pt x="117" y="120"/>
                  </a:cubicBezTo>
                  <a:cubicBezTo>
                    <a:pt x="118" y="120"/>
                    <a:pt x="118" y="120"/>
                    <a:pt x="119" y="120"/>
                  </a:cubicBezTo>
                  <a:cubicBezTo>
                    <a:pt x="119" y="120"/>
                    <a:pt x="119" y="120"/>
                    <a:pt x="119" y="120"/>
                  </a:cubicBezTo>
                  <a:cubicBezTo>
                    <a:pt x="119" y="120"/>
                    <a:pt x="120" y="120"/>
                    <a:pt x="121" y="120"/>
                  </a:cubicBezTo>
                  <a:cubicBezTo>
                    <a:pt x="122" y="121"/>
                    <a:pt x="123" y="122"/>
                    <a:pt x="123" y="122"/>
                  </a:cubicBezTo>
                  <a:cubicBezTo>
                    <a:pt x="124" y="123"/>
                    <a:pt x="124" y="124"/>
                    <a:pt x="124" y="125"/>
                  </a:cubicBezTo>
                  <a:cubicBezTo>
                    <a:pt x="124" y="125"/>
                    <a:pt x="124" y="125"/>
                    <a:pt x="124" y="125"/>
                  </a:cubicBezTo>
                  <a:cubicBezTo>
                    <a:pt x="124" y="125"/>
                    <a:pt x="124" y="126"/>
                    <a:pt x="123" y="128"/>
                  </a:cubicBezTo>
                  <a:cubicBezTo>
                    <a:pt x="122" y="131"/>
                    <a:pt x="120" y="135"/>
                    <a:pt x="118" y="138"/>
                  </a:cubicBezTo>
                  <a:cubicBezTo>
                    <a:pt x="118" y="139"/>
                    <a:pt x="117" y="139"/>
                    <a:pt x="116" y="139"/>
                  </a:cubicBezTo>
                  <a:cubicBezTo>
                    <a:pt x="116" y="139"/>
                    <a:pt x="116" y="139"/>
                    <a:pt x="116" y="139"/>
                  </a:cubicBezTo>
                  <a:cubicBezTo>
                    <a:pt x="116" y="139"/>
                    <a:pt x="116" y="139"/>
                    <a:pt x="116" y="139"/>
                  </a:cubicBezTo>
                  <a:moveTo>
                    <a:pt x="104" y="133"/>
                  </a:moveTo>
                  <a:cubicBezTo>
                    <a:pt x="102" y="133"/>
                    <a:pt x="100" y="131"/>
                    <a:pt x="99" y="130"/>
                  </a:cubicBezTo>
                  <a:cubicBezTo>
                    <a:pt x="98" y="129"/>
                    <a:pt x="98" y="127"/>
                    <a:pt x="98" y="126"/>
                  </a:cubicBezTo>
                  <a:cubicBezTo>
                    <a:pt x="98" y="125"/>
                    <a:pt x="98" y="124"/>
                    <a:pt x="99" y="122"/>
                  </a:cubicBezTo>
                  <a:cubicBezTo>
                    <a:pt x="99" y="122"/>
                    <a:pt x="99" y="122"/>
                    <a:pt x="99" y="122"/>
                  </a:cubicBezTo>
                  <a:cubicBezTo>
                    <a:pt x="99" y="121"/>
                    <a:pt x="100" y="120"/>
                    <a:pt x="100" y="119"/>
                  </a:cubicBezTo>
                  <a:cubicBezTo>
                    <a:pt x="102" y="116"/>
                    <a:pt x="103" y="113"/>
                    <a:pt x="104" y="110"/>
                  </a:cubicBezTo>
                  <a:cubicBezTo>
                    <a:pt x="104" y="109"/>
                    <a:pt x="104" y="108"/>
                    <a:pt x="105" y="107"/>
                  </a:cubicBezTo>
                  <a:cubicBezTo>
                    <a:pt x="105" y="106"/>
                    <a:pt x="107" y="105"/>
                    <a:pt x="109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1" y="105"/>
                    <a:pt x="113" y="107"/>
                    <a:pt x="113" y="109"/>
                  </a:cubicBezTo>
                  <a:cubicBezTo>
                    <a:pt x="113" y="109"/>
                    <a:pt x="113" y="109"/>
                    <a:pt x="113" y="110"/>
                  </a:cubicBezTo>
                  <a:cubicBezTo>
                    <a:pt x="113" y="111"/>
                    <a:pt x="113" y="112"/>
                    <a:pt x="112" y="114"/>
                  </a:cubicBezTo>
                  <a:cubicBezTo>
                    <a:pt x="111" y="119"/>
                    <a:pt x="109" y="125"/>
                    <a:pt x="107" y="130"/>
                  </a:cubicBezTo>
                  <a:cubicBezTo>
                    <a:pt x="107" y="132"/>
                    <a:pt x="106" y="132"/>
                    <a:pt x="106" y="132"/>
                  </a:cubicBezTo>
                  <a:cubicBezTo>
                    <a:pt x="105" y="133"/>
                    <a:pt x="105" y="133"/>
                    <a:pt x="105" y="133"/>
                  </a:cubicBezTo>
                  <a:cubicBezTo>
                    <a:pt x="104" y="133"/>
                    <a:pt x="104" y="133"/>
                    <a:pt x="104" y="133"/>
                  </a:cubicBezTo>
                  <a:cubicBezTo>
                    <a:pt x="104" y="133"/>
                    <a:pt x="104" y="133"/>
                    <a:pt x="104" y="133"/>
                  </a:cubicBezTo>
                  <a:moveTo>
                    <a:pt x="89" y="124"/>
                  </a:moveTo>
                  <a:cubicBezTo>
                    <a:pt x="89" y="124"/>
                    <a:pt x="89" y="124"/>
                    <a:pt x="89" y="124"/>
                  </a:cubicBezTo>
                  <a:cubicBezTo>
                    <a:pt x="88" y="124"/>
                    <a:pt x="86" y="124"/>
                    <a:pt x="86" y="123"/>
                  </a:cubicBezTo>
                  <a:cubicBezTo>
                    <a:pt x="85" y="123"/>
                    <a:pt x="84" y="123"/>
                    <a:pt x="84" y="122"/>
                  </a:cubicBezTo>
                  <a:cubicBezTo>
                    <a:pt x="84" y="122"/>
                    <a:pt x="84" y="121"/>
                    <a:pt x="83" y="121"/>
                  </a:cubicBezTo>
                  <a:cubicBezTo>
                    <a:pt x="83" y="119"/>
                    <a:pt x="83" y="117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3" y="113"/>
                    <a:pt x="84" y="110"/>
                    <a:pt x="86" y="106"/>
                  </a:cubicBezTo>
                  <a:cubicBezTo>
                    <a:pt x="87" y="105"/>
                    <a:pt x="87" y="104"/>
                    <a:pt x="87" y="104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9" y="101"/>
                    <a:pt x="89" y="100"/>
                    <a:pt x="90" y="99"/>
                  </a:cubicBezTo>
                  <a:cubicBezTo>
                    <a:pt x="91" y="98"/>
                    <a:pt x="93" y="97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5" y="97"/>
                    <a:pt x="96" y="97"/>
                    <a:pt x="96" y="97"/>
                  </a:cubicBezTo>
                  <a:cubicBezTo>
                    <a:pt x="97" y="97"/>
                    <a:pt x="98" y="98"/>
                    <a:pt x="99" y="99"/>
                  </a:cubicBezTo>
                  <a:cubicBezTo>
                    <a:pt x="99" y="101"/>
                    <a:pt x="100" y="102"/>
                    <a:pt x="100" y="104"/>
                  </a:cubicBezTo>
                  <a:cubicBezTo>
                    <a:pt x="100" y="104"/>
                    <a:pt x="100" y="105"/>
                    <a:pt x="100" y="106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00" y="107"/>
                    <a:pt x="100" y="107"/>
                    <a:pt x="99" y="108"/>
                  </a:cubicBezTo>
                  <a:cubicBezTo>
                    <a:pt x="98" y="111"/>
                    <a:pt x="97" y="114"/>
                    <a:pt x="96" y="117"/>
                  </a:cubicBezTo>
                  <a:cubicBezTo>
                    <a:pt x="94" y="120"/>
                    <a:pt x="93" y="122"/>
                    <a:pt x="91" y="123"/>
                  </a:cubicBezTo>
                  <a:cubicBezTo>
                    <a:pt x="90" y="124"/>
                    <a:pt x="90" y="124"/>
                    <a:pt x="89" y="124"/>
                  </a:cubicBezTo>
                  <a:moveTo>
                    <a:pt x="75" y="112"/>
                  </a:moveTo>
                  <a:cubicBezTo>
                    <a:pt x="75" y="112"/>
                    <a:pt x="75" y="112"/>
                    <a:pt x="75" y="112"/>
                  </a:cubicBezTo>
                  <a:cubicBezTo>
                    <a:pt x="74" y="112"/>
                    <a:pt x="74" y="112"/>
                    <a:pt x="74" y="112"/>
                  </a:cubicBezTo>
                  <a:cubicBezTo>
                    <a:pt x="74" y="112"/>
                    <a:pt x="73" y="112"/>
                    <a:pt x="72" y="111"/>
                  </a:cubicBezTo>
                  <a:cubicBezTo>
                    <a:pt x="72" y="110"/>
                    <a:pt x="72" y="110"/>
                    <a:pt x="72" y="109"/>
                  </a:cubicBezTo>
                  <a:cubicBezTo>
                    <a:pt x="72" y="109"/>
                    <a:pt x="72" y="109"/>
                    <a:pt x="72" y="109"/>
                  </a:cubicBezTo>
                  <a:cubicBezTo>
                    <a:pt x="72" y="108"/>
                    <a:pt x="72" y="108"/>
                    <a:pt x="72" y="107"/>
                  </a:cubicBezTo>
                  <a:cubicBezTo>
                    <a:pt x="73" y="103"/>
                    <a:pt x="74" y="100"/>
                    <a:pt x="76" y="97"/>
                  </a:cubicBezTo>
                  <a:cubicBezTo>
                    <a:pt x="76" y="96"/>
                    <a:pt x="77" y="95"/>
                    <a:pt x="77" y="94"/>
                  </a:cubicBezTo>
                  <a:cubicBezTo>
                    <a:pt x="78" y="94"/>
                    <a:pt x="78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80" y="93"/>
                    <a:pt x="81" y="94"/>
                    <a:pt x="82" y="94"/>
                  </a:cubicBezTo>
                  <a:cubicBezTo>
                    <a:pt x="83" y="95"/>
                    <a:pt x="84" y="96"/>
                    <a:pt x="84" y="98"/>
                  </a:cubicBezTo>
                  <a:cubicBezTo>
                    <a:pt x="84" y="99"/>
                    <a:pt x="84" y="100"/>
                    <a:pt x="83" y="101"/>
                  </a:cubicBezTo>
                  <a:cubicBezTo>
                    <a:pt x="83" y="102"/>
                    <a:pt x="82" y="103"/>
                    <a:pt x="82" y="104"/>
                  </a:cubicBezTo>
                  <a:cubicBezTo>
                    <a:pt x="81" y="106"/>
                    <a:pt x="80" y="107"/>
                    <a:pt x="79" y="109"/>
                  </a:cubicBezTo>
                  <a:cubicBezTo>
                    <a:pt x="79" y="109"/>
                    <a:pt x="78" y="110"/>
                    <a:pt x="78" y="110"/>
                  </a:cubicBezTo>
                  <a:cubicBezTo>
                    <a:pt x="78" y="111"/>
                    <a:pt x="76" y="112"/>
                    <a:pt x="75" y="112"/>
                  </a:cubicBezTo>
                  <a:moveTo>
                    <a:pt x="36" y="90"/>
                  </a:moveTo>
                  <a:cubicBezTo>
                    <a:pt x="36" y="90"/>
                    <a:pt x="35" y="90"/>
                    <a:pt x="34" y="90"/>
                  </a:cubicBezTo>
                  <a:cubicBezTo>
                    <a:pt x="34" y="90"/>
                    <a:pt x="34" y="90"/>
                    <a:pt x="33" y="89"/>
                  </a:cubicBezTo>
                  <a:cubicBezTo>
                    <a:pt x="34" y="89"/>
                    <a:pt x="34" y="88"/>
                    <a:pt x="34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9"/>
                    <a:pt x="36" y="89"/>
                    <a:pt x="36" y="89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6" y="90"/>
                    <a:pt x="36" y="90"/>
                    <a:pt x="36" y="90"/>
                  </a:cubicBezTo>
                  <a:moveTo>
                    <a:pt x="213" y="87"/>
                  </a:moveTo>
                  <a:cubicBezTo>
                    <a:pt x="212" y="87"/>
                    <a:pt x="212" y="87"/>
                    <a:pt x="211" y="87"/>
                  </a:cubicBezTo>
                  <a:cubicBezTo>
                    <a:pt x="212" y="86"/>
                    <a:pt x="212" y="86"/>
                    <a:pt x="212" y="86"/>
                  </a:cubicBezTo>
                  <a:cubicBezTo>
                    <a:pt x="213" y="86"/>
                    <a:pt x="213" y="86"/>
                    <a:pt x="214" y="86"/>
                  </a:cubicBezTo>
                  <a:cubicBezTo>
                    <a:pt x="214" y="86"/>
                    <a:pt x="214" y="86"/>
                    <a:pt x="214" y="86"/>
                  </a:cubicBezTo>
                  <a:cubicBezTo>
                    <a:pt x="214" y="86"/>
                    <a:pt x="213" y="87"/>
                    <a:pt x="213" y="87"/>
                  </a:cubicBezTo>
                  <a:moveTo>
                    <a:pt x="209" y="85"/>
                  </a:moveTo>
                  <a:cubicBezTo>
                    <a:pt x="208" y="85"/>
                    <a:pt x="208" y="85"/>
                    <a:pt x="208" y="85"/>
                  </a:cubicBezTo>
                  <a:cubicBezTo>
                    <a:pt x="208" y="85"/>
                    <a:pt x="208" y="85"/>
                    <a:pt x="208" y="85"/>
                  </a:cubicBezTo>
                  <a:cubicBezTo>
                    <a:pt x="208" y="84"/>
                    <a:pt x="208" y="84"/>
                    <a:pt x="208" y="84"/>
                  </a:cubicBezTo>
                  <a:cubicBezTo>
                    <a:pt x="209" y="84"/>
                    <a:pt x="209" y="85"/>
                    <a:pt x="210" y="85"/>
                  </a:cubicBezTo>
                  <a:cubicBezTo>
                    <a:pt x="210" y="85"/>
                    <a:pt x="210" y="85"/>
                    <a:pt x="210" y="85"/>
                  </a:cubicBezTo>
                  <a:cubicBezTo>
                    <a:pt x="210" y="85"/>
                    <a:pt x="210" y="85"/>
                    <a:pt x="210" y="85"/>
                  </a:cubicBezTo>
                  <a:cubicBezTo>
                    <a:pt x="209" y="85"/>
                    <a:pt x="209" y="85"/>
                    <a:pt x="209" y="85"/>
                  </a:cubicBezTo>
                  <a:moveTo>
                    <a:pt x="31" y="88"/>
                  </a:moveTo>
                  <a:cubicBezTo>
                    <a:pt x="31" y="88"/>
                    <a:pt x="31" y="88"/>
                    <a:pt x="31" y="88"/>
                  </a:cubicBezTo>
                  <a:cubicBezTo>
                    <a:pt x="31" y="88"/>
                    <a:pt x="30" y="88"/>
                    <a:pt x="30" y="87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31" y="85"/>
                    <a:pt x="32" y="83"/>
                    <a:pt x="33" y="82"/>
                  </a:cubicBezTo>
                  <a:cubicBezTo>
                    <a:pt x="33" y="82"/>
                    <a:pt x="33" y="83"/>
                    <a:pt x="33" y="83"/>
                  </a:cubicBezTo>
                  <a:cubicBezTo>
                    <a:pt x="33" y="84"/>
                    <a:pt x="33" y="84"/>
                    <a:pt x="33" y="85"/>
                  </a:cubicBezTo>
                  <a:cubicBezTo>
                    <a:pt x="32" y="86"/>
                    <a:pt x="32" y="87"/>
                    <a:pt x="31" y="88"/>
                  </a:cubicBezTo>
                  <a:moveTo>
                    <a:pt x="206" y="83"/>
                  </a:moveTo>
                  <a:cubicBezTo>
                    <a:pt x="206" y="82"/>
                    <a:pt x="205" y="82"/>
                    <a:pt x="205" y="82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82"/>
                    <a:pt x="206" y="82"/>
                    <a:pt x="206" y="82"/>
                  </a:cubicBezTo>
                  <a:cubicBezTo>
                    <a:pt x="206" y="83"/>
                    <a:pt x="206" y="83"/>
                    <a:pt x="206" y="83"/>
                  </a:cubicBezTo>
                  <a:moveTo>
                    <a:pt x="27" y="86"/>
                  </a:moveTo>
                  <a:cubicBezTo>
                    <a:pt x="27" y="86"/>
                    <a:pt x="26" y="86"/>
                    <a:pt x="26" y="85"/>
                  </a:cubicBezTo>
                  <a:cubicBezTo>
                    <a:pt x="28" y="82"/>
                    <a:pt x="30" y="78"/>
                    <a:pt x="33" y="75"/>
                  </a:cubicBezTo>
                  <a:cubicBezTo>
                    <a:pt x="33" y="76"/>
                    <a:pt x="33" y="77"/>
                    <a:pt x="33" y="79"/>
                  </a:cubicBezTo>
                  <a:cubicBezTo>
                    <a:pt x="33" y="79"/>
                    <a:pt x="33" y="79"/>
                    <a:pt x="33" y="79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0" y="81"/>
                    <a:pt x="29" y="84"/>
                    <a:pt x="27" y="86"/>
                  </a:cubicBezTo>
                  <a:moveTo>
                    <a:pt x="71" y="95"/>
                  </a:moveTo>
                  <a:cubicBezTo>
                    <a:pt x="65" y="86"/>
                    <a:pt x="56" y="80"/>
                    <a:pt x="45" y="76"/>
                  </a:cubicBezTo>
                  <a:cubicBezTo>
                    <a:pt x="46" y="61"/>
                    <a:pt x="51" y="45"/>
                    <a:pt x="61" y="33"/>
                  </a:cubicBezTo>
                  <a:cubicBezTo>
                    <a:pt x="61" y="32"/>
                    <a:pt x="62" y="32"/>
                    <a:pt x="62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4" y="32"/>
                  </a:cubicBezTo>
                  <a:cubicBezTo>
                    <a:pt x="69" y="33"/>
                    <a:pt x="74" y="34"/>
                    <a:pt x="80" y="36"/>
                  </a:cubicBezTo>
                  <a:cubicBezTo>
                    <a:pt x="78" y="38"/>
                    <a:pt x="76" y="39"/>
                    <a:pt x="73" y="41"/>
                  </a:cubicBezTo>
                  <a:cubicBezTo>
                    <a:pt x="71" y="43"/>
                    <a:pt x="70" y="45"/>
                    <a:pt x="70" y="48"/>
                  </a:cubicBezTo>
                  <a:cubicBezTo>
                    <a:pt x="70" y="50"/>
                    <a:pt x="70" y="51"/>
                    <a:pt x="71" y="53"/>
                  </a:cubicBezTo>
                  <a:cubicBezTo>
                    <a:pt x="72" y="54"/>
                    <a:pt x="74" y="56"/>
                    <a:pt x="76" y="56"/>
                  </a:cubicBezTo>
                  <a:cubicBezTo>
                    <a:pt x="78" y="57"/>
                    <a:pt x="81" y="57"/>
                    <a:pt x="83" y="57"/>
                  </a:cubicBezTo>
                  <a:cubicBezTo>
                    <a:pt x="85" y="57"/>
                    <a:pt x="87" y="57"/>
                    <a:pt x="88" y="57"/>
                  </a:cubicBezTo>
                  <a:cubicBezTo>
                    <a:pt x="96" y="55"/>
                    <a:pt x="102" y="50"/>
                    <a:pt x="108" y="47"/>
                  </a:cubicBezTo>
                  <a:cubicBezTo>
                    <a:pt x="112" y="44"/>
                    <a:pt x="118" y="42"/>
                    <a:pt x="122" y="42"/>
                  </a:cubicBezTo>
                  <a:cubicBezTo>
                    <a:pt x="123" y="42"/>
                    <a:pt x="123" y="42"/>
                    <a:pt x="123" y="42"/>
                  </a:cubicBezTo>
                  <a:cubicBezTo>
                    <a:pt x="125" y="42"/>
                    <a:pt x="127" y="43"/>
                    <a:pt x="128" y="44"/>
                  </a:cubicBezTo>
                  <a:cubicBezTo>
                    <a:pt x="128" y="44"/>
                    <a:pt x="128" y="44"/>
                    <a:pt x="128" y="44"/>
                  </a:cubicBezTo>
                  <a:cubicBezTo>
                    <a:pt x="131" y="48"/>
                    <a:pt x="134" y="52"/>
                    <a:pt x="138" y="55"/>
                  </a:cubicBezTo>
                  <a:cubicBezTo>
                    <a:pt x="142" y="57"/>
                    <a:pt x="146" y="59"/>
                    <a:pt x="149" y="61"/>
                  </a:cubicBezTo>
                  <a:cubicBezTo>
                    <a:pt x="164" y="68"/>
                    <a:pt x="177" y="76"/>
                    <a:pt x="190" y="86"/>
                  </a:cubicBezTo>
                  <a:cubicBezTo>
                    <a:pt x="190" y="86"/>
                    <a:pt x="191" y="86"/>
                    <a:pt x="191" y="87"/>
                  </a:cubicBezTo>
                  <a:cubicBezTo>
                    <a:pt x="193" y="88"/>
                    <a:pt x="194" y="89"/>
                    <a:pt x="196" y="90"/>
                  </a:cubicBezTo>
                  <a:cubicBezTo>
                    <a:pt x="197" y="91"/>
                    <a:pt x="198" y="92"/>
                    <a:pt x="199" y="93"/>
                  </a:cubicBezTo>
                  <a:cubicBezTo>
                    <a:pt x="200" y="95"/>
                    <a:pt x="200" y="96"/>
                    <a:pt x="200" y="97"/>
                  </a:cubicBezTo>
                  <a:cubicBezTo>
                    <a:pt x="200" y="99"/>
                    <a:pt x="200" y="100"/>
                    <a:pt x="199" y="101"/>
                  </a:cubicBezTo>
                  <a:cubicBezTo>
                    <a:pt x="198" y="103"/>
                    <a:pt x="195" y="105"/>
                    <a:pt x="193" y="105"/>
                  </a:cubicBezTo>
                  <a:cubicBezTo>
                    <a:pt x="193" y="105"/>
                    <a:pt x="193" y="105"/>
                    <a:pt x="193" y="105"/>
                  </a:cubicBezTo>
                  <a:cubicBezTo>
                    <a:pt x="192" y="105"/>
                    <a:pt x="192" y="105"/>
                    <a:pt x="192" y="105"/>
                  </a:cubicBezTo>
                  <a:cubicBezTo>
                    <a:pt x="191" y="105"/>
                    <a:pt x="189" y="104"/>
                    <a:pt x="188" y="103"/>
                  </a:cubicBezTo>
                  <a:cubicBezTo>
                    <a:pt x="174" y="98"/>
                    <a:pt x="161" y="91"/>
                    <a:pt x="148" y="84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6" y="83"/>
                    <a:pt x="145" y="84"/>
                    <a:pt x="145" y="84"/>
                  </a:cubicBezTo>
                  <a:cubicBezTo>
                    <a:pt x="144" y="86"/>
                    <a:pt x="144" y="87"/>
                    <a:pt x="145" y="88"/>
                  </a:cubicBezTo>
                  <a:cubicBezTo>
                    <a:pt x="158" y="95"/>
                    <a:pt x="171" y="102"/>
                    <a:pt x="185" y="107"/>
                  </a:cubicBezTo>
                  <a:cubicBezTo>
                    <a:pt x="185" y="108"/>
                    <a:pt x="185" y="109"/>
                    <a:pt x="185" y="109"/>
                  </a:cubicBezTo>
                  <a:cubicBezTo>
                    <a:pt x="185" y="112"/>
                    <a:pt x="183" y="115"/>
                    <a:pt x="180" y="116"/>
                  </a:cubicBezTo>
                  <a:cubicBezTo>
                    <a:pt x="179" y="117"/>
                    <a:pt x="177" y="118"/>
                    <a:pt x="175" y="118"/>
                  </a:cubicBezTo>
                  <a:cubicBezTo>
                    <a:pt x="173" y="118"/>
                    <a:pt x="172" y="117"/>
                    <a:pt x="170" y="117"/>
                  </a:cubicBezTo>
                  <a:cubicBezTo>
                    <a:pt x="167" y="116"/>
                    <a:pt x="163" y="114"/>
                    <a:pt x="160" y="112"/>
                  </a:cubicBezTo>
                  <a:cubicBezTo>
                    <a:pt x="155" y="109"/>
                    <a:pt x="150" y="105"/>
                    <a:pt x="145" y="102"/>
                  </a:cubicBezTo>
                  <a:cubicBezTo>
                    <a:pt x="146" y="101"/>
                    <a:pt x="146" y="100"/>
                    <a:pt x="145" y="100"/>
                  </a:cubicBezTo>
                  <a:cubicBezTo>
                    <a:pt x="145" y="99"/>
                    <a:pt x="144" y="99"/>
                    <a:pt x="143" y="99"/>
                  </a:cubicBezTo>
                  <a:cubicBezTo>
                    <a:pt x="143" y="99"/>
                    <a:pt x="142" y="99"/>
                    <a:pt x="142" y="99"/>
                  </a:cubicBezTo>
                  <a:cubicBezTo>
                    <a:pt x="141" y="99"/>
                    <a:pt x="140" y="100"/>
                    <a:pt x="140" y="100"/>
                  </a:cubicBezTo>
                  <a:cubicBezTo>
                    <a:pt x="139" y="101"/>
                    <a:pt x="139" y="102"/>
                    <a:pt x="139" y="102"/>
                  </a:cubicBezTo>
                  <a:cubicBezTo>
                    <a:pt x="139" y="103"/>
                    <a:pt x="139" y="104"/>
                    <a:pt x="140" y="104"/>
                  </a:cubicBezTo>
                  <a:cubicBezTo>
                    <a:pt x="146" y="108"/>
                    <a:pt x="151" y="112"/>
                    <a:pt x="157" y="116"/>
                  </a:cubicBezTo>
                  <a:cubicBezTo>
                    <a:pt x="160" y="118"/>
                    <a:pt x="164" y="120"/>
                    <a:pt x="167" y="121"/>
                  </a:cubicBezTo>
                  <a:cubicBezTo>
                    <a:pt x="167" y="122"/>
                    <a:pt x="167" y="122"/>
                    <a:pt x="167" y="122"/>
                  </a:cubicBezTo>
                  <a:cubicBezTo>
                    <a:pt x="167" y="123"/>
                    <a:pt x="167" y="124"/>
                    <a:pt x="167" y="125"/>
                  </a:cubicBezTo>
                  <a:cubicBezTo>
                    <a:pt x="167" y="126"/>
                    <a:pt x="166" y="126"/>
                    <a:pt x="165" y="127"/>
                  </a:cubicBezTo>
                  <a:cubicBezTo>
                    <a:pt x="164" y="129"/>
                    <a:pt x="162" y="130"/>
                    <a:pt x="159" y="130"/>
                  </a:cubicBezTo>
                  <a:cubicBezTo>
                    <a:pt x="158" y="130"/>
                    <a:pt x="157" y="130"/>
                    <a:pt x="157" y="129"/>
                  </a:cubicBezTo>
                  <a:cubicBezTo>
                    <a:pt x="153" y="129"/>
                    <a:pt x="150" y="126"/>
                    <a:pt x="147" y="124"/>
                  </a:cubicBezTo>
                  <a:cubicBezTo>
                    <a:pt x="143" y="121"/>
                    <a:pt x="139" y="119"/>
                    <a:pt x="136" y="116"/>
                  </a:cubicBezTo>
                  <a:cubicBezTo>
                    <a:pt x="135" y="116"/>
                    <a:pt x="135" y="116"/>
                    <a:pt x="134" y="116"/>
                  </a:cubicBezTo>
                  <a:cubicBezTo>
                    <a:pt x="134" y="116"/>
                    <a:pt x="133" y="116"/>
                    <a:pt x="132" y="117"/>
                  </a:cubicBezTo>
                  <a:cubicBezTo>
                    <a:pt x="132" y="118"/>
                    <a:pt x="132" y="119"/>
                    <a:pt x="133" y="120"/>
                  </a:cubicBezTo>
                  <a:cubicBezTo>
                    <a:pt x="137" y="123"/>
                    <a:pt x="140" y="125"/>
                    <a:pt x="144" y="128"/>
                  </a:cubicBezTo>
                  <a:cubicBezTo>
                    <a:pt x="145" y="129"/>
                    <a:pt x="146" y="129"/>
                    <a:pt x="147" y="130"/>
                  </a:cubicBezTo>
                  <a:cubicBezTo>
                    <a:pt x="148" y="131"/>
                    <a:pt x="148" y="132"/>
                    <a:pt x="149" y="133"/>
                  </a:cubicBezTo>
                  <a:cubicBezTo>
                    <a:pt x="149" y="134"/>
                    <a:pt x="149" y="135"/>
                    <a:pt x="149" y="135"/>
                  </a:cubicBezTo>
                  <a:cubicBezTo>
                    <a:pt x="149" y="136"/>
                    <a:pt x="149" y="136"/>
                    <a:pt x="149" y="136"/>
                  </a:cubicBezTo>
                  <a:cubicBezTo>
                    <a:pt x="149" y="138"/>
                    <a:pt x="148" y="139"/>
                    <a:pt x="147" y="140"/>
                  </a:cubicBezTo>
                  <a:cubicBezTo>
                    <a:pt x="146" y="140"/>
                    <a:pt x="145" y="141"/>
                    <a:pt x="144" y="141"/>
                  </a:cubicBezTo>
                  <a:cubicBezTo>
                    <a:pt x="143" y="141"/>
                    <a:pt x="143" y="141"/>
                    <a:pt x="143" y="141"/>
                  </a:cubicBezTo>
                  <a:cubicBezTo>
                    <a:pt x="143" y="141"/>
                    <a:pt x="143" y="141"/>
                    <a:pt x="143" y="141"/>
                  </a:cubicBezTo>
                  <a:cubicBezTo>
                    <a:pt x="142" y="141"/>
                    <a:pt x="141" y="141"/>
                    <a:pt x="140" y="140"/>
                  </a:cubicBezTo>
                  <a:cubicBezTo>
                    <a:pt x="140" y="140"/>
                    <a:pt x="140" y="140"/>
                    <a:pt x="140" y="140"/>
                  </a:cubicBezTo>
                  <a:cubicBezTo>
                    <a:pt x="134" y="138"/>
                    <a:pt x="132" y="136"/>
                    <a:pt x="126" y="133"/>
                  </a:cubicBezTo>
                  <a:cubicBezTo>
                    <a:pt x="126" y="133"/>
                    <a:pt x="126" y="133"/>
                    <a:pt x="126" y="133"/>
                  </a:cubicBezTo>
                  <a:cubicBezTo>
                    <a:pt x="127" y="132"/>
                    <a:pt x="127" y="131"/>
                    <a:pt x="128" y="129"/>
                  </a:cubicBezTo>
                  <a:cubicBezTo>
                    <a:pt x="128" y="128"/>
                    <a:pt x="129" y="126"/>
                    <a:pt x="129" y="125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29" y="123"/>
                    <a:pt x="128" y="121"/>
                    <a:pt x="127" y="119"/>
                  </a:cubicBezTo>
                  <a:cubicBezTo>
                    <a:pt x="126" y="118"/>
                    <a:pt x="125" y="117"/>
                    <a:pt x="123" y="116"/>
                  </a:cubicBezTo>
                  <a:cubicBezTo>
                    <a:pt x="122" y="115"/>
                    <a:pt x="120" y="115"/>
                    <a:pt x="119" y="115"/>
                  </a:cubicBezTo>
                  <a:cubicBezTo>
                    <a:pt x="119" y="115"/>
                    <a:pt x="119" y="115"/>
                    <a:pt x="119" y="115"/>
                  </a:cubicBezTo>
                  <a:cubicBezTo>
                    <a:pt x="118" y="115"/>
                    <a:pt x="118" y="115"/>
                    <a:pt x="117" y="115"/>
                  </a:cubicBezTo>
                  <a:cubicBezTo>
                    <a:pt x="118" y="113"/>
                    <a:pt x="118" y="112"/>
                    <a:pt x="118" y="110"/>
                  </a:cubicBezTo>
                  <a:cubicBezTo>
                    <a:pt x="118" y="109"/>
                    <a:pt x="118" y="108"/>
                    <a:pt x="118" y="108"/>
                  </a:cubicBezTo>
                  <a:cubicBezTo>
                    <a:pt x="117" y="104"/>
                    <a:pt x="114" y="101"/>
                    <a:pt x="110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07" y="100"/>
                    <a:pt x="106" y="100"/>
                    <a:pt x="105" y="101"/>
                  </a:cubicBezTo>
                  <a:cubicBezTo>
                    <a:pt x="104" y="99"/>
                    <a:pt x="103" y="98"/>
                    <a:pt x="102" y="96"/>
                  </a:cubicBezTo>
                  <a:cubicBezTo>
                    <a:pt x="101" y="95"/>
                    <a:pt x="99" y="94"/>
                    <a:pt x="98" y="93"/>
                  </a:cubicBezTo>
                  <a:cubicBezTo>
                    <a:pt x="97" y="92"/>
                    <a:pt x="96" y="92"/>
                    <a:pt x="94" y="92"/>
                  </a:cubicBezTo>
                  <a:cubicBezTo>
                    <a:pt x="92" y="92"/>
                    <a:pt x="90" y="93"/>
                    <a:pt x="88" y="95"/>
                  </a:cubicBezTo>
                  <a:cubicBezTo>
                    <a:pt x="87" y="93"/>
                    <a:pt x="86" y="91"/>
                    <a:pt x="85" y="90"/>
                  </a:cubicBezTo>
                  <a:cubicBezTo>
                    <a:pt x="83" y="89"/>
                    <a:pt x="81" y="88"/>
                    <a:pt x="79" y="88"/>
                  </a:cubicBezTo>
                  <a:cubicBezTo>
                    <a:pt x="79" y="88"/>
                    <a:pt x="78" y="88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6" y="89"/>
                    <a:pt x="75" y="90"/>
                    <a:pt x="74" y="91"/>
                  </a:cubicBezTo>
                  <a:cubicBezTo>
                    <a:pt x="73" y="92"/>
                    <a:pt x="72" y="94"/>
                    <a:pt x="71" y="95"/>
                  </a:cubicBezTo>
                  <a:cubicBezTo>
                    <a:pt x="71" y="95"/>
                    <a:pt x="71" y="95"/>
                    <a:pt x="71" y="95"/>
                  </a:cubicBezTo>
                  <a:moveTo>
                    <a:pt x="83" y="53"/>
                  </a:moveTo>
                  <a:cubicBezTo>
                    <a:pt x="81" y="53"/>
                    <a:pt x="79" y="52"/>
                    <a:pt x="77" y="52"/>
                  </a:cubicBezTo>
                  <a:cubicBezTo>
                    <a:pt x="76" y="51"/>
                    <a:pt x="76" y="51"/>
                    <a:pt x="75" y="50"/>
                  </a:cubicBezTo>
                  <a:cubicBezTo>
                    <a:pt x="75" y="50"/>
                    <a:pt x="75" y="49"/>
                    <a:pt x="75" y="48"/>
                  </a:cubicBezTo>
                  <a:cubicBezTo>
                    <a:pt x="75" y="47"/>
                    <a:pt x="75" y="46"/>
                    <a:pt x="76" y="45"/>
                  </a:cubicBezTo>
                  <a:cubicBezTo>
                    <a:pt x="81" y="41"/>
                    <a:pt x="85" y="38"/>
                    <a:pt x="88" y="34"/>
                  </a:cubicBezTo>
                  <a:cubicBezTo>
                    <a:pt x="90" y="32"/>
                    <a:pt x="92" y="30"/>
                    <a:pt x="94" y="29"/>
                  </a:cubicBezTo>
                  <a:cubicBezTo>
                    <a:pt x="95" y="28"/>
                    <a:pt x="97" y="27"/>
                    <a:pt x="99" y="26"/>
                  </a:cubicBezTo>
                  <a:cubicBezTo>
                    <a:pt x="108" y="24"/>
                    <a:pt x="117" y="22"/>
                    <a:pt x="125" y="22"/>
                  </a:cubicBezTo>
                  <a:cubicBezTo>
                    <a:pt x="136" y="22"/>
                    <a:pt x="147" y="24"/>
                    <a:pt x="157" y="28"/>
                  </a:cubicBezTo>
                  <a:cubicBezTo>
                    <a:pt x="162" y="31"/>
                    <a:pt x="168" y="33"/>
                    <a:pt x="174" y="34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75" y="34"/>
                    <a:pt x="176" y="34"/>
                    <a:pt x="176" y="34"/>
                  </a:cubicBezTo>
                  <a:cubicBezTo>
                    <a:pt x="182" y="34"/>
                    <a:pt x="188" y="32"/>
                    <a:pt x="192" y="28"/>
                  </a:cubicBezTo>
                  <a:cubicBezTo>
                    <a:pt x="192" y="28"/>
                    <a:pt x="192" y="28"/>
                    <a:pt x="192" y="28"/>
                  </a:cubicBezTo>
                  <a:cubicBezTo>
                    <a:pt x="197" y="34"/>
                    <a:pt x="201" y="41"/>
                    <a:pt x="204" y="48"/>
                  </a:cubicBezTo>
                  <a:cubicBezTo>
                    <a:pt x="207" y="56"/>
                    <a:pt x="209" y="65"/>
                    <a:pt x="210" y="74"/>
                  </a:cubicBezTo>
                  <a:cubicBezTo>
                    <a:pt x="204" y="77"/>
                    <a:pt x="198" y="79"/>
                    <a:pt x="193" y="82"/>
                  </a:cubicBezTo>
                  <a:cubicBezTo>
                    <a:pt x="180" y="72"/>
                    <a:pt x="166" y="63"/>
                    <a:pt x="151" y="56"/>
                  </a:cubicBezTo>
                  <a:cubicBezTo>
                    <a:pt x="148" y="55"/>
                    <a:pt x="144" y="53"/>
                    <a:pt x="141" y="51"/>
                  </a:cubicBezTo>
                  <a:cubicBezTo>
                    <a:pt x="137" y="48"/>
                    <a:pt x="134" y="44"/>
                    <a:pt x="131" y="40"/>
                  </a:cubicBezTo>
                  <a:cubicBezTo>
                    <a:pt x="131" y="39"/>
                    <a:pt x="130" y="39"/>
                    <a:pt x="129" y="39"/>
                  </a:cubicBezTo>
                  <a:cubicBezTo>
                    <a:pt x="127" y="38"/>
                    <a:pt x="125" y="37"/>
                    <a:pt x="123" y="37"/>
                  </a:cubicBezTo>
                  <a:cubicBezTo>
                    <a:pt x="123" y="37"/>
                    <a:pt x="123" y="37"/>
                    <a:pt x="123" y="37"/>
                  </a:cubicBezTo>
                  <a:cubicBezTo>
                    <a:pt x="117" y="37"/>
                    <a:pt x="111" y="40"/>
                    <a:pt x="106" y="42"/>
                  </a:cubicBezTo>
                  <a:cubicBezTo>
                    <a:pt x="99" y="46"/>
                    <a:pt x="93" y="51"/>
                    <a:pt x="87" y="52"/>
                  </a:cubicBezTo>
                  <a:cubicBezTo>
                    <a:pt x="86" y="53"/>
                    <a:pt x="85" y="53"/>
                    <a:pt x="83" y="53"/>
                  </a:cubicBezTo>
                  <a:moveTo>
                    <a:pt x="38" y="85"/>
                  </a:moveTo>
                  <a:cubicBezTo>
                    <a:pt x="38" y="84"/>
                    <a:pt x="38" y="84"/>
                    <a:pt x="38" y="84"/>
                  </a:cubicBezTo>
                  <a:cubicBezTo>
                    <a:pt x="38" y="84"/>
                    <a:pt x="38" y="83"/>
                    <a:pt x="38" y="83"/>
                  </a:cubicBezTo>
                  <a:cubicBezTo>
                    <a:pt x="38" y="81"/>
                    <a:pt x="38" y="80"/>
                    <a:pt x="38" y="79"/>
                  </a:cubicBezTo>
                  <a:cubicBezTo>
                    <a:pt x="38" y="60"/>
                    <a:pt x="44" y="42"/>
                    <a:pt x="54" y="27"/>
                  </a:cubicBezTo>
                  <a:cubicBezTo>
                    <a:pt x="56" y="25"/>
                    <a:pt x="57" y="23"/>
                    <a:pt x="59" y="23"/>
                  </a:cubicBezTo>
                  <a:cubicBezTo>
                    <a:pt x="59" y="22"/>
                    <a:pt x="60" y="22"/>
                    <a:pt x="61" y="22"/>
                  </a:cubicBezTo>
                  <a:cubicBezTo>
                    <a:pt x="62" y="22"/>
                    <a:pt x="63" y="23"/>
                    <a:pt x="63" y="23"/>
                  </a:cubicBezTo>
                  <a:cubicBezTo>
                    <a:pt x="63" y="24"/>
                    <a:pt x="64" y="24"/>
                    <a:pt x="64" y="26"/>
                  </a:cubicBezTo>
                  <a:cubicBezTo>
                    <a:pt x="64" y="26"/>
                    <a:pt x="64" y="26"/>
                    <a:pt x="64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2" y="27"/>
                    <a:pt x="62" y="27"/>
                    <a:pt x="61" y="27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60" y="27"/>
                    <a:pt x="59" y="28"/>
                    <a:pt x="59" y="28"/>
                  </a:cubicBezTo>
                  <a:cubicBezTo>
                    <a:pt x="58" y="29"/>
                    <a:pt x="58" y="29"/>
                    <a:pt x="57" y="30"/>
                  </a:cubicBezTo>
                  <a:cubicBezTo>
                    <a:pt x="46" y="43"/>
                    <a:pt x="40" y="61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41" y="80"/>
                    <a:pt x="42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2"/>
                    <a:pt x="41" y="83"/>
                    <a:pt x="40" y="84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38" y="85"/>
                    <a:pt x="38" y="85"/>
                    <a:pt x="38" y="85"/>
                  </a:cubicBezTo>
                  <a:moveTo>
                    <a:pt x="189" y="24"/>
                  </a:moveTo>
                  <a:cubicBezTo>
                    <a:pt x="189" y="24"/>
                    <a:pt x="189" y="24"/>
                    <a:pt x="189" y="23"/>
                  </a:cubicBezTo>
                  <a:cubicBezTo>
                    <a:pt x="189" y="22"/>
                    <a:pt x="189" y="21"/>
                    <a:pt x="190" y="20"/>
                  </a:cubicBezTo>
                  <a:cubicBezTo>
                    <a:pt x="190" y="19"/>
                    <a:pt x="191" y="18"/>
                    <a:pt x="191" y="18"/>
                  </a:cubicBezTo>
                  <a:cubicBezTo>
                    <a:pt x="191" y="18"/>
                    <a:pt x="191" y="18"/>
                    <a:pt x="191" y="18"/>
                  </a:cubicBezTo>
                  <a:cubicBezTo>
                    <a:pt x="192" y="18"/>
                    <a:pt x="193" y="18"/>
                    <a:pt x="195" y="19"/>
                  </a:cubicBezTo>
                  <a:cubicBezTo>
                    <a:pt x="201" y="22"/>
                    <a:pt x="211" y="34"/>
                    <a:pt x="218" y="65"/>
                  </a:cubicBezTo>
                  <a:cubicBezTo>
                    <a:pt x="219" y="67"/>
                    <a:pt x="219" y="69"/>
                    <a:pt x="219" y="71"/>
                  </a:cubicBezTo>
                  <a:cubicBezTo>
                    <a:pt x="219" y="74"/>
                    <a:pt x="219" y="77"/>
                    <a:pt x="218" y="79"/>
                  </a:cubicBezTo>
                  <a:cubicBezTo>
                    <a:pt x="217" y="80"/>
                    <a:pt x="217" y="80"/>
                    <a:pt x="217" y="80"/>
                  </a:cubicBezTo>
                  <a:cubicBezTo>
                    <a:pt x="217" y="80"/>
                    <a:pt x="216" y="81"/>
                    <a:pt x="216" y="81"/>
                  </a:cubicBezTo>
                  <a:cubicBezTo>
                    <a:pt x="215" y="81"/>
                    <a:pt x="214" y="81"/>
                    <a:pt x="214" y="81"/>
                  </a:cubicBezTo>
                  <a:cubicBezTo>
                    <a:pt x="213" y="81"/>
                    <a:pt x="213" y="81"/>
                    <a:pt x="212" y="81"/>
                  </a:cubicBezTo>
                  <a:cubicBezTo>
                    <a:pt x="212" y="81"/>
                    <a:pt x="212" y="81"/>
                    <a:pt x="212" y="81"/>
                  </a:cubicBezTo>
                  <a:cubicBezTo>
                    <a:pt x="212" y="81"/>
                    <a:pt x="212" y="81"/>
                    <a:pt x="212" y="81"/>
                  </a:cubicBezTo>
                  <a:cubicBezTo>
                    <a:pt x="211" y="80"/>
                    <a:pt x="211" y="80"/>
                    <a:pt x="210" y="79"/>
                  </a:cubicBezTo>
                  <a:cubicBezTo>
                    <a:pt x="211" y="79"/>
                    <a:pt x="212" y="79"/>
                    <a:pt x="213" y="78"/>
                  </a:cubicBezTo>
                  <a:cubicBezTo>
                    <a:pt x="213" y="78"/>
                    <a:pt x="213" y="78"/>
                    <a:pt x="213" y="78"/>
                  </a:cubicBezTo>
                  <a:cubicBezTo>
                    <a:pt x="214" y="78"/>
                    <a:pt x="215" y="77"/>
                    <a:pt x="215" y="76"/>
                  </a:cubicBezTo>
                  <a:cubicBezTo>
                    <a:pt x="214" y="66"/>
                    <a:pt x="212" y="56"/>
                    <a:pt x="208" y="46"/>
                  </a:cubicBezTo>
                  <a:cubicBezTo>
                    <a:pt x="205" y="38"/>
                    <a:pt x="201" y="30"/>
                    <a:pt x="194" y="24"/>
                  </a:cubicBezTo>
                  <a:cubicBezTo>
                    <a:pt x="194" y="23"/>
                    <a:pt x="193" y="23"/>
                    <a:pt x="193" y="23"/>
                  </a:cubicBezTo>
                  <a:cubicBezTo>
                    <a:pt x="193" y="23"/>
                    <a:pt x="193" y="23"/>
                    <a:pt x="193" y="23"/>
                  </a:cubicBezTo>
                  <a:cubicBezTo>
                    <a:pt x="192" y="23"/>
                    <a:pt x="192" y="23"/>
                    <a:pt x="192" y="23"/>
                  </a:cubicBezTo>
                  <a:cubicBezTo>
                    <a:pt x="192" y="23"/>
                    <a:pt x="192" y="23"/>
                    <a:pt x="192" y="23"/>
                  </a:cubicBezTo>
                  <a:cubicBezTo>
                    <a:pt x="191" y="23"/>
                    <a:pt x="190" y="23"/>
                    <a:pt x="190" y="24"/>
                  </a:cubicBezTo>
                  <a:cubicBezTo>
                    <a:pt x="190" y="24"/>
                    <a:pt x="190" y="24"/>
                    <a:pt x="190" y="24"/>
                  </a:cubicBezTo>
                  <a:cubicBezTo>
                    <a:pt x="189" y="24"/>
                    <a:pt x="189" y="24"/>
                    <a:pt x="189" y="24"/>
                  </a:cubicBezTo>
                  <a:moveTo>
                    <a:pt x="192" y="13"/>
                  </a:moveTo>
                  <a:cubicBezTo>
                    <a:pt x="192" y="12"/>
                    <a:pt x="192" y="12"/>
                    <a:pt x="192" y="12"/>
                  </a:cubicBezTo>
                  <a:cubicBezTo>
                    <a:pt x="192" y="13"/>
                    <a:pt x="192" y="13"/>
                    <a:pt x="192" y="13"/>
                  </a:cubicBezTo>
                  <a:moveTo>
                    <a:pt x="219" y="0"/>
                  </a:moveTo>
                  <a:cubicBezTo>
                    <a:pt x="219" y="0"/>
                    <a:pt x="218" y="0"/>
                    <a:pt x="218" y="0"/>
                  </a:cubicBezTo>
                  <a:cubicBezTo>
                    <a:pt x="217" y="1"/>
                    <a:pt x="215" y="2"/>
                    <a:pt x="212" y="3"/>
                  </a:cubicBezTo>
                  <a:cubicBezTo>
                    <a:pt x="208" y="5"/>
                    <a:pt x="202" y="8"/>
                    <a:pt x="198" y="9"/>
                  </a:cubicBezTo>
                  <a:cubicBezTo>
                    <a:pt x="196" y="10"/>
                    <a:pt x="194" y="11"/>
                    <a:pt x="193" y="12"/>
                  </a:cubicBezTo>
                  <a:cubicBezTo>
                    <a:pt x="192" y="12"/>
                    <a:pt x="191" y="12"/>
                    <a:pt x="191" y="12"/>
                  </a:cubicBezTo>
                  <a:cubicBezTo>
                    <a:pt x="190" y="12"/>
                    <a:pt x="190" y="12"/>
                    <a:pt x="190" y="12"/>
                  </a:cubicBezTo>
                  <a:cubicBezTo>
                    <a:pt x="190" y="13"/>
                    <a:pt x="190" y="13"/>
                    <a:pt x="190" y="13"/>
                  </a:cubicBezTo>
                  <a:cubicBezTo>
                    <a:pt x="190" y="13"/>
                    <a:pt x="190" y="13"/>
                    <a:pt x="190" y="13"/>
                  </a:cubicBezTo>
                  <a:cubicBezTo>
                    <a:pt x="189" y="13"/>
                    <a:pt x="189" y="13"/>
                    <a:pt x="189" y="13"/>
                  </a:cubicBezTo>
                  <a:cubicBezTo>
                    <a:pt x="189" y="13"/>
                    <a:pt x="189" y="13"/>
                    <a:pt x="189" y="13"/>
                  </a:cubicBezTo>
                  <a:cubicBezTo>
                    <a:pt x="187" y="14"/>
                    <a:pt x="186" y="16"/>
                    <a:pt x="185" y="18"/>
                  </a:cubicBezTo>
                  <a:cubicBezTo>
                    <a:pt x="185" y="19"/>
                    <a:pt x="184" y="21"/>
                    <a:pt x="184" y="23"/>
                  </a:cubicBezTo>
                  <a:cubicBezTo>
                    <a:pt x="184" y="24"/>
                    <a:pt x="185" y="25"/>
                    <a:pt x="185" y="26"/>
                  </a:cubicBezTo>
                  <a:cubicBezTo>
                    <a:pt x="185" y="27"/>
                    <a:pt x="185" y="27"/>
                    <a:pt x="185" y="27"/>
                  </a:cubicBezTo>
                  <a:cubicBezTo>
                    <a:pt x="182" y="28"/>
                    <a:pt x="179" y="29"/>
                    <a:pt x="176" y="29"/>
                  </a:cubicBezTo>
                  <a:cubicBezTo>
                    <a:pt x="176" y="29"/>
                    <a:pt x="176" y="29"/>
                    <a:pt x="176" y="29"/>
                  </a:cubicBezTo>
                  <a:cubicBezTo>
                    <a:pt x="176" y="29"/>
                    <a:pt x="175" y="29"/>
                    <a:pt x="175" y="29"/>
                  </a:cubicBezTo>
                  <a:cubicBezTo>
                    <a:pt x="175" y="29"/>
                    <a:pt x="175" y="29"/>
                    <a:pt x="175" y="29"/>
                  </a:cubicBezTo>
                  <a:cubicBezTo>
                    <a:pt x="169" y="29"/>
                    <a:pt x="164" y="26"/>
                    <a:pt x="159" y="24"/>
                  </a:cubicBezTo>
                  <a:cubicBezTo>
                    <a:pt x="148" y="20"/>
                    <a:pt x="137" y="18"/>
                    <a:pt x="125" y="18"/>
                  </a:cubicBezTo>
                  <a:cubicBezTo>
                    <a:pt x="116" y="18"/>
                    <a:pt x="107" y="19"/>
                    <a:pt x="98" y="22"/>
                  </a:cubicBezTo>
                  <a:cubicBezTo>
                    <a:pt x="96" y="23"/>
                    <a:pt x="93" y="23"/>
                    <a:pt x="91" y="25"/>
                  </a:cubicBezTo>
                  <a:cubicBezTo>
                    <a:pt x="89" y="27"/>
                    <a:pt x="87" y="29"/>
                    <a:pt x="85" y="31"/>
                  </a:cubicBezTo>
                  <a:cubicBezTo>
                    <a:pt x="84" y="31"/>
                    <a:pt x="84" y="31"/>
                    <a:pt x="84" y="3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78" y="30"/>
                    <a:pt x="73" y="29"/>
                    <a:pt x="68" y="28"/>
                  </a:cubicBezTo>
                  <a:cubicBezTo>
                    <a:pt x="68" y="27"/>
                    <a:pt x="68" y="26"/>
                    <a:pt x="68" y="26"/>
                  </a:cubicBezTo>
                  <a:cubicBezTo>
                    <a:pt x="68" y="24"/>
                    <a:pt x="68" y="22"/>
                    <a:pt x="67" y="20"/>
                  </a:cubicBezTo>
                  <a:cubicBezTo>
                    <a:pt x="66" y="20"/>
                    <a:pt x="66" y="19"/>
                    <a:pt x="65" y="19"/>
                  </a:cubicBezTo>
                  <a:cubicBezTo>
                    <a:pt x="65" y="18"/>
                    <a:pt x="65" y="18"/>
                    <a:pt x="64" y="17"/>
                  </a:cubicBezTo>
                  <a:cubicBezTo>
                    <a:pt x="64" y="17"/>
                    <a:pt x="62" y="16"/>
                    <a:pt x="61" y="15"/>
                  </a:cubicBezTo>
                  <a:cubicBezTo>
                    <a:pt x="55" y="12"/>
                    <a:pt x="46" y="7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39" y="4"/>
                    <a:pt x="39" y="4"/>
                  </a:cubicBezTo>
                  <a:cubicBezTo>
                    <a:pt x="38" y="4"/>
                    <a:pt x="37" y="4"/>
                    <a:pt x="37" y="5"/>
                  </a:cubicBezTo>
                  <a:cubicBezTo>
                    <a:pt x="36" y="6"/>
                    <a:pt x="36" y="7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41" y="10"/>
                    <a:pt x="47" y="13"/>
                    <a:pt x="52" y="16"/>
                  </a:cubicBezTo>
                  <a:cubicBezTo>
                    <a:pt x="53" y="17"/>
                    <a:pt x="55" y="18"/>
                    <a:pt x="56" y="18"/>
                  </a:cubicBezTo>
                  <a:cubicBezTo>
                    <a:pt x="53" y="20"/>
                    <a:pt x="52" y="22"/>
                    <a:pt x="50" y="24"/>
                  </a:cubicBezTo>
                  <a:cubicBezTo>
                    <a:pt x="40" y="39"/>
                    <a:pt x="34" y="56"/>
                    <a:pt x="33" y="73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3" y="73"/>
                    <a:pt x="33" y="73"/>
                    <a:pt x="32" y="73"/>
                  </a:cubicBezTo>
                  <a:cubicBezTo>
                    <a:pt x="32" y="73"/>
                    <a:pt x="32" y="73"/>
                    <a:pt x="31" y="73"/>
                  </a:cubicBezTo>
                  <a:cubicBezTo>
                    <a:pt x="28" y="76"/>
                    <a:pt x="26" y="80"/>
                    <a:pt x="23" y="84"/>
                  </a:cubicBezTo>
                  <a:cubicBezTo>
                    <a:pt x="22" y="84"/>
                    <a:pt x="21" y="83"/>
                    <a:pt x="20" y="83"/>
                  </a:cubicBezTo>
                  <a:cubicBezTo>
                    <a:pt x="23" y="78"/>
                    <a:pt x="26" y="74"/>
                    <a:pt x="30" y="70"/>
                  </a:cubicBezTo>
                  <a:cubicBezTo>
                    <a:pt x="30" y="70"/>
                    <a:pt x="30" y="69"/>
                    <a:pt x="29" y="69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8" y="68"/>
                    <a:pt x="28" y="68"/>
                    <a:pt x="28" y="69"/>
                  </a:cubicBezTo>
                  <a:cubicBezTo>
                    <a:pt x="24" y="73"/>
                    <a:pt x="21" y="77"/>
                    <a:pt x="18" y="81"/>
                  </a:cubicBezTo>
                  <a:cubicBezTo>
                    <a:pt x="17" y="81"/>
                    <a:pt x="16" y="81"/>
                    <a:pt x="16" y="80"/>
                  </a:cubicBezTo>
                  <a:cubicBezTo>
                    <a:pt x="18" y="77"/>
                    <a:pt x="21" y="73"/>
                    <a:pt x="24" y="69"/>
                  </a:cubicBezTo>
                  <a:cubicBezTo>
                    <a:pt x="24" y="68"/>
                    <a:pt x="24" y="68"/>
                    <a:pt x="23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2" y="67"/>
                    <a:pt x="22" y="67"/>
                    <a:pt x="22" y="68"/>
                  </a:cubicBezTo>
                  <a:cubicBezTo>
                    <a:pt x="19" y="72"/>
                    <a:pt x="16" y="75"/>
                    <a:pt x="13" y="79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3" y="78"/>
                    <a:pt x="13" y="78"/>
                    <a:pt x="12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5" y="72"/>
                    <a:pt x="18" y="68"/>
                    <a:pt x="21" y="63"/>
                  </a:cubicBezTo>
                  <a:cubicBezTo>
                    <a:pt x="22" y="63"/>
                    <a:pt x="22" y="62"/>
                    <a:pt x="21" y="62"/>
                  </a:cubicBezTo>
                  <a:cubicBezTo>
                    <a:pt x="21" y="62"/>
                    <a:pt x="21" y="61"/>
                    <a:pt x="20" y="61"/>
                  </a:cubicBezTo>
                  <a:cubicBezTo>
                    <a:pt x="20" y="61"/>
                    <a:pt x="20" y="62"/>
                    <a:pt x="19" y="62"/>
                  </a:cubicBezTo>
                  <a:cubicBezTo>
                    <a:pt x="16" y="66"/>
                    <a:pt x="13" y="71"/>
                    <a:pt x="10" y="75"/>
                  </a:cubicBezTo>
                  <a:cubicBezTo>
                    <a:pt x="10" y="76"/>
                    <a:pt x="10" y="76"/>
                    <a:pt x="9" y="77"/>
                  </a:cubicBezTo>
                  <a:cubicBezTo>
                    <a:pt x="8" y="76"/>
                    <a:pt x="7" y="76"/>
                    <a:pt x="6" y="75"/>
                  </a:cubicBezTo>
                  <a:cubicBezTo>
                    <a:pt x="9" y="71"/>
                    <a:pt x="12" y="66"/>
                    <a:pt x="15" y="62"/>
                  </a:cubicBezTo>
                  <a:cubicBezTo>
                    <a:pt x="16" y="61"/>
                    <a:pt x="16" y="61"/>
                    <a:pt x="16" y="60"/>
                  </a:cubicBezTo>
                  <a:cubicBezTo>
                    <a:pt x="17" y="60"/>
                    <a:pt x="16" y="59"/>
                    <a:pt x="16" y="59"/>
                  </a:cubicBezTo>
                  <a:cubicBezTo>
                    <a:pt x="16" y="58"/>
                    <a:pt x="15" y="58"/>
                    <a:pt x="15" y="58"/>
                  </a:cubicBezTo>
                  <a:cubicBezTo>
                    <a:pt x="15" y="58"/>
                    <a:pt x="14" y="59"/>
                    <a:pt x="14" y="59"/>
                  </a:cubicBezTo>
                  <a:cubicBezTo>
                    <a:pt x="14" y="59"/>
                    <a:pt x="14" y="60"/>
                    <a:pt x="13" y="60"/>
                  </a:cubicBezTo>
                  <a:cubicBezTo>
                    <a:pt x="10" y="65"/>
                    <a:pt x="7" y="69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7" y="67"/>
                    <a:pt x="9" y="62"/>
                    <a:pt x="11" y="57"/>
                  </a:cubicBezTo>
                  <a:cubicBezTo>
                    <a:pt x="11" y="57"/>
                    <a:pt x="11" y="56"/>
                    <a:pt x="11" y="56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10" y="55"/>
                    <a:pt x="10" y="55"/>
                  </a:cubicBezTo>
                  <a:cubicBezTo>
                    <a:pt x="10" y="55"/>
                    <a:pt x="9" y="55"/>
                    <a:pt x="9" y="55"/>
                  </a:cubicBezTo>
                  <a:cubicBezTo>
                    <a:pt x="9" y="55"/>
                    <a:pt x="9" y="56"/>
                    <a:pt x="9" y="57"/>
                  </a:cubicBezTo>
                  <a:cubicBezTo>
                    <a:pt x="6" y="62"/>
                    <a:pt x="4" y="67"/>
                    <a:pt x="1" y="72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74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7"/>
                    <a:pt x="1" y="78"/>
                    <a:pt x="1" y="78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11" y="83"/>
                    <a:pt x="17" y="87"/>
                    <a:pt x="26" y="91"/>
                  </a:cubicBezTo>
                  <a:cubicBezTo>
                    <a:pt x="27" y="91"/>
                    <a:pt x="28" y="92"/>
                    <a:pt x="30" y="93"/>
                  </a:cubicBezTo>
                  <a:cubicBezTo>
                    <a:pt x="31" y="94"/>
                    <a:pt x="32" y="94"/>
                    <a:pt x="33" y="94"/>
                  </a:cubicBezTo>
                  <a:cubicBezTo>
                    <a:pt x="34" y="95"/>
                    <a:pt x="35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8" y="95"/>
                    <a:pt x="41" y="94"/>
                    <a:pt x="44" y="92"/>
                  </a:cubicBezTo>
                  <a:cubicBezTo>
                    <a:pt x="46" y="91"/>
                    <a:pt x="49" y="88"/>
                    <a:pt x="52" y="84"/>
                  </a:cubicBezTo>
                  <a:cubicBezTo>
                    <a:pt x="59" y="88"/>
                    <a:pt x="65" y="94"/>
                    <a:pt x="69" y="100"/>
                  </a:cubicBezTo>
                  <a:cubicBezTo>
                    <a:pt x="69" y="101"/>
                    <a:pt x="69" y="101"/>
                    <a:pt x="69" y="101"/>
                  </a:cubicBezTo>
                  <a:cubicBezTo>
                    <a:pt x="69" y="102"/>
                    <a:pt x="68" y="104"/>
                    <a:pt x="68" y="105"/>
                  </a:cubicBezTo>
                  <a:cubicBezTo>
                    <a:pt x="67" y="106"/>
                    <a:pt x="67" y="107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11"/>
                    <a:pt x="68" y="113"/>
                    <a:pt x="69" y="114"/>
                  </a:cubicBezTo>
                  <a:cubicBezTo>
                    <a:pt x="70" y="116"/>
                    <a:pt x="71" y="117"/>
                    <a:pt x="73" y="117"/>
                  </a:cubicBezTo>
                  <a:cubicBezTo>
                    <a:pt x="74" y="117"/>
                    <a:pt x="74" y="117"/>
                    <a:pt x="75" y="117"/>
                  </a:cubicBezTo>
                  <a:cubicBezTo>
                    <a:pt x="76" y="117"/>
                    <a:pt x="77" y="117"/>
                    <a:pt x="78" y="117"/>
                  </a:cubicBezTo>
                  <a:cubicBezTo>
                    <a:pt x="78" y="119"/>
                    <a:pt x="78" y="120"/>
                    <a:pt x="79" y="122"/>
                  </a:cubicBezTo>
                  <a:cubicBezTo>
                    <a:pt x="79" y="123"/>
                    <a:pt x="79" y="124"/>
                    <a:pt x="80" y="125"/>
                  </a:cubicBezTo>
                  <a:cubicBezTo>
                    <a:pt x="82" y="124"/>
                    <a:pt x="82" y="124"/>
                    <a:pt x="82" y="124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81" y="126"/>
                    <a:pt x="83" y="127"/>
                    <a:pt x="84" y="128"/>
                  </a:cubicBezTo>
                  <a:cubicBezTo>
                    <a:pt x="85" y="128"/>
                    <a:pt x="87" y="129"/>
                    <a:pt x="89" y="129"/>
                  </a:cubicBezTo>
                  <a:cubicBezTo>
                    <a:pt x="90" y="129"/>
                    <a:pt x="92" y="128"/>
                    <a:pt x="93" y="128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29"/>
                    <a:pt x="94" y="131"/>
                    <a:pt x="95" y="132"/>
                  </a:cubicBezTo>
                  <a:cubicBezTo>
                    <a:pt x="97" y="135"/>
                    <a:pt x="100" y="138"/>
                    <a:pt x="104" y="138"/>
                  </a:cubicBezTo>
                  <a:cubicBezTo>
                    <a:pt x="104" y="138"/>
                    <a:pt x="105" y="138"/>
                    <a:pt x="105" y="138"/>
                  </a:cubicBezTo>
                  <a:cubicBezTo>
                    <a:pt x="105" y="138"/>
                    <a:pt x="106" y="137"/>
                    <a:pt x="107" y="137"/>
                  </a:cubicBezTo>
                  <a:cubicBezTo>
                    <a:pt x="107" y="139"/>
                    <a:pt x="108" y="141"/>
                    <a:pt x="110" y="142"/>
                  </a:cubicBezTo>
                  <a:cubicBezTo>
                    <a:pt x="112" y="144"/>
                    <a:pt x="114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8" y="144"/>
                    <a:pt x="121" y="143"/>
                    <a:pt x="122" y="140"/>
                  </a:cubicBezTo>
                  <a:cubicBezTo>
                    <a:pt x="123" y="139"/>
                    <a:pt x="124" y="138"/>
                    <a:pt x="124" y="137"/>
                  </a:cubicBezTo>
                  <a:cubicBezTo>
                    <a:pt x="129" y="141"/>
                    <a:pt x="132" y="143"/>
                    <a:pt x="138" y="145"/>
                  </a:cubicBezTo>
                  <a:cubicBezTo>
                    <a:pt x="140" y="145"/>
                    <a:pt x="141" y="146"/>
                    <a:pt x="143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6" y="145"/>
                    <a:pt x="148" y="145"/>
                    <a:pt x="150" y="144"/>
                  </a:cubicBezTo>
                  <a:cubicBezTo>
                    <a:pt x="152" y="142"/>
                    <a:pt x="153" y="140"/>
                    <a:pt x="154" y="138"/>
                  </a:cubicBezTo>
                  <a:cubicBezTo>
                    <a:pt x="154" y="137"/>
                    <a:pt x="154" y="136"/>
                    <a:pt x="154" y="135"/>
                  </a:cubicBezTo>
                  <a:cubicBezTo>
                    <a:pt x="154" y="135"/>
                    <a:pt x="154" y="134"/>
                    <a:pt x="154" y="134"/>
                  </a:cubicBezTo>
                  <a:cubicBezTo>
                    <a:pt x="154" y="134"/>
                    <a:pt x="155" y="134"/>
                    <a:pt x="155" y="134"/>
                  </a:cubicBezTo>
                  <a:cubicBezTo>
                    <a:pt x="155" y="134"/>
                    <a:pt x="155" y="134"/>
                    <a:pt x="155" y="134"/>
                  </a:cubicBezTo>
                  <a:cubicBezTo>
                    <a:pt x="157" y="134"/>
                    <a:pt x="158" y="135"/>
                    <a:pt x="159" y="135"/>
                  </a:cubicBezTo>
                  <a:cubicBezTo>
                    <a:pt x="163" y="135"/>
                    <a:pt x="167" y="133"/>
                    <a:pt x="169" y="130"/>
                  </a:cubicBezTo>
                  <a:cubicBezTo>
                    <a:pt x="170" y="129"/>
                    <a:pt x="171" y="128"/>
                    <a:pt x="172" y="126"/>
                  </a:cubicBezTo>
                  <a:cubicBezTo>
                    <a:pt x="172" y="125"/>
                    <a:pt x="172" y="124"/>
                    <a:pt x="172" y="122"/>
                  </a:cubicBezTo>
                  <a:cubicBezTo>
                    <a:pt x="173" y="122"/>
                    <a:pt x="174" y="123"/>
                    <a:pt x="175" y="123"/>
                  </a:cubicBezTo>
                  <a:cubicBezTo>
                    <a:pt x="178" y="123"/>
                    <a:pt x="180" y="122"/>
                    <a:pt x="183" y="120"/>
                  </a:cubicBezTo>
                  <a:cubicBezTo>
                    <a:pt x="187" y="118"/>
                    <a:pt x="190" y="114"/>
                    <a:pt x="190" y="109"/>
                  </a:cubicBezTo>
                  <a:cubicBezTo>
                    <a:pt x="190" y="109"/>
                    <a:pt x="191" y="110"/>
                    <a:pt x="192" y="110"/>
                  </a:cubicBezTo>
                  <a:cubicBezTo>
                    <a:pt x="192" y="110"/>
                    <a:pt x="192" y="110"/>
                    <a:pt x="192" y="110"/>
                  </a:cubicBezTo>
                  <a:cubicBezTo>
                    <a:pt x="192" y="110"/>
                    <a:pt x="193" y="110"/>
                    <a:pt x="193" y="110"/>
                  </a:cubicBezTo>
                  <a:cubicBezTo>
                    <a:pt x="197" y="110"/>
                    <a:pt x="201" y="107"/>
                    <a:pt x="203" y="104"/>
                  </a:cubicBezTo>
                  <a:cubicBezTo>
                    <a:pt x="205" y="102"/>
                    <a:pt x="205" y="100"/>
                    <a:pt x="205" y="97"/>
                  </a:cubicBezTo>
                  <a:cubicBezTo>
                    <a:pt x="205" y="95"/>
                    <a:pt x="205" y="93"/>
                    <a:pt x="203" y="91"/>
                  </a:cubicBezTo>
                  <a:cubicBezTo>
                    <a:pt x="202" y="89"/>
                    <a:pt x="200" y="87"/>
                    <a:pt x="199" y="86"/>
                  </a:cubicBezTo>
                  <a:cubicBezTo>
                    <a:pt x="198" y="86"/>
                    <a:pt x="198" y="85"/>
                    <a:pt x="197" y="85"/>
                  </a:cubicBezTo>
                  <a:cubicBezTo>
                    <a:pt x="198" y="84"/>
                    <a:pt x="199" y="84"/>
                    <a:pt x="200" y="84"/>
                  </a:cubicBezTo>
                  <a:cubicBezTo>
                    <a:pt x="201" y="85"/>
                    <a:pt x="203" y="87"/>
                    <a:pt x="206" y="89"/>
                  </a:cubicBezTo>
                  <a:cubicBezTo>
                    <a:pt x="209" y="91"/>
                    <a:pt x="212" y="93"/>
                    <a:pt x="215" y="93"/>
                  </a:cubicBezTo>
                  <a:cubicBezTo>
                    <a:pt x="215" y="93"/>
                    <a:pt x="215" y="93"/>
                    <a:pt x="215" y="93"/>
                  </a:cubicBezTo>
                  <a:cubicBezTo>
                    <a:pt x="216" y="93"/>
                    <a:pt x="216" y="93"/>
                    <a:pt x="216" y="93"/>
                  </a:cubicBezTo>
                  <a:cubicBezTo>
                    <a:pt x="216" y="93"/>
                    <a:pt x="217" y="93"/>
                    <a:pt x="217" y="93"/>
                  </a:cubicBezTo>
                  <a:cubicBezTo>
                    <a:pt x="218" y="93"/>
                    <a:pt x="220" y="92"/>
                    <a:pt x="221" y="91"/>
                  </a:cubicBezTo>
                  <a:cubicBezTo>
                    <a:pt x="223" y="90"/>
                    <a:pt x="224" y="90"/>
                    <a:pt x="224" y="90"/>
                  </a:cubicBezTo>
                  <a:cubicBezTo>
                    <a:pt x="234" y="85"/>
                    <a:pt x="241" y="81"/>
                    <a:pt x="251" y="76"/>
                  </a:cubicBezTo>
                  <a:cubicBezTo>
                    <a:pt x="251" y="76"/>
                    <a:pt x="252" y="75"/>
                    <a:pt x="252" y="74"/>
                  </a:cubicBezTo>
                  <a:cubicBezTo>
                    <a:pt x="255" y="68"/>
                    <a:pt x="259" y="62"/>
                    <a:pt x="262" y="55"/>
                  </a:cubicBezTo>
                  <a:cubicBezTo>
                    <a:pt x="262" y="55"/>
                    <a:pt x="262" y="54"/>
                    <a:pt x="261" y="54"/>
                  </a:cubicBezTo>
                  <a:cubicBezTo>
                    <a:pt x="261" y="53"/>
                    <a:pt x="261" y="53"/>
                    <a:pt x="261" y="53"/>
                  </a:cubicBezTo>
                  <a:cubicBezTo>
                    <a:pt x="260" y="53"/>
                    <a:pt x="260" y="54"/>
                    <a:pt x="260" y="54"/>
                  </a:cubicBezTo>
                  <a:cubicBezTo>
                    <a:pt x="257" y="60"/>
                    <a:pt x="254" y="66"/>
                    <a:pt x="251" y="72"/>
                  </a:cubicBezTo>
                  <a:cubicBezTo>
                    <a:pt x="250" y="71"/>
                    <a:pt x="250" y="71"/>
                    <a:pt x="250" y="71"/>
                  </a:cubicBezTo>
                  <a:cubicBezTo>
                    <a:pt x="249" y="71"/>
                    <a:pt x="249" y="71"/>
                    <a:pt x="249" y="72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50" y="67"/>
                    <a:pt x="253" y="63"/>
                    <a:pt x="255" y="58"/>
                  </a:cubicBezTo>
                  <a:cubicBezTo>
                    <a:pt x="255" y="57"/>
                    <a:pt x="255" y="57"/>
                    <a:pt x="254" y="56"/>
                  </a:cubicBezTo>
                  <a:cubicBezTo>
                    <a:pt x="254" y="56"/>
                    <a:pt x="254" y="56"/>
                    <a:pt x="254" y="56"/>
                  </a:cubicBezTo>
                  <a:cubicBezTo>
                    <a:pt x="254" y="56"/>
                    <a:pt x="253" y="57"/>
                    <a:pt x="253" y="57"/>
                  </a:cubicBezTo>
                  <a:cubicBezTo>
                    <a:pt x="250" y="63"/>
                    <a:pt x="247" y="68"/>
                    <a:pt x="244" y="74"/>
                  </a:cubicBezTo>
                  <a:cubicBezTo>
                    <a:pt x="244" y="74"/>
                    <a:pt x="243" y="74"/>
                    <a:pt x="242" y="75"/>
                  </a:cubicBezTo>
                  <a:cubicBezTo>
                    <a:pt x="246" y="69"/>
                    <a:pt x="248" y="63"/>
                    <a:pt x="251" y="56"/>
                  </a:cubicBezTo>
                  <a:cubicBezTo>
                    <a:pt x="251" y="55"/>
                    <a:pt x="251" y="55"/>
                    <a:pt x="250" y="54"/>
                  </a:cubicBezTo>
                  <a:cubicBezTo>
                    <a:pt x="250" y="54"/>
                    <a:pt x="250" y="54"/>
                    <a:pt x="250" y="54"/>
                  </a:cubicBezTo>
                  <a:cubicBezTo>
                    <a:pt x="249" y="54"/>
                    <a:pt x="249" y="55"/>
                    <a:pt x="249" y="55"/>
                  </a:cubicBezTo>
                  <a:cubicBezTo>
                    <a:pt x="246" y="63"/>
                    <a:pt x="242" y="70"/>
                    <a:pt x="238" y="77"/>
                  </a:cubicBezTo>
                  <a:cubicBezTo>
                    <a:pt x="237" y="77"/>
                    <a:pt x="236" y="78"/>
                    <a:pt x="235" y="78"/>
                  </a:cubicBezTo>
                  <a:cubicBezTo>
                    <a:pt x="240" y="72"/>
                    <a:pt x="243" y="64"/>
                    <a:pt x="246" y="57"/>
                  </a:cubicBezTo>
                  <a:cubicBezTo>
                    <a:pt x="246" y="56"/>
                    <a:pt x="246" y="55"/>
                    <a:pt x="245" y="55"/>
                  </a:cubicBezTo>
                  <a:cubicBezTo>
                    <a:pt x="245" y="55"/>
                    <a:pt x="245" y="55"/>
                    <a:pt x="245" y="55"/>
                  </a:cubicBezTo>
                  <a:cubicBezTo>
                    <a:pt x="244" y="55"/>
                    <a:pt x="244" y="55"/>
                    <a:pt x="244" y="56"/>
                  </a:cubicBezTo>
                  <a:cubicBezTo>
                    <a:pt x="241" y="64"/>
                    <a:pt x="237" y="72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1" y="81"/>
                    <a:pt x="230" y="81"/>
                    <a:pt x="230" y="81"/>
                  </a:cubicBezTo>
                  <a:cubicBezTo>
                    <a:pt x="234" y="74"/>
                    <a:pt x="238" y="67"/>
                    <a:pt x="241" y="59"/>
                  </a:cubicBezTo>
                  <a:cubicBezTo>
                    <a:pt x="241" y="58"/>
                    <a:pt x="241" y="57"/>
                    <a:pt x="240" y="57"/>
                  </a:cubicBezTo>
                  <a:cubicBezTo>
                    <a:pt x="240" y="57"/>
                    <a:pt x="240" y="57"/>
                    <a:pt x="240" y="57"/>
                  </a:cubicBezTo>
                  <a:cubicBezTo>
                    <a:pt x="239" y="57"/>
                    <a:pt x="239" y="57"/>
                    <a:pt x="239" y="58"/>
                  </a:cubicBezTo>
                  <a:cubicBezTo>
                    <a:pt x="235" y="67"/>
                    <a:pt x="231" y="75"/>
                    <a:pt x="226" y="83"/>
                  </a:cubicBezTo>
                  <a:cubicBezTo>
                    <a:pt x="225" y="84"/>
                    <a:pt x="224" y="84"/>
                    <a:pt x="223" y="85"/>
                  </a:cubicBezTo>
                  <a:cubicBezTo>
                    <a:pt x="227" y="77"/>
                    <a:pt x="232" y="70"/>
                    <a:pt x="235" y="62"/>
                  </a:cubicBezTo>
                  <a:cubicBezTo>
                    <a:pt x="235" y="61"/>
                    <a:pt x="234" y="60"/>
                    <a:pt x="234" y="60"/>
                  </a:cubicBezTo>
                  <a:cubicBezTo>
                    <a:pt x="234" y="60"/>
                    <a:pt x="233" y="60"/>
                    <a:pt x="233" y="60"/>
                  </a:cubicBezTo>
                  <a:cubicBezTo>
                    <a:pt x="233" y="60"/>
                    <a:pt x="232" y="60"/>
                    <a:pt x="232" y="61"/>
                  </a:cubicBezTo>
                  <a:cubicBezTo>
                    <a:pt x="230" y="70"/>
                    <a:pt x="224" y="77"/>
                    <a:pt x="220" y="86"/>
                  </a:cubicBezTo>
                  <a:cubicBezTo>
                    <a:pt x="220" y="87"/>
                    <a:pt x="219" y="87"/>
                    <a:pt x="219" y="87"/>
                  </a:cubicBezTo>
                  <a:cubicBezTo>
                    <a:pt x="218" y="87"/>
                    <a:pt x="217" y="88"/>
                    <a:pt x="216" y="88"/>
                  </a:cubicBezTo>
                  <a:cubicBezTo>
                    <a:pt x="216" y="88"/>
                    <a:pt x="216" y="88"/>
                    <a:pt x="216" y="88"/>
                  </a:cubicBezTo>
                  <a:cubicBezTo>
                    <a:pt x="215" y="88"/>
                    <a:pt x="215" y="88"/>
                    <a:pt x="215" y="88"/>
                  </a:cubicBezTo>
                  <a:cubicBezTo>
                    <a:pt x="216" y="87"/>
                    <a:pt x="217" y="86"/>
                    <a:pt x="218" y="85"/>
                  </a:cubicBezTo>
                  <a:cubicBezTo>
                    <a:pt x="218" y="85"/>
                    <a:pt x="219" y="85"/>
                    <a:pt x="220" y="84"/>
                  </a:cubicBezTo>
                  <a:cubicBezTo>
                    <a:pt x="221" y="83"/>
                    <a:pt x="222" y="82"/>
                    <a:pt x="222" y="81"/>
                  </a:cubicBezTo>
                  <a:cubicBezTo>
                    <a:pt x="223" y="78"/>
                    <a:pt x="224" y="75"/>
                    <a:pt x="224" y="72"/>
                  </a:cubicBezTo>
                  <a:cubicBezTo>
                    <a:pt x="224" y="72"/>
                    <a:pt x="224" y="72"/>
                    <a:pt x="224" y="72"/>
                  </a:cubicBezTo>
                  <a:cubicBezTo>
                    <a:pt x="225" y="70"/>
                    <a:pt x="226" y="67"/>
                    <a:pt x="227" y="64"/>
                  </a:cubicBezTo>
                  <a:cubicBezTo>
                    <a:pt x="227" y="64"/>
                    <a:pt x="227" y="63"/>
                    <a:pt x="226" y="63"/>
                  </a:cubicBezTo>
                  <a:cubicBezTo>
                    <a:pt x="226" y="63"/>
                    <a:pt x="226" y="63"/>
                    <a:pt x="226" y="63"/>
                  </a:cubicBezTo>
                  <a:cubicBezTo>
                    <a:pt x="226" y="63"/>
                    <a:pt x="225" y="63"/>
                    <a:pt x="225" y="64"/>
                  </a:cubicBezTo>
                  <a:cubicBezTo>
                    <a:pt x="225" y="65"/>
                    <a:pt x="224" y="66"/>
                    <a:pt x="224" y="67"/>
                  </a:cubicBezTo>
                  <a:cubicBezTo>
                    <a:pt x="224" y="66"/>
                    <a:pt x="223" y="65"/>
                    <a:pt x="223" y="64"/>
                  </a:cubicBezTo>
                  <a:cubicBezTo>
                    <a:pt x="218" y="43"/>
                    <a:pt x="212" y="30"/>
                    <a:pt x="206" y="22"/>
                  </a:cubicBezTo>
                  <a:cubicBezTo>
                    <a:pt x="203" y="19"/>
                    <a:pt x="200" y="16"/>
                    <a:pt x="197" y="15"/>
                  </a:cubicBezTo>
                  <a:cubicBezTo>
                    <a:pt x="197" y="15"/>
                    <a:pt x="197" y="15"/>
                    <a:pt x="197" y="15"/>
                  </a:cubicBezTo>
                  <a:cubicBezTo>
                    <a:pt x="200" y="14"/>
                    <a:pt x="203" y="13"/>
                    <a:pt x="206" y="11"/>
                  </a:cubicBezTo>
                  <a:cubicBezTo>
                    <a:pt x="209" y="10"/>
                    <a:pt x="212" y="9"/>
                    <a:pt x="215" y="7"/>
                  </a:cubicBezTo>
                  <a:cubicBezTo>
                    <a:pt x="217" y="6"/>
                    <a:pt x="219" y="5"/>
                    <a:pt x="220" y="4"/>
                  </a:cubicBezTo>
                  <a:cubicBezTo>
                    <a:pt x="222" y="4"/>
                    <a:pt x="222" y="2"/>
                    <a:pt x="221" y="1"/>
                  </a:cubicBezTo>
                  <a:cubicBezTo>
                    <a:pt x="221" y="0"/>
                    <a:pt x="220" y="0"/>
                    <a:pt x="21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" name="Rectangle 839"/>
            <p:cNvSpPr>
              <a:spLocks noChangeArrowheads="1"/>
            </p:cNvSpPr>
            <p:nvPr/>
          </p:nvSpPr>
          <p:spPr bwMode="auto">
            <a:xfrm>
              <a:off x="488492" y="4736778"/>
              <a:ext cx="896" cy="896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" name="Rectangle 840"/>
            <p:cNvSpPr>
              <a:spLocks noChangeArrowheads="1"/>
            </p:cNvSpPr>
            <p:nvPr/>
          </p:nvSpPr>
          <p:spPr bwMode="auto">
            <a:xfrm>
              <a:off x="488492" y="4736778"/>
              <a:ext cx="896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" name="Freeform 841"/>
            <p:cNvSpPr>
              <a:spLocks/>
            </p:cNvSpPr>
            <p:nvPr/>
          </p:nvSpPr>
          <p:spPr bwMode="auto">
            <a:xfrm>
              <a:off x="656063" y="455218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" name="Freeform 842"/>
            <p:cNvSpPr>
              <a:spLocks/>
            </p:cNvSpPr>
            <p:nvPr/>
          </p:nvSpPr>
          <p:spPr bwMode="auto">
            <a:xfrm>
              <a:off x="656063" y="455218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4" name="组合 643"/>
          <p:cNvGrpSpPr/>
          <p:nvPr/>
        </p:nvGrpSpPr>
        <p:grpSpPr>
          <a:xfrm>
            <a:off x="3517222" y="2750657"/>
            <a:ext cx="271441" cy="231054"/>
            <a:chOff x="513583" y="4823700"/>
            <a:chExt cx="517945" cy="440881"/>
          </a:xfrm>
        </p:grpSpPr>
        <p:sp>
          <p:nvSpPr>
            <p:cNvPr id="645" name="Freeform 773"/>
            <p:cNvSpPr>
              <a:spLocks noEditPoints="1"/>
            </p:cNvSpPr>
            <p:nvPr/>
          </p:nvSpPr>
          <p:spPr bwMode="auto">
            <a:xfrm>
              <a:off x="861269" y="4846998"/>
              <a:ext cx="170259" cy="169363"/>
            </a:xfrm>
            <a:custGeom>
              <a:avLst/>
              <a:gdLst>
                <a:gd name="T0" fmla="*/ 48 w 80"/>
                <a:gd name="T1" fmla="*/ 76 h 80"/>
                <a:gd name="T2" fmla="*/ 43 w 80"/>
                <a:gd name="T3" fmla="*/ 76 h 80"/>
                <a:gd name="T4" fmla="*/ 43 w 80"/>
                <a:gd name="T5" fmla="*/ 77 h 80"/>
                <a:gd name="T6" fmla="*/ 37 w 80"/>
                <a:gd name="T7" fmla="*/ 77 h 80"/>
                <a:gd name="T8" fmla="*/ 39 w 80"/>
                <a:gd name="T9" fmla="*/ 77 h 80"/>
                <a:gd name="T10" fmla="*/ 35 w 80"/>
                <a:gd name="T11" fmla="*/ 74 h 80"/>
                <a:gd name="T12" fmla="*/ 32 w 80"/>
                <a:gd name="T13" fmla="*/ 76 h 80"/>
                <a:gd name="T14" fmla="*/ 34 w 80"/>
                <a:gd name="T15" fmla="*/ 74 h 80"/>
                <a:gd name="T16" fmla="*/ 27 w 80"/>
                <a:gd name="T17" fmla="*/ 75 h 80"/>
                <a:gd name="T18" fmla="*/ 29 w 80"/>
                <a:gd name="T19" fmla="*/ 75 h 80"/>
                <a:gd name="T20" fmla="*/ 27 w 80"/>
                <a:gd name="T21" fmla="*/ 70 h 80"/>
                <a:gd name="T22" fmla="*/ 23 w 80"/>
                <a:gd name="T23" fmla="*/ 73 h 80"/>
                <a:gd name="T24" fmla="*/ 25 w 80"/>
                <a:gd name="T25" fmla="*/ 69 h 80"/>
                <a:gd name="T26" fmla="*/ 13 w 80"/>
                <a:gd name="T27" fmla="*/ 64 h 80"/>
                <a:gd name="T28" fmla="*/ 16 w 80"/>
                <a:gd name="T29" fmla="*/ 68 h 80"/>
                <a:gd name="T30" fmla="*/ 13 w 80"/>
                <a:gd name="T31" fmla="*/ 55 h 80"/>
                <a:gd name="T32" fmla="*/ 9 w 80"/>
                <a:gd name="T33" fmla="*/ 58 h 80"/>
                <a:gd name="T34" fmla="*/ 11 w 80"/>
                <a:gd name="T35" fmla="*/ 50 h 80"/>
                <a:gd name="T36" fmla="*/ 9 w 80"/>
                <a:gd name="T37" fmla="*/ 58 h 80"/>
                <a:gd name="T38" fmla="*/ 9 w 80"/>
                <a:gd name="T39" fmla="*/ 44 h 80"/>
                <a:gd name="T40" fmla="*/ 6 w 80"/>
                <a:gd name="T41" fmla="*/ 53 h 80"/>
                <a:gd name="T42" fmla="*/ 7 w 80"/>
                <a:gd name="T43" fmla="*/ 36 h 80"/>
                <a:gd name="T44" fmla="*/ 9 w 80"/>
                <a:gd name="T45" fmla="*/ 42 h 80"/>
                <a:gd name="T46" fmla="*/ 4 w 80"/>
                <a:gd name="T47" fmla="*/ 34 h 80"/>
                <a:gd name="T48" fmla="*/ 6 w 80"/>
                <a:gd name="T49" fmla="*/ 35 h 80"/>
                <a:gd name="T50" fmla="*/ 5 w 80"/>
                <a:gd name="T51" fmla="*/ 29 h 80"/>
                <a:gd name="T52" fmla="*/ 4 w 80"/>
                <a:gd name="T53" fmla="*/ 31 h 80"/>
                <a:gd name="T54" fmla="*/ 10 w 80"/>
                <a:gd name="T55" fmla="*/ 21 h 80"/>
                <a:gd name="T56" fmla="*/ 5 w 80"/>
                <a:gd name="T57" fmla="*/ 27 h 80"/>
                <a:gd name="T58" fmla="*/ 12 w 80"/>
                <a:gd name="T59" fmla="*/ 17 h 80"/>
                <a:gd name="T60" fmla="*/ 9 w 80"/>
                <a:gd name="T61" fmla="*/ 20 h 80"/>
                <a:gd name="T62" fmla="*/ 15 w 80"/>
                <a:gd name="T63" fmla="*/ 50 h 80"/>
                <a:gd name="T64" fmla="*/ 32 w 80"/>
                <a:gd name="T65" fmla="*/ 5 h 80"/>
                <a:gd name="T66" fmla="*/ 75 w 80"/>
                <a:gd name="T67" fmla="*/ 30 h 80"/>
                <a:gd name="T68" fmla="*/ 55 w 80"/>
                <a:gd name="T69" fmla="*/ 72 h 80"/>
                <a:gd name="T70" fmla="*/ 40 w 80"/>
                <a:gd name="T71" fmla="*/ 0 h 80"/>
                <a:gd name="T72" fmla="*/ 22 w 80"/>
                <a:gd name="T73" fmla="*/ 6 h 80"/>
                <a:gd name="T74" fmla="*/ 8 w 80"/>
                <a:gd name="T75" fmla="*/ 14 h 80"/>
                <a:gd name="T76" fmla="*/ 0 w 80"/>
                <a:gd name="T77" fmla="*/ 39 h 80"/>
                <a:gd name="T78" fmla="*/ 34 w 80"/>
                <a:gd name="T79" fmla="*/ 80 h 80"/>
                <a:gd name="T80" fmla="*/ 41 w 80"/>
                <a:gd name="T81" fmla="*/ 80 h 80"/>
                <a:gd name="T82" fmla="*/ 46 w 80"/>
                <a:gd name="T83" fmla="*/ 80 h 80"/>
                <a:gd name="T84" fmla="*/ 48 w 80"/>
                <a:gd name="T85" fmla="*/ 80 h 80"/>
                <a:gd name="T86" fmla="*/ 74 w 80"/>
                <a:gd name="T87" fmla="*/ 62 h 80"/>
                <a:gd name="T88" fmla="*/ 63 w 80"/>
                <a:gd name="T89" fmla="*/ 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0" h="80">
                  <a:moveTo>
                    <a:pt x="46" y="77"/>
                  </a:moveTo>
                  <a:cubicBezTo>
                    <a:pt x="47" y="76"/>
                    <a:pt x="47" y="76"/>
                    <a:pt x="47" y="7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7" y="76"/>
                    <a:pt x="46" y="77"/>
                    <a:pt x="46" y="77"/>
                  </a:cubicBezTo>
                  <a:moveTo>
                    <a:pt x="41" y="77"/>
                  </a:moveTo>
                  <a:cubicBezTo>
                    <a:pt x="42" y="77"/>
                    <a:pt x="42" y="76"/>
                    <a:pt x="43" y="76"/>
                  </a:cubicBezTo>
                  <a:cubicBezTo>
                    <a:pt x="43" y="76"/>
                    <a:pt x="44" y="76"/>
                    <a:pt x="44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43" y="77"/>
                    <a:pt x="42" y="77"/>
                    <a:pt x="41" y="77"/>
                  </a:cubicBezTo>
                  <a:moveTo>
                    <a:pt x="39" y="77"/>
                  </a:moveTo>
                  <a:cubicBezTo>
                    <a:pt x="39" y="77"/>
                    <a:pt x="38" y="77"/>
                    <a:pt x="37" y="77"/>
                  </a:cubicBezTo>
                  <a:cubicBezTo>
                    <a:pt x="38" y="76"/>
                    <a:pt x="38" y="76"/>
                    <a:pt x="39" y="75"/>
                  </a:cubicBezTo>
                  <a:cubicBezTo>
                    <a:pt x="39" y="75"/>
                    <a:pt x="40" y="75"/>
                    <a:pt x="41" y="75"/>
                  </a:cubicBezTo>
                  <a:cubicBezTo>
                    <a:pt x="40" y="76"/>
                    <a:pt x="40" y="77"/>
                    <a:pt x="39" y="77"/>
                  </a:cubicBezTo>
                  <a:moveTo>
                    <a:pt x="35" y="77"/>
                  </a:moveTo>
                  <a:cubicBezTo>
                    <a:pt x="35" y="77"/>
                    <a:pt x="34" y="77"/>
                    <a:pt x="34" y="76"/>
                  </a:cubicBezTo>
                  <a:cubicBezTo>
                    <a:pt x="34" y="76"/>
                    <a:pt x="35" y="75"/>
                    <a:pt x="35" y="74"/>
                  </a:cubicBezTo>
                  <a:cubicBezTo>
                    <a:pt x="36" y="74"/>
                    <a:pt x="36" y="74"/>
                    <a:pt x="37" y="75"/>
                  </a:cubicBezTo>
                  <a:cubicBezTo>
                    <a:pt x="36" y="75"/>
                    <a:pt x="36" y="76"/>
                    <a:pt x="35" y="77"/>
                  </a:cubicBezTo>
                  <a:moveTo>
                    <a:pt x="32" y="76"/>
                  </a:moveTo>
                  <a:cubicBezTo>
                    <a:pt x="31" y="76"/>
                    <a:pt x="31" y="76"/>
                    <a:pt x="31" y="76"/>
                  </a:cubicBezTo>
                  <a:cubicBezTo>
                    <a:pt x="32" y="75"/>
                    <a:pt x="32" y="74"/>
                    <a:pt x="33" y="73"/>
                  </a:cubicBezTo>
                  <a:cubicBezTo>
                    <a:pt x="33" y="73"/>
                    <a:pt x="33" y="73"/>
                    <a:pt x="34" y="74"/>
                  </a:cubicBezTo>
                  <a:cubicBezTo>
                    <a:pt x="33" y="74"/>
                    <a:pt x="33" y="75"/>
                    <a:pt x="32" y="76"/>
                  </a:cubicBezTo>
                  <a:moveTo>
                    <a:pt x="29" y="75"/>
                  </a:moveTo>
                  <a:cubicBezTo>
                    <a:pt x="28" y="75"/>
                    <a:pt x="28" y="75"/>
                    <a:pt x="27" y="75"/>
                  </a:cubicBezTo>
                  <a:cubicBezTo>
                    <a:pt x="28" y="74"/>
                    <a:pt x="29" y="73"/>
                    <a:pt x="29" y="71"/>
                  </a:cubicBezTo>
                  <a:cubicBezTo>
                    <a:pt x="30" y="72"/>
                    <a:pt x="30" y="72"/>
                    <a:pt x="31" y="72"/>
                  </a:cubicBezTo>
                  <a:cubicBezTo>
                    <a:pt x="31" y="73"/>
                    <a:pt x="30" y="74"/>
                    <a:pt x="29" y="75"/>
                  </a:cubicBezTo>
                  <a:moveTo>
                    <a:pt x="25" y="74"/>
                  </a:moveTo>
                  <a:cubicBezTo>
                    <a:pt x="25" y="74"/>
                    <a:pt x="24" y="74"/>
                    <a:pt x="24" y="73"/>
                  </a:cubicBezTo>
                  <a:cubicBezTo>
                    <a:pt x="25" y="72"/>
                    <a:pt x="26" y="71"/>
                    <a:pt x="27" y="70"/>
                  </a:cubicBezTo>
                  <a:cubicBezTo>
                    <a:pt x="27" y="70"/>
                    <a:pt x="28" y="70"/>
                    <a:pt x="28" y="71"/>
                  </a:cubicBezTo>
                  <a:cubicBezTo>
                    <a:pt x="27" y="72"/>
                    <a:pt x="26" y="73"/>
                    <a:pt x="25" y="74"/>
                  </a:cubicBezTo>
                  <a:moveTo>
                    <a:pt x="23" y="73"/>
                  </a:moveTo>
                  <a:cubicBezTo>
                    <a:pt x="21" y="72"/>
                    <a:pt x="19" y="70"/>
                    <a:pt x="17" y="69"/>
                  </a:cubicBezTo>
                  <a:cubicBezTo>
                    <a:pt x="18" y="68"/>
                    <a:pt x="19" y="66"/>
                    <a:pt x="21" y="65"/>
                  </a:cubicBezTo>
                  <a:cubicBezTo>
                    <a:pt x="22" y="66"/>
                    <a:pt x="24" y="68"/>
                    <a:pt x="25" y="69"/>
                  </a:cubicBezTo>
                  <a:cubicBezTo>
                    <a:pt x="24" y="70"/>
                    <a:pt x="23" y="71"/>
                    <a:pt x="23" y="73"/>
                  </a:cubicBezTo>
                  <a:moveTo>
                    <a:pt x="16" y="68"/>
                  </a:moveTo>
                  <a:cubicBezTo>
                    <a:pt x="15" y="67"/>
                    <a:pt x="14" y="66"/>
                    <a:pt x="13" y="64"/>
                  </a:cubicBezTo>
                  <a:cubicBezTo>
                    <a:pt x="13" y="63"/>
                    <a:pt x="15" y="61"/>
                    <a:pt x="16" y="59"/>
                  </a:cubicBezTo>
                  <a:cubicBezTo>
                    <a:pt x="17" y="61"/>
                    <a:pt x="18" y="62"/>
                    <a:pt x="19" y="64"/>
                  </a:cubicBezTo>
                  <a:cubicBezTo>
                    <a:pt x="18" y="65"/>
                    <a:pt x="17" y="67"/>
                    <a:pt x="16" y="68"/>
                  </a:cubicBezTo>
                  <a:moveTo>
                    <a:pt x="11" y="63"/>
                  </a:moveTo>
                  <a:cubicBezTo>
                    <a:pt x="11" y="62"/>
                    <a:pt x="10" y="61"/>
                    <a:pt x="9" y="60"/>
                  </a:cubicBezTo>
                  <a:cubicBezTo>
                    <a:pt x="11" y="58"/>
                    <a:pt x="12" y="57"/>
                    <a:pt x="13" y="55"/>
                  </a:cubicBezTo>
                  <a:cubicBezTo>
                    <a:pt x="14" y="56"/>
                    <a:pt x="14" y="57"/>
                    <a:pt x="15" y="58"/>
                  </a:cubicBezTo>
                  <a:cubicBezTo>
                    <a:pt x="14" y="59"/>
                    <a:pt x="12" y="61"/>
                    <a:pt x="11" y="63"/>
                  </a:cubicBezTo>
                  <a:moveTo>
                    <a:pt x="9" y="58"/>
                  </a:moveTo>
                  <a:cubicBezTo>
                    <a:pt x="8" y="57"/>
                    <a:pt x="7" y="56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8" y="53"/>
                    <a:pt x="10" y="51"/>
                    <a:pt x="11" y="50"/>
                  </a:cubicBezTo>
                  <a:cubicBezTo>
                    <a:pt x="11" y="50"/>
                    <a:pt x="11" y="51"/>
                    <a:pt x="12" y="52"/>
                  </a:cubicBezTo>
                  <a:cubicBezTo>
                    <a:pt x="12" y="52"/>
                    <a:pt x="12" y="53"/>
                    <a:pt x="12" y="53"/>
                  </a:cubicBezTo>
                  <a:cubicBezTo>
                    <a:pt x="11" y="55"/>
                    <a:pt x="10" y="57"/>
                    <a:pt x="9" y="58"/>
                  </a:cubicBezTo>
                  <a:moveTo>
                    <a:pt x="6" y="53"/>
                  </a:moveTo>
                  <a:cubicBezTo>
                    <a:pt x="6" y="51"/>
                    <a:pt x="5" y="50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10" y="45"/>
                    <a:pt x="10" y="47"/>
                    <a:pt x="10" y="48"/>
                  </a:cubicBezTo>
                  <a:cubicBezTo>
                    <a:pt x="9" y="49"/>
                    <a:pt x="8" y="50"/>
                    <a:pt x="8" y="51"/>
                  </a:cubicBezTo>
                  <a:cubicBezTo>
                    <a:pt x="7" y="52"/>
                    <a:pt x="7" y="52"/>
                    <a:pt x="6" y="53"/>
                  </a:cubicBezTo>
                  <a:moveTo>
                    <a:pt x="5" y="47"/>
                  </a:moveTo>
                  <a:cubicBezTo>
                    <a:pt x="4" y="44"/>
                    <a:pt x="4" y="41"/>
                    <a:pt x="4" y="39"/>
                  </a:cubicBezTo>
                  <a:cubicBezTo>
                    <a:pt x="5" y="38"/>
                    <a:pt x="6" y="37"/>
                    <a:pt x="7" y="36"/>
                  </a:cubicBezTo>
                  <a:cubicBezTo>
                    <a:pt x="7" y="36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7"/>
                    <a:pt x="9" y="40"/>
                    <a:pt x="9" y="42"/>
                  </a:cubicBezTo>
                  <a:cubicBezTo>
                    <a:pt x="8" y="44"/>
                    <a:pt x="6" y="45"/>
                    <a:pt x="5" y="47"/>
                  </a:cubicBezTo>
                  <a:moveTo>
                    <a:pt x="4" y="37"/>
                  </a:moveTo>
                  <a:cubicBezTo>
                    <a:pt x="4" y="36"/>
                    <a:pt x="4" y="35"/>
                    <a:pt x="4" y="34"/>
                  </a:cubicBezTo>
                  <a:cubicBezTo>
                    <a:pt x="6" y="33"/>
                    <a:pt x="7" y="31"/>
                    <a:pt x="9" y="30"/>
                  </a:cubicBezTo>
                  <a:cubicBezTo>
                    <a:pt x="9" y="31"/>
                    <a:pt x="9" y="31"/>
                    <a:pt x="9" y="32"/>
                  </a:cubicBezTo>
                  <a:cubicBezTo>
                    <a:pt x="8" y="33"/>
                    <a:pt x="7" y="34"/>
                    <a:pt x="6" y="35"/>
                  </a:cubicBezTo>
                  <a:cubicBezTo>
                    <a:pt x="5" y="36"/>
                    <a:pt x="4" y="36"/>
                    <a:pt x="4" y="37"/>
                  </a:cubicBezTo>
                  <a:moveTo>
                    <a:pt x="4" y="31"/>
                  </a:moveTo>
                  <a:cubicBezTo>
                    <a:pt x="5" y="31"/>
                    <a:pt x="5" y="30"/>
                    <a:pt x="5" y="29"/>
                  </a:cubicBezTo>
                  <a:cubicBezTo>
                    <a:pt x="6" y="28"/>
                    <a:pt x="8" y="27"/>
                    <a:pt x="9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9"/>
                    <a:pt x="6" y="30"/>
                    <a:pt x="4" y="31"/>
                  </a:cubicBezTo>
                  <a:moveTo>
                    <a:pt x="5" y="27"/>
                  </a:moveTo>
                  <a:cubicBezTo>
                    <a:pt x="6" y="26"/>
                    <a:pt x="6" y="25"/>
                    <a:pt x="7" y="24"/>
                  </a:cubicBezTo>
                  <a:cubicBezTo>
                    <a:pt x="8" y="23"/>
                    <a:pt x="9" y="22"/>
                    <a:pt x="10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2"/>
                    <a:pt x="10" y="23"/>
                    <a:pt x="10" y="24"/>
                  </a:cubicBezTo>
                  <a:cubicBezTo>
                    <a:pt x="8" y="25"/>
                    <a:pt x="7" y="26"/>
                    <a:pt x="5" y="27"/>
                  </a:cubicBezTo>
                  <a:moveTo>
                    <a:pt x="8" y="21"/>
                  </a:moveTo>
                  <a:cubicBezTo>
                    <a:pt x="8" y="20"/>
                    <a:pt x="9" y="19"/>
                    <a:pt x="9" y="19"/>
                  </a:cubicBezTo>
                  <a:cubicBezTo>
                    <a:pt x="10" y="18"/>
                    <a:pt x="11" y="18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8"/>
                    <a:pt x="11" y="19"/>
                  </a:cubicBezTo>
                  <a:cubicBezTo>
                    <a:pt x="11" y="19"/>
                    <a:pt x="10" y="20"/>
                    <a:pt x="9" y="20"/>
                  </a:cubicBezTo>
                  <a:cubicBezTo>
                    <a:pt x="9" y="20"/>
                    <a:pt x="8" y="21"/>
                    <a:pt x="8" y="21"/>
                  </a:cubicBezTo>
                  <a:moveTo>
                    <a:pt x="47" y="73"/>
                  </a:moveTo>
                  <a:cubicBezTo>
                    <a:pt x="34" y="73"/>
                    <a:pt x="20" y="63"/>
                    <a:pt x="15" y="50"/>
                  </a:cubicBezTo>
                  <a:cubicBezTo>
                    <a:pt x="13" y="46"/>
                    <a:pt x="12" y="40"/>
                    <a:pt x="12" y="35"/>
                  </a:cubicBezTo>
                  <a:cubicBezTo>
                    <a:pt x="12" y="28"/>
                    <a:pt x="13" y="21"/>
                    <a:pt x="17" y="16"/>
                  </a:cubicBezTo>
                  <a:cubicBezTo>
                    <a:pt x="20" y="10"/>
                    <a:pt x="25" y="6"/>
                    <a:pt x="32" y="5"/>
                  </a:cubicBezTo>
                  <a:cubicBezTo>
                    <a:pt x="35" y="4"/>
                    <a:pt x="37" y="4"/>
                    <a:pt x="40" y="4"/>
                  </a:cubicBezTo>
                  <a:cubicBezTo>
                    <a:pt x="48" y="4"/>
                    <a:pt x="55" y="7"/>
                    <a:pt x="61" y="11"/>
                  </a:cubicBezTo>
                  <a:cubicBezTo>
                    <a:pt x="67" y="16"/>
                    <a:pt x="72" y="23"/>
                    <a:pt x="75" y="30"/>
                  </a:cubicBezTo>
                  <a:cubicBezTo>
                    <a:pt x="76" y="34"/>
                    <a:pt x="77" y="38"/>
                    <a:pt x="77" y="42"/>
                  </a:cubicBezTo>
                  <a:cubicBezTo>
                    <a:pt x="77" y="48"/>
                    <a:pt x="75" y="55"/>
                    <a:pt x="71" y="61"/>
                  </a:cubicBezTo>
                  <a:cubicBezTo>
                    <a:pt x="67" y="66"/>
                    <a:pt x="62" y="70"/>
                    <a:pt x="55" y="72"/>
                  </a:cubicBezTo>
                  <a:cubicBezTo>
                    <a:pt x="53" y="73"/>
                    <a:pt x="50" y="73"/>
                    <a:pt x="48" y="73"/>
                  </a:cubicBezTo>
                  <a:cubicBezTo>
                    <a:pt x="48" y="73"/>
                    <a:pt x="48" y="73"/>
                    <a:pt x="47" y="73"/>
                  </a:cubicBezTo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37" y="0"/>
                    <a:pt x="34" y="1"/>
                    <a:pt x="31" y="1"/>
                  </a:cubicBezTo>
                  <a:cubicBezTo>
                    <a:pt x="28" y="2"/>
                    <a:pt x="24" y="4"/>
                    <a:pt x="22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17" y="8"/>
                    <a:pt x="13" y="10"/>
                    <a:pt x="9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3" y="22"/>
                    <a:pt x="0" y="30"/>
                    <a:pt x="0" y="39"/>
                  </a:cubicBezTo>
                  <a:cubicBezTo>
                    <a:pt x="0" y="44"/>
                    <a:pt x="1" y="50"/>
                    <a:pt x="3" y="55"/>
                  </a:cubicBezTo>
                  <a:cubicBezTo>
                    <a:pt x="9" y="68"/>
                    <a:pt x="20" y="78"/>
                    <a:pt x="34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5" y="80"/>
                    <a:pt x="35" y="80"/>
                    <a:pt x="35" y="80"/>
                  </a:cubicBezTo>
                  <a:cubicBezTo>
                    <a:pt x="37" y="80"/>
                    <a:pt x="39" y="80"/>
                    <a:pt x="41" y="80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2" y="80"/>
                    <a:pt x="44" y="80"/>
                    <a:pt x="45" y="80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52" y="78"/>
                    <a:pt x="58" y="75"/>
                    <a:pt x="62" y="73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7" y="70"/>
                    <a:pt x="71" y="66"/>
                    <a:pt x="74" y="62"/>
                  </a:cubicBezTo>
                  <a:cubicBezTo>
                    <a:pt x="78" y="56"/>
                    <a:pt x="80" y="49"/>
                    <a:pt x="80" y="42"/>
                  </a:cubicBezTo>
                  <a:cubicBezTo>
                    <a:pt x="80" y="37"/>
                    <a:pt x="79" y="33"/>
                    <a:pt x="78" y="29"/>
                  </a:cubicBezTo>
                  <a:cubicBezTo>
                    <a:pt x="75" y="21"/>
                    <a:pt x="70" y="14"/>
                    <a:pt x="63" y="9"/>
                  </a:cubicBezTo>
                  <a:cubicBezTo>
                    <a:pt x="57" y="4"/>
                    <a:pt x="49" y="0"/>
                    <a:pt x="4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6" name="Freeform 774"/>
            <p:cNvSpPr>
              <a:spLocks noEditPoints="1"/>
            </p:cNvSpPr>
            <p:nvPr/>
          </p:nvSpPr>
          <p:spPr bwMode="auto">
            <a:xfrm>
              <a:off x="893529" y="4861336"/>
              <a:ext cx="124558" cy="131727"/>
            </a:xfrm>
            <a:custGeom>
              <a:avLst/>
              <a:gdLst>
                <a:gd name="T0" fmla="*/ 55 w 59"/>
                <a:gd name="T1" fmla="*/ 37 h 62"/>
                <a:gd name="T2" fmla="*/ 55 w 59"/>
                <a:gd name="T3" fmla="*/ 38 h 62"/>
                <a:gd name="T4" fmla="*/ 55 w 59"/>
                <a:gd name="T5" fmla="*/ 32 h 62"/>
                <a:gd name="T6" fmla="*/ 55 w 59"/>
                <a:gd name="T7" fmla="*/ 34 h 62"/>
                <a:gd name="T8" fmla="*/ 55 w 59"/>
                <a:gd name="T9" fmla="*/ 35 h 62"/>
                <a:gd name="T10" fmla="*/ 53 w 59"/>
                <a:gd name="T11" fmla="*/ 27 h 62"/>
                <a:gd name="T12" fmla="*/ 55 w 59"/>
                <a:gd name="T13" fmla="*/ 29 h 62"/>
                <a:gd name="T14" fmla="*/ 54 w 59"/>
                <a:gd name="T15" fmla="*/ 30 h 62"/>
                <a:gd name="T16" fmla="*/ 55 w 59"/>
                <a:gd name="T17" fmla="*/ 24 h 62"/>
                <a:gd name="T18" fmla="*/ 53 w 59"/>
                <a:gd name="T19" fmla="*/ 25 h 62"/>
                <a:gd name="T20" fmla="*/ 52 w 59"/>
                <a:gd name="T21" fmla="*/ 21 h 62"/>
                <a:gd name="T22" fmla="*/ 53 w 59"/>
                <a:gd name="T23" fmla="*/ 25 h 62"/>
                <a:gd name="T24" fmla="*/ 48 w 59"/>
                <a:gd name="T25" fmla="*/ 17 h 62"/>
                <a:gd name="T26" fmla="*/ 51 w 59"/>
                <a:gd name="T27" fmla="*/ 20 h 62"/>
                <a:gd name="T28" fmla="*/ 47 w 59"/>
                <a:gd name="T29" fmla="*/ 16 h 62"/>
                <a:gd name="T30" fmla="*/ 45 w 59"/>
                <a:gd name="T31" fmla="*/ 12 h 62"/>
                <a:gd name="T32" fmla="*/ 47 w 59"/>
                <a:gd name="T33" fmla="*/ 16 h 62"/>
                <a:gd name="T34" fmla="*/ 41 w 59"/>
                <a:gd name="T35" fmla="*/ 10 h 62"/>
                <a:gd name="T36" fmla="*/ 41 w 59"/>
                <a:gd name="T37" fmla="*/ 8 h 62"/>
                <a:gd name="T38" fmla="*/ 44 w 59"/>
                <a:gd name="T39" fmla="*/ 10 h 62"/>
                <a:gd name="T40" fmla="*/ 32 w 59"/>
                <a:gd name="T41" fmla="*/ 59 h 62"/>
                <a:gd name="T42" fmla="*/ 3 w 59"/>
                <a:gd name="T43" fmla="*/ 28 h 62"/>
                <a:gd name="T44" fmla="*/ 11 w 59"/>
                <a:gd name="T45" fmla="*/ 8 h 62"/>
                <a:gd name="T46" fmla="*/ 16 w 59"/>
                <a:gd name="T47" fmla="*/ 7 h 62"/>
                <a:gd name="T48" fmla="*/ 39 w 59"/>
                <a:gd name="T49" fmla="*/ 12 h 62"/>
                <a:gd name="T50" fmla="*/ 40 w 59"/>
                <a:gd name="T51" fmla="*/ 14 h 62"/>
                <a:gd name="T52" fmla="*/ 50 w 59"/>
                <a:gd name="T53" fmla="*/ 28 h 62"/>
                <a:gd name="T54" fmla="*/ 44 w 59"/>
                <a:gd name="T55" fmla="*/ 56 h 62"/>
                <a:gd name="T56" fmla="*/ 38 w 59"/>
                <a:gd name="T57" fmla="*/ 58 h 62"/>
                <a:gd name="T58" fmla="*/ 32 w 59"/>
                <a:gd name="T59" fmla="*/ 59 h 62"/>
                <a:gd name="T60" fmla="*/ 36 w 59"/>
                <a:gd name="T61" fmla="*/ 6 h 62"/>
                <a:gd name="T62" fmla="*/ 39 w 59"/>
                <a:gd name="T63" fmla="*/ 7 h 62"/>
                <a:gd name="T64" fmla="*/ 34 w 59"/>
                <a:gd name="T65" fmla="*/ 5 h 62"/>
                <a:gd name="T66" fmla="*/ 32 w 59"/>
                <a:gd name="T67" fmla="*/ 4 h 62"/>
                <a:gd name="T68" fmla="*/ 34 w 59"/>
                <a:gd name="T69" fmla="*/ 5 h 62"/>
                <a:gd name="T70" fmla="*/ 30 w 59"/>
                <a:gd name="T71" fmla="*/ 4 h 62"/>
                <a:gd name="T72" fmla="*/ 30 w 59"/>
                <a:gd name="T73" fmla="*/ 4 h 62"/>
                <a:gd name="T74" fmla="*/ 26 w 59"/>
                <a:gd name="T75" fmla="*/ 0 h 62"/>
                <a:gd name="T76" fmla="*/ 4 w 59"/>
                <a:gd name="T77" fmla="*/ 11 h 62"/>
                <a:gd name="T78" fmla="*/ 2 w 59"/>
                <a:gd name="T79" fmla="*/ 42 h 62"/>
                <a:gd name="T80" fmla="*/ 39 w 59"/>
                <a:gd name="T81" fmla="*/ 62 h 62"/>
                <a:gd name="T82" fmla="*/ 59 w 59"/>
                <a:gd name="T83" fmla="*/ 34 h 62"/>
                <a:gd name="T84" fmla="*/ 45 w 59"/>
                <a:gd name="T85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9" h="62">
                  <a:moveTo>
                    <a:pt x="55" y="38"/>
                  </a:move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8"/>
                    <a:pt x="55" y="38"/>
                    <a:pt x="55" y="38"/>
                  </a:cubicBezTo>
                  <a:moveTo>
                    <a:pt x="55" y="35"/>
                  </a:moveTo>
                  <a:cubicBezTo>
                    <a:pt x="55" y="34"/>
                    <a:pt x="55" y="33"/>
                    <a:pt x="55" y="32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3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5"/>
                    <a:pt x="55" y="35"/>
                    <a:pt x="55" y="35"/>
                  </a:cubicBezTo>
                  <a:moveTo>
                    <a:pt x="54" y="30"/>
                  </a:moveTo>
                  <a:cubicBezTo>
                    <a:pt x="54" y="29"/>
                    <a:pt x="54" y="28"/>
                    <a:pt x="53" y="27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4" y="27"/>
                    <a:pt x="55" y="28"/>
                    <a:pt x="55" y="2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4" y="30"/>
                    <a:pt x="54" y="30"/>
                    <a:pt x="54" y="30"/>
                  </a:cubicBezTo>
                  <a:moveTo>
                    <a:pt x="55" y="25"/>
                  </a:moveTo>
                  <a:cubicBezTo>
                    <a:pt x="55" y="24"/>
                    <a:pt x="55" y="24"/>
                    <a:pt x="55" y="24"/>
                  </a:cubicBezTo>
                  <a:cubicBezTo>
                    <a:pt x="55" y="25"/>
                    <a:pt x="55" y="25"/>
                    <a:pt x="55" y="25"/>
                  </a:cubicBezTo>
                  <a:moveTo>
                    <a:pt x="53" y="25"/>
                  </a:moveTo>
                  <a:cubicBezTo>
                    <a:pt x="52" y="24"/>
                    <a:pt x="52" y="23"/>
                    <a:pt x="51" y="22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2"/>
                    <a:pt x="53" y="23"/>
                    <a:pt x="53" y="24"/>
                  </a:cubicBezTo>
                  <a:cubicBezTo>
                    <a:pt x="53" y="25"/>
                    <a:pt x="53" y="25"/>
                    <a:pt x="53" y="25"/>
                  </a:cubicBezTo>
                  <a:moveTo>
                    <a:pt x="50" y="20"/>
                  </a:moveTo>
                  <a:cubicBezTo>
                    <a:pt x="49" y="19"/>
                    <a:pt x="49" y="18"/>
                    <a:pt x="48" y="1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0" y="17"/>
                    <a:pt x="50" y="18"/>
                    <a:pt x="51" y="20"/>
                  </a:cubicBezTo>
                  <a:cubicBezTo>
                    <a:pt x="50" y="20"/>
                    <a:pt x="50" y="20"/>
                    <a:pt x="50" y="20"/>
                  </a:cubicBezTo>
                  <a:moveTo>
                    <a:pt x="47" y="16"/>
                  </a:moveTo>
                  <a:cubicBezTo>
                    <a:pt x="46" y="14"/>
                    <a:pt x="45" y="13"/>
                    <a:pt x="44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6" y="13"/>
                    <a:pt x="47" y="14"/>
                    <a:pt x="48" y="15"/>
                  </a:cubicBezTo>
                  <a:cubicBezTo>
                    <a:pt x="47" y="16"/>
                    <a:pt x="47" y="16"/>
                    <a:pt x="47" y="16"/>
                  </a:cubicBezTo>
                  <a:moveTo>
                    <a:pt x="43" y="11"/>
                  </a:moveTo>
                  <a:cubicBezTo>
                    <a:pt x="42" y="11"/>
                    <a:pt x="42" y="10"/>
                    <a:pt x="41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9"/>
                    <a:pt x="42" y="9"/>
                    <a:pt x="43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3" y="11"/>
                    <a:pt x="43" y="11"/>
                    <a:pt x="43" y="11"/>
                  </a:cubicBezTo>
                  <a:moveTo>
                    <a:pt x="32" y="59"/>
                  </a:moveTo>
                  <a:cubicBezTo>
                    <a:pt x="21" y="59"/>
                    <a:pt x="9" y="51"/>
                    <a:pt x="5" y="41"/>
                  </a:cubicBezTo>
                  <a:cubicBezTo>
                    <a:pt x="4" y="37"/>
                    <a:pt x="3" y="33"/>
                    <a:pt x="3" y="28"/>
                  </a:cubicBezTo>
                  <a:cubicBezTo>
                    <a:pt x="3" y="23"/>
                    <a:pt x="4" y="17"/>
                    <a:pt x="7" y="13"/>
                  </a:cubicBezTo>
                  <a:cubicBezTo>
                    <a:pt x="8" y="11"/>
                    <a:pt x="10" y="10"/>
                    <a:pt x="11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8"/>
                    <a:pt x="14" y="7"/>
                    <a:pt x="16" y="7"/>
                  </a:cubicBezTo>
                  <a:cubicBezTo>
                    <a:pt x="18" y="6"/>
                    <a:pt x="20" y="6"/>
                    <a:pt x="22" y="6"/>
                  </a:cubicBezTo>
                  <a:cubicBezTo>
                    <a:pt x="28" y="6"/>
                    <a:pt x="34" y="8"/>
                    <a:pt x="39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5" y="18"/>
                    <a:pt x="48" y="22"/>
                    <a:pt x="50" y="28"/>
                  </a:cubicBezTo>
                  <a:cubicBezTo>
                    <a:pt x="51" y="30"/>
                    <a:pt x="52" y="33"/>
                    <a:pt x="52" y="36"/>
                  </a:cubicBezTo>
                  <a:cubicBezTo>
                    <a:pt x="52" y="44"/>
                    <a:pt x="49" y="51"/>
                    <a:pt x="44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2" y="57"/>
                    <a:pt x="40" y="58"/>
                    <a:pt x="38" y="58"/>
                  </a:cubicBezTo>
                  <a:cubicBezTo>
                    <a:pt x="36" y="59"/>
                    <a:pt x="34" y="59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moveTo>
                    <a:pt x="39" y="8"/>
                  </a:moveTo>
                  <a:cubicBezTo>
                    <a:pt x="38" y="7"/>
                    <a:pt x="37" y="7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7" y="6"/>
                    <a:pt x="38" y="7"/>
                    <a:pt x="39" y="7"/>
                  </a:cubicBezTo>
                  <a:cubicBezTo>
                    <a:pt x="39" y="8"/>
                    <a:pt x="39" y="8"/>
                    <a:pt x="39" y="8"/>
                  </a:cubicBezTo>
                  <a:moveTo>
                    <a:pt x="34" y="5"/>
                  </a:moveTo>
                  <a:cubicBezTo>
                    <a:pt x="33" y="5"/>
                    <a:pt x="33" y="5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3" y="5"/>
                    <a:pt x="34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moveTo>
                    <a:pt x="30" y="4"/>
                  </a:move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21" y="0"/>
                    <a:pt x="19" y="1"/>
                  </a:cubicBezTo>
                  <a:cubicBezTo>
                    <a:pt x="12" y="2"/>
                    <a:pt x="7" y="6"/>
                    <a:pt x="4" y="11"/>
                  </a:cubicBezTo>
                  <a:cubicBezTo>
                    <a:pt x="1" y="16"/>
                    <a:pt x="0" y="22"/>
                    <a:pt x="0" y="28"/>
                  </a:cubicBezTo>
                  <a:cubicBezTo>
                    <a:pt x="0" y="33"/>
                    <a:pt x="1" y="38"/>
                    <a:pt x="2" y="42"/>
                  </a:cubicBezTo>
                  <a:cubicBezTo>
                    <a:pt x="7" y="54"/>
                    <a:pt x="19" y="62"/>
                    <a:pt x="32" y="62"/>
                  </a:cubicBezTo>
                  <a:cubicBezTo>
                    <a:pt x="34" y="62"/>
                    <a:pt x="37" y="62"/>
                    <a:pt x="39" y="62"/>
                  </a:cubicBezTo>
                  <a:cubicBezTo>
                    <a:pt x="45" y="60"/>
                    <a:pt x="50" y="56"/>
                    <a:pt x="53" y="51"/>
                  </a:cubicBezTo>
                  <a:cubicBezTo>
                    <a:pt x="57" y="46"/>
                    <a:pt x="59" y="40"/>
                    <a:pt x="59" y="34"/>
                  </a:cubicBezTo>
                  <a:cubicBezTo>
                    <a:pt x="59" y="31"/>
                    <a:pt x="58" y="27"/>
                    <a:pt x="57" y="24"/>
                  </a:cubicBezTo>
                  <a:cubicBezTo>
                    <a:pt x="54" y="17"/>
                    <a:pt x="50" y="11"/>
                    <a:pt x="45" y="7"/>
                  </a:cubicBezTo>
                  <a:cubicBezTo>
                    <a:pt x="39" y="3"/>
                    <a:pt x="33" y="0"/>
                    <a:pt x="26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7" name="Freeform 775"/>
            <p:cNvSpPr>
              <a:spLocks noEditPoints="1"/>
            </p:cNvSpPr>
            <p:nvPr/>
          </p:nvSpPr>
          <p:spPr bwMode="auto">
            <a:xfrm>
              <a:off x="916828" y="4884635"/>
              <a:ext cx="69896" cy="91402"/>
            </a:xfrm>
            <a:custGeom>
              <a:avLst/>
              <a:gdLst>
                <a:gd name="T0" fmla="*/ 4 w 33"/>
                <a:gd name="T1" fmla="*/ 19 h 43"/>
                <a:gd name="T2" fmla="*/ 4 w 33"/>
                <a:gd name="T3" fmla="*/ 12 h 43"/>
                <a:gd name="T4" fmla="*/ 7 w 33"/>
                <a:gd name="T5" fmla="*/ 8 h 43"/>
                <a:gd name="T6" fmla="*/ 6 w 33"/>
                <a:gd name="T7" fmla="*/ 4 h 43"/>
                <a:gd name="T8" fmla="*/ 7 w 33"/>
                <a:gd name="T9" fmla="*/ 3 h 43"/>
                <a:gd name="T10" fmla="*/ 8 w 33"/>
                <a:gd name="T11" fmla="*/ 4 h 43"/>
                <a:gd name="T12" fmla="*/ 11 w 33"/>
                <a:gd name="T13" fmla="*/ 8 h 43"/>
                <a:gd name="T14" fmla="*/ 15 w 33"/>
                <a:gd name="T15" fmla="*/ 7 h 43"/>
                <a:gd name="T16" fmla="*/ 18 w 33"/>
                <a:gd name="T17" fmla="*/ 10 h 43"/>
                <a:gd name="T18" fmla="*/ 15 w 33"/>
                <a:gd name="T19" fmla="*/ 9 h 43"/>
                <a:gd name="T20" fmla="*/ 8 w 33"/>
                <a:gd name="T21" fmla="*/ 13 h 43"/>
                <a:gd name="T22" fmla="*/ 9 w 33"/>
                <a:gd name="T23" fmla="*/ 20 h 43"/>
                <a:gd name="T24" fmla="*/ 13 w 33"/>
                <a:gd name="T25" fmla="*/ 20 h 43"/>
                <a:gd name="T26" fmla="*/ 27 w 33"/>
                <a:gd name="T27" fmla="*/ 21 h 43"/>
                <a:gd name="T28" fmla="*/ 30 w 33"/>
                <a:gd name="T29" fmla="*/ 27 h 43"/>
                <a:gd name="T30" fmla="*/ 27 w 33"/>
                <a:gd name="T31" fmla="*/ 33 h 43"/>
                <a:gd name="T32" fmla="*/ 27 w 33"/>
                <a:gd name="T33" fmla="*/ 36 h 43"/>
                <a:gd name="T34" fmla="*/ 29 w 33"/>
                <a:gd name="T35" fmla="*/ 39 h 43"/>
                <a:gd name="T36" fmla="*/ 26 w 33"/>
                <a:gd name="T37" fmla="*/ 36 h 43"/>
                <a:gd name="T38" fmla="*/ 22 w 33"/>
                <a:gd name="T39" fmla="*/ 36 h 43"/>
                <a:gd name="T40" fmla="*/ 14 w 33"/>
                <a:gd name="T41" fmla="*/ 34 h 43"/>
                <a:gd name="T42" fmla="*/ 24 w 33"/>
                <a:gd name="T43" fmla="*/ 32 h 43"/>
                <a:gd name="T44" fmla="*/ 21 w 33"/>
                <a:gd name="T45" fmla="*/ 22 h 43"/>
                <a:gd name="T46" fmla="*/ 12 w 33"/>
                <a:gd name="T47" fmla="*/ 23 h 43"/>
                <a:gd name="T48" fmla="*/ 12 w 33"/>
                <a:gd name="T49" fmla="*/ 23 h 43"/>
                <a:gd name="T50" fmla="*/ 3 w 33"/>
                <a:gd name="T51" fmla="*/ 2 h 43"/>
                <a:gd name="T52" fmla="*/ 2 w 33"/>
                <a:gd name="T53" fmla="*/ 3 h 43"/>
                <a:gd name="T54" fmla="*/ 3 w 33"/>
                <a:gd name="T55" fmla="*/ 8 h 43"/>
                <a:gd name="T56" fmla="*/ 0 w 33"/>
                <a:gd name="T57" fmla="*/ 15 h 43"/>
                <a:gd name="T58" fmla="*/ 12 w 33"/>
                <a:gd name="T59" fmla="*/ 26 h 43"/>
                <a:gd name="T60" fmla="*/ 20 w 33"/>
                <a:gd name="T61" fmla="*/ 25 h 43"/>
                <a:gd name="T62" fmla="*/ 23 w 33"/>
                <a:gd name="T63" fmla="*/ 26 h 43"/>
                <a:gd name="T64" fmla="*/ 20 w 33"/>
                <a:gd name="T65" fmla="*/ 30 h 43"/>
                <a:gd name="T66" fmla="*/ 17 w 33"/>
                <a:gd name="T67" fmla="*/ 29 h 43"/>
                <a:gd name="T68" fmla="*/ 11 w 33"/>
                <a:gd name="T69" fmla="*/ 32 h 43"/>
                <a:gd name="T70" fmla="*/ 23 w 33"/>
                <a:gd name="T71" fmla="*/ 39 h 43"/>
                <a:gd name="T72" fmla="*/ 26 w 33"/>
                <a:gd name="T73" fmla="*/ 42 h 43"/>
                <a:gd name="T74" fmla="*/ 28 w 33"/>
                <a:gd name="T75" fmla="*/ 43 h 43"/>
                <a:gd name="T76" fmla="*/ 29 w 33"/>
                <a:gd name="T77" fmla="*/ 43 h 43"/>
                <a:gd name="T78" fmla="*/ 33 w 33"/>
                <a:gd name="T79" fmla="*/ 40 h 43"/>
                <a:gd name="T80" fmla="*/ 31 w 33"/>
                <a:gd name="T81" fmla="*/ 35 h 43"/>
                <a:gd name="T82" fmla="*/ 33 w 33"/>
                <a:gd name="T83" fmla="*/ 27 h 43"/>
                <a:gd name="T84" fmla="*/ 21 w 33"/>
                <a:gd name="T85" fmla="*/ 17 h 43"/>
                <a:gd name="T86" fmla="*/ 12 w 33"/>
                <a:gd name="T87" fmla="*/ 17 h 43"/>
                <a:gd name="T88" fmla="*/ 10 w 33"/>
                <a:gd name="T89" fmla="*/ 16 h 43"/>
                <a:gd name="T90" fmla="*/ 15 w 33"/>
                <a:gd name="T91" fmla="*/ 12 h 43"/>
                <a:gd name="T92" fmla="*/ 16 w 33"/>
                <a:gd name="T93" fmla="*/ 13 h 43"/>
                <a:gd name="T94" fmla="*/ 18 w 33"/>
                <a:gd name="T95" fmla="*/ 13 h 43"/>
                <a:gd name="T96" fmla="*/ 24 w 33"/>
                <a:gd name="T97" fmla="*/ 9 h 43"/>
                <a:gd name="T98" fmla="*/ 11 w 33"/>
                <a:gd name="T99" fmla="*/ 4 h 43"/>
                <a:gd name="T100" fmla="*/ 8 w 33"/>
                <a:gd name="T101" fmla="*/ 0 h 43"/>
                <a:gd name="T102" fmla="*/ 8 w 33"/>
                <a:gd name="T10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" h="43">
                  <a:moveTo>
                    <a:pt x="12" y="23"/>
                  </a:moveTo>
                  <a:cubicBezTo>
                    <a:pt x="11" y="23"/>
                    <a:pt x="9" y="22"/>
                    <a:pt x="7" y="21"/>
                  </a:cubicBezTo>
                  <a:cubicBezTo>
                    <a:pt x="6" y="21"/>
                    <a:pt x="5" y="20"/>
                    <a:pt x="4" y="19"/>
                  </a:cubicBezTo>
                  <a:cubicBezTo>
                    <a:pt x="4" y="18"/>
                    <a:pt x="3" y="17"/>
                    <a:pt x="3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5" y="11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7"/>
                    <a:pt x="6" y="6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8" y="4"/>
                    <a:pt x="8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9" y="7"/>
                    <a:pt x="10" y="7"/>
                  </a:cubicBezTo>
                  <a:cubicBezTo>
                    <a:pt x="10" y="7"/>
                    <a:pt x="10" y="8"/>
                    <a:pt x="11" y="8"/>
                  </a:cubicBezTo>
                  <a:cubicBezTo>
                    <a:pt x="11" y="8"/>
                    <a:pt x="11" y="8"/>
                    <a:pt x="11" y="7"/>
                  </a:cubicBezTo>
                  <a:cubicBezTo>
                    <a:pt x="12" y="7"/>
                    <a:pt x="14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7"/>
                    <a:pt x="19" y="7"/>
                    <a:pt x="20" y="9"/>
                  </a:cubicBezTo>
                  <a:cubicBezTo>
                    <a:pt x="20" y="9"/>
                    <a:pt x="19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9"/>
                    <a:pt x="16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3" y="9"/>
                    <a:pt x="11" y="10"/>
                    <a:pt x="10" y="11"/>
                  </a:cubicBezTo>
                  <a:cubicBezTo>
                    <a:pt x="9" y="12"/>
                    <a:pt x="8" y="12"/>
                    <a:pt x="8" y="13"/>
                  </a:cubicBezTo>
                  <a:cubicBezTo>
                    <a:pt x="7" y="14"/>
                    <a:pt x="6" y="15"/>
                    <a:pt x="6" y="16"/>
                  </a:cubicBezTo>
                  <a:cubicBezTo>
                    <a:pt x="6" y="16"/>
                    <a:pt x="7" y="17"/>
                    <a:pt x="7" y="17"/>
                  </a:cubicBezTo>
                  <a:cubicBezTo>
                    <a:pt x="7" y="19"/>
                    <a:pt x="8" y="20"/>
                    <a:pt x="9" y="20"/>
                  </a:cubicBezTo>
                  <a:cubicBezTo>
                    <a:pt x="10" y="20"/>
                    <a:pt x="12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5" y="20"/>
                    <a:pt x="18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3" y="20"/>
                    <a:pt x="25" y="20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9" y="22"/>
                    <a:pt x="30" y="25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8"/>
                    <a:pt x="29" y="29"/>
                    <a:pt x="28" y="31"/>
                  </a:cubicBezTo>
                  <a:cubicBezTo>
                    <a:pt x="28" y="31"/>
                    <a:pt x="28" y="32"/>
                    <a:pt x="27" y="32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6" y="34"/>
                    <a:pt x="26" y="35"/>
                    <a:pt x="27" y="35"/>
                  </a:cubicBezTo>
                  <a:cubicBezTo>
                    <a:pt x="27" y="35"/>
                    <a:pt x="27" y="36"/>
                    <a:pt x="27" y="36"/>
                  </a:cubicBezTo>
                  <a:cubicBezTo>
                    <a:pt x="28" y="36"/>
                    <a:pt x="28" y="37"/>
                    <a:pt x="29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8" y="39"/>
                    <a:pt x="28" y="39"/>
                  </a:cubicBezTo>
                  <a:cubicBezTo>
                    <a:pt x="27" y="38"/>
                    <a:pt x="27" y="38"/>
                    <a:pt x="26" y="37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5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3" y="35"/>
                    <a:pt x="22" y="36"/>
                    <a:pt x="22" y="36"/>
                  </a:cubicBezTo>
                  <a:cubicBezTo>
                    <a:pt x="21" y="36"/>
                    <a:pt x="20" y="36"/>
                    <a:pt x="20" y="36"/>
                  </a:cubicBezTo>
                  <a:cubicBezTo>
                    <a:pt x="20" y="36"/>
                    <a:pt x="20" y="36"/>
                    <a:pt x="19" y="36"/>
                  </a:cubicBezTo>
                  <a:cubicBezTo>
                    <a:pt x="17" y="36"/>
                    <a:pt x="15" y="35"/>
                    <a:pt x="14" y="34"/>
                  </a:cubicBezTo>
                  <a:cubicBezTo>
                    <a:pt x="15" y="33"/>
                    <a:pt x="15" y="33"/>
                    <a:pt x="16" y="33"/>
                  </a:cubicBezTo>
                  <a:cubicBezTo>
                    <a:pt x="17" y="33"/>
                    <a:pt x="18" y="33"/>
                    <a:pt x="20" y="33"/>
                  </a:cubicBezTo>
                  <a:cubicBezTo>
                    <a:pt x="21" y="33"/>
                    <a:pt x="23" y="33"/>
                    <a:pt x="24" y="32"/>
                  </a:cubicBezTo>
                  <a:cubicBezTo>
                    <a:pt x="26" y="31"/>
                    <a:pt x="27" y="29"/>
                    <a:pt x="27" y="27"/>
                  </a:cubicBezTo>
                  <a:cubicBezTo>
                    <a:pt x="27" y="25"/>
                    <a:pt x="27" y="24"/>
                    <a:pt x="26" y="23"/>
                  </a:cubicBezTo>
                  <a:cubicBezTo>
                    <a:pt x="24" y="22"/>
                    <a:pt x="23" y="22"/>
                    <a:pt x="21" y="22"/>
                  </a:cubicBezTo>
                  <a:cubicBezTo>
                    <a:pt x="21" y="22"/>
                    <a:pt x="20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7" y="22"/>
                    <a:pt x="15" y="22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moveTo>
                    <a:pt x="7" y="0"/>
                  </a:moveTo>
                  <a:cubicBezTo>
                    <a:pt x="6" y="0"/>
                    <a:pt x="5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9"/>
                    <a:pt x="2" y="9"/>
                    <a:pt x="2" y="10"/>
                  </a:cubicBezTo>
                  <a:cubicBezTo>
                    <a:pt x="1" y="11"/>
                    <a:pt x="0" y="13"/>
                    <a:pt x="0" y="14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8"/>
                    <a:pt x="1" y="19"/>
                    <a:pt x="2" y="21"/>
                  </a:cubicBezTo>
                  <a:cubicBezTo>
                    <a:pt x="3" y="23"/>
                    <a:pt x="5" y="24"/>
                    <a:pt x="7" y="25"/>
                  </a:cubicBezTo>
                  <a:cubicBezTo>
                    <a:pt x="9" y="26"/>
                    <a:pt x="11" y="26"/>
                    <a:pt x="12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5" y="26"/>
                    <a:pt x="17" y="25"/>
                    <a:pt x="20" y="25"/>
                  </a:cubicBezTo>
                  <a:cubicBezTo>
                    <a:pt x="20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2" y="25"/>
                    <a:pt x="23" y="25"/>
                    <a:pt x="23" y="26"/>
                  </a:cubicBezTo>
                  <a:cubicBezTo>
                    <a:pt x="24" y="26"/>
                    <a:pt x="24" y="26"/>
                    <a:pt x="24" y="27"/>
                  </a:cubicBezTo>
                  <a:cubicBezTo>
                    <a:pt x="24" y="28"/>
                    <a:pt x="23" y="29"/>
                    <a:pt x="22" y="29"/>
                  </a:cubicBezTo>
                  <a:cubicBezTo>
                    <a:pt x="22" y="30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9" y="30"/>
                    <a:pt x="18" y="30"/>
                    <a:pt x="17" y="29"/>
                  </a:cubicBezTo>
                  <a:cubicBezTo>
                    <a:pt x="17" y="29"/>
                    <a:pt x="16" y="29"/>
                    <a:pt x="16" y="29"/>
                  </a:cubicBezTo>
                  <a:cubicBezTo>
                    <a:pt x="16" y="29"/>
                    <a:pt x="15" y="29"/>
                    <a:pt x="15" y="29"/>
                  </a:cubicBezTo>
                  <a:cubicBezTo>
                    <a:pt x="14" y="30"/>
                    <a:pt x="12" y="31"/>
                    <a:pt x="11" y="32"/>
                  </a:cubicBezTo>
                  <a:cubicBezTo>
                    <a:pt x="10" y="33"/>
                    <a:pt x="10" y="33"/>
                    <a:pt x="10" y="34"/>
                  </a:cubicBezTo>
                  <a:cubicBezTo>
                    <a:pt x="12" y="38"/>
                    <a:pt x="16" y="39"/>
                    <a:pt x="20" y="39"/>
                  </a:cubicBezTo>
                  <a:cubicBezTo>
                    <a:pt x="21" y="39"/>
                    <a:pt x="22" y="39"/>
                    <a:pt x="23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40"/>
                    <a:pt x="25" y="41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7" y="43"/>
                    <a:pt x="27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2"/>
                    <a:pt x="30" y="42"/>
                    <a:pt x="30" y="42"/>
                  </a:cubicBezTo>
                  <a:cubicBezTo>
                    <a:pt x="31" y="42"/>
                    <a:pt x="32" y="41"/>
                    <a:pt x="32" y="41"/>
                  </a:cubicBezTo>
                  <a:cubicBezTo>
                    <a:pt x="33" y="41"/>
                    <a:pt x="33" y="40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3" y="39"/>
                    <a:pt x="33" y="39"/>
                    <a:pt x="33" y="38"/>
                  </a:cubicBezTo>
                  <a:cubicBezTo>
                    <a:pt x="32" y="37"/>
                    <a:pt x="31" y="36"/>
                    <a:pt x="31" y="35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0" y="34"/>
                    <a:pt x="31" y="33"/>
                    <a:pt x="31" y="33"/>
                  </a:cubicBezTo>
                  <a:cubicBezTo>
                    <a:pt x="32" y="31"/>
                    <a:pt x="33" y="29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3"/>
                    <a:pt x="31" y="20"/>
                    <a:pt x="28" y="18"/>
                  </a:cubicBezTo>
                  <a:cubicBezTo>
                    <a:pt x="26" y="17"/>
                    <a:pt x="23" y="17"/>
                    <a:pt x="21" y="17"/>
                  </a:cubicBezTo>
                  <a:cubicBezTo>
                    <a:pt x="18" y="17"/>
                    <a:pt x="15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2" y="17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5"/>
                  </a:cubicBezTo>
                  <a:cubicBezTo>
                    <a:pt x="11" y="15"/>
                    <a:pt x="11" y="14"/>
                    <a:pt x="12" y="14"/>
                  </a:cubicBezTo>
                  <a:cubicBezTo>
                    <a:pt x="13" y="13"/>
                    <a:pt x="14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6" y="12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8" y="14"/>
                    <a:pt x="18" y="14"/>
                  </a:cubicBezTo>
                  <a:cubicBezTo>
                    <a:pt x="18" y="14"/>
                    <a:pt x="18" y="14"/>
                    <a:pt x="1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2"/>
                    <a:pt x="23" y="11"/>
                    <a:pt x="24" y="9"/>
                  </a:cubicBezTo>
                  <a:cubicBezTo>
                    <a:pt x="24" y="9"/>
                    <a:pt x="24" y="8"/>
                    <a:pt x="24" y="7"/>
                  </a:cubicBezTo>
                  <a:cubicBezTo>
                    <a:pt x="22" y="5"/>
                    <a:pt x="18" y="3"/>
                    <a:pt x="15" y="3"/>
                  </a:cubicBezTo>
                  <a:cubicBezTo>
                    <a:pt x="14" y="3"/>
                    <a:pt x="13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0" y="2"/>
                    <a:pt x="10" y="2"/>
                    <a:pt x="10" y="1"/>
                  </a:cubicBezTo>
                  <a:cubicBezTo>
                    <a:pt x="9" y="1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8" name="Freeform 776"/>
            <p:cNvSpPr>
              <a:spLocks noEditPoints="1"/>
            </p:cNvSpPr>
            <p:nvPr/>
          </p:nvSpPr>
          <p:spPr bwMode="auto">
            <a:xfrm>
              <a:off x="751049" y="5092530"/>
              <a:ext cx="167571" cy="172051"/>
            </a:xfrm>
            <a:custGeom>
              <a:avLst/>
              <a:gdLst>
                <a:gd name="T0" fmla="*/ 19 w 79"/>
                <a:gd name="T1" fmla="*/ 70 h 81"/>
                <a:gd name="T2" fmla="*/ 15 w 79"/>
                <a:gd name="T3" fmla="*/ 67 h 81"/>
                <a:gd name="T4" fmla="*/ 17 w 79"/>
                <a:gd name="T5" fmla="*/ 69 h 81"/>
                <a:gd name="T6" fmla="*/ 16 w 79"/>
                <a:gd name="T7" fmla="*/ 69 h 81"/>
                <a:gd name="T8" fmla="*/ 14 w 79"/>
                <a:gd name="T9" fmla="*/ 64 h 81"/>
                <a:gd name="T10" fmla="*/ 11 w 79"/>
                <a:gd name="T11" fmla="*/ 63 h 81"/>
                <a:gd name="T12" fmla="*/ 13 w 79"/>
                <a:gd name="T13" fmla="*/ 62 h 81"/>
                <a:gd name="T14" fmla="*/ 8 w 79"/>
                <a:gd name="T15" fmla="*/ 59 h 81"/>
                <a:gd name="T16" fmla="*/ 9 w 79"/>
                <a:gd name="T17" fmla="*/ 60 h 81"/>
                <a:gd name="T18" fmla="*/ 11 w 79"/>
                <a:gd name="T19" fmla="*/ 55 h 81"/>
                <a:gd name="T20" fmla="*/ 6 w 79"/>
                <a:gd name="T21" fmla="*/ 53 h 81"/>
                <a:gd name="T22" fmla="*/ 10 w 79"/>
                <a:gd name="T23" fmla="*/ 53 h 81"/>
                <a:gd name="T24" fmla="*/ 4 w 79"/>
                <a:gd name="T25" fmla="*/ 45 h 81"/>
                <a:gd name="T26" fmla="*/ 9 w 79"/>
                <a:gd name="T27" fmla="*/ 50 h 81"/>
                <a:gd name="T28" fmla="*/ 4 w 79"/>
                <a:gd name="T29" fmla="*/ 42 h 81"/>
                <a:gd name="T30" fmla="*/ 9 w 79"/>
                <a:gd name="T31" fmla="*/ 42 h 81"/>
                <a:gd name="T32" fmla="*/ 5 w 79"/>
                <a:gd name="T33" fmla="*/ 32 h 81"/>
                <a:gd name="T34" fmla="*/ 4 w 79"/>
                <a:gd name="T35" fmla="*/ 36 h 81"/>
                <a:gd name="T36" fmla="*/ 11 w 79"/>
                <a:gd name="T37" fmla="*/ 26 h 81"/>
                <a:gd name="T38" fmla="*/ 12 w 79"/>
                <a:gd name="T39" fmla="*/ 30 h 81"/>
                <a:gd name="T40" fmla="*/ 10 w 79"/>
                <a:gd name="T41" fmla="*/ 21 h 81"/>
                <a:gd name="T42" fmla="*/ 10 w 79"/>
                <a:gd name="T43" fmla="*/ 25 h 81"/>
                <a:gd name="T44" fmla="*/ 11 w 79"/>
                <a:gd name="T45" fmla="*/ 20 h 81"/>
                <a:gd name="T46" fmla="*/ 23 w 79"/>
                <a:gd name="T47" fmla="*/ 14 h 81"/>
                <a:gd name="T48" fmla="*/ 20 w 79"/>
                <a:gd name="T49" fmla="*/ 12 h 81"/>
                <a:gd name="T50" fmla="*/ 26 w 79"/>
                <a:gd name="T51" fmla="*/ 11 h 81"/>
                <a:gd name="T52" fmla="*/ 22 w 79"/>
                <a:gd name="T53" fmla="*/ 9 h 81"/>
                <a:gd name="T54" fmla="*/ 28 w 79"/>
                <a:gd name="T55" fmla="*/ 10 h 81"/>
                <a:gd name="T56" fmla="*/ 28 w 79"/>
                <a:gd name="T57" fmla="*/ 74 h 81"/>
                <a:gd name="T58" fmla="*/ 29 w 79"/>
                <a:gd name="T59" fmla="*/ 13 h 81"/>
                <a:gd name="T60" fmla="*/ 61 w 79"/>
                <a:gd name="T61" fmla="*/ 10 h 81"/>
                <a:gd name="T62" fmla="*/ 42 w 79"/>
                <a:gd name="T63" fmla="*/ 78 h 81"/>
                <a:gd name="T64" fmla="*/ 29 w 79"/>
                <a:gd name="T65" fmla="*/ 5 h 81"/>
                <a:gd name="T66" fmla="*/ 31 w 79"/>
                <a:gd name="T67" fmla="*/ 8 h 81"/>
                <a:gd name="T68" fmla="*/ 32 w 79"/>
                <a:gd name="T69" fmla="*/ 4 h 81"/>
                <a:gd name="T70" fmla="*/ 38 w 79"/>
                <a:gd name="T71" fmla="*/ 5 h 81"/>
                <a:gd name="T72" fmla="*/ 37 w 79"/>
                <a:gd name="T73" fmla="*/ 0 h 81"/>
                <a:gd name="T74" fmla="*/ 35 w 79"/>
                <a:gd name="T75" fmla="*/ 0 h 81"/>
                <a:gd name="T76" fmla="*/ 8 w 79"/>
                <a:gd name="T77" fmla="*/ 64 h 81"/>
                <a:gd name="T78" fmla="*/ 15 w 79"/>
                <a:gd name="T79" fmla="*/ 72 h 81"/>
                <a:gd name="T80" fmla="*/ 16 w 79"/>
                <a:gd name="T81" fmla="*/ 73 h 81"/>
                <a:gd name="T82" fmla="*/ 33 w 79"/>
                <a:gd name="T83" fmla="*/ 80 h 81"/>
                <a:gd name="T84" fmla="*/ 74 w 79"/>
                <a:gd name="T85" fmla="*/ 60 h 81"/>
                <a:gd name="T86" fmla="*/ 52 w 79"/>
                <a:gd name="T87" fmla="*/ 4 h 81"/>
                <a:gd name="T88" fmla="*/ 37 w 79"/>
                <a:gd name="T8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9" h="81">
                  <a:moveTo>
                    <a:pt x="20" y="71"/>
                  </a:moveTo>
                  <a:cubicBezTo>
                    <a:pt x="19" y="71"/>
                    <a:pt x="19" y="71"/>
                    <a:pt x="18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20" y="71"/>
                    <a:pt x="20" y="71"/>
                    <a:pt x="20" y="71"/>
                  </a:cubicBezTo>
                  <a:moveTo>
                    <a:pt x="16" y="69"/>
                  </a:moveTo>
                  <a:cubicBezTo>
                    <a:pt x="16" y="68"/>
                    <a:pt x="15" y="68"/>
                    <a:pt x="15" y="67"/>
                  </a:cubicBezTo>
                  <a:cubicBezTo>
                    <a:pt x="15" y="67"/>
                    <a:pt x="16" y="67"/>
                    <a:pt x="16" y="67"/>
                  </a:cubicBezTo>
                  <a:cubicBezTo>
                    <a:pt x="17" y="68"/>
                    <a:pt x="17" y="68"/>
                    <a:pt x="18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6" y="69"/>
                    <a:pt x="16" y="69"/>
                    <a:pt x="16" y="69"/>
                  </a:cubicBezTo>
                  <a:moveTo>
                    <a:pt x="13" y="66"/>
                  </a:moveTo>
                  <a:cubicBezTo>
                    <a:pt x="13" y="65"/>
                    <a:pt x="12" y="65"/>
                    <a:pt x="12" y="64"/>
                  </a:cubicBezTo>
                  <a:cubicBezTo>
                    <a:pt x="13" y="64"/>
                    <a:pt x="14" y="64"/>
                    <a:pt x="14" y="64"/>
                  </a:cubicBezTo>
                  <a:cubicBezTo>
                    <a:pt x="15" y="65"/>
                    <a:pt x="15" y="65"/>
                    <a:pt x="15" y="66"/>
                  </a:cubicBezTo>
                  <a:cubicBezTo>
                    <a:pt x="15" y="66"/>
                    <a:pt x="14" y="66"/>
                    <a:pt x="13" y="66"/>
                  </a:cubicBezTo>
                  <a:moveTo>
                    <a:pt x="11" y="63"/>
                  </a:moveTo>
                  <a:cubicBezTo>
                    <a:pt x="10" y="62"/>
                    <a:pt x="10" y="62"/>
                    <a:pt x="10" y="61"/>
                  </a:cubicBezTo>
                  <a:cubicBezTo>
                    <a:pt x="11" y="61"/>
                    <a:pt x="12" y="61"/>
                    <a:pt x="13" y="61"/>
                  </a:cubicBezTo>
                  <a:cubicBezTo>
                    <a:pt x="13" y="61"/>
                    <a:pt x="13" y="62"/>
                    <a:pt x="13" y="62"/>
                  </a:cubicBezTo>
                  <a:cubicBezTo>
                    <a:pt x="13" y="62"/>
                    <a:pt x="12" y="63"/>
                    <a:pt x="11" y="63"/>
                  </a:cubicBezTo>
                  <a:moveTo>
                    <a:pt x="9" y="60"/>
                  </a:moveTo>
                  <a:cubicBezTo>
                    <a:pt x="8" y="59"/>
                    <a:pt x="8" y="59"/>
                    <a:pt x="8" y="59"/>
                  </a:cubicBezTo>
                  <a:cubicBezTo>
                    <a:pt x="9" y="59"/>
                    <a:pt x="10" y="58"/>
                    <a:pt x="12" y="58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1" y="60"/>
                    <a:pt x="10" y="60"/>
                    <a:pt x="9" y="60"/>
                  </a:cubicBezTo>
                  <a:moveTo>
                    <a:pt x="7" y="57"/>
                  </a:moveTo>
                  <a:cubicBezTo>
                    <a:pt x="7" y="57"/>
                    <a:pt x="7" y="56"/>
                    <a:pt x="6" y="55"/>
                  </a:cubicBezTo>
                  <a:cubicBezTo>
                    <a:pt x="8" y="55"/>
                    <a:pt x="9" y="55"/>
                    <a:pt x="11" y="55"/>
                  </a:cubicBezTo>
                  <a:cubicBezTo>
                    <a:pt x="11" y="55"/>
                    <a:pt x="11" y="56"/>
                    <a:pt x="11" y="56"/>
                  </a:cubicBezTo>
                  <a:cubicBezTo>
                    <a:pt x="10" y="57"/>
                    <a:pt x="9" y="57"/>
                    <a:pt x="7" y="57"/>
                  </a:cubicBezTo>
                  <a:moveTo>
                    <a:pt x="6" y="53"/>
                  </a:moveTo>
                  <a:cubicBezTo>
                    <a:pt x="6" y="53"/>
                    <a:pt x="5" y="53"/>
                    <a:pt x="5" y="52"/>
                  </a:cubicBezTo>
                  <a:cubicBezTo>
                    <a:pt x="7" y="52"/>
                    <a:pt x="8" y="52"/>
                    <a:pt x="10" y="52"/>
                  </a:cubicBezTo>
                  <a:cubicBezTo>
                    <a:pt x="10" y="52"/>
                    <a:pt x="10" y="53"/>
                    <a:pt x="10" y="53"/>
                  </a:cubicBezTo>
                  <a:cubicBezTo>
                    <a:pt x="9" y="53"/>
                    <a:pt x="7" y="53"/>
                    <a:pt x="6" y="53"/>
                  </a:cubicBezTo>
                  <a:moveTo>
                    <a:pt x="5" y="51"/>
                  </a:moveTo>
                  <a:cubicBezTo>
                    <a:pt x="4" y="49"/>
                    <a:pt x="4" y="47"/>
                    <a:pt x="4" y="45"/>
                  </a:cubicBezTo>
                  <a:cubicBezTo>
                    <a:pt x="6" y="44"/>
                    <a:pt x="7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6"/>
                    <a:pt x="9" y="48"/>
                    <a:pt x="9" y="50"/>
                  </a:cubicBezTo>
                  <a:cubicBezTo>
                    <a:pt x="8" y="50"/>
                    <a:pt x="6" y="50"/>
                    <a:pt x="5" y="51"/>
                  </a:cubicBezTo>
                  <a:moveTo>
                    <a:pt x="4" y="43"/>
                  </a:moveTo>
                  <a:cubicBezTo>
                    <a:pt x="4" y="42"/>
                    <a:pt x="4" y="42"/>
                    <a:pt x="4" y="42"/>
                  </a:cubicBezTo>
                  <a:cubicBezTo>
                    <a:pt x="4" y="40"/>
                    <a:pt x="4" y="39"/>
                    <a:pt x="4" y="38"/>
                  </a:cubicBezTo>
                  <a:cubicBezTo>
                    <a:pt x="6" y="37"/>
                    <a:pt x="8" y="37"/>
                    <a:pt x="10" y="36"/>
                  </a:cubicBezTo>
                  <a:cubicBezTo>
                    <a:pt x="9" y="38"/>
                    <a:pt x="9" y="40"/>
                    <a:pt x="9" y="42"/>
                  </a:cubicBezTo>
                  <a:cubicBezTo>
                    <a:pt x="7" y="42"/>
                    <a:pt x="6" y="43"/>
                    <a:pt x="4" y="43"/>
                  </a:cubicBezTo>
                  <a:moveTo>
                    <a:pt x="4" y="36"/>
                  </a:moveTo>
                  <a:cubicBezTo>
                    <a:pt x="4" y="35"/>
                    <a:pt x="5" y="33"/>
                    <a:pt x="5" y="32"/>
                  </a:cubicBezTo>
                  <a:cubicBezTo>
                    <a:pt x="7" y="32"/>
                    <a:pt x="9" y="32"/>
                    <a:pt x="11" y="32"/>
                  </a:cubicBezTo>
                  <a:cubicBezTo>
                    <a:pt x="11" y="33"/>
                    <a:pt x="10" y="34"/>
                    <a:pt x="10" y="35"/>
                  </a:cubicBezTo>
                  <a:cubicBezTo>
                    <a:pt x="8" y="35"/>
                    <a:pt x="6" y="35"/>
                    <a:pt x="4" y="36"/>
                  </a:cubicBezTo>
                  <a:moveTo>
                    <a:pt x="5" y="31"/>
                  </a:moveTo>
                  <a:cubicBezTo>
                    <a:pt x="6" y="29"/>
                    <a:pt x="6" y="28"/>
                    <a:pt x="7" y="27"/>
                  </a:cubicBezTo>
                  <a:cubicBezTo>
                    <a:pt x="8" y="27"/>
                    <a:pt x="9" y="26"/>
                    <a:pt x="11" y="26"/>
                  </a:cubicBezTo>
                  <a:cubicBezTo>
                    <a:pt x="11" y="26"/>
                    <a:pt x="12" y="26"/>
                    <a:pt x="13" y="26"/>
                  </a:cubicBezTo>
                  <a:cubicBezTo>
                    <a:pt x="13" y="27"/>
                    <a:pt x="13" y="28"/>
                    <a:pt x="12" y="28"/>
                  </a:cubicBezTo>
                  <a:cubicBezTo>
                    <a:pt x="12" y="29"/>
                    <a:pt x="12" y="29"/>
                    <a:pt x="12" y="30"/>
                  </a:cubicBezTo>
                  <a:cubicBezTo>
                    <a:pt x="9" y="30"/>
                    <a:pt x="7" y="30"/>
                    <a:pt x="5" y="31"/>
                  </a:cubicBezTo>
                  <a:moveTo>
                    <a:pt x="8" y="25"/>
                  </a:moveTo>
                  <a:cubicBezTo>
                    <a:pt x="9" y="24"/>
                    <a:pt x="9" y="22"/>
                    <a:pt x="10" y="21"/>
                  </a:cubicBezTo>
                  <a:cubicBezTo>
                    <a:pt x="12" y="21"/>
                    <a:pt x="14" y="21"/>
                    <a:pt x="16" y="22"/>
                  </a:cubicBezTo>
                  <a:cubicBezTo>
                    <a:pt x="16" y="23"/>
                    <a:pt x="15" y="24"/>
                    <a:pt x="14" y="25"/>
                  </a:cubicBezTo>
                  <a:cubicBezTo>
                    <a:pt x="13" y="25"/>
                    <a:pt x="11" y="25"/>
                    <a:pt x="10" y="25"/>
                  </a:cubicBezTo>
                  <a:cubicBezTo>
                    <a:pt x="9" y="25"/>
                    <a:pt x="9" y="25"/>
                    <a:pt x="8" y="25"/>
                  </a:cubicBezTo>
                  <a:moveTo>
                    <a:pt x="17" y="20"/>
                  </a:moveTo>
                  <a:cubicBezTo>
                    <a:pt x="15" y="20"/>
                    <a:pt x="13" y="20"/>
                    <a:pt x="11" y="20"/>
                  </a:cubicBezTo>
                  <a:cubicBezTo>
                    <a:pt x="13" y="18"/>
                    <a:pt x="14" y="15"/>
                    <a:pt x="16" y="14"/>
                  </a:cubicBezTo>
                  <a:cubicBezTo>
                    <a:pt x="17" y="14"/>
                    <a:pt x="19" y="14"/>
                    <a:pt x="20" y="14"/>
                  </a:cubicBezTo>
                  <a:cubicBezTo>
                    <a:pt x="21" y="14"/>
                    <a:pt x="22" y="14"/>
                    <a:pt x="23" y="14"/>
                  </a:cubicBezTo>
                  <a:cubicBezTo>
                    <a:pt x="21" y="16"/>
                    <a:pt x="19" y="18"/>
                    <a:pt x="17" y="20"/>
                  </a:cubicBezTo>
                  <a:moveTo>
                    <a:pt x="24" y="13"/>
                  </a:moveTo>
                  <a:cubicBezTo>
                    <a:pt x="23" y="12"/>
                    <a:pt x="22" y="12"/>
                    <a:pt x="20" y="12"/>
                  </a:cubicBezTo>
                  <a:cubicBezTo>
                    <a:pt x="19" y="12"/>
                    <a:pt x="19" y="12"/>
                    <a:pt x="18" y="12"/>
                  </a:cubicBezTo>
                  <a:cubicBezTo>
                    <a:pt x="19" y="12"/>
                    <a:pt x="19" y="11"/>
                    <a:pt x="20" y="10"/>
                  </a:cubicBezTo>
                  <a:cubicBezTo>
                    <a:pt x="22" y="11"/>
                    <a:pt x="24" y="11"/>
                    <a:pt x="26" y="11"/>
                  </a:cubicBezTo>
                  <a:cubicBezTo>
                    <a:pt x="25" y="12"/>
                    <a:pt x="25" y="12"/>
                    <a:pt x="24" y="13"/>
                  </a:cubicBezTo>
                  <a:moveTo>
                    <a:pt x="28" y="10"/>
                  </a:moveTo>
                  <a:cubicBezTo>
                    <a:pt x="26" y="9"/>
                    <a:pt x="24" y="9"/>
                    <a:pt x="22" y="9"/>
                  </a:cubicBezTo>
                  <a:cubicBezTo>
                    <a:pt x="23" y="9"/>
                    <a:pt x="23" y="8"/>
                    <a:pt x="24" y="8"/>
                  </a:cubicBezTo>
                  <a:cubicBezTo>
                    <a:pt x="25" y="8"/>
                    <a:pt x="27" y="9"/>
                    <a:pt x="29" y="9"/>
                  </a:cubicBezTo>
                  <a:cubicBezTo>
                    <a:pt x="28" y="10"/>
                    <a:pt x="28" y="10"/>
                    <a:pt x="28" y="10"/>
                  </a:cubicBezTo>
                  <a:moveTo>
                    <a:pt x="42" y="78"/>
                  </a:moveTo>
                  <a:cubicBezTo>
                    <a:pt x="42" y="78"/>
                    <a:pt x="42" y="78"/>
                    <a:pt x="42" y="78"/>
                  </a:cubicBezTo>
                  <a:cubicBezTo>
                    <a:pt x="37" y="78"/>
                    <a:pt x="32" y="76"/>
                    <a:pt x="28" y="74"/>
                  </a:cubicBezTo>
                  <a:cubicBezTo>
                    <a:pt x="18" y="67"/>
                    <a:pt x="12" y="56"/>
                    <a:pt x="12" y="44"/>
                  </a:cubicBezTo>
                  <a:cubicBezTo>
                    <a:pt x="12" y="39"/>
                    <a:pt x="13" y="34"/>
                    <a:pt x="15" y="30"/>
                  </a:cubicBezTo>
                  <a:cubicBezTo>
                    <a:pt x="18" y="23"/>
                    <a:pt x="23" y="18"/>
                    <a:pt x="29" y="13"/>
                  </a:cubicBezTo>
                  <a:cubicBezTo>
                    <a:pt x="34" y="9"/>
                    <a:pt x="41" y="6"/>
                    <a:pt x="47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52" y="6"/>
                    <a:pt x="56" y="7"/>
                    <a:pt x="61" y="10"/>
                  </a:cubicBezTo>
                  <a:cubicBezTo>
                    <a:pt x="71" y="17"/>
                    <a:pt x="76" y="28"/>
                    <a:pt x="76" y="39"/>
                  </a:cubicBezTo>
                  <a:cubicBezTo>
                    <a:pt x="76" y="46"/>
                    <a:pt x="74" y="53"/>
                    <a:pt x="71" y="59"/>
                  </a:cubicBezTo>
                  <a:cubicBezTo>
                    <a:pt x="66" y="70"/>
                    <a:pt x="54" y="78"/>
                    <a:pt x="42" y="78"/>
                  </a:cubicBezTo>
                  <a:moveTo>
                    <a:pt x="31" y="8"/>
                  </a:moveTo>
                  <a:cubicBezTo>
                    <a:pt x="29" y="7"/>
                    <a:pt x="28" y="7"/>
                    <a:pt x="26" y="7"/>
                  </a:cubicBezTo>
                  <a:cubicBezTo>
                    <a:pt x="27" y="6"/>
                    <a:pt x="28" y="6"/>
                    <a:pt x="29" y="5"/>
                  </a:cubicBezTo>
                  <a:cubicBezTo>
                    <a:pt x="30" y="6"/>
                    <a:pt x="32" y="6"/>
                    <a:pt x="33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7"/>
                    <a:pt x="32" y="7"/>
                    <a:pt x="31" y="8"/>
                  </a:cubicBezTo>
                  <a:moveTo>
                    <a:pt x="36" y="5"/>
                  </a:moveTo>
                  <a:cubicBezTo>
                    <a:pt x="35" y="5"/>
                    <a:pt x="34" y="5"/>
                    <a:pt x="34" y="5"/>
                  </a:cubicBezTo>
                  <a:cubicBezTo>
                    <a:pt x="33" y="4"/>
                    <a:pt x="33" y="4"/>
                    <a:pt x="32" y="4"/>
                  </a:cubicBezTo>
                  <a:cubicBezTo>
                    <a:pt x="33" y="4"/>
                    <a:pt x="34" y="4"/>
                    <a:pt x="34" y="4"/>
                  </a:cubicBezTo>
                  <a:cubicBezTo>
                    <a:pt x="35" y="4"/>
                    <a:pt x="37" y="4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7" y="5"/>
                    <a:pt x="37" y="5"/>
                    <a:pt x="36" y="5"/>
                  </a:cubicBezTo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2" y="2"/>
                    <a:pt x="10" y="12"/>
                    <a:pt x="4" y="25"/>
                  </a:cubicBezTo>
                  <a:cubicBezTo>
                    <a:pt x="2" y="30"/>
                    <a:pt x="0" y="36"/>
                    <a:pt x="0" y="42"/>
                  </a:cubicBezTo>
                  <a:cubicBezTo>
                    <a:pt x="0" y="49"/>
                    <a:pt x="3" y="57"/>
                    <a:pt x="8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10" y="67"/>
                    <a:pt x="13" y="70"/>
                    <a:pt x="15" y="7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22" y="76"/>
                    <a:pt x="27" y="78"/>
                    <a:pt x="32" y="80"/>
                  </a:cubicBezTo>
                  <a:cubicBezTo>
                    <a:pt x="32" y="80"/>
                    <a:pt x="33" y="80"/>
                    <a:pt x="33" y="80"/>
                  </a:cubicBezTo>
                  <a:cubicBezTo>
                    <a:pt x="33" y="80"/>
                    <a:pt x="33" y="80"/>
                    <a:pt x="33" y="80"/>
                  </a:cubicBezTo>
                  <a:cubicBezTo>
                    <a:pt x="36" y="80"/>
                    <a:pt x="39" y="81"/>
                    <a:pt x="42" y="81"/>
                  </a:cubicBezTo>
                  <a:cubicBezTo>
                    <a:pt x="55" y="81"/>
                    <a:pt x="69" y="73"/>
                    <a:pt x="74" y="60"/>
                  </a:cubicBezTo>
                  <a:cubicBezTo>
                    <a:pt x="78" y="54"/>
                    <a:pt x="79" y="47"/>
                    <a:pt x="79" y="39"/>
                  </a:cubicBezTo>
                  <a:cubicBezTo>
                    <a:pt x="79" y="27"/>
                    <a:pt x="74" y="15"/>
                    <a:pt x="62" y="8"/>
                  </a:cubicBezTo>
                  <a:cubicBezTo>
                    <a:pt x="59" y="5"/>
                    <a:pt x="56" y="4"/>
                    <a:pt x="52" y="4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48" y="2"/>
                    <a:pt x="43" y="1"/>
                    <a:pt x="38" y="0"/>
                  </a:cubicBezTo>
                  <a:cubicBezTo>
                    <a:pt x="38" y="0"/>
                    <a:pt x="37" y="0"/>
                    <a:pt x="3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9" name="Freeform 777"/>
            <p:cNvSpPr>
              <a:spLocks noEditPoints="1"/>
            </p:cNvSpPr>
            <p:nvPr/>
          </p:nvSpPr>
          <p:spPr bwMode="auto">
            <a:xfrm>
              <a:off x="783309" y="5114037"/>
              <a:ext cx="122766" cy="136207"/>
            </a:xfrm>
            <a:custGeom>
              <a:avLst/>
              <a:gdLst>
                <a:gd name="T0" fmla="*/ 43 w 58"/>
                <a:gd name="T1" fmla="*/ 55 h 64"/>
                <a:gd name="T2" fmla="*/ 43 w 58"/>
                <a:gd name="T3" fmla="*/ 56 h 64"/>
                <a:gd name="T4" fmla="*/ 45 w 58"/>
                <a:gd name="T5" fmla="*/ 53 h 64"/>
                <a:gd name="T6" fmla="*/ 48 w 58"/>
                <a:gd name="T7" fmla="*/ 51 h 64"/>
                <a:gd name="T8" fmla="*/ 48 w 58"/>
                <a:gd name="T9" fmla="*/ 49 h 64"/>
                <a:gd name="T10" fmla="*/ 51 w 58"/>
                <a:gd name="T11" fmla="*/ 47 h 64"/>
                <a:gd name="T12" fmla="*/ 48 w 58"/>
                <a:gd name="T13" fmla="*/ 49 h 64"/>
                <a:gd name="T14" fmla="*/ 51 w 58"/>
                <a:gd name="T15" fmla="*/ 45 h 64"/>
                <a:gd name="T16" fmla="*/ 52 w 58"/>
                <a:gd name="T17" fmla="*/ 41 h 64"/>
                <a:gd name="T18" fmla="*/ 51 w 58"/>
                <a:gd name="T19" fmla="*/ 45 h 64"/>
                <a:gd name="T20" fmla="*/ 52 w 58"/>
                <a:gd name="T21" fmla="*/ 40 h 64"/>
                <a:gd name="T22" fmla="*/ 54 w 58"/>
                <a:gd name="T23" fmla="*/ 36 h 64"/>
                <a:gd name="T24" fmla="*/ 54 w 58"/>
                <a:gd name="T25" fmla="*/ 35 h 64"/>
                <a:gd name="T26" fmla="*/ 54 w 58"/>
                <a:gd name="T27" fmla="*/ 30 h 64"/>
                <a:gd name="T28" fmla="*/ 55 w 58"/>
                <a:gd name="T29" fmla="*/ 30 h 64"/>
                <a:gd name="T30" fmla="*/ 55 w 58"/>
                <a:gd name="T31" fmla="*/ 28 h 64"/>
                <a:gd name="T32" fmla="*/ 53 w 58"/>
                <a:gd name="T33" fmla="*/ 25 h 64"/>
                <a:gd name="T34" fmla="*/ 55 w 58"/>
                <a:gd name="T35" fmla="*/ 28 h 64"/>
                <a:gd name="T36" fmla="*/ 53 w 58"/>
                <a:gd name="T37" fmla="*/ 23 h 64"/>
                <a:gd name="T38" fmla="*/ 53 w 58"/>
                <a:gd name="T39" fmla="*/ 20 h 64"/>
                <a:gd name="T40" fmla="*/ 52 w 58"/>
                <a:gd name="T41" fmla="*/ 18 h 64"/>
                <a:gd name="T42" fmla="*/ 51 w 58"/>
                <a:gd name="T43" fmla="*/ 16 h 64"/>
                <a:gd name="T44" fmla="*/ 52 w 58"/>
                <a:gd name="T45" fmla="*/ 18 h 64"/>
                <a:gd name="T46" fmla="*/ 50 w 58"/>
                <a:gd name="T47" fmla="*/ 14 h 64"/>
                <a:gd name="T48" fmla="*/ 50 w 58"/>
                <a:gd name="T49" fmla="*/ 14 h 64"/>
                <a:gd name="T50" fmla="*/ 22 w 58"/>
                <a:gd name="T51" fmla="*/ 60 h 64"/>
                <a:gd name="T52" fmla="*/ 4 w 58"/>
                <a:gd name="T53" fmla="*/ 34 h 64"/>
                <a:gd name="T54" fmla="*/ 17 w 58"/>
                <a:gd name="T55" fmla="*/ 9 h 64"/>
                <a:gd name="T56" fmla="*/ 32 w 58"/>
                <a:gd name="T57" fmla="*/ 3 h 64"/>
                <a:gd name="T58" fmla="*/ 34 w 58"/>
                <a:gd name="T59" fmla="*/ 4 h 64"/>
                <a:gd name="T60" fmla="*/ 50 w 58"/>
                <a:gd name="T61" fmla="*/ 28 h 64"/>
                <a:gd name="T62" fmla="*/ 50 w 58"/>
                <a:gd name="T63" fmla="*/ 29 h 64"/>
                <a:gd name="T64" fmla="*/ 23 w 58"/>
                <a:gd name="T65" fmla="*/ 60 h 64"/>
                <a:gd name="T66" fmla="*/ 22 w 58"/>
                <a:gd name="T67" fmla="*/ 60 h 64"/>
                <a:gd name="T68" fmla="*/ 32 w 58"/>
                <a:gd name="T69" fmla="*/ 0 h 64"/>
                <a:gd name="T70" fmla="*/ 15 w 58"/>
                <a:gd name="T71" fmla="*/ 6 h 64"/>
                <a:gd name="T72" fmla="*/ 0 w 58"/>
                <a:gd name="T73" fmla="*/ 34 h 64"/>
                <a:gd name="T74" fmla="*/ 28 w 58"/>
                <a:gd name="T75" fmla="*/ 64 h 64"/>
                <a:gd name="T76" fmla="*/ 58 w 58"/>
                <a:gd name="T77" fmla="*/ 30 h 64"/>
                <a:gd name="T78" fmla="*/ 32 w 58"/>
                <a:gd name="T7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8" h="64">
                  <a:moveTo>
                    <a:pt x="43" y="56"/>
                  </a:moveTo>
                  <a:cubicBezTo>
                    <a:pt x="43" y="55"/>
                    <a:pt x="43" y="55"/>
                    <a:pt x="43" y="55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3" y="56"/>
                    <a:pt x="43" y="56"/>
                    <a:pt x="43" y="56"/>
                  </a:cubicBezTo>
                  <a:moveTo>
                    <a:pt x="45" y="53"/>
                  </a:moveTo>
                  <a:cubicBezTo>
                    <a:pt x="45" y="53"/>
                    <a:pt x="45" y="53"/>
                    <a:pt x="45" y="53"/>
                  </a:cubicBezTo>
                  <a:cubicBezTo>
                    <a:pt x="46" y="53"/>
                    <a:pt x="46" y="52"/>
                    <a:pt x="47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7" y="52"/>
                    <a:pt x="46" y="53"/>
                    <a:pt x="45" y="53"/>
                  </a:cubicBezTo>
                  <a:moveTo>
                    <a:pt x="48" y="49"/>
                  </a:moveTo>
                  <a:cubicBezTo>
                    <a:pt x="49" y="48"/>
                    <a:pt x="49" y="48"/>
                    <a:pt x="50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0" y="48"/>
                    <a:pt x="50" y="49"/>
                    <a:pt x="49" y="50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8" y="49"/>
                    <a:pt x="48" y="49"/>
                    <a:pt x="48" y="49"/>
                  </a:cubicBezTo>
                  <a:moveTo>
                    <a:pt x="51" y="45"/>
                  </a:moveTo>
                  <a:cubicBezTo>
                    <a:pt x="51" y="45"/>
                    <a:pt x="51" y="45"/>
                    <a:pt x="50" y="45"/>
                  </a:cubicBezTo>
                  <a:cubicBezTo>
                    <a:pt x="51" y="44"/>
                    <a:pt x="51" y="43"/>
                    <a:pt x="52" y="41"/>
                  </a:cubicBezTo>
                  <a:cubicBezTo>
                    <a:pt x="52" y="42"/>
                    <a:pt x="52" y="42"/>
                    <a:pt x="53" y="42"/>
                  </a:cubicBezTo>
                  <a:cubicBezTo>
                    <a:pt x="52" y="43"/>
                    <a:pt x="52" y="44"/>
                    <a:pt x="51" y="45"/>
                  </a:cubicBezTo>
                  <a:moveTo>
                    <a:pt x="53" y="40"/>
                  </a:moveTo>
                  <a:cubicBezTo>
                    <a:pt x="53" y="40"/>
                    <a:pt x="52" y="40"/>
                    <a:pt x="52" y="40"/>
                  </a:cubicBezTo>
                  <a:cubicBezTo>
                    <a:pt x="52" y="39"/>
                    <a:pt x="53" y="37"/>
                    <a:pt x="53" y="36"/>
                  </a:cubicBezTo>
                  <a:cubicBezTo>
                    <a:pt x="53" y="36"/>
                    <a:pt x="54" y="36"/>
                    <a:pt x="54" y="36"/>
                  </a:cubicBezTo>
                  <a:cubicBezTo>
                    <a:pt x="54" y="38"/>
                    <a:pt x="54" y="39"/>
                    <a:pt x="53" y="40"/>
                  </a:cubicBezTo>
                  <a:moveTo>
                    <a:pt x="54" y="35"/>
                  </a:moveTo>
                  <a:cubicBezTo>
                    <a:pt x="54" y="34"/>
                    <a:pt x="54" y="34"/>
                    <a:pt x="53" y="34"/>
                  </a:cubicBezTo>
                  <a:cubicBezTo>
                    <a:pt x="53" y="33"/>
                    <a:pt x="54" y="31"/>
                    <a:pt x="54" y="30"/>
                  </a:cubicBezTo>
                  <a:cubicBezTo>
                    <a:pt x="54" y="30"/>
                    <a:pt x="54" y="30"/>
                    <a:pt x="55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5" y="32"/>
                    <a:pt x="55" y="33"/>
                    <a:pt x="54" y="35"/>
                  </a:cubicBezTo>
                  <a:moveTo>
                    <a:pt x="55" y="28"/>
                  </a:moveTo>
                  <a:cubicBezTo>
                    <a:pt x="54" y="28"/>
                    <a:pt x="54" y="28"/>
                    <a:pt x="54" y="28"/>
                  </a:cubicBezTo>
                  <a:cubicBezTo>
                    <a:pt x="54" y="27"/>
                    <a:pt x="53" y="26"/>
                    <a:pt x="53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6"/>
                    <a:pt x="55" y="27"/>
                    <a:pt x="55" y="28"/>
                  </a:cubicBezTo>
                  <a:moveTo>
                    <a:pt x="54" y="23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3" y="22"/>
                    <a:pt x="53" y="21"/>
                    <a:pt x="52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1"/>
                    <a:pt x="54" y="22"/>
                    <a:pt x="54" y="23"/>
                  </a:cubicBezTo>
                  <a:moveTo>
                    <a:pt x="52" y="18"/>
                  </a:moveTo>
                  <a:cubicBezTo>
                    <a:pt x="52" y="18"/>
                    <a:pt x="52" y="18"/>
                    <a:pt x="52" y="18"/>
                  </a:cubicBezTo>
                  <a:cubicBezTo>
                    <a:pt x="51" y="17"/>
                    <a:pt x="51" y="17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7"/>
                    <a:pt x="52" y="17"/>
                    <a:pt x="52" y="18"/>
                  </a:cubicBezTo>
                  <a:moveTo>
                    <a:pt x="50" y="14"/>
                  </a:move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moveTo>
                    <a:pt x="22" y="60"/>
                  </a:moveTo>
                  <a:cubicBezTo>
                    <a:pt x="20" y="59"/>
                    <a:pt x="18" y="59"/>
                    <a:pt x="16" y="57"/>
                  </a:cubicBezTo>
                  <a:cubicBezTo>
                    <a:pt x="8" y="53"/>
                    <a:pt x="4" y="43"/>
                    <a:pt x="4" y="34"/>
                  </a:cubicBezTo>
                  <a:cubicBezTo>
                    <a:pt x="4" y="30"/>
                    <a:pt x="4" y="26"/>
                    <a:pt x="6" y="22"/>
                  </a:cubicBezTo>
                  <a:cubicBezTo>
                    <a:pt x="8" y="17"/>
                    <a:pt x="12" y="12"/>
                    <a:pt x="17" y="9"/>
                  </a:cubicBezTo>
                  <a:cubicBezTo>
                    <a:pt x="21" y="6"/>
                    <a:pt x="27" y="3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3" y="3"/>
                    <a:pt x="34" y="3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6" y="4"/>
                    <a:pt x="37" y="5"/>
                    <a:pt x="38" y="6"/>
                  </a:cubicBezTo>
                  <a:cubicBezTo>
                    <a:pt x="46" y="11"/>
                    <a:pt x="50" y="19"/>
                    <a:pt x="50" y="28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0" y="35"/>
                    <a:pt x="49" y="40"/>
                    <a:pt x="47" y="45"/>
                  </a:cubicBezTo>
                  <a:cubicBezTo>
                    <a:pt x="43" y="54"/>
                    <a:pt x="33" y="60"/>
                    <a:pt x="23" y="60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3" y="60"/>
                    <a:pt x="22" y="60"/>
                    <a:pt x="22" y="60"/>
                  </a:cubicBezTo>
                  <a:cubicBezTo>
                    <a:pt x="22" y="60"/>
                    <a:pt x="22" y="60"/>
                    <a:pt x="22" y="60"/>
                  </a:cubicBezTo>
                  <a:moveTo>
                    <a:pt x="32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3"/>
                    <a:pt x="15" y="6"/>
                  </a:cubicBezTo>
                  <a:cubicBezTo>
                    <a:pt x="10" y="10"/>
                    <a:pt x="6" y="15"/>
                    <a:pt x="3" y="21"/>
                  </a:cubicBezTo>
                  <a:cubicBezTo>
                    <a:pt x="1" y="25"/>
                    <a:pt x="0" y="29"/>
                    <a:pt x="0" y="34"/>
                  </a:cubicBezTo>
                  <a:cubicBezTo>
                    <a:pt x="0" y="44"/>
                    <a:pt x="5" y="55"/>
                    <a:pt x="14" y="60"/>
                  </a:cubicBezTo>
                  <a:cubicBezTo>
                    <a:pt x="19" y="63"/>
                    <a:pt x="23" y="64"/>
                    <a:pt x="28" y="64"/>
                  </a:cubicBezTo>
                  <a:cubicBezTo>
                    <a:pt x="39" y="64"/>
                    <a:pt x="49" y="57"/>
                    <a:pt x="54" y="47"/>
                  </a:cubicBezTo>
                  <a:cubicBezTo>
                    <a:pt x="57" y="42"/>
                    <a:pt x="58" y="36"/>
                    <a:pt x="58" y="30"/>
                  </a:cubicBezTo>
                  <a:cubicBezTo>
                    <a:pt x="58" y="20"/>
                    <a:pt x="54" y="10"/>
                    <a:pt x="44" y="4"/>
                  </a:cubicBezTo>
                  <a:cubicBezTo>
                    <a:pt x="40" y="1"/>
                    <a:pt x="36" y="0"/>
                    <a:pt x="3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0" name="Freeform 778"/>
            <p:cNvSpPr>
              <a:spLocks noEditPoints="1"/>
            </p:cNvSpPr>
            <p:nvPr/>
          </p:nvSpPr>
          <p:spPr bwMode="auto">
            <a:xfrm>
              <a:off x="812880" y="5132855"/>
              <a:ext cx="61831" cy="102156"/>
            </a:xfrm>
            <a:custGeom>
              <a:avLst/>
              <a:gdLst>
                <a:gd name="T0" fmla="*/ 17 w 29"/>
                <a:gd name="T1" fmla="*/ 7 h 48"/>
                <a:gd name="T2" fmla="*/ 19 w 29"/>
                <a:gd name="T3" fmla="*/ 4 h 48"/>
                <a:gd name="T4" fmla="*/ 20 w 29"/>
                <a:gd name="T5" fmla="*/ 6 h 48"/>
                <a:gd name="T6" fmla="*/ 20 w 29"/>
                <a:gd name="T7" fmla="*/ 10 h 48"/>
                <a:gd name="T8" fmla="*/ 23 w 29"/>
                <a:gd name="T9" fmla="*/ 16 h 48"/>
                <a:gd name="T10" fmla="*/ 20 w 29"/>
                <a:gd name="T11" fmla="*/ 13 h 48"/>
                <a:gd name="T12" fmla="*/ 12 w 29"/>
                <a:gd name="T13" fmla="*/ 11 h 48"/>
                <a:gd name="T14" fmla="*/ 12 w 29"/>
                <a:gd name="T15" fmla="*/ 19 h 48"/>
                <a:gd name="T16" fmla="*/ 21 w 29"/>
                <a:gd name="T17" fmla="*/ 32 h 48"/>
                <a:gd name="T18" fmla="*/ 13 w 29"/>
                <a:gd name="T19" fmla="*/ 38 h 48"/>
                <a:gd name="T20" fmla="*/ 11 w 29"/>
                <a:gd name="T21" fmla="*/ 40 h 48"/>
                <a:gd name="T22" fmla="*/ 10 w 29"/>
                <a:gd name="T23" fmla="*/ 44 h 48"/>
                <a:gd name="T24" fmla="*/ 9 w 29"/>
                <a:gd name="T25" fmla="*/ 40 h 48"/>
                <a:gd name="T26" fmla="*/ 3 w 29"/>
                <a:gd name="T27" fmla="*/ 30 h 48"/>
                <a:gd name="T28" fmla="*/ 11 w 29"/>
                <a:gd name="T29" fmla="*/ 36 h 48"/>
                <a:gd name="T30" fmla="*/ 19 w 29"/>
                <a:gd name="T31" fmla="*/ 31 h 48"/>
                <a:gd name="T32" fmla="*/ 15 w 29"/>
                <a:gd name="T33" fmla="*/ 25 h 48"/>
                <a:gd name="T34" fmla="*/ 7 w 29"/>
                <a:gd name="T35" fmla="*/ 14 h 48"/>
                <a:gd name="T36" fmla="*/ 13 w 29"/>
                <a:gd name="T37" fmla="*/ 7 h 48"/>
                <a:gd name="T38" fmla="*/ 17 w 29"/>
                <a:gd name="T39" fmla="*/ 0 h 48"/>
                <a:gd name="T40" fmla="*/ 15 w 29"/>
                <a:gd name="T41" fmla="*/ 3 h 48"/>
                <a:gd name="T42" fmla="*/ 8 w 29"/>
                <a:gd name="T43" fmla="*/ 6 h 48"/>
                <a:gd name="T44" fmla="*/ 8 w 29"/>
                <a:gd name="T45" fmla="*/ 23 h 48"/>
                <a:gd name="T46" fmla="*/ 15 w 29"/>
                <a:gd name="T47" fmla="*/ 31 h 48"/>
                <a:gd name="T48" fmla="*/ 13 w 29"/>
                <a:gd name="T49" fmla="*/ 33 h 48"/>
                <a:gd name="T50" fmla="*/ 8 w 29"/>
                <a:gd name="T51" fmla="*/ 29 h 48"/>
                <a:gd name="T52" fmla="*/ 2 w 29"/>
                <a:gd name="T53" fmla="*/ 26 h 48"/>
                <a:gd name="T54" fmla="*/ 6 w 29"/>
                <a:gd name="T55" fmla="*/ 40 h 48"/>
                <a:gd name="T56" fmla="*/ 5 w 29"/>
                <a:gd name="T57" fmla="*/ 44 h 48"/>
                <a:gd name="T58" fmla="*/ 6 w 29"/>
                <a:gd name="T59" fmla="*/ 46 h 48"/>
                <a:gd name="T60" fmla="*/ 10 w 29"/>
                <a:gd name="T61" fmla="*/ 48 h 48"/>
                <a:gd name="T62" fmla="*/ 13 w 29"/>
                <a:gd name="T63" fmla="*/ 47 h 48"/>
                <a:gd name="T64" fmla="*/ 16 w 29"/>
                <a:gd name="T65" fmla="*/ 41 h 48"/>
                <a:gd name="T66" fmla="*/ 24 w 29"/>
                <a:gd name="T67" fmla="*/ 29 h 48"/>
                <a:gd name="T68" fmla="*/ 13 w 29"/>
                <a:gd name="T69" fmla="*/ 15 h 48"/>
                <a:gd name="T70" fmla="*/ 14 w 29"/>
                <a:gd name="T71" fmla="*/ 14 h 48"/>
                <a:gd name="T72" fmla="*/ 20 w 29"/>
                <a:gd name="T73" fmla="*/ 17 h 48"/>
                <a:gd name="T74" fmla="*/ 21 w 29"/>
                <a:gd name="T75" fmla="*/ 19 h 48"/>
                <a:gd name="T76" fmla="*/ 26 w 29"/>
                <a:gd name="T77" fmla="*/ 20 h 48"/>
                <a:gd name="T78" fmla="*/ 29 w 29"/>
                <a:gd name="T79" fmla="*/ 17 h 48"/>
                <a:gd name="T80" fmla="*/ 24 w 29"/>
                <a:gd name="T81" fmla="*/ 4 h 48"/>
                <a:gd name="T82" fmla="*/ 20 w 29"/>
                <a:gd name="T83" fmla="*/ 0 h 48"/>
                <a:gd name="T84" fmla="*/ 18 w 29"/>
                <a:gd name="T8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9" h="48">
                  <a:moveTo>
                    <a:pt x="15" y="8"/>
                  </a:moveTo>
                  <a:cubicBezTo>
                    <a:pt x="15" y="8"/>
                    <a:pt x="16" y="8"/>
                    <a:pt x="16" y="8"/>
                  </a:cubicBezTo>
                  <a:cubicBezTo>
                    <a:pt x="16" y="8"/>
                    <a:pt x="17" y="7"/>
                    <a:pt x="17" y="7"/>
                  </a:cubicBezTo>
                  <a:cubicBezTo>
                    <a:pt x="17" y="6"/>
                    <a:pt x="18" y="5"/>
                    <a:pt x="18" y="4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5"/>
                  </a:cubicBezTo>
                  <a:cubicBezTo>
                    <a:pt x="20" y="5"/>
                    <a:pt x="20" y="6"/>
                    <a:pt x="20" y="6"/>
                  </a:cubicBezTo>
                  <a:cubicBezTo>
                    <a:pt x="19" y="6"/>
                    <a:pt x="19" y="7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20" y="9"/>
                    <a:pt x="20" y="10"/>
                  </a:cubicBezTo>
                  <a:cubicBezTo>
                    <a:pt x="23" y="11"/>
                    <a:pt x="25" y="14"/>
                    <a:pt x="25" y="17"/>
                  </a:cubicBezTo>
                  <a:cubicBezTo>
                    <a:pt x="25" y="17"/>
                    <a:pt x="24" y="17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5"/>
                    <a:pt x="21" y="13"/>
                    <a:pt x="20" y="13"/>
                  </a:cubicBezTo>
                  <a:cubicBezTo>
                    <a:pt x="19" y="12"/>
                    <a:pt x="18" y="11"/>
                    <a:pt x="17" y="11"/>
                  </a:cubicBezTo>
                  <a:cubicBezTo>
                    <a:pt x="16" y="11"/>
                    <a:pt x="15" y="11"/>
                    <a:pt x="14" y="11"/>
                  </a:cubicBezTo>
                  <a:cubicBezTo>
                    <a:pt x="13" y="11"/>
                    <a:pt x="13" y="11"/>
                    <a:pt x="12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9" y="14"/>
                    <a:pt x="9" y="14"/>
                    <a:pt x="9" y="15"/>
                  </a:cubicBezTo>
                  <a:cubicBezTo>
                    <a:pt x="9" y="17"/>
                    <a:pt x="11" y="18"/>
                    <a:pt x="12" y="19"/>
                  </a:cubicBezTo>
                  <a:cubicBezTo>
                    <a:pt x="14" y="21"/>
                    <a:pt x="16" y="23"/>
                    <a:pt x="17" y="25"/>
                  </a:cubicBezTo>
                  <a:cubicBezTo>
                    <a:pt x="19" y="26"/>
                    <a:pt x="20" y="28"/>
                    <a:pt x="21" y="30"/>
                  </a:cubicBezTo>
                  <a:cubicBezTo>
                    <a:pt x="21" y="31"/>
                    <a:pt x="21" y="31"/>
                    <a:pt x="21" y="32"/>
                  </a:cubicBezTo>
                  <a:cubicBezTo>
                    <a:pt x="21" y="34"/>
                    <a:pt x="20" y="35"/>
                    <a:pt x="19" y="37"/>
                  </a:cubicBezTo>
                  <a:cubicBezTo>
                    <a:pt x="19" y="37"/>
                    <a:pt x="17" y="38"/>
                    <a:pt x="15" y="38"/>
                  </a:cubicBezTo>
                  <a:cubicBezTo>
                    <a:pt x="14" y="38"/>
                    <a:pt x="14" y="38"/>
                    <a:pt x="13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1" y="38"/>
                    <a:pt x="11" y="39"/>
                    <a:pt x="11" y="40"/>
                  </a:cubicBezTo>
                  <a:cubicBezTo>
                    <a:pt x="11" y="40"/>
                    <a:pt x="11" y="40"/>
                    <a:pt x="11" y="41"/>
                  </a:cubicBezTo>
                  <a:cubicBezTo>
                    <a:pt x="10" y="42"/>
                    <a:pt x="10" y="43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9" y="44"/>
                    <a:pt x="9" y="44"/>
                  </a:cubicBezTo>
                  <a:cubicBezTo>
                    <a:pt x="9" y="43"/>
                    <a:pt x="9" y="42"/>
                    <a:pt x="9" y="41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39"/>
                    <a:pt x="9" y="39"/>
                    <a:pt x="9" y="38"/>
                  </a:cubicBezTo>
                  <a:cubicBezTo>
                    <a:pt x="8" y="37"/>
                    <a:pt x="8" y="37"/>
                    <a:pt x="7" y="37"/>
                  </a:cubicBezTo>
                  <a:cubicBezTo>
                    <a:pt x="5" y="36"/>
                    <a:pt x="3" y="33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4" y="30"/>
                    <a:pt x="5" y="30"/>
                    <a:pt x="5" y="30"/>
                  </a:cubicBezTo>
                  <a:cubicBezTo>
                    <a:pt x="6" y="33"/>
                    <a:pt x="9" y="35"/>
                    <a:pt x="11" y="36"/>
                  </a:cubicBezTo>
                  <a:cubicBezTo>
                    <a:pt x="12" y="36"/>
                    <a:pt x="12" y="36"/>
                    <a:pt x="13" y="36"/>
                  </a:cubicBezTo>
                  <a:cubicBezTo>
                    <a:pt x="14" y="36"/>
                    <a:pt x="15" y="36"/>
                    <a:pt x="17" y="35"/>
                  </a:cubicBezTo>
                  <a:cubicBezTo>
                    <a:pt x="18" y="34"/>
                    <a:pt x="19" y="33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29"/>
                    <a:pt x="18" y="28"/>
                    <a:pt x="17" y="27"/>
                  </a:cubicBezTo>
                  <a:cubicBezTo>
                    <a:pt x="17" y="27"/>
                    <a:pt x="16" y="26"/>
                    <a:pt x="15" y="25"/>
                  </a:cubicBezTo>
                  <a:cubicBezTo>
                    <a:pt x="13" y="24"/>
                    <a:pt x="12" y="22"/>
                    <a:pt x="10" y="21"/>
                  </a:cubicBezTo>
                  <a:cubicBezTo>
                    <a:pt x="10" y="21"/>
                    <a:pt x="9" y="20"/>
                    <a:pt x="8" y="18"/>
                  </a:cubicBezTo>
                  <a:cubicBezTo>
                    <a:pt x="7" y="17"/>
                    <a:pt x="7" y="16"/>
                    <a:pt x="7" y="14"/>
                  </a:cubicBezTo>
                  <a:cubicBezTo>
                    <a:pt x="7" y="12"/>
                    <a:pt x="7" y="11"/>
                    <a:pt x="10" y="9"/>
                  </a:cubicBezTo>
                  <a:cubicBezTo>
                    <a:pt x="11" y="8"/>
                    <a:pt x="12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8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1"/>
                    <a:pt x="16" y="1"/>
                  </a:cubicBezTo>
                  <a:cubicBezTo>
                    <a:pt x="16" y="1"/>
                    <a:pt x="15" y="2"/>
                    <a:pt x="15" y="3"/>
                  </a:cubicBezTo>
                  <a:cubicBezTo>
                    <a:pt x="15" y="3"/>
                    <a:pt x="14" y="4"/>
                    <a:pt x="14" y="4"/>
                  </a:cubicBezTo>
                  <a:cubicBezTo>
                    <a:pt x="14" y="4"/>
                    <a:pt x="13" y="4"/>
                    <a:pt x="13" y="4"/>
                  </a:cubicBezTo>
                  <a:cubicBezTo>
                    <a:pt x="11" y="4"/>
                    <a:pt x="9" y="5"/>
                    <a:pt x="8" y="6"/>
                  </a:cubicBezTo>
                  <a:cubicBezTo>
                    <a:pt x="5" y="8"/>
                    <a:pt x="3" y="11"/>
                    <a:pt x="3" y="14"/>
                  </a:cubicBezTo>
                  <a:cubicBezTo>
                    <a:pt x="3" y="16"/>
                    <a:pt x="4" y="18"/>
                    <a:pt x="5" y="20"/>
                  </a:cubicBezTo>
                  <a:cubicBezTo>
                    <a:pt x="6" y="22"/>
                    <a:pt x="7" y="23"/>
                    <a:pt x="8" y="23"/>
                  </a:cubicBezTo>
                  <a:cubicBezTo>
                    <a:pt x="10" y="25"/>
                    <a:pt x="11" y="26"/>
                    <a:pt x="13" y="28"/>
                  </a:cubicBezTo>
                  <a:cubicBezTo>
                    <a:pt x="14" y="28"/>
                    <a:pt x="14" y="29"/>
                    <a:pt x="15" y="29"/>
                  </a:cubicBezTo>
                  <a:cubicBezTo>
                    <a:pt x="15" y="30"/>
                    <a:pt x="15" y="30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2"/>
                    <a:pt x="15" y="32"/>
                  </a:cubicBezTo>
                  <a:cubicBezTo>
                    <a:pt x="14" y="32"/>
                    <a:pt x="13" y="33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0" y="32"/>
                    <a:pt x="9" y="31"/>
                    <a:pt x="8" y="29"/>
                  </a:cubicBezTo>
                  <a:cubicBezTo>
                    <a:pt x="8" y="28"/>
                    <a:pt x="8" y="28"/>
                    <a:pt x="7" y="27"/>
                  </a:cubicBezTo>
                  <a:cubicBezTo>
                    <a:pt x="5" y="27"/>
                    <a:pt x="4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6"/>
                    <a:pt x="0" y="27"/>
                    <a:pt x="0" y="27"/>
                  </a:cubicBezTo>
                  <a:cubicBezTo>
                    <a:pt x="0" y="28"/>
                    <a:pt x="0" y="29"/>
                    <a:pt x="0" y="30"/>
                  </a:cubicBezTo>
                  <a:cubicBezTo>
                    <a:pt x="0" y="34"/>
                    <a:pt x="2" y="38"/>
                    <a:pt x="6" y="40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6" y="41"/>
                    <a:pt x="6" y="43"/>
                    <a:pt x="5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5" y="45"/>
                    <a:pt x="6" y="46"/>
                    <a:pt x="6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8" y="47"/>
                    <a:pt x="9" y="48"/>
                    <a:pt x="10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2" y="48"/>
                    <a:pt x="12" y="48"/>
                  </a:cubicBezTo>
                  <a:cubicBezTo>
                    <a:pt x="12" y="47"/>
                    <a:pt x="13" y="47"/>
                    <a:pt x="13" y="47"/>
                  </a:cubicBezTo>
                  <a:cubicBezTo>
                    <a:pt x="13" y="45"/>
                    <a:pt x="13" y="44"/>
                    <a:pt x="14" y="43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5" y="41"/>
                    <a:pt x="16" y="41"/>
                  </a:cubicBezTo>
                  <a:cubicBezTo>
                    <a:pt x="18" y="41"/>
                    <a:pt x="20" y="40"/>
                    <a:pt x="21" y="39"/>
                  </a:cubicBezTo>
                  <a:cubicBezTo>
                    <a:pt x="23" y="37"/>
                    <a:pt x="24" y="34"/>
                    <a:pt x="24" y="32"/>
                  </a:cubicBezTo>
                  <a:cubicBezTo>
                    <a:pt x="24" y="31"/>
                    <a:pt x="24" y="30"/>
                    <a:pt x="24" y="29"/>
                  </a:cubicBezTo>
                  <a:cubicBezTo>
                    <a:pt x="23" y="26"/>
                    <a:pt x="21" y="24"/>
                    <a:pt x="20" y="22"/>
                  </a:cubicBezTo>
                  <a:cubicBezTo>
                    <a:pt x="18" y="20"/>
                    <a:pt x="16" y="19"/>
                    <a:pt x="14" y="17"/>
                  </a:cubicBezTo>
                  <a:cubicBezTo>
                    <a:pt x="13" y="16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4" y="14"/>
                    <a:pt x="14" y="14"/>
                  </a:cubicBezTo>
                  <a:cubicBezTo>
                    <a:pt x="15" y="14"/>
                    <a:pt x="15" y="14"/>
                    <a:pt x="16" y="14"/>
                  </a:cubicBezTo>
                  <a:cubicBezTo>
                    <a:pt x="17" y="14"/>
                    <a:pt x="18" y="15"/>
                    <a:pt x="19" y="15"/>
                  </a:cubicBezTo>
                  <a:cubicBezTo>
                    <a:pt x="19" y="16"/>
                    <a:pt x="20" y="16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20"/>
                    <a:pt x="24" y="20"/>
                    <a:pt x="26" y="20"/>
                  </a:cubicBezTo>
                  <a:cubicBezTo>
                    <a:pt x="26" y="20"/>
                    <a:pt x="27" y="20"/>
                    <a:pt x="27" y="20"/>
                  </a:cubicBezTo>
                  <a:cubicBezTo>
                    <a:pt x="28" y="20"/>
                    <a:pt x="29" y="19"/>
                    <a:pt x="29" y="19"/>
                  </a:cubicBezTo>
                  <a:cubicBezTo>
                    <a:pt x="29" y="18"/>
                    <a:pt x="29" y="18"/>
                    <a:pt x="29" y="17"/>
                  </a:cubicBezTo>
                  <a:cubicBezTo>
                    <a:pt x="29" y="13"/>
                    <a:pt x="26" y="9"/>
                    <a:pt x="23" y="7"/>
                  </a:cubicBezTo>
                  <a:cubicBezTo>
                    <a:pt x="23" y="7"/>
                    <a:pt x="23" y="6"/>
                    <a:pt x="23" y="6"/>
                  </a:cubicBezTo>
                  <a:cubicBezTo>
                    <a:pt x="23" y="5"/>
                    <a:pt x="23" y="5"/>
                    <a:pt x="24" y="4"/>
                  </a:cubicBezTo>
                  <a:cubicBezTo>
                    <a:pt x="24" y="3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0" y="0"/>
                    <a:pt x="20" y="0"/>
                  </a:cubicBezTo>
                  <a:cubicBezTo>
                    <a:pt x="19" y="0"/>
                    <a:pt x="19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1" name="Rectangle 779"/>
            <p:cNvSpPr>
              <a:spLocks noChangeArrowheads="1"/>
            </p:cNvSpPr>
            <p:nvPr/>
          </p:nvSpPr>
          <p:spPr bwMode="auto">
            <a:xfrm>
              <a:off x="831698" y="5213504"/>
              <a:ext cx="896" cy="896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2" name="Freeform 780"/>
            <p:cNvSpPr>
              <a:spLocks/>
            </p:cNvSpPr>
            <p:nvPr/>
          </p:nvSpPr>
          <p:spPr bwMode="auto">
            <a:xfrm>
              <a:off x="831698" y="521350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3" name="Freeform 781"/>
            <p:cNvSpPr>
              <a:spLocks/>
            </p:cNvSpPr>
            <p:nvPr/>
          </p:nvSpPr>
          <p:spPr bwMode="auto">
            <a:xfrm>
              <a:off x="834386" y="516063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4" name="Freeform 782"/>
            <p:cNvSpPr>
              <a:spLocks/>
            </p:cNvSpPr>
            <p:nvPr/>
          </p:nvSpPr>
          <p:spPr bwMode="auto">
            <a:xfrm>
              <a:off x="834386" y="516063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5" name="Freeform 847"/>
            <p:cNvSpPr>
              <a:spLocks noEditPoints="1"/>
            </p:cNvSpPr>
            <p:nvPr/>
          </p:nvSpPr>
          <p:spPr bwMode="auto">
            <a:xfrm>
              <a:off x="586167" y="4857752"/>
              <a:ext cx="211480" cy="201623"/>
            </a:xfrm>
            <a:custGeom>
              <a:avLst/>
              <a:gdLst>
                <a:gd name="T0" fmla="*/ 51 w 100"/>
                <a:gd name="T1" fmla="*/ 88 h 95"/>
                <a:gd name="T2" fmla="*/ 11 w 100"/>
                <a:gd name="T3" fmla="*/ 35 h 95"/>
                <a:gd name="T4" fmla="*/ 49 w 100"/>
                <a:gd name="T5" fmla="*/ 6 h 95"/>
                <a:gd name="T6" fmla="*/ 89 w 100"/>
                <a:gd name="T7" fmla="*/ 59 h 95"/>
                <a:gd name="T8" fmla="*/ 51 w 100"/>
                <a:gd name="T9" fmla="*/ 88 h 95"/>
                <a:gd name="T10" fmla="*/ 49 w 100"/>
                <a:gd name="T11" fmla="*/ 0 h 95"/>
                <a:gd name="T12" fmla="*/ 5 w 100"/>
                <a:gd name="T13" fmla="*/ 33 h 95"/>
                <a:gd name="T14" fmla="*/ 11 w 100"/>
                <a:gd name="T15" fmla="*/ 75 h 95"/>
                <a:gd name="T16" fmla="*/ 51 w 100"/>
                <a:gd name="T17" fmla="*/ 95 h 95"/>
                <a:gd name="T18" fmla="*/ 95 w 100"/>
                <a:gd name="T19" fmla="*/ 61 h 95"/>
                <a:gd name="T20" fmla="*/ 89 w 100"/>
                <a:gd name="T21" fmla="*/ 19 h 95"/>
                <a:gd name="T22" fmla="*/ 49 w 100"/>
                <a:gd name="T2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0" h="95">
                  <a:moveTo>
                    <a:pt x="51" y="88"/>
                  </a:moveTo>
                  <a:cubicBezTo>
                    <a:pt x="26" y="88"/>
                    <a:pt x="1" y="67"/>
                    <a:pt x="11" y="35"/>
                  </a:cubicBezTo>
                  <a:cubicBezTo>
                    <a:pt x="17" y="14"/>
                    <a:pt x="33" y="6"/>
                    <a:pt x="49" y="6"/>
                  </a:cubicBezTo>
                  <a:cubicBezTo>
                    <a:pt x="74" y="6"/>
                    <a:pt x="99" y="27"/>
                    <a:pt x="89" y="59"/>
                  </a:cubicBezTo>
                  <a:cubicBezTo>
                    <a:pt x="83" y="80"/>
                    <a:pt x="67" y="88"/>
                    <a:pt x="51" y="88"/>
                  </a:cubicBezTo>
                  <a:moveTo>
                    <a:pt x="49" y="0"/>
                  </a:moveTo>
                  <a:cubicBezTo>
                    <a:pt x="28" y="0"/>
                    <a:pt x="11" y="12"/>
                    <a:pt x="5" y="33"/>
                  </a:cubicBezTo>
                  <a:cubicBezTo>
                    <a:pt x="0" y="48"/>
                    <a:pt x="2" y="63"/>
                    <a:pt x="11" y="75"/>
                  </a:cubicBezTo>
                  <a:cubicBezTo>
                    <a:pt x="20" y="87"/>
                    <a:pt x="35" y="95"/>
                    <a:pt x="51" y="95"/>
                  </a:cubicBezTo>
                  <a:cubicBezTo>
                    <a:pt x="72" y="95"/>
                    <a:pt x="88" y="82"/>
                    <a:pt x="95" y="61"/>
                  </a:cubicBezTo>
                  <a:cubicBezTo>
                    <a:pt x="100" y="46"/>
                    <a:pt x="98" y="31"/>
                    <a:pt x="89" y="19"/>
                  </a:cubicBezTo>
                  <a:cubicBezTo>
                    <a:pt x="80" y="7"/>
                    <a:pt x="65" y="0"/>
                    <a:pt x="4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6" name="Freeform 848"/>
            <p:cNvSpPr>
              <a:spLocks noEditPoints="1"/>
            </p:cNvSpPr>
            <p:nvPr/>
          </p:nvSpPr>
          <p:spPr bwMode="auto">
            <a:xfrm>
              <a:off x="513583" y="4823700"/>
              <a:ext cx="330661" cy="423856"/>
            </a:xfrm>
            <a:custGeom>
              <a:avLst/>
              <a:gdLst>
                <a:gd name="T0" fmla="*/ 13 w 156"/>
                <a:gd name="T1" fmla="*/ 191 h 200"/>
                <a:gd name="T2" fmla="*/ 15 w 156"/>
                <a:gd name="T3" fmla="*/ 191 h 200"/>
                <a:gd name="T4" fmla="*/ 21 w 156"/>
                <a:gd name="T5" fmla="*/ 194 h 200"/>
                <a:gd name="T6" fmla="*/ 21 w 156"/>
                <a:gd name="T7" fmla="*/ 162 h 200"/>
                <a:gd name="T8" fmla="*/ 33 w 156"/>
                <a:gd name="T9" fmla="*/ 141 h 200"/>
                <a:gd name="T10" fmla="*/ 44 w 156"/>
                <a:gd name="T11" fmla="*/ 144 h 200"/>
                <a:gd name="T12" fmla="*/ 40 w 156"/>
                <a:gd name="T13" fmla="*/ 146 h 200"/>
                <a:gd name="T14" fmla="*/ 47 w 156"/>
                <a:gd name="T15" fmla="*/ 146 h 200"/>
                <a:gd name="T16" fmla="*/ 49 w 156"/>
                <a:gd name="T17" fmla="*/ 148 h 200"/>
                <a:gd name="T18" fmla="*/ 48 w 156"/>
                <a:gd name="T19" fmla="*/ 148 h 200"/>
                <a:gd name="T20" fmla="*/ 39 w 156"/>
                <a:gd name="T21" fmla="*/ 155 h 200"/>
                <a:gd name="T22" fmla="*/ 45 w 156"/>
                <a:gd name="T23" fmla="*/ 156 h 200"/>
                <a:gd name="T24" fmla="*/ 35 w 156"/>
                <a:gd name="T25" fmla="*/ 159 h 200"/>
                <a:gd name="T26" fmla="*/ 43 w 156"/>
                <a:gd name="T27" fmla="*/ 159 h 200"/>
                <a:gd name="T28" fmla="*/ 40 w 156"/>
                <a:gd name="T29" fmla="*/ 161 h 200"/>
                <a:gd name="T30" fmla="*/ 32 w 156"/>
                <a:gd name="T31" fmla="*/ 169 h 200"/>
                <a:gd name="T32" fmla="*/ 38 w 156"/>
                <a:gd name="T33" fmla="*/ 169 h 200"/>
                <a:gd name="T34" fmla="*/ 27 w 156"/>
                <a:gd name="T35" fmla="*/ 173 h 200"/>
                <a:gd name="T36" fmla="*/ 37 w 156"/>
                <a:gd name="T37" fmla="*/ 171 h 200"/>
                <a:gd name="T38" fmla="*/ 34 w 156"/>
                <a:gd name="T39" fmla="*/ 177 h 200"/>
                <a:gd name="T40" fmla="*/ 24 w 156"/>
                <a:gd name="T41" fmla="*/ 180 h 200"/>
                <a:gd name="T42" fmla="*/ 33 w 156"/>
                <a:gd name="T43" fmla="*/ 179 h 200"/>
                <a:gd name="T44" fmla="*/ 30 w 156"/>
                <a:gd name="T45" fmla="*/ 183 h 200"/>
                <a:gd name="T46" fmla="*/ 21 w 156"/>
                <a:gd name="T47" fmla="*/ 189 h 200"/>
                <a:gd name="T48" fmla="*/ 28 w 156"/>
                <a:gd name="T49" fmla="*/ 188 h 200"/>
                <a:gd name="T50" fmla="*/ 25 w 156"/>
                <a:gd name="T51" fmla="*/ 193 h 200"/>
                <a:gd name="T52" fmla="*/ 24 w 156"/>
                <a:gd name="T53" fmla="*/ 193 h 200"/>
                <a:gd name="T54" fmla="*/ 15 w 156"/>
                <a:gd name="T55" fmla="*/ 187 h 200"/>
                <a:gd name="T56" fmla="*/ 7 w 156"/>
                <a:gd name="T57" fmla="*/ 187 h 200"/>
                <a:gd name="T58" fmla="*/ 7 w 156"/>
                <a:gd name="T59" fmla="*/ 188 h 200"/>
                <a:gd name="T60" fmla="*/ 7 w 156"/>
                <a:gd name="T61" fmla="*/ 185 h 200"/>
                <a:gd name="T62" fmla="*/ 7 w 156"/>
                <a:gd name="T63" fmla="*/ 185 h 200"/>
                <a:gd name="T64" fmla="*/ 43 w 156"/>
                <a:gd name="T65" fmla="*/ 137 h 200"/>
                <a:gd name="T66" fmla="*/ 46 w 156"/>
                <a:gd name="T67" fmla="*/ 123 h 200"/>
                <a:gd name="T68" fmla="*/ 49 w 156"/>
                <a:gd name="T69" fmla="*/ 115 h 200"/>
                <a:gd name="T70" fmla="*/ 49 w 156"/>
                <a:gd name="T71" fmla="*/ 140 h 200"/>
                <a:gd name="T72" fmla="*/ 50 w 156"/>
                <a:gd name="T73" fmla="*/ 108 h 200"/>
                <a:gd name="T74" fmla="*/ 50 w 156"/>
                <a:gd name="T75" fmla="*/ 108 h 200"/>
                <a:gd name="T76" fmla="*/ 82 w 156"/>
                <a:gd name="T77" fmla="*/ 6 h 200"/>
                <a:gd name="T78" fmla="*/ 86 w 156"/>
                <a:gd name="T79" fmla="*/ 120 h 200"/>
                <a:gd name="T80" fmla="*/ 28 w 156"/>
                <a:gd name="T81" fmla="*/ 35 h 200"/>
                <a:gd name="T82" fmla="*/ 44 w 156"/>
                <a:gd name="T83" fmla="*/ 111 h 200"/>
                <a:gd name="T84" fmla="*/ 33 w 156"/>
                <a:gd name="T85" fmla="*/ 135 h 200"/>
                <a:gd name="T86" fmla="*/ 27 w 156"/>
                <a:gd name="T87" fmla="*/ 136 h 200"/>
                <a:gd name="T88" fmla="*/ 27 w 156"/>
                <a:gd name="T89" fmla="*/ 136 h 200"/>
                <a:gd name="T90" fmla="*/ 27 w 156"/>
                <a:gd name="T91" fmla="*/ 137 h 200"/>
                <a:gd name="T92" fmla="*/ 3 w 156"/>
                <a:gd name="T93" fmla="*/ 179 h 200"/>
                <a:gd name="T94" fmla="*/ 2 w 156"/>
                <a:gd name="T95" fmla="*/ 182 h 200"/>
                <a:gd name="T96" fmla="*/ 0 w 156"/>
                <a:gd name="T97" fmla="*/ 188 h 200"/>
                <a:gd name="T98" fmla="*/ 1 w 156"/>
                <a:gd name="T99" fmla="*/ 190 h 200"/>
                <a:gd name="T100" fmla="*/ 13 w 156"/>
                <a:gd name="T101" fmla="*/ 198 h 200"/>
                <a:gd name="T102" fmla="*/ 28 w 156"/>
                <a:gd name="T103" fmla="*/ 199 h 200"/>
                <a:gd name="T104" fmla="*/ 32 w 156"/>
                <a:gd name="T105" fmla="*/ 194 h 200"/>
                <a:gd name="T106" fmla="*/ 56 w 156"/>
                <a:gd name="T107" fmla="*/ 148 h 200"/>
                <a:gd name="T108" fmla="*/ 56 w 156"/>
                <a:gd name="T109" fmla="*/ 148 h 200"/>
                <a:gd name="T110" fmla="*/ 56 w 156"/>
                <a:gd name="T111" fmla="*/ 148 h 200"/>
                <a:gd name="T112" fmla="*/ 66 w 156"/>
                <a:gd name="T113" fmla="*/ 123 h 200"/>
                <a:gd name="T114" fmla="*/ 140 w 156"/>
                <a:gd name="T115" fmla="*/ 91 h 200"/>
                <a:gd name="T116" fmla="*/ 82 w 156"/>
                <a:gd name="T117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6" h="200">
                  <a:moveTo>
                    <a:pt x="21" y="194"/>
                  </a:moveTo>
                  <a:cubicBezTo>
                    <a:pt x="18" y="194"/>
                    <a:pt x="15" y="193"/>
                    <a:pt x="13" y="191"/>
                  </a:cubicBezTo>
                  <a:cubicBezTo>
                    <a:pt x="12" y="191"/>
                    <a:pt x="11" y="190"/>
                    <a:pt x="10" y="190"/>
                  </a:cubicBezTo>
                  <a:cubicBezTo>
                    <a:pt x="12" y="190"/>
                    <a:pt x="13" y="190"/>
                    <a:pt x="15" y="191"/>
                  </a:cubicBezTo>
                  <a:cubicBezTo>
                    <a:pt x="16" y="191"/>
                    <a:pt x="17" y="191"/>
                    <a:pt x="18" y="191"/>
                  </a:cubicBezTo>
                  <a:cubicBezTo>
                    <a:pt x="19" y="192"/>
                    <a:pt x="20" y="193"/>
                    <a:pt x="21" y="194"/>
                  </a:cubicBezTo>
                  <a:moveTo>
                    <a:pt x="7" y="185"/>
                  </a:moveTo>
                  <a:cubicBezTo>
                    <a:pt x="13" y="175"/>
                    <a:pt x="17" y="169"/>
                    <a:pt x="21" y="162"/>
                  </a:cubicBezTo>
                  <a:cubicBezTo>
                    <a:pt x="25" y="156"/>
                    <a:pt x="28" y="150"/>
                    <a:pt x="32" y="141"/>
                  </a:cubicBezTo>
                  <a:cubicBezTo>
                    <a:pt x="32" y="141"/>
                    <a:pt x="33" y="141"/>
                    <a:pt x="33" y="141"/>
                  </a:cubicBezTo>
                  <a:cubicBezTo>
                    <a:pt x="33" y="141"/>
                    <a:pt x="33" y="141"/>
                    <a:pt x="33" y="141"/>
                  </a:cubicBezTo>
                  <a:cubicBezTo>
                    <a:pt x="36" y="141"/>
                    <a:pt x="40" y="142"/>
                    <a:pt x="44" y="144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43" y="145"/>
                    <a:pt x="41" y="146"/>
                    <a:pt x="40" y="146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3" y="148"/>
                    <a:pt x="45" y="147"/>
                    <a:pt x="47" y="146"/>
                  </a:cubicBezTo>
                  <a:cubicBezTo>
                    <a:pt x="48" y="147"/>
                    <a:pt x="48" y="147"/>
                    <a:pt x="48" y="147"/>
                  </a:cubicBezTo>
                  <a:cubicBezTo>
                    <a:pt x="48" y="147"/>
                    <a:pt x="49" y="148"/>
                    <a:pt x="49" y="148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48"/>
                    <a:pt x="48" y="148"/>
                    <a:pt x="48" y="148"/>
                  </a:cubicBezTo>
                  <a:cubicBezTo>
                    <a:pt x="44" y="149"/>
                    <a:pt x="41" y="151"/>
                    <a:pt x="37" y="152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41" y="154"/>
                    <a:pt x="44" y="153"/>
                    <a:pt x="47" y="151"/>
                  </a:cubicBezTo>
                  <a:cubicBezTo>
                    <a:pt x="46" y="153"/>
                    <a:pt x="45" y="154"/>
                    <a:pt x="45" y="156"/>
                  </a:cubicBezTo>
                  <a:cubicBezTo>
                    <a:pt x="44" y="155"/>
                    <a:pt x="44" y="155"/>
                    <a:pt x="44" y="155"/>
                  </a:cubicBezTo>
                  <a:cubicBezTo>
                    <a:pt x="41" y="156"/>
                    <a:pt x="38" y="158"/>
                    <a:pt x="35" y="159"/>
                  </a:cubicBezTo>
                  <a:cubicBezTo>
                    <a:pt x="36" y="162"/>
                    <a:pt x="36" y="162"/>
                    <a:pt x="36" y="162"/>
                  </a:cubicBezTo>
                  <a:cubicBezTo>
                    <a:pt x="38" y="161"/>
                    <a:pt x="41" y="160"/>
                    <a:pt x="43" y="159"/>
                  </a:cubicBezTo>
                  <a:cubicBezTo>
                    <a:pt x="42" y="160"/>
                    <a:pt x="42" y="162"/>
                    <a:pt x="41" y="163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37" y="163"/>
                    <a:pt x="33" y="164"/>
                    <a:pt x="30" y="166"/>
                  </a:cubicBezTo>
                  <a:cubicBezTo>
                    <a:pt x="32" y="169"/>
                    <a:pt x="32" y="169"/>
                    <a:pt x="32" y="169"/>
                  </a:cubicBezTo>
                  <a:cubicBezTo>
                    <a:pt x="34" y="167"/>
                    <a:pt x="37" y="166"/>
                    <a:pt x="40" y="165"/>
                  </a:cubicBezTo>
                  <a:cubicBezTo>
                    <a:pt x="40" y="166"/>
                    <a:pt x="39" y="167"/>
                    <a:pt x="38" y="169"/>
                  </a:cubicBezTo>
                  <a:cubicBezTo>
                    <a:pt x="38" y="167"/>
                    <a:pt x="38" y="167"/>
                    <a:pt x="38" y="167"/>
                  </a:cubicBezTo>
                  <a:cubicBezTo>
                    <a:pt x="34" y="168"/>
                    <a:pt x="30" y="170"/>
                    <a:pt x="27" y="173"/>
                  </a:cubicBezTo>
                  <a:cubicBezTo>
                    <a:pt x="29" y="175"/>
                    <a:pt x="29" y="175"/>
                    <a:pt x="29" y="175"/>
                  </a:cubicBezTo>
                  <a:cubicBezTo>
                    <a:pt x="31" y="173"/>
                    <a:pt x="34" y="172"/>
                    <a:pt x="37" y="171"/>
                  </a:cubicBezTo>
                  <a:cubicBezTo>
                    <a:pt x="36" y="172"/>
                    <a:pt x="36" y="174"/>
                    <a:pt x="35" y="175"/>
                  </a:cubicBezTo>
                  <a:cubicBezTo>
                    <a:pt x="35" y="176"/>
                    <a:pt x="34" y="176"/>
                    <a:pt x="34" y="177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0" y="177"/>
                    <a:pt x="27" y="178"/>
                    <a:pt x="24" y="180"/>
                  </a:cubicBezTo>
                  <a:cubicBezTo>
                    <a:pt x="26" y="183"/>
                    <a:pt x="26" y="183"/>
                    <a:pt x="26" y="183"/>
                  </a:cubicBezTo>
                  <a:cubicBezTo>
                    <a:pt x="28" y="181"/>
                    <a:pt x="31" y="180"/>
                    <a:pt x="33" y="179"/>
                  </a:cubicBezTo>
                  <a:cubicBezTo>
                    <a:pt x="32" y="181"/>
                    <a:pt x="31" y="183"/>
                    <a:pt x="30" y="185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26" y="184"/>
                    <a:pt x="23" y="185"/>
                    <a:pt x="20" y="186"/>
                  </a:cubicBezTo>
                  <a:cubicBezTo>
                    <a:pt x="21" y="189"/>
                    <a:pt x="21" y="189"/>
                    <a:pt x="21" y="189"/>
                  </a:cubicBezTo>
                  <a:cubicBezTo>
                    <a:pt x="24" y="188"/>
                    <a:pt x="27" y="187"/>
                    <a:pt x="29" y="186"/>
                  </a:cubicBezTo>
                  <a:cubicBezTo>
                    <a:pt x="29" y="187"/>
                    <a:pt x="28" y="187"/>
                    <a:pt x="28" y="188"/>
                  </a:cubicBezTo>
                  <a:cubicBezTo>
                    <a:pt x="27" y="190"/>
                    <a:pt x="26" y="191"/>
                    <a:pt x="26" y="192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4" y="193"/>
                    <a:pt x="24" y="193"/>
                    <a:pt x="24" y="193"/>
                  </a:cubicBezTo>
                  <a:cubicBezTo>
                    <a:pt x="23" y="192"/>
                    <a:pt x="22" y="190"/>
                    <a:pt x="20" y="188"/>
                  </a:cubicBezTo>
                  <a:cubicBezTo>
                    <a:pt x="18" y="188"/>
                    <a:pt x="16" y="188"/>
                    <a:pt x="15" y="187"/>
                  </a:cubicBezTo>
                  <a:cubicBezTo>
                    <a:pt x="13" y="187"/>
                    <a:pt x="11" y="187"/>
                    <a:pt x="8" y="187"/>
                  </a:cubicBezTo>
                  <a:cubicBezTo>
                    <a:pt x="7" y="187"/>
                    <a:pt x="7" y="187"/>
                    <a:pt x="7" y="187"/>
                  </a:cubicBezTo>
                  <a:cubicBezTo>
                    <a:pt x="7" y="187"/>
                    <a:pt x="7" y="187"/>
                    <a:pt x="7" y="187"/>
                  </a:cubicBezTo>
                  <a:cubicBezTo>
                    <a:pt x="7" y="188"/>
                    <a:pt x="7" y="188"/>
                    <a:pt x="7" y="188"/>
                  </a:cubicBezTo>
                  <a:cubicBezTo>
                    <a:pt x="7" y="187"/>
                    <a:pt x="7" y="187"/>
                    <a:pt x="7" y="187"/>
                  </a:cubicBezTo>
                  <a:cubicBezTo>
                    <a:pt x="7" y="187"/>
                    <a:pt x="7" y="186"/>
                    <a:pt x="7" y="185"/>
                  </a:cubicBezTo>
                  <a:cubicBezTo>
                    <a:pt x="7" y="185"/>
                    <a:pt x="7" y="185"/>
                    <a:pt x="7" y="185"/>
                  </a:cubicBezTo>
                  <a:cubicBezTo>
                    <a:pt x="7" y="185"/>
                    <a:pt x="7" y="185"/>
                    <a:pt x="7" y="185"/>
                  </a:cubicBezTo>
                  <a:moveTo>
                    <a:pt x="49" y="140"/>
                  </a:moveTo>
                  <a:cubicBezTo>
                    <a:pt x="47" y="139"/>
                    <a:pt x="45" y="138"/>
                    <a:pt x="43" y="137"/>
                  </a:cubicBezTo>
                  <a:cubicBezTo>
                    <a:pt x="42" y="136"/>
                    <a:pt x="41" y="136"/>
                    <a:pt x="40" y="136"/>
                  </a:cubicBezTo>
                  <a:cubicBezTo>
                    <a:pt x="42" y="132"/>
                    <a:pt x="44" y="127"/>
                    <a:pt x="46" y="123"/>
                  </a:cubicBezTo>
                  <a:cubicBezTo>
                    <a:pt x="47" y="120"/>
                    <a:pt x="49" y="117"/>
                    <a:pt x="49" y="115"/>
                  </a:cubicBezTo>
                  <a:cubicBezTo>
                    <a:pt x="49" y="115"/>
                    <a:pt x="49" y="115"/>
                    <a:pt x="49" y="115"/>
                  </a:cubicBezTo>
                  <a:cubicBezTo>
                    <a:pt x="53" y="117"/>
                    <a:pt x="56" y="119"/>
                    <a:pt x="60" y="121"/>
                  </a:cubicBezTo>
                  <a:cubicBezTo>
                    <a:pt x="56" y="127"/>
                    <a:pt x="52" y="133"/>
                    <a:pt x="49" y="140"/>
                  </a:cubicBezTo>
                  <a:moveTo>
                    <a:pt x="86" y="120"/>
                  </a:moveTo>
                  <a:cubicBezTo>
                    <a:pt x="73" y="120"/>
                    <a:pt x="61" y="115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30" y="94"/>
                    <a:pt x="19" y="67"/>
                    <a:pt x="34" y="38"/>
                  </a:cubicBezTo>
                  <a:cubicBezTo>
                    <a:pt x="45" y="16"/>
                    <a:pt x="63" y="6"/>
                    <a:pt x="82" y="6"/>
                  </a:cubicBezTo>
                  <a:cubicBezTo>
                    <a:pt x="119" y="6"/>
                    <a:pt x="156" y="43"/>
                    <a:pt x="134" y="88"/>
                  </a:cubicBezTo>
                  <a:cubicBezTo>
                    <a:pt x="123" y="110"/>
                    <a:pt x="104" y="120"/>
                    <a:pt x="86" y="120"/>
                  </a:cubicBezTo>
                  <a:moveTo>
                    <a:pt x="82" y="0"/>
                  </a:moveTo>
                  <a:cubicBezTo>
                    <a:pt x="59" y="0"/>
                    <a:pt x="39" y="13"/>
                    <a:pt x="28" y="35"/>
                  </a:cubicBezTo>
                  <a:cubicBezTo>
                    <a:pt x="18" y="56"/>
                    <a:pt x="18" y="77"/>
                    <a:pt x="29" y="95"/>
                  </a:cubicBezTo>
                  <a:cubicBezTo>
                    <a:pt x="33" y="101"/>
                    <a:pt x="38" y="107"/>
                    <a:pt x="44" y="111"/>
                  </a:cubicBezTo>
                  <a:cubicBezTo>
                    <a:pt x="43" y="114"/>
                    <a:pt x="42" y="117"/>
                    <a:pt x="40" y="121"/>
                  </a:cubicBezTo>
                  <a:cubicBezTo>
                    <a:pt x="38" y="126"/>
                    <a:pt x="35" y="131"/>
                    <a:pt x="33" y="135"/>
                  </a:cubicBezTo>
                  <a:cubicBezTo>
                    <a:pt x="32" y="135"/>
                    <a:pt x="31" y="135"/>
                    <a:pt x="30" y="135"/>
                  </a:cubicBezTo>
                  <a:cubicBezTo>
                    <a:pt x="29" y="135"/>
                    <a:pt x="28" y="136"/>
                    <a:pt x="27" y="136"/>
                  </a:cubicBezTo>
                  <a:cubicBezTo>
                    <a:pt x="27" y="136"/>
                    <a:pt x="27" y="136"/>
                    <a:pt x="27" y="136"/>
                  </a:cubicBezTo>
                  <a:cubicBezTo>
                    <a:pt x="27" y="136"/>
                    <a:pt x="27" y="136"/>
                    <a:pt x="27" y="136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23" y="147"/>
                    <a:pt x="19" y="153"/>
                    <a:pt x="16" y="159"/>
                  </a:cubicBezTo>
                  <a:cubicBezTo>
                    <a:pt x="12" y="165"/>
                    <a:pt x="8" y="171"/>
                    <a:pt x="3" y="179"/>
                  </a:cubicBezTo>
                  <a:cubicBezTo>
                    <a:pt x="3" y="180"/>
                    <a:pt x="3" y="180"/>
                    <a:pt x="3" y="180"/>
                  </a:cubicBezTo>
                  <a:cubicBezTo>
                    <a:pt x="2" y="180"/>
                    <a:pt x="2" y="181"/>
                    <a:pt x="2" y="182"/>
                  </a:cubicBezTo>
                  <a:cubicBezTo>
                    <a:pt x="1" y="182"/>
                    <a:pt x="1" y="184"/>
                    <a:pt x="1" y="185"/>
                  </a:cubicBezTo>
                  <a:cubicBezTo>
                    <a:pt x="0" y="186"/>
                    <a:pt x="0" y="187"/>
                    <a:pt x="0" y="188"/>
                  </a:cubicBezTo>
                  <a:cubicBezTo>
                    <a:pt x="0" y="188"/>
                    <a:pt x="0" y="188"/>
                    <a:pt x="0" y="189"/>
                  </a:cubicBezTo>
                  <a:cubicBezTo>
                    <a:pt x="1" y="189"/>
                    <a:pt x="1" y="190"/>
                    <a:pt x="1" y="190"/>
                  </a:cubicBezTo>
                  <a:cubicBezTo>
                    <a:pt x="2" y="192"/>
                    <a:pt x="3" y="193"/>
                    <a:pt x="5" y="194"/>
                  </a:cubicBezTo>
                  <a:cubicBezTo>
                    <a:pt x="7" y="196"/>
                    <a:pt x="10" y="197"/>
                    <a:pt x="13" y="198"/>
                  </a:cubicBezTo>
                  <a:cubicBezTo>
                    <a:pt x="16" y="199"/>
                    <a:pt x="19" y="200"/>
                    <a:pt x="22" y="200"/>
                  </a:cubicBezTo>
                  <a:cubicBezTo>
                    <a:pt x="24" y="200"/>
                    <a:pt x="26" y="200"/>
                    <a:pt x="28" y="199"/>
                  </a:cubicBezTo>
                  <a:cubicBezTo>
                    <a:pt x="29" y="198"/>
                    <a:pt x="29" y="198"/>
                    <a:pt x="29" y="197"/>
                  </a:cubicBezTo>
                  <a:cubicBezTo>
                    <a:pt x="30" y="196"/>
                    <a:pt x="31" y="195"/>
                    <a:pt x="32" y="194"/>
                  </a:cubicBezTo>
                  <a:cubicBezTo>
                    <a:pt x="35" y="189"/>
                    <a:pt x="39" y="181"/>
                    <a:pt x="43" y="172"/>
                  </a:cubicBezTo>
                  <a:cubicBezTo>
                    <a:pt x="48" y="164"/>
                    <a:pt x="52" y="155"/>
                    <a:pt x="56" y="148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55" y="147"/>
                    <a:pt x="55" y="145"/>
                    <a:pt x="54" y="144"/>
                  </a:cubicBezTo>
                  <a:cubicBezTo>
                    <a:pt x="58" y="136"/>
                    <a:pt x="61" y="130"/>
                    <a:pt x="66" y="123"/>
                  </a:cubicBezTo>
                  <a:cubicBezTo>
                    <a:pt x="72" y="125"/>
                    <a:pt x="79" y="126"/>
                    <a:pt x="86" y="126"/>
                  </a:cubicBezTo>
                  <a:cubicBezTo>
                    <a:pt x="109" y="126"/>
                    <a:pt x="129" y="113"/>
                    <a:pt x="140" y="91"/>
                  </a:cubicBezTo>
                  <a:cubicBezTo>
                    <a:pt x="150" y="70"/>
                    <a:pt x="149" y="49"/>
                    <a:pt x="138" y="31"/>
                  </a:cubicBezTo>
                  <a:cubicBezTo>
                    <a:pt x="127" y="12"/>
                    <a:pt x="105" y="0"/>
                    <a:pt x="8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7" name="Freeform 849"/>
            <p:cNvSpPr>
              <a:spLocks noEditPoints="1"/>
            </p:cNvSpPr>
            <p:nvPr/>
          </p:nvSpPr>
          <p:spPr bwMode="auto">
            <a:xfrm>
              <a:off x="628283" y="4887323"/>
              <a:ext cx="99467" cy="57350"/>
            </a:xfrm>
            <a:custGeom>
              <a:avLst/>
              <a:gdLst>
                <a:gd name="T0" fmla="*/ 7 w 47"/>
                <a:gd name="T1" fmla="*/ 24 h 27"/>
                <a:gd name="T2" fmla="*/ 7 w 47"/>
                <a:gd name="T3" fmla="*/ 24 h 27"/>
                <a:gd name="T4" fmla="*/ 6 w 47"/>
                <a:gd name="T5" fmla="*/ 24 h 27"/>
                <a:gd name="T6" fmla="*/ 4 w 47"/>
                <a:gd name="T7" fmla="*/ 23 h 27"/>
                <a:gd name="T8" fmla="*/ 4 w 47"/>
                <a:gd name="T9" fmla="*/ 21 h 27"/>
                <a:gd name="T10" fmla="*/ 8 w 47"/>
                <a:gd name="T11" fmla="*/ 13 h 27"/>
                <a:gd name="T12" fmla="*/ 15 w 47"/>
                <a:gd name="T13" fmla="*/ 7 h 27"/>
                <a:gd name="T14" fmla="*/ 29 w 47"/>
                <a:gd name="T15" fmla="*/ 3 h 27"/>
                <a:gd name="T16" fmla="*/ 29 w 47"/>
                <a:gd name="T17" fmla="*/ 3 h 27"/>
                <a:gd name="T18" fmla="*/ 29 w 47"/>
                <a:gd name="T19" fmla="*/ 3 h 27"/>
                <a:gd name="T20" fmla="*/ 41 w 47"/>
                <a:gd name="T21" fmla="*/ 8 h 27"/>
                <a:gd name="T22" fmla="*/ 44 w 47"/>
                <a:gd name="T23" fmla="*/ 12 h 27"/>
                <a:gd name="T24" fmla="*/ 44 w 47"/>
                <a:gd name="T25" fmla="*/ 12 h 27"/>
                <a:gd name="T26" fmla="*/ 43 w 47"/>
                <a:gd name="T27" fmla="*/ 13 h 27"/>
                <a:gd name="T28" fmla="*/ 42 w 47"/>
                <a:gd name="T29" fmla="*/ 14 h 27"/>
                <a:gd name="T30" fmla="*/ 42 w 47"/>
                <a:gd name="T31" fmla="*/ 14 h 27"/>
                <a:gd name="T32" fmla="*/ 42 w 47"/>
                <a:gd name="T33" fmla="*/ 14 h 27"/>
                <a:gd name="T34" fmla="*/ 40 w 47"/>
                <a:gd name="T35" fmla="*/ 13 h 27"/>
                <a:gd name="T36" fmla="*/ 39 w 47"/>
                <a:gd name="T37" fmla="*/ 15 h 27"/>
                <a:gd name="T38" fmla="*/ 40 w 47"/>
                <a:gd name="T39" fmla="*/ 13 h 27"/>
                <a:gd name="T40" fmla="*/ 31 w 47"/>
                <a:gd name="T41" fmla="*/ 11 h 27"/>
                <a:gd name="T42" fmla="*/ 18 w 47"/>
                <a:gd name="T43" fmla="*/ 16 h 27"/>
                <a:gd name="T44" fmla="*/ 12 w 47"/>
                <a:gd name="T45" fmla="*/ 22 h 27"/>
                <a:gd name="T46" fmla="*/ 7 w 47"/>
                <a:gd name="T47" fmla="*/ 24 h 27"/>
                <a:gd name="T48" fmla="*/ 29 w 47"/>
                <a:gd name="T49" fmla="*/ 0 h 27"/>
                <a:gd name="T50" fmla="*/ 28 w 47"/>
                <a:gd name="T51" fmla="*/ 0 h 27"/>
                <a:gd name="T52" fmla="*/ 28 w 47"/>
                <a:gd name="T53" fmla="*/ 0 h 27"/>
                <a:gd name="T54" fmla="*/ 14 w 47"/>
                <a:gd name="T55" fmla="*/ 4 h 27"/>
                <a:gd name="T56" fmla="*/ 6 w 47"/>
                <a:gd name="T57" fmla="*/ 11 h 27"/>
                <a:gd name="T58" fmla="*/ 1 w 47"/>
                <a:gd name="T59" fmla="*/ 21 h 27"/>
                <a:gd name="T60" fmla="*/ 1 w 47"/>
                <a:gd name="T61" fmla="*/ 24 h 27"/>
                <a:gd name="T62" fmla="*/ 4 w 47"/>
                <a:gd name="T63" fmla="*/ 27 h 27"/>
                <a:gd name="T64" fmla="*/ 7 w 47"/>
                <a:gd name="T65" fmla="*/ 27 h 27"/>
                <a:gd name="T66" fmla="*/ 14 w 47"/>
                <a:gd name="T67" fmla="*/ 25 h 27"/>
                <a:gd name="T68" fmla="*/ 20 w 47"/>
                <a:gd name="T69" fmla="*/ 19 h 27"/>
                <a:gd name="T70" fmla="*/ 31 w 47"/>
                <a:gd name="T71" fmla="*/ 14 h 27"/>
                <a:gd name="T72" fmla="*/ 31 w 47"/>
                <a:gd name="T73" fmla="*/ 14 h 27"/>
                <a:gd name="T74" fmla="*/ 39 w 47"/>
                <a:gd name="T75" fmla="*/ 16 h 27"/>
                <a:gd name="T76" fmla="*/ 41 w 47"/>
                <a:gd name="T77" fmla="*/ 17 h 27"/>
                <a:gd name="T78" fmla="*/ 41 w 47"/>
                <a:gd name="T79" fmla="*/ 17 h 27"/>
                <a:gd name="T80" fmla="*/ 42 w 47"/>
                <a:gd name="T81" fmla="*/ 17 h 27"/>
                <a:gd name="T82" fmla="*/ 45 w 47"/>
                <a:gd name="T83" fmla="*/ 15 h 27"/>
                <a:gd name="T84" fmla="*/ 47 w 47"/>
                <a:gd name="T85" fmla="*/ 12 h 27"/>
                <a:gd name="T86" fmla="*/ 47 w 47"/>
                <a:gd name="T87" fmla="*/ 12 h 27"/>
                <a:gd name="T88" fmla="*/ 43 w 47"/>
                <a:gd name="T89" fmla="*/ 5 h 27"/>
                <a:gd name="T90" fmla="*/ 29 w 47"/>
                <a:gd name="T9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" h="27">
                  <a:moveTo>
                    <a:pt x="7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4"/>
                    <a:pt x="4" y="23"/>
                    <a:pt x="4" y="23"/>
                  </a:cubicBezTo>
                  <a:cubicBezTo>
                    <a:pt x="4" y="22"/>
                    <a:pt x="4" y="22"/>
                    <a:pt x="4" y="21"/>
                  </a:cubicBezTo>
                  <a:cubicBezTo>
                    <a:pt x="4" y="19"/>
                    <a:pt x="6" y="15"/>
                    <a:pt x="8" y="13"/>
                  </a:cubicBezTo>
                  <a:cubicBezTo>
                    <a:pt x="11" y="10"/>
                    <a:pt x="14" y="8"/>
                    <a:pt x="15" y="7"/>
                  </a:cubicBezTo>
                  <a:cubicBezTo>
                    <a:pt x="19" y="5"/>
                    <a:pt x="24" y="3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3" y="3"/>
                    <a:pt x="38" y="5"/>
                    <a:pt x="41" y="8"/>
                  </a:cubicBezTo>
                  <a:cubicBezTo>
                    <a:pt x="43" y="9"/>
                    <a:pt x="44" y="10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3" y="13"/>
                    <a:pt x="43" y="13"/>
                  </a:cubicBezTo>
                  <a:cubicBezTo>
                    <a:pt x="43" y="14"/>
                    <a:pt x="42" y="14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1" y="14"/>
                    <a:pt x="41" y="14"/>
                    <a:pt x="40" y="13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7" y="12"/>
                    <a:pt x="34" y="11"/>
                    <a:pt x="31" y="11"/>
                  </a:cubicBezTo>
                  <a:cubicBezTo>
                    <a:pt x="26" y="11"/>
                    <a:pt x="21" y="13"/>
                    <a:pt x="18" y="16"/>
                  </a:cubicBezTo>
                  <a:cubicBezTo>
                    <a:pt x="16" y="18"/>
                    <a:pt x="14" y="21"/>
                    <a:pt x="12" y="22"/>
                  </a:cubicBezTo>
                  <a:cubicBezTo>
                    <a:pt x="10" y="23"/>
                    <a:pt x="8" y="24"/>
                    <a:pt x="7" y="24"/>
                  </a:cubicBezTo>
                  <a:moveTo>
                    <a:pt x="29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3" y="0"/>
                    <a:pt x="18" y="2"/>
                    <a:pt x="14" y="4"/>
                  </a:cubicBezTo>
                  <a:cubicBezTo>
                    <a:pt x="12" y="5"/>
                    <a:pt x="9" y="8"/>
                    <a:pt x="6" y="11"/>
                  </a:cubicBezTo>
                  <a:cubicBezTo>
                    <a:pt x="3" y="14"/>
                    <a:pt x="1" y="17"/>
                    <a:pt x="1" y="21"/>
                  </a:cubicBezTo>
                  <a:cubicBezTo>
                    <a:pt x="0" y="22"/>
                    <a:pt x="1" y="23"/>
                    <a:pt x="1" y="24"/>
                  </a:cubicBezTo>
                  <a:cubicBezTo>
                    <a:pt x="2" y="25"/>
                    <a:pt x="3" y="26"/>
                    <a:pt x="4" y="27"/>
                  </a:cubicBezTo>
                  <a:cubicBezTo>
                    <a:pt x="5" y="27"/>
                    <a:pt x="6" y="27"/>
                    <a:pt x="7" y="27"/>
                  </a:cubicBezTo>
                  <a:cubicBezTo>
                    <a:pt x="10" y="27"/>
                    <a:pt x="12" y="26"/>
                    <a:pt x="14" y="25"/>
                  </a:cubicBezTo>
                  <a:cubicBezTo>
                    <a:pt x="16" y="23"/>
                    <a:pt x="18" y="20"/>
                    <a:pt x="20" y="19"/>
                  </a:cubicBezTo>
                  <a:cubicBezTo>
                    <a:pt x="23" y="16"/>
                    <a:pt x="27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6" y="15"/>
                    <a:pt x="39" y="16"/>
                  </a:cubicBezTo>
                  <a:cubicBezTo>
                    <a:pt x="39" y="16"/>
                    <a:pt x="40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3" y="17"/>
                    <a:pt x="45" y="16"/>
                    <a:pt x="45" y="15"/>
                  </a:cubicBezTo>
                  <a:cubicBezTo>
                    <a:pt x="46" y="14"/>
                    <a:pt x="47" y="13"/>
                    <a:pt x="47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9"/>
                    <a:pt x="45" y="7"/>
                    <a:pt x="43" y="5"/>
                  </a:cubicBezTo>
                  <a:cubicBezTo>
                    <a:pt x="39" y="2"/>
                    <a:pt x="34" y="0"/>
                    <a:pt x="2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8" name="Rectangle 850"/>
            <p:cNvSpPr>
              <a:spLocks noChangeArrowheads="1"/>
            </p:cNvSpPr>
            <p:nvPr/>
          </p:nvSpPr>
          <p:spPr bwMode="auto">
            <a:xfrm>
              <a:off x="742984" y="4916894"/>
              <a:ext cx="896" cy="896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9" name="Freeform 851"/>
            <p:cNvSpPr>
              <a:spLocks/>
            </p:cNvSpPr>
            <p:nvPr/>
          </p:nvSpPr>
          <p:spPr bwMode="auto">
            <a:xfrm>
              <a:off x="742984" y="491689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0" name="Freeform 852"/>
            <p:cNvSpPr>
              <a:spLocks noEditPoints="1"/>
            </p:cNvSpPr>
            <p:nvPr/>
          </p:nvSpPr>
          <p:spPr bwMode="auto">
            <a:xfrm>
              <a:off x="727751" y="4916894"/>
              <a:ext cx="27779" cy="27779"/>
            </a:xfrm>
            <a:custGeom>
              <a:avLst/>
              <a:gdLst>
                <a:gd name="T0" fmla="*/ 6 w 13"/>
                <a:gd name="T1" fmla="*/ 10 h 13"/>
                <a:gd name="T2" fmla="*/ 6 w 13"/>
                <a:gd name="T3" fmla="*/ 10 h 13"/>
                <a:gd name="T4" fmla="*/ 5 w 13"/>
                <a:gd name="T5" fmla="*/ 10 h 13"/>
                <a:gd name="T6" fmla="*/ 3 w 13"/>
                <a:gd name="T7" fmla="*/ 7 h 13"/>
                <a:gd name="T8" fmla="*/ 4 w 13"/>
                <a:gd name="T9" fmla="*/ 5 h 13"/>
                <a:gd name="T10" fmla="*/ 7 w 13"/>
                <a:gd name="T11" fmla="*/ 3 h 13"/>
                <a:gd name="T12" fmla="*/ 7 w 13"/>
                <a:gd name="T13" fmla="*/ 3 h 13"/>
                <a:gd name="T14" fmla="*/ 7 w 13"/>
                <a:gd name="T15" fmla="*/ 3 h 13"/>
                <a:gd name="T16" fmla="*/ 7 w 13"/>
                <a:gd name="T17" fmla="*/ 3 h 13"/>
                <a:gd name="T18" fmla="*/ 10 w 13"/>
                <a:gd name="T19" fmla="*/ 5 h 13"/>
                <a:gd name="T20" fmla="*/ 10 w 13"/>
                <a:gd name="T21" fmla="*/ 5 h 13"/>
                <a:gd name="T22" fmla="*/ 10 w 13"/>
                <a:gd name="T23" fmla="*/ 6 h 13"/>
                <a:gd name="T24" fmla="*/ 10 w 13"/>
                <a:gd name="T25" fmla="*/ 6 h 13"/>
                <a:gd name="T26" fmla="*/ 8 w 13"/>
                <a:gd name="T27" fmla="*/ 9 h 13"/>
                <a:gd name="T28" fmla="*/ 6 w 13"/>
                <a:gd name="T29" fmla="*/ 10 h 13"/>
                <a:gd name="T30" fmla="*/ 7 w 13"/>
                <a:gd name="T31" fmla="*/ 0 h 13"/>
                <a:gd name="T32" fmla="*/ 7 w 13"/>
                <a:gd name="T33" fmla="*/ 0 h 13"/>
                <a:gd name="T34" fmla="*/ 7 w 13"/>
                <a:gd name="T35" fmla="*/ 0 h 13"/>
                <a:gd name="T36" fmla="*/ 7 w 13"/>
                <a:gd name="T37" fmla="*/ 0 h 13"/>
                <a:gd name="T38" fmla="*/ 1 w 13"/>
                <a:gd name="T39" fmla="*/ 4 h 13"/>
                <a:gd name="T40" fmla="*/ 0 w 13"/>
                <a:gd name="T41" fmla="*/ 7 h 13"/>
                <a:gd name="T42" fmla="*/ 3 w 13"/>
                <a:gd name="T43" fmla="*/ 12 h 13"/>
                <a:gd name="T44" fmla="*/ 6 w 13"/>
                <a:gd name="T45" fmla="*/ 13 h 13"/>
                <a:gd name="T46" fmla="*/ 10 w 13"/>
                <a:gd name="T47" fmla="*/ 12 h 13"/>
                <a:gd name="T48" fmla="*/ 13 w 13"/>
                <a:gd name="T49" fmla="*/ 7 h 13"/>
                <a:gd name="T50" fmla="*/ 13 w 13"/>
                <a:gd name="T51" fmla="*/ 6 h 13"/>
                <a:gd name="T52" fmla="*/ 13 w 13"/>
                <a:gd name="T53" fmla="*/ 4 h 13"/>
                <a:gd name="T54" fmla="*/ 7 w 13"/>
                <a:gd name="T5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" h="13"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4" y="9"/>
                    <a:pt x="3" y="8"/>
                    <a:pt x="3" y="7"/>
                  </a:cubicBezTo>
                  <a:cubicBezTo>
                    <a:pt x="3" y="6"/>
                    <a:pt x="3" y="6"/>
                    <a:pt x="4" y="5"/>
                  </a:cubicBezTo>
                  <a:cubicBezTo>
                    <a:pt x="4" y="4"/>
                    <a:pt x="6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9" y="4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8"/>
                    <a:pt x="9" y="9"/>
                    <a:pt x="8" y="9"/>
                  </a:cubicBezTo>
                  <a:cubicBezTo>
                    <a:pt x="8" y="10"/>
                    <a:pt x="7" y="10"/>
                    <a:pt x="6" y="1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2" y="2"/>
                    <a:pt x="1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9"/>
                    <a:pt x="1" y="11"/>
                    <a:pt x="3" y="12"/>
                  </a:cubicBezTo>
                  <a:cubicBezTo>
                    <a:pt x="4" y="13"/>
                    <a:pt x="5" y="13"/>
                    <a:pt x="6" y="13"/>
                  </a:cubicBezTo>
                  <a:cubicBezTo>
                    <a:pt x="7" y="13"/>
                    <a:pt x="9" y="13"/>
                    <a:pt x="10" y="12"/>
                  </a:cubicBezTo>
                  <a:cubicBezTo>
                    <a:pt x="12" y="11"/>
                    <a:pt x="13" y="9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2" y="2"/>
                    <a:pt x="9" y="0"/>
                    <a:pt x="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61" name="组合 660"/>
          <p:cNvGrpSpPr/>
          <p:nvPr/>
        </p:nvGrpSpPr>
        <p:grpSpPr>
          <a:xfrm>
            <a:off x="4300427" y="1793155"/>
            <a:ext cx="271442" cy="250309"/>
            <a:chOff x="2603288" y="4218831"/>
            <a:chExt cx="517946" cy="477622"/>
          </a:xfrm>
        </p:grpSpPr>
        <p:sp>
          <p:nvSpPr>
            <p:cNvPr id="662" name="Freeform 843"/>
            <p:cNvSpPr>
              <a:spLocks noEditPoints="1"/>
            </p:cNvSpPr>
            <p:nvPr/>
          </p:nvSpPr>
          <p:spPr bwMode="auto">
            <a:xfrm>
              <a:off x="2603288" y="4218831"/>
              <a:ext cx="352167" cy="477622"/>
            </a:xfrm>
            <a:custGeom>
              <a:avLst/>
              <a:gdLst>
                <a:gd name="T0" fmla="*/ 67 w 166"/>
                <a:gd name="T1" fmla="*/ 201 h 225"/>
                <a:gd name="T2" fmla="*/ 50 w 166"/>
                <a:gd name="T3" fmla="*/ 81 h 225"/>
                <a:gd name="T4" fmla="*/ 60 w 166"/>
                <a:gd name="T5" fmla="*/ 211 h 225"/>
                <a:gd name="T6" fmla="*/ 51 w 166"/>
                <a:gd name="T7" fmla="*/ 219 h 225"/>
                <a:gd name="T8" fmla="*/ 18 w 166"/>
                <a:gd name="T9" fmla="*/ 215 h 225"/>
                <a:gd name="T10" fmla="*/ 91 w 166"/>
                <a:gd name="T11" fmla="*/ 85 h 225"/>
                <a:gd name="T12" fmla="*/ 113 w 166"/>
                <a:gd name="T13" fmla="*/ 211 h 225"/>
                <a:gd name="T14" fmla="*/ 104 w 166"/>
                <a:gd name="T15" fmla="*/ 219 h 225"/>
                <a:gd name="T16" fmla="*/ 72 w 166"/>
                <a:gd name="T17" fmla="*/ 215 h 225"/>
                <a:gd name="T18" fmla="*/ 111 w 166"/>
                <a:gd name="T19" fmla="*/ 73 h 225"/>
                <a:gd name="T20" fmla="*/ 117 w 166"/>
                <a:gd name="T21" fmla="*/ 206 h 225"/>
                <a:gd name="T22" fmla="*/ 66 w 166"/>
                <a:gd name="T23" fmla="*/ 75 h 225"/>
                <a:gd name="T24" fmla="*/ 67 w 166"/>
                <a:gd name="T25" fmla="*/ 82 h 225"/>
                <a:gd name="T26" fmla="*/ 14 w 166"/>
                <a:gd name="T27" fmla="*/ 82 h 225"/>
                <a:gd name="T28" fmla="*/ 11 w 166"/>
                <a:gd name="T29" fmla="*/ 78 h 225"/>
                <a:gd name="T30" fmla="*/ 14 w 166"/>
                <a:gd name="T31" fmla="*/ 81 h 225"/>
                <a:gd name="T32" fmla="*/ 72 w 166"/>
                <a:gd name="T33" fmla="*/ 83 h 225"/>
                <a:gd name="T34" fmla="*/ 123 w 166"/>
                <a:gd name="T35" fmla="*/ 20 h 225"/>
                <a:gd name="T36" fmla="*/ 80 w 166"/>
                <a:gd name="T37" fmla="*/ 78 h 225"/>
                <a:gd name="T38" fmla="*/ 133 w 166"/>
                <a:gd name="T39" fmla="*/ 22 h 225"/>
                <a:gd name="T40" fmla="*/ 95 w 166"/>
                <a:gd name="T41" fmla="*/ 74 h 225"/>
                <a:gd name="T42" fmla="*/ 115 w 166"/>
                <a:gd name="T43" fmla="*/ 62 h 225"/>
                <a:gd name="T44" fmla="*/ 107 w 166"/>
                <a:gd name="T45" fmla="*/ 70 h 225"/>
                <a:gd name="T46" fmla="*/ 40 w 166"/>
                <a:gd name="T47" fmla="*/ 75 h 225"/>
                <a:gd name="T48" fmla="*/ 89 w 166"/>
                <a:gd name="T49" fmla="*/ 20 h 225"/>
                <a:gd name="T50" fmla="*/ 57 w 166"/>
                <a:gd name="T51" fmla="*/ 70 h 225"/>
                <a:gd name="T52" fmla="*/ 47 w 166"/>
                <a:gd name="T53" fmla="*/ 78 h 225"/>
                <a:gd name="T54" fmla="*/ 19 w 166"/>
                <a:gd name="T55" fmla="*/ 83 h 225"/>
                <a:gd name="T56" fmla="*/ 70 w 166"/>
                <a:gd name="T57" fmla="*/ 20 h 225"/>
                <a:gd name="T58" fmla="*/ 27 w 166"/>
                <a:gd name="T59" fmla="*/ 78 h 225"/>
                <a:gd name="T60" fmla="*/ 79 w 166"/>
                <a:gd name="T61" fmla="*/ 22 h 225"/>
                <a:gd name="T62" fmla="*/ 45 w 166"/>
                <a:gd name="T63" fmla="*/ 40 h 225"/>
                <a:gd name="T64" fmla="*/ 45 w 166"/>
                <a:gd name="T65" fmla="*/ 40 h 225"/>
                <a:gd name="T66" fmla="*/ 120 w 166"/>
                <a:gd name="T67" fmla="*/ 18 h 225"/>
                <a:gd name="T68" fmla="*/ 118 w 166"/>
                <a:gd name="T69" fmla="*/ 64 h 225"/>
                <a:gd name="T70" fmla="*/ 123 w 166"/>
                <a:gd name="T71" fmla="*/ 197 h 225"/>
                <a:gd name="T72" fmla="*/ 87 w 166"/>
                <a:gd name="T73" fmla="*/ 32 h 225"/>
                <a:gd name="T74" fmla="*/ 5 w 166"/>
                <a:gd name="T75" fmla="*/ 78 h 225"/>
                <a:gd name="T76" fmla="*/ 64 w 166"/>
                <a:gd name="T77" fmla="*/ 6 h 225"/>
                <a:gd name="T78" fmla="*/ 9 w 166"/>
                <a:gd name="T79" fmla="*/ 79 h 225"/>
                <a:gd name="T80" fmla="*/ 59 w 166"/>
                <a:gd name="T81" fmla="*/ 78 h 225"/>
                <a:gd name="T82" fmla="*/ 100 w 166"/>
                <a:gd name="T83" fmla="*/ 23 h 225"/>
                <a:gd name="T84" fmla="*/ 65 w 166"/>
                <a:gd name="T85" fmla="*/ 74 h 225"/>
                <a:gd name="T86" fmla="*/ 118 w 166"/>
                <a:gd name="T87" fmla="*/ 0 h 225"/>
                <a:gd name="T88" fmla="*/ 98 w 166"/>
                <a:gd name="T89" fmla="*/ 7 h 225"/>
                <a:gd name="T90" fmla="*/ 91 w 166"/>
                <a:gd name="T91" fmla="*/ 15 h 225"/>
                <a:gd name="T92" fmla="*/ 79 w 166"/>
                <a:gd name="T93" fmla="*/ 18 h 225"/>
                <a:gd name="T94" fmla="*/ 75 w 166"/>
                <a:gd name="T95" fmla="*/ 17 h 225"/>
                <a:gd name="T96" fmla="*/ 67 w 166"/>
                <a:gd name="T97" fmla="*/ 1 h 225"/>
                <a:gd name="T98" fmla="*/ 2 w 166"/>
                <a:gd name="T99" fmla="*/ 74 h 225"/>
                <a:gd name="T100" fmla="*/ 3 w 166"/>
                <a:gd name="T101" fmla="*/ 81 h 225"/>
                <a:gd name="T102" fmla="*/ 14 w 166"/>
                <a:gd name="T103" fmla="*/ 216 h 225"/>
                <a:gd name="T104" fmla="*/ 40 w 166"/>
                <a:gd name="T105" fmla="*/ 225 h 225"/>
                <a:gd name="T106" fmla="*/ 62 w 166"/>
                <a:gd name="T107" fmla="*/ 217 h 225"/>
                <a:gd name="T108" fmla="*/ 68 w 166"/>
                <a:gd name="T109" fmla="*/ 216 h 225"/>
                <a:gd name="T110" fmla="*/ 68 w 166"/>
                <a:gd name="T111" fmla="*/ 217 h 225"/>
                <a:gd name="T112" fmla="*/ 114 w 166"/>
                <a:gd name="T113" fmla="*/ 217 h 225"/>
                <a:gd name="T114" fmla="*/ 163 w 166"/>
                <a:gd name="T115" fmla="*/ 154 h 225"/>
                <a:gd name="T116" fmla="*/ 149 w 166"/>
                <a:gd name="T117" fmla="*/ 7 h 225"/>
                <a:gd name="T118" fmla="*/ 132 w 166"/>
                <a:gd name="T119" fmla="*/ 18 h 225"/>
                <a:gd name="T120" fmla="*/ 130 w 166"/>
                <a:gd name="T121" fmla="*/ 16 h 225"/>
                <a:gd name="T122" fmla="*/ 123 w 166"/>
                <a:gd name="T123" fmla="*/ 13 h 225"/>
                <a:gd name="T124" fmla="*/ 118 w 166"/>
                <a:gd name="T12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" h="225">
                  <a:moveTo>
                    <a:pt x="63" y="206"/>
                  </a:moveTo>
                  <a:cubicBezTo>
                    <a:pt x="62" y="171"/>
                    <a:pt x="61" y="140"/>
                    <a:pt x="59" y="107"/>
                  </a:cubicBezTo>
                  <a:cubicBezTo>
                    <a:pt x="64" y="138"/>
                    <a:pt x="66" y="169"/>
                    <a:pt x="67" y="200"/>
                  </a:cubicBezTo>
                  <a:cubicBezTo>
                    <a:pt x="67" y="201"/>
                    <a:pt x="67" y="201"/>
                    <a:pt x="67" y="201"/>
                  </a:cubicBezTo>
                  <a:cubicBezTo>
                    <a:pt x="66" y="202"/>
                    <a:pt x="64" y="204"/>
                    <a:pt x="63" y="206"/>
                  </a:cubicBezTo>
                  <a:moveTo>
                    <a:pt x="22" y="87"/>
                  </a:moveTo>
                  <a:cubicBezTo>
                    <a:pt x="27" y="87"/>
                    <a:pt x="33" y="86"/>
                    <a:pt x="38" y="85"/>
                  </a:cubicBezTo>
                  <a:cubicBezTo>
                    <a:pt x="42" y="84"/>
                    <a:pt x="46" y="83"/>
                    <a:pt x="50" y="81"/>
                  </a:cubicBezTo>
                  <a:cubicBezTo>
                    <a:pt x="51" y="80"/>
                    <a:pt x="53" y="79"/>
                    <a:pt x="54" y="77"/>
                  </a:cubicBezTo>
                  <a:cubicBezTo>
                    <a:pt x="54" y="78"/>
                    <a:pt x="54" y="78"/>
                    <a:pt x="54" y="79"/>
                  </a:cubicBezTo>
                  <a:cubicBezTo>
                    <a:pt x="56" y="124"/>
                    <a:pt x="57" y="164"/>
                    <a:pt x="59" y="210"/>
                  </a:cubicBezTo>
                  <a:cubicBezTo>
                    <a:pt x="60" y="211"/>
                    <a:pt x="60" y="211"/>
                    <a:pt x="60" y="211"/>
                  </a:cubicBezTo>
                  <a:cubicBezTo>
                    <a:pt x="59" y="211"/>
                    <a:pt x="59" y="212"/>
                    <a:pt x="59" y="212"/>
                  </a:cubicBezTo>
                  <a:cubicBezTo>
                    <a:pt x="59" y="212"/>
                    <a:pt x="59" y="212"/>
                    <a:pt x="59" y="212"/>
                  </a:cubicBezTo>
                  <a:cubicBezTo>
                    <a:pt x="59" y="212"/>
                    <a:pt x="59" y="212"/>
                    <a:pt x="59" y="212"/>
                  </a:cubicBezTo>
                  <a:cubicBezTo>
                    <a:pt x="57" y="215"/>
                    <a:pt x="54" y="218"/>
                    <a:pt x="51" y="219"/>
                  </a:cubicBezTo>
                  <a:cubicBezTo>
                    <a:pt x="48" y="221"/>
                    <a:pt x="44" y="221"/>
                    <a:pt x="40" y="221"/>
                  </a:cubicBezTo>
                  <a:cubicBezTo>
                    <a:pt x="40" y="221"/>
                    <a:pt x="40" y="221"/>
                    <a:pt x="40" y="221"/>
                  </a:cubicBezTo>
                  <a:cubicBezTo>
                    <a:pt x="40" y="221"/>
                    <a:pt x="40" y="221"/>
                    <a:pt x="40" y="221"/>
                  </a:cubicBezTo>
                  <a:cubicBezTo>
                    <a:pt x="32" y="221"/>
                    <a:pt x="24" y="219"/>
                    <a:pt x="18" y="215"/>
                  </a:cubicBezTo>
                  <a:cubicBezTo>
                    <a:pt x="18" y="171"/>
                    <a:pt x="14" y="127"/>
                    <a:pt x="6" y="84"/>
                  </a:cubicBezTo>
                  <a:cubicBezTo>
                    <a:pt x="11" y="86"/>
                    <a:pt x="16" y="87"/>
                    <a:pt x="22" y="87"/>
                  </a:cubicBezTo>
                  <a:moveTo>
                    <a:pt x="75" y="87"/>
                  </a:moveTo>
                  <a:cubicBezTo>
                    <a:pt x="80" y="87"/>
                    <a:pt x="86" y="86"/>
                    <a:pt x="91" y="85"/>
                  </a:cubicBezTo>
                  <a:cubicBezTo>
                    <a:pt x="95" y="84"/>
                    <a:pt x="99" y="83"/>
                    <a:pt x="103" y="81"/>
                  </a:cubicBezTo>
                  <a:cubicBezTo>
                    <a:pt x="104" y="80"/>
                    <a:pt x="106" y="79"/>
                    <a:pt x="107" y="77"/>
                  </a:cubicBezTo>
                  <a:cubicBezTo>
                    <a:pt x="109" y="124"/>
                    <a:pt x="111" y="163"/>
                    <a:pt x="113" y="210"/>
                  </a:cubicBezTo>
                  <a:cubicBezTo>
                    <a:pt x="113" y="211"/>
                    <a:pt x="113" y="211"/>
                    <a:pt x="113" y="211"/>
                  </a:cubicBezTo>
                  <a:cubicBezTo>
                    <a:pt x="113" y="211"/>
                    <a:pt x="112" y="212"/>
                    <a:pt x="112" y="212"/>
                  </a:cubicBezTo>
                  <a:cubicBezTo>
                    <a:pt x="112" y="212"/>
                    <a:pt x="112" y="212"/>
                    <a:pt x="112" y="212"/>
                  </a:cubicBezTo>
                  <a:cubicBezTo>
                    <a:pt x="112" y="212"/>
                    <a:pt x="112" y="212"/>
                    <a:pt x="112" y="212"/>
                  </a:cubicBezTo>
                  <a:cubicBezTo>
                    <a:pt x="110" y="215"/>
                    <a:pt x="108" y="218"/>
                    <a:pt x="104" y="219"/>
                  </a:cubicBezTo>
                  <a:cubicBezTo>
                    <a:pt x="101" y="221"/>
                    <a:pt x="97" y="221"/>
                    <a:pt x="93" y="221"/>
                  </a:cubicBezTo>
                  <a:cubicBezTo>
                    <a:pt x="93" y="221"/>
                    <a:pt x="93" y="221"/>
                    <a:pt x="93" y="221"/>
                  </a:cubicBezTo>
                  <a:cubicBezTo>
                    <a:pt x="93" y="221"/>
                    <a:pt x="93" y="221"/>
                    <a:pt x="93" y="221"/>
                  </a:cubicBezTo>
                  <a:cubicBezTo>
                    <a:pt x="85" y="221"/>
                    <a:pt x="77" y="219"/>
                    <a:pt x="72" y="215"/>
                  </a:cubicBezTo>
                  <a:cubicBezTo>
                    <a:pt x="71" y="171"/>
                    <a:pt x="67" y="127"/>
                    <a:pt x="60" y="84"/>
                  </a:cubicBezTo>
                  <a:cubicBezTo>
                    <a:pt x="64" y="86"/>
                    <a:pt x="70" y="87"/>
                    <a:pt x="75" y="87"/>
                  </a:cubicBezTo>
                  <a:moveTo>
                    <a:pt x="117" y="206"/>
                  </a:moveTo>
                  <a:cubicBezTo>
                    <a:pt x="115" y="159"/>
                    <a:pt x="113" y="120"/>
                    <a:pt x="111" y="73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4" y="116"/>
                    <a:pt x="116" y="158"/>
                    <a:pt x="119" y="202"/>
                  </a:cubicBezTo>
                  <a:cubicBezTo>
                    <a:pt x="119" y="202"/>
                    <a:pt x="119" y="202"/>
                    <a:pt x="119" y="202"/>
                  </a:cubicBezTo>
                  <a:cubicBezTo>
                    <a:pt x="118" y="204"/>
                    <a:pt x="117" y="205"/>
                    <a:pt x="117" y="206"/>
                  </a:cubicBezTo>
                  <a:moveTo>
                    <a:pt x="66" y="82"/>
                  </a:moveTo>
                  <a:cubicBezTo>
                    <a:pt x="65" y="82"/>
                    <a:pt x="64" y="80"/>
                    <a:pt x="64" y="79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5" y="77"/>
                    <a:pt x="65" y="76"/>
                    <a:pt x="66" y="75"/>
                  </a:cubicBezTo>
                  <a:cubicBezTo>
                    <a:pt x="74" y="67"/>
                    <a:pt x="81" y="58"/>
                    <a:pt x="89" y="50"/>
                  </a:cubicBezTo>
                  <a:cubicBezTo>
                    <a:pt x="83" y="57"/>
                    <a:pt x="76" y="64"/>
                    <a:pt x="70" y="72"/>
                  </a:cubicBezTo>
                  <a:cubicBezTo>
                    <a:pt x="69" y="74"/>
                    <a:pt x="67" y="77"/>
                    <a:pt x="67" y="81"/>
                  </a:cubicBezTo>
                  <a:cubicBezTo>
                    <a:pt x="67" y="81"/>
                    <a:pt x="67" y="82"/>
                    <a:pt x="67" y="82"/>
                  </a:cubicBezTo>
                  <a:cubicBezTo>
                    <a:pt x="67" y="82"/>
                    <a:pt x="66" y="82"/>
                    <a:pt x="66" y="82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6" y="82"/>
                    <a:pt x="66" y="82"/>
                    <a:pt x="66" y="82"/>
                  </a:cubicBezTo>
                  <a:moveTo>
                    <a:pt x="14" y="82"/>
                  </a:moveTo>
                  <a:cubicBezTo>
                    <a:pt x="13" y="82"/>
                    <a:pt x="13" y="82"/>
                    <a:pt x="12" y="82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2"/>
                    <a:pt x="11" y="80"/>
                    <a:pt x="11" y="79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77"/>
                    <a:pt x="12" y="76"/>
                    <a:pt x="13" y="75"/>
                  </a:cubicBezTo>
                  <a:cubicBezTo>
                    <a:pt x="20" y="67"/>
                    <a:pt x="28" y="58"/>
                    <a:pt x="36" y="50"/>
                  </a:cubicBezTo>
                  <a:cubicBezTo>
                    <a:pt x="29" y="57"/>
                    <a:pt x="23" y="64"/>
                    <a:pt x="17" y="72"/>
                  </a:cubicBezTo>
                  <a:cubicBezTo>
                    <a:pt x="15" y="74"/>
                    <a:pt x="14" y="77"/>
                    <a:pt x="14" y="81"/>
                  </a:cubicBezTo>
                  <a:cubicBezTo>
                    <a:pt x="13" y="81"/>
                    <a:pt x="14" y="82"/>
                    <a:pt x="14" y="82"/>
                  </a:cubicBezTo>
                  <a:moveTo>
                    <a:pt x="75" y="83"/>
                  </a:moveTo>
                  <a:cubicBezTo>
                    <a:pt x="75" y="83"/>
                    <a:pt x="75" y="83"/>
                    <a:pt x="75" y="83"/>
                  </a:cubicBezTo>
                  <a:cubicBezTo>
                    <a:pt x="74" y="83"/>
                    <a:pt x="73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1" y="82"/>
                    <a:pt x="71" y="82"/>
                    <a:pt x="71" y="81"/>
                  </a:cubicBezTo>
                  <a:cubicBezTo>
                    <a:pt x="71" y="79"/>
                    <a:pt x="72" y="76"/>
                    <a:pt x="74" y="75"/>
                  </a:cubicBezTo>
                  <a:cubicBezTo>
                    <a:pt x="88" y="55"/>
                    <a:pt x="105" y="37"/>
                    <a:pt x="123" y="20"/>
                  </a:cubicBezTo>
                  <a:cubicBezTo>
                    <a:pt x="124" y="21"/>
                    <a:pt x="124" y="21"/>
                    <a:pt x="125" y="21"/>
                  </a:cubicBezTo>
                  <a:cubicBezTo>
                    <a:pt x="109" y="38"/>
                    <a:pt x="93" y="56"/>
                    <a:pt x="79" y="74"/>
                  </a:cubicBezTo>
                  <a:cubicBezTo>
                    <a:pt x="78" y="75"/>
                    <a:pt x="78" y="76"/>
                    <a:pt x="79" y="77"/>
                  </a:cubicBezTo>
                  <a:cubicBezTo>
                    <a:pt x="80" y="77"/>
                    <a:pt x="80" y="78"/>
                    <a:pt x="80" y="78"/>
                  </a:cubicBezTo>
                  <a:cubicBezTo>
                    <a:pt x="81" y="78"/>
                    <a:pt x="82" y="77"/>
                    <a:pt x="82" y="77"/>
                  </a:cubicBezTo>
                  <a:cubicBezTo>
                    <a:pt x="97" y="57"/>
                    <a:pt x="113" y="39"/>
                    <a:pt x="130" y="21"/>
                  </a:cubicBezTo>
                  <a:cubicBezTo>
                    <a:pt x="131" y="21"/>
                    <a:pt x="131" y="22"/>
                    <a:pt x="132" y="22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19" y="38"/>
                    <a:pt x="105" y="55"/>
                    <a:pt x="92" y="72"/>
                  </a:cubicBezTo>
                  <a:cubicBezTo>
                    <a:pt x="91" y="72"/>
                    <a:pt x="91" y="74"/>
                    <a:pt x="92" y="74"/>
                  </a:cubicBezTo>
                  <a:cubicBezTo>
                    <a:pt x="92" y="75"/>
                    <a:pt x="93" y="75"/>
                    <a:pt x="93" y="75"/>
                  </a:cubicBezTo>
                  <a:cubicBezTo>
                    <a:pt x="94" y="75"/>
                    <a:pt x="95" y="75"/>
                    <a:pt x="95" y="74"/>
                  </a:cubicBezTo>
                  <a:cubicBezTo>
                    <a:pt x="109" y="56"/>
                    <a:pt x="124" y="39"/>
                    <a:pt x="138" y="21"/>
                  </a:cubicBezTo>
                  <a:cubicBezTo>
                    <a:pt x="138" y="21"/>
                    <a:pt x="138" y="21"/>
                    <a:pt x="138" y="21"/>
                  </a:cubicBezTo>
                  <a:cubicBezTo>
                    <a:pt x="139" y="21"/>
                    <a:pt x="140" y="21"/>
                    <a:pt x="140" y="21"/>
                  </a:cubicBezTo>
                  <a:cubicBezTo>
                    <a:pt x="133" y="35"/>
                    <a:pt x="124" y="49"/>
                    <a:pt x="115" y="62"/>
                  </a:cubicBezTo>
                  <a:cubicBezTo>
                    <a:pt x="113" y="64"/>
                    <a:pt x="111" y="66"/>
                    <a:pt x="110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8" y="68"/>
                    <a:pt x="107" y="69"/>
                    <a:pt x="107" y="70"/>
                  </a:cubicBezTo>
                  <a:cubicBezTo>
                    <a:pt x="106" y="73"/>
                    <a:pt x="104" y="76"/>
                    <a:pt x="101" y="78"/>
                  </a:cubicBezTo>
                  <a:cubicBezTo>
                    <a:pt x="98" y="80"/>
                    <a:pt x="94" y="81"/>
                    <a:pt x="90" y="81"/>
                  </a:cubicBezTo>
                  <a:cubicBezTo>
                    <a:pt x="85" y="82"/>
                    <a:pt x="80" y="83"/>
                    <a:pt x="75" y="83"/>
                  </a:cubicBezTo>
                  <a:moveTo>
                    <a:pt x="40" y="75"/>
                  </a:moveTo>
                  <a:cubicBezTo>
                    <a:pt x="41" y="75"/>
                    <a:pt x="41" y="75"/>
                    <a:pt x="42" y="74"/>
                  </a:cubicBezTo>
                  <a:cubicBezTo>
                    <a:pt x="56" y="56"/>
                    <a:pt x="70" y="39"/>
                    <a:pt x="85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6" y="21"/>
                    <a:pt x="88" y="20"/>
                    <a:pt x="89" y="20"/>
                  </a:cubicBezTo>
                  <a:cubicBezTo>
                    <a:pt x="84" y="30"/>
                    <a:pt x="78" y="39"/>
                    <a:pt x="72" y="48"/>
                  </a:cubicBezTo>
                  <a:cubicBezTo>
                    <a:pt x="72" y="49"/>
                    <a:pt x="72" y="49"/>
                    <a:pt x="72" y="50"/>
                  </a:cubicBezTo>
                  <a:cubicBezTo>
                    <a:pt x="67" y="56"/>
                    <a:pt x="62" y="63"/>
                    <a:pt x="57" y="70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7" y="69"/>
                    <a:pt x="56" y="68"/>
                    <a:pt x="56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4" y="68"/>
                    <a:pt x="53" y="69"/>
                    <a:pt x="53" y="70"/>
                  </a:cubicBezTo>
                  <a:cubicBezTo>
                    <a:pt x="53" y="73"/>
                    <a:pt x="50" y="76"/>
                    <a:pt x="47" y="78"/>
                  </a:cubicBezTo>
                  <a:cubicBezTo>
                    <a:pt x="44" y="80"/>
                    <a:pt x="41" y="81"/>
                    <a:pt x="37" y="81"/>
                  </a:cubicBezTo>
                  <a:cubicBezTo>
                    <a:pt x="32" y="82"/>
                    <a:pt x="27" y="83"/>
                    <a:pt x="22" y="83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1" y="83"/>
                    <a:pt x="20" y="83"/>
                    <a:pt x="19" y="83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8" y="82"/>
                    <a:pt x="18" y="82"/>
                    <a:pt x="18" y="81"/>
                  </a:cubicBezTo>
                  <a:cubicBezTo>
                    <a:pt x="17" y="79"/>
                    <a:pt x="19" y="76"/>
                    <a:pt x="20" y="75"/>
                  </a:cubicBezTo>
                  <a:cubicBezTo>
                    <a:pt x="35" y="55"/>
                    <a:pt x="52" y="37"/>
                    <a:pt x="70" y="20"/>
                  </a:cubicBezTo>
                  <a:cubicBezTo>
                    <a:pt x="70" y="21"/>
                    <a:pt x="71" y="21"/>
                    <a:pt x="72" y="21"/>
                  </a:cubicBezTo>
                  <a:cubicBezTo>
                    <a:pt x="55" y="38"/>
                    <a:pt x="40" y="56"/>
                    <a:pt x="26" y="74"/>
                  </a:cubicBezTo>
                  <a:cubicBezTo>
                    <a:pt x="25" y="75"/>
                    <a:pt x="25" y="76"/>
                    <a:pt x="26" y="77"/>
                  </a:cubicBezTo>
                  <a:cubicBezTo>
                    <a:pt x="26" y="77"/>
                    <a:pt x="27" y="78"/>
                    <a:pt x="27" y="78"/>
                  </a:cubicBezTo>
                  <a:cubicBezTo>
                    <a:pt x="28" y="78"/>
                    <a:pt x="28" y="77"/>
                    <a:pt x="29" y="77"/>
                  </a:cubicBezTo>
                  <a:cubicBezTo>
                    <a:pt x="44" y="57"/>
                    <a:pt x="60" y="39"/>
                    <a:pt x="77" y="21"/>
                  </a:cubicBezTo>
                  <a:cubicBezTo>
                    <a:pt x="77" y="21"/>
                    <a:pt x="78" y="22"/>
                    <a:pt x="79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66" y="38"/>
                    <a:pt x="52" y="55"/>
                    <a:pt x="38" y="72"/>
                  </a:cubicBezTo>
                  <a:cubicBezTo>
                    <a:pt x="38" y="72"/>
                    <a:pt x="38" y="74"/>
                    <a:pt x="39" y="74"/>
                  </a:cubicBezTo>
                  <a:cubicBezTo>
                    <a:pt x="39" y="75"/>
                    <a:pt x="40" y="75"/>
                    <a:pt x="40" y="75"/>
                  </a:cubicBezTo>
                  <a:moveTo>
                    <a:pt x="45" y="40"/>
                  </a:moveTo>
                  <a:cubicBezTo>
                    <a:pt x="52" y="32"/>
                    <a:pt x="59" y="24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59" y="25"/>
                    <a:pt x="52" y="32"/>
                    <a:pt x="45" y="40"/>
                  </a:cubicBezTo>
                  <a:moveTo>
                    <a:pt x="98" y="40"/>
                  </a:moveTo>
                  <a:cubicBezTo>
                    <a:pt x="105" y="32"/>
                    <a:pt x="112" y="24"/>
                    <a:pt x="119" y="17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12" y="25"/>
                    <a:pt x="105" y="32"/>
                    <a:pt x="98" y="40"/>
                  </a:cubicBezTo>
                  <a:moveTo>
                    <a:pt x="123" y="197"/>
                  </a:moveTo>
                  <a:cubicBezTo>
                    <a:pt x="120" y="153"/>
                    <a:pt x="118" y="112"/>
                    <a:pt x="116" y="67"/>
                  </a:cubicBezTo>
                  <a:cubicBezTo>
                    <a:pt x="116" y="66"/>
                    <a:pt x="117" y="65"/>
                    <a:pt x="118" y="64"/>
                  </a:cubicBezTo>
                  <a:cubicBezTo>
                    <a:pt x="130" y="49"/>
                    <a:pt x="139" y="32"/>
                    <a:pt x="148" y="15"/>
                  </a:cubicBezTo>
                  <a:cubicBezTo>
                    <a:pt x="155" y="60"/>
                    <a:pt x="161" y="105"/>
                    <a:pt x="162" y="150"/>
                  </a:cubicBezTo>
                  <a:cubicBezTo>
                    <a:pt x="161" y="150"/>
                    <a:pt x="161" y="150"/>
                    <a:pt x="161" y="150"/>
                  </a:cubicBezTo>
                  <a:cubicBezTo>
                    <a:pt x="148" y="165"/>
                    <a:pt x="135" y="181"/>
                    <a:pt x="123" y="197"/>
                  </a:cubicBezTo>
                  <a:moveTo>
                    <a:pt x="87" y="32"/>
                  </a:moveTo>
                  <a:cubicBezTo>
                    <a:pt x="90" y="27"/>
                    <a:pt x="93" y="21"/>
                    <a:pt x="96" y="15"/>
                  </a:cubicBezTo>
                  <a:cubicBezTo>
                    <a:pt x="96" y="17"/>
                    <a:pt x="97" y="19"/>
                    <a:pt x="97" y="21"/>
                  </a:cubicBezTo>
                  <a:cubicBezTo>
                    <a:pt x="93" y="24"/>
                    <a:pt x="90" y="28"/>
                    <a:pt x="87" y="32"/>
                  </a:cubicBezTo>
                  <a:moveTo>
                    <a:pt x="9" y="80"/>
                  </a:moveTo>
                  <a:cubicBezTo>
                    <a:pt x="8" y="80"/>
                    <a:pt x="8" y="80"/>
                    <a:pt x="8" y="80"/>
                  </a:cubicBezTo>
                  <a:cubicBezTo>
                    <a:pt x="7" y="80"/>
                    <a:pt x="6" y="79"/>
                    <a:pt x="5" y="78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5" y="77"/>
                    <a:pt x="5" y="76"/>
                    <a:pt x="5" y="76"/>
                  </a:cubicBezTo>
                  <a:cubicBezTo>
                    <a:pt x="22" y="50"/>
                    <a:pt x="42" y="27"/>
                    <a:pt x="64" y="6"/>
                  </a:cubicBezTo>
                  <a:cubicBezTo>
                    <a:pt x="64" y="9"/>
                    <a:pt x="65" y="11"/>
                    <a:pt x="66" y="14"/>
                  </a:cubicBezTo>
                  <a:cubicBezTo>
                    <a:pt x="47" y="34"/>
                    <a:pt x="29" y="54"/>
                    <a:pt x="11" y="74"/>
                  </a:cubicBezTo>
                  <a:cubicBezTo>
                    <a:pt x="10" y="75"/>
                    <a:pt x="9" y="76"/>
                    <a:pt x="9" y="78"/>
                  </a:cubicBezTo>
                  <a:cubicBezTo>
                    <a:pt x="9" y="78"/>
                    <a:pt x="9" y="79"/>
                    <a:pt x="9" y="79"/>
                  </a:cubicBezTo>
                  <a:cubicBezTo>
                    <a:pt x="9" y="80"/>
                    <a:pt x="9" y="80"/>
                    <a:pt x="9" y="80"/>
                  </a:cubicBezTo>
                  <a:moveTo>
                    <a:pt x="62" y="80"/>
                  </a:moveTo>
                  <a:cubicBezTo>
                    <a:pt x="62" y="80"/>
                    <a:pt x="62" y="80"/>
                    <a:pt x="62" y="80"/>
                  </a:cubicBezTo>
                  <a:cubicBezTo>
                    <a:pt x="61" y="80"/>
                    <a:pt x="59" y="79"/>
                    <a:pt x="59" y="78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8" y="76"/>
                    <a:pt x="58" y="76"/>
                    <a:pt x="58" y="76"/>
                  </a:cubicBezTo>
                  <a:cubicBezTo>
                    <a:pt x="71" y="57"/>
                    <a:pt x="85" y="40"/>
                    <a:pt x="100" y="23"/>
                  </a:cubicBezTo>
                  <a:cubicBezTo>
                    <a:pt x="101" y="23"/>
                    <a:pt x="101" y="23"/>
                    <a:pt x="101" y="22"/>
                  </a:cubicBezTo>
                  <a:cubicBezTo>
                    <a:pt x="106" y="17"/>
                    <a:pt x="112" y="11"/>
                    <a:pt x="117" y="6"/>
                  </a:cubicBezTo>
                  <a:cubicBezTo>
                    <a:pt x="118" y="9"/>
                    <a:pt x="118" y="11"/>
                    <a:pt x="119" y="14"/>
                  </a:cubicBezTo>
                  <a:cubicBezTo>
                    <a:pt x="100" y="34"/>
                    <a:pt x="82" y="54"/>
                    <a:pt x="65" y="74"/>
                  </a:cubicBezTo>
                  <a:cubicBezTo>
                    <a:pt x="64" y="75"/>
                    <a:pt x="63" y="76"/>
                    <a:pt x="62" y="78"/>
                  </a:cubicBezTo>
                  <a:cubicBezTo>
                    <a:pt x="62" y="78"/>
                    <a:pt x="62" y="79"/>
                    <a:pt x="62" y="79"/>
                  </a:cubicBezTo>
                  <a:cubicBezTo>
                    <a:pt x="62" y="80"/>
                    <a:pt x="62" y="80"/>
                    <a:pt x="62" y="80"/>
                  </a:cubicBezTo>
                  <a:moveTo>
                    <a:pt x="118" y="0"/>
                  </a:moveTo>
                  <a:cubicBezTo>
                    <a:pt x="118" y="0"/>
                    <a:pt x="117" y="0"/>
                    <a:pt x="117" y="0"/>
                  </a:cubicBezTo>
                  <a:cubicBezTo>
                    <a:pt x="111" y="6"/>
                    <a:pt x="106" y="11"/>
                    <a:pt x="100" y="17"/>
                  </a:cubicBezTo>
                  <a:cubicBezTo>
                    <a:pt x="100" y="14"/>
                    <a:pt x="100" y="11"/>
                    <a:pt x="99" y="9"/>
                  </a:cubicBezTo>
                  <a:cubicBezTo>
                    <a:pt x="99" y="8"/>
                    <a:pt x="98" y="7"/>
                    <a:pt x="98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6" y="7"/>
                    <a:pt x="96" y="7"/>
                    <a:pt x="95" y="8"/>
                  </a:cubicBezTo>
                  <a:cubicBezTo>
                    <a:pt x="94" y="10"/>
                    <a:pt x="93" y="13"/>
                    <a:pt x="91" y="15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5"/>
                    <a:pt x="90" y="15"/>
                    <a:pt x="90" y="15"/>
                  </a:cubicBezTo>
                  <a:cubicBezTo>
                    <a:pt x="87" y="17"/>
                    <a:pt x="83" y="18"/>
                    <a:pt x="79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6"/>
                    <a:pt x="76" y="17"/>
                    <a:pt x="75" y="17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3" y="17"/>
                    <a:pt x="72" y="17"/>
                    <a:pt x="70" y="16"/>
                  </a:cubicBezTo>
                  <a:cubicBezTo>
                    <a:pt x="70" y="15"/>
                    <a:pt x="70" y="14"/>
                    <a:pt x="69" y="1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8" y="9"/>
                    <a:pt x="68" y="5"/>
                    <a:pt x="67" y="1"/>
                  </a:cubicBezTo>
                  <a:cubicBezTo>
                    <a:pt x="67" y="1"/>
                    <a:pt x="66" y="0"/>
                    <a:pt x="66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40" y="22"/>
                    <a:pt x="20" y="47"/>
                    <a:pt x="2" y="74"/>
                  </a:cubicBezTo>
                  <a:cubicBezTo>
                    <a:pt x="1" y="74"/>
                    <a:pt x="1" y="75"/>
                    <a:pt x="1" y="76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1" y="79"/>
                    <a:pt x="1" y="80"/>
                  </a:cubicBezTo>
                  <a:cubicBezTo>
                    <a:pt x="2" y="80"/>
                    <a:pt x="2" y="81"/>
                    <a:pt x="3" y="8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2" y="82"/>
                    <a:pt x="2" y="83"/>
                    <a:pt x="2" y="83"/>
                  </a:cubicBezTo>
                  <a:cubicBezTo>
                    <a:pt x="10" y="127"/>
                    <a:pt x="14" y="171"/>
                    <a:pt x="14" y="216"/>
                  </a:cubicBezTo>
                  <a:cubicBezTo>
                    <a:pt x="14" y="216"/>
                    <a:pt x="14" y="216"/>
                    <a:pt x="14" y="216"/>
                  </a:cubicBezTo>
                  <a:cubicBezTo>
                    <a:pt x="14" y="216"/>
                    <a:pt x="14" y="216"/>
                    <a:pt x="14" y="216"/>
                  </a:cubicBezTo>
                  <a:cubicBezTo>
                    <a:pt x="14" y="216"/>
                    <a:pt x="14" y="216"/>
                    <a:pt x="14" y="216"/>
                  </a:cubicBezTo>
                  <a:cubicBezTo>
                    <a:pt x="15" y="217"/>
                    <a:pt x="15" y="217"/>
                    <a:pt x="15" y="217"/>
                  </a:cubicBezTo>
                  <a:cubicBezTo>
                    <a:pt x="22" y="223"/>
                    <a:pt x="31" y="225"/>
                    <a:pt x="40" y="225"/>
                  </a:cubicBezTo>
                  <a:cubicBezTo>
                    <a:pt x="44" y="225"/>
                    <a:pt x="49" y="225"/>
                    <a:pt x="53" y="223"/>
                  </a:cubicBezTo>
                  <a:cubicBezTo>
                    <a:pt x="56" y="221"/>
                    <a:pt x="58" y="219"/>
                    <a:pt x="60" y="217"/>
                  </a:cubicBezTo>
                  <a:cubicBezTo>
                    <a:pt x="61" y="217"/>
                    <a:pt x="61" y="217"/>
                    <a:pt x="61" y="217"/>
                  </a:cubicBezTo>
                  <a:cubicBezTo>
                    <a:pt x="61" y="217"/>
                    <a:pt x="61" y="217"/>
                    <a:pt x="62" y="217"/>
                  </a:cubicBezTo>
                  <a:cubicBezTo>
                    <a:pt x="63" y="216"/>
                    <a:pt x="63" y="215"/>
                    <a:pt x="63" y="214"/>
                  </a:cubicBezTo>
                  <a:cubicBezTo>
                    <a:pt x="62" y="214"/>
                    <a:pt x="62" y="214"/>
                    <a:pt x="62" y="214"/>
                  </a:cubicBezTo>
                  <a:cubicBezTo>
                    <a:pt x="64" y="211"/>
                    <a:pt x="66" y="209"/>
                    <a:pt x="67" y="207"/>
                  </a:cubicBezTo>
                  <a:cubicBezTo>
                    <a:pt x="68" y="210"/>
                    <a:pt x="68" y="213"/>
                    <a:pt x="68" y="216"/>
                  </a:cubicBezTo>
                  <a:cubicBezTo>
                    <a:pt x="68" y="216"/>
                    <a:pt x="68" y="216"/>
                    <a:pt x="68" y="216"/>
                  </a:cubicBezTo>
                  <a:cubicBezTo>
                    <a:pt x="68" y="216"/>
                    <a:pt x="68" y="216"/>
                    <a:pt x="68" y="216"/>
                  </a:cubicBezTo>
                  <a:cubicBezTo>
                    <a:pt x="68" y="216"/>
                    <a:pt x="68" y="216"/>
                    <a:pt x="68" y="216"/>
                  </a:cubicBezTo>
                  <a:cubicBezTo>
                    <a:pt x="68" y="217"/>
                    <a:pt x="68" y="217"/>
                    <a:pt x="68" y="217"/>
                  </a:cubicBezTo>
                  <a:cubicBezTo>
                    <a:pt x="75" y="223"/>
                    <a:pt x="84" y="225"/>
                    <a:pt x="93" y="225"/>
                  </a:cubicBezTo>
                  <a:cubicBezTo>
                    <a:pt x="98" y="225"/>
                    <a:pt x="102" y="225"/>
                    <a:pt x="106" y="223"/>
                  </a:cubicBezTo>
                  <a:cubicBezTo>
                    <a:pt x="109" y="221"/>
                    <a:pt x="112" y="219"/>
                    <a:pt x="114" y="217"/>
                  </a:cubicBezTo>
                  <a:cubicBezTo>
                    <a:pt x="114" y="217"/>
                    <a:pt x="114" y="217"/>
                    <a:pt x="114" y="217"/>
                  </a:cubicBezTo>
                  <a:cubicBezTo>
                    <a:pt x="114" y="217"/>
                    <a:pt x="115" y="217"/>
                    <a:pt x="115" y="217"/>
                  </a:cubicBezTo>
                  <a:cubicBezTo>
                    <a:pt x="116" y="216"/>
                    <a:pt x="116" y="215"/>
                    <a:pt x="116" y="214"/>
                  </a:cubicBezTo>
                  <a:cubicBezTo>
                    <a:pt x="116" y="214"/>
                    <a:pt x="116" y="214"/>
                    <a:pt x="116" y="214"/>
                  </a:cubicBezTo>
                  <a:cubicBezTo>
                    <a:pt x="130" y="193"/>
                    <a:pt x="146" y="173"/>
                    <a:pt x="163" y="154"/>
                  </a:cubicBezTo>
                  <a:cubicBezTo>
                    <a:pt x="164" y="155"/>
                    <a:pt x="164" y="155"/>
                    <a:pt x="164" y="155"/>
                  </a:cubicBezTo>
                  <a:cubicBezTo>
                    <a:pt x="165" y="155"/>
                    <a:pt x="166" y="154"/>
                    <a:pt x="166" y="153"/>
                  </a:cubicBezTo>
                  <a:cubicBezTo>
                    <a:pt x="165" y="105"/>
                    <a:pt x="159" y="56"/>
                    <a:pt x="151" y="9"/>
                  </a:cubicBezTo>
                  <a:cubicBezTo>
                    <a:pt x="151" y="8"/>
                    <a:pt x="150" y="7"/>
                    <a:pt x="149" y="7"/>
                  </a:cubicBezTo>
                  <a:cubicBezTo>
                    <a:pt x="149" y="7"/>
                    <a:pt x="149" y="7"/>
                    <a:pt x="149" y="7"/>
                  </a:cubicBezTo>
                  <a:cubicBezTo>
                    <a:pt x="148" y="7"/>
                    <a:pt x="148" y="7"/>
                    <a:pt x="147" y="8"/>
                  </a:cubicBezTo>
                  <a:cubicBezTo>
                    <a:pt x="146" y="10"/>
                    <a:pt x="145" y="13"/>
                    <a:pt x="143" y="15"/>
                  </a:cubicBezTo>
                  <a:cubicBezTo>
                    <a:pt x="140" y="17"/>
                    <a:pt x="136" y="18"/>
                    <a:pt x="132" y="18"/>
                  </a:cubicBezTo>
                  <a:cubicBezTo>
                    <a:pt x="132" y="18"/>
                    <a:pt x="132" y="18"/>
                    <a:pt x="132" y="18"/>
                  </a:cubicBezTo>
                  <a:cubicBezTo>
                    <a:pt x="132" y="18"/>
                    <a:pt x="132" y="18"/>
                    <a:pt x="132" y="18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6"/>
                    <a:pt x="130" y="16"/>
                  </a:cubicBezTo>
                  <a:cubicBezTo>
                    <a:pt x="130" y="16"/>
                    <a:pt x="129" y="17"/>
                    <a:pt x="129" y="17"/>
                  </a:cubicBezTo>
                  <a:cubicBezTo>
                    <a:pt x="128" y="17"/>
                    <a:pt x="128" y="17"/>
                    <a:pt x="128" y="17"/>
                  </a:cubicBezTo>
                  <a:cubicBezTo>
                    <a:pt x="127" y="17"/>
                    <a:pt x="125" y="17"/>
                    <a:pt x="123" y="16"/>
                  </a:cubicBezTo>
                  <a:cubicBezTo>
                    <a:pt x="123" y="15"/>
                    <a:pt x="123" y="14"/>
                    <a:pt x="123" y="13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22" y="9"/>
                    <a:pt x="121" y="5"/>
                    <a:pt x="120" y="1"/>
                  </a:cubicBezTo>
                  <a:cubicBezTo>
                    <a:pt x="120" y="1"/>
                    <a:pt x="120" y="0"/>
                    <a:pt x="119" y="0"/>
                  </a:cubicBezTo>
                  <a:cubicBezTo>
                    <a:pt x="119" y="0"/>
                    <a:pt x="118" y="0"/>
                    <a:pt x="118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3" name="Freeform 844"/>
            <p:cNvSpPr>
              <a:spLocks noEditPoints="1"/>
            </p:cNvSpPr>
            <p:nvPr/>
          </p:nvSpPr>
          <p:spPr bwMode="auto">
            <a:xfrm>
              <a:off x="2862261" y="4342493"/>
              <a:ext cx="74376" cy="144272"/>
            </a:xfrm>
            <a:custGeom>
              <a:avLst/>
              <a:gdLst>
                <a:gd name="T0" fmla="*/ 5 w 35"/>
                <a:gd name="T1" fmla="*/ 30 h 68"/>
                <a:gd name="T2" fmla="*/ 8 w 35"/>
                <a:gd name="T3" fmla="*/ 26 h 68"/>
                <a:gd name="T4" fmla="*/ 27 w 35"/>
                <a:gd name="T5" fmla="*/ 7 h 68"/>
                <a:gd name="T6" fmla="*/ 31 w 35"/>
                <a:gd name="T7" fmla="*/ 34 h 68"/>
                <a:gd name="T8" fmla="*/ 6 w 35"/>
                <a:gd name="T9" fmla="*/ 61 h 68"/>
                <a:gd name="T10" fmla="*/ 4 w 35"/>
                <a:gd name="T11" fmla="*/ 34 h 68"/>
                <a:gd name="T12" fmla="*/ 4 w 35"/>
                <a:gd name="T13" fmla="*/ 33 h 68"/>
                <a:gd name="T14" fmla="*/ 5 w 35"/>
                <a:gd name="T15" fmla="*/ 30 h 68"/>
                <a:gd name="T16" fmla="*/ 3 w 35"/>
                <a:gd name="T17" fmla="*/ 29 h 68"/>
                <a:gd name="T18" fmla="*/ 5 w 35"/>
                <a:gd name="T19" fmla="*/ 30 h 68"/>
                <a:gd name="T20" fmla="*/ 28 w 35"/>
                <a:gd name="T21" fmla="*/ 0 h 68"/>
                <a:gd name="T22" fmla="*/ 27 w 35"/>
                <a:gd name="T23" fmla="*/ 1 h 68"/>
                <a:gd name="T24" fmla="*/ 6 w 35"/>
                <a:gd name="T25" fmla="*/ 23 h 68"/>
                <a:gd name="T26" fmla="*/ 1 w 35"/>
                <a:gd name="T27" fmla="*/ 28 h 68"/>
                <a:gd name="T28" fmla="*/ 0 w 35"/>
                <a:gd name="T29" fmla="*/ 33 h 68"/>
                <a:gd name="T30" fmla="*/ 0 w 35"/>
                <a:gd name="T31" fmla="*/ 34 h 68"/>
                <a:gd name="T32" fmla="*/ 2 w 35"/>
                <a:gd name="T33" fmla="*/ 66 h 68"/>
                <a:gd name="T34" fmla="*/ 4 w 35"/>
                <a:gd name="T35" fmla="*/ 68 h 68"/>
                <a:gd name="T36" fmla="*/ 4 w 35"/>
                <a:gd name="T37" fmla="*/ 68 h 68"/>
                <a:gd name="T38" fmla="*/ 6 w 35"/>
                <a:gd name="T39" fmla="*/ 67 h 68"/>
                <a:gd name="T40" fmla="*/ 34 w 35"/>
                <a:gd name="T41" fmla="*/ 36 h 68"/>
                <a:gd name="T42" fmla="*/ 35 w 35"/>
                <a:gd name="T43" fmla="*/ 34 h 68"/>
                <a:gd name="T44" fmla="*/ 30 w 35"/>
                <a:gd name="T45" fmla="*/ 2 h 68"/>
                <a:gd name="T46" fmla="*/ 29 w 35"/>
                <a:gd name="T47" fmla="*/ 0 h 68"/>
                <a:gd name="T48" fmla="*/ 28 w 35"/>
                <a:gd name="T4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5" h="68">
                  <a:moveTo>
                    <a:pt x="5" y="30"/>
                  </a:moveTo>
                  <a:cubicBezTo>
                    <a:pt x="5" y="29"/>
                    <a:pt x="7" y="27"/>
                    <a:pt x="8" y="26"/>
                  </a:cubicBezTo>
                  <a:cubicBezTo>
                    <a:pt x="15" y="20"/>
                    <a:pt x="21" y="14"/>
                    <a:pt x="27" y="7"/>
                  </a:cubicBezTo>
                  <a:cubicBezTo>
                    <a:pt x="27" y="16"/>
                    <a:pt x="29" y="25"/>
                    <a:pt x="31" y="34"/>
                  </a:cubicBezTo>
                  <a:cubicBezTo>
                    <a:pt x="22" y="42"/>
                    <a:pt x="13" y="51"/>
                    <a:pt x="6" y="61"/>
                  </a:cubicBezTo>
                  <a:cubicBezTo>
                    <a:pt x="5" y="52"/>
                    <a:pt x="5" y="43"/>
                    <a:pt x="4" y="34"/>
                  </a:cubicBezTo>
                  <a:cubicBezTo>
                    <a:pt x="4" y="34"/>
                    <a:pt x="4" y="33"/>
                    <a:pt x="4" y="33"/>
                  </a:cubicBezTo>
                  <a:cubicBezTo>
                    <a:pt x="4" y="32"/>
                    <a:pt x="4" y="31"/>
                    <a:pt x="5" y="30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5" y="30"/>
                    <a:pt x="5" y="30"/>
                    <a:pt x="5" y="30"/>
                  </a:cubicBezTo>
                  <a:moveTo>
                    <a:pt x="28" y="0"/>
                  </a:moveTo>
                  <a:cubicBezTo>
                    <a:pt x="28" y="0"/>
                    <a:pt x="27" y="0"/>
                    <a:pt x="27" y="1"/>
                  </a:cubicBezTo>
                  <a:cubicBezTo>
                    <a:pt x="21" y="9"/>
                    <a:pt x="14" y="16"/>
                    <a:pt x="6" y="23"/>
                  </a:cubicBezTo>
                  <a:cubicBezTo>
                    <a:pt x="4" y="24"/>
                    <a:pt x="2" y="26"/>
                    <a:pt x="1" y="28"/>
                  </a:cubicBezTo>
                  <a:cubicBezTo>
                    <a:pt x="0" y="30"/>
                    <a:pt x="0" y="32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45"/>
                    <a:pt x="1" y="56"/>
                    <a:pt x="2" y="66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8"/>
                    <a:pt x="6" y="68"/>
                    <a:pt x="6" y="67"/>
                  </a:cubicBezTo>
                  <a:cubicBezTo>
                    <a:pt x="14" y="56"/>
                    <a:pt x="24" y="46"/>
                    <a:pt x="34" y="36"/>
                  </a:cubicBezTo>
                  <a:cubicBezTo>
                    <a:pt x="35" y="36"/>
                    <a:pt x="35" y="35"/>
                    <a:pt x="35" y="34"/>
                  </a:cubicBezTo>
                  <a:cubicBezTo>
                    <a:pt x="32" y="24"/>
                    <a:pt x="31" y="13"/>
                    <a:pt x="30" y="2"/>
                  </a:cubicBezTo>
                  <a:cubicBezTo>
                    <a:pt x="30" y="1"/>
                    <a:pt x="30" y="0"/>
                    <a:pt x="29" y="0"/>
                  </a:cubicBezTo>
                  <a:cubicBezTo>
                    <a:pt x="29" y="0"/>
                    <a:pt x="28" y="0"/>
                    <a:pt x="28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4" name="Freeform 845"/>
            <p:cNvSpPr>
              <a:spLocks/>
            </p:cNvSpPr>
            <p:nvPr/>
          </p:nvSpPr>
          <p:spPr bwMode="auto">
            <a:xfrm>
              <a:off x="2764586" y="4516337"/>
              <a:ext cx="52870" cy="144272"/>
            </a:xfrm>
            <a:custGeom>
              <a:avLst/>
              <a:gdLst>
                <a:gd name="T0" fmla="*/ 7 w 25"/>
                <a:gd name="T1" fmla="*/ 0 h 68"/>
                <a:gd name="T2" fmla="*/ 0 w 25"/>
                <a:gd name="T3" fmla="*/ 15 h 68"/>
                <a:gd name="T4" fmla="*/ 5 w 25"/>
                <a:gd name="T5" fmla="*/ 23 h 68"/>
                <a:gd name="T6" fmla="*/ 10 w 25"/>
                <a:gd name="T7" fmla="*/ 21 h 68"/>
                <a:gd name="T8" fmla="*/ 5 w 25"/>
                <a:gd name="T9" fmla="*/ 29 h 68"/>
                <a:gd name="T10" fmla="*/ 3 w 25"/>
                <a:gd name="T11" fmla="*/ 36 h 68"/>
                <a:gd name="T12" fmla="*/ 8 w 25"/>
                <a:gd name="T13" fmla="*/ 39 h 68"/>
                <a:gd name="T14" fmla="*/ 6 w 25"/>
                <a:gd name="T15" fmla="*/ 49 h 68"/>
                <a:gd name="T16" fmla="*/ 17 w 25"/>
                <a:gd name="T17" fmla="*/ 49 h 68"/>
                <a:gd name="T18" fmla="*/ 8 w 25"/>
                <a:gd name="T19" fmla="*/ 63 h 68"/>
                <a:gd name="T20" fmla="*/ 10 w 25"/>
                <a:gd name="T21" fmla="*/ 67 h 68"/>
                <a:gd name="T22" fmla="*/ 15 w 25"/>
                <a:gd name="T23" fmla="*/ 68 h 68"/>
                <a:gd name="T24" fmla="*/ 20 w 25"/>
                <a:gd name="T25" fmla="*/ 66 h 68"/>
                <a:gd name="T26" fmla="*/ 20 w 25"/>
                <a:gd name="T27" fmla="*/ 66 h 68"/>
                <a:gd name="T28" fmla="*/ 21 w 25"/>
                <a:gd name="T29" fmla="*/ 63 h 68"/>
                <a:gd name="T30" fmla="*/ 14 w 25"/>
                <a:gd name="T31" fmla="*/ 64 h 68"/>
                <a:gd name="T32" fmla="*/ 14 w 25"/>
                <a:gd name="T33" fmla="*/ 64 h 68"/>
                <a:gd name="T34" fmla="*/ 12 w 25"/>
                <a:gd name="T35" fmla="*/ 63 h 68"/>
                <a:gd name="T36" fmla="*/ 24 w 25"/>
                <a:gd name="T37" fmla="*/ 46 h 68"/>
                <a:gd name="T38" fmla="*/ 23 w 25"/>
                <a:gd name="T39" fmla="*/ 43 h 68"/>
                <a:gd name="T40" fmla="*/ 12 w 25"/>
                <a:gd name="T41" fmla="*/ 46 h 68"/>
                <a:gd name="T42" fmla="*/ 14 w 25"/>
                <a:gd name="T43" fmla="*/ 39 h 68"/>
                <a:gd name="T44" fmla="*/ 23 w 25"/>
                <a:gd name="T45" fmla="*/ 32 h 68"/>
                <a:gd name="T46" fmla="*/ 21 w 25"/>
                <a:gd name="T47" fmla="*/ 31 h 68"/>
                <a:gd name="T48" fmla="*/ 11 w 25"/>
                <a:gd name="T49" fmla="*/ 35 h 68"/>
                <a:gd name="T50" fmla="*/ 9 w 25"/>
                <a:gd name="T51" fmla="*/ 35 h 68"/>
                <a:gd name="T52" fmla="*/ 7 w 25"/>
                <a:gd name="T53" fmla="*/ 34 h 68"/>
                <a:gd name="T54" fmla="*/ 8 w 25"/>
                <a:gd name="T55" fmla="*/ 32 h 68"/>
                <a:gd name="T56" fmla="*/ 22 w 25"/>
                <a:gd name="T57" fmla="*/ 12 h 68"/>
                <a:gd name="T58" fmla="*/ 19 w 25"/>
                <a:gd name="T59" fmla="*/ 11 h 68"/>
                <a:gd name="T60" fmla="*/ 6 w 25"/>
                <a:gd name="T61" fmla="*/ 19 h 68"/>
                <a:gd name="T62" fmla="*/ 5 w 25"/>
                <a:gd name="T63" fmla="*/ 19 h 68"/>
                <a:gd name="T64" fmla="*/ 4 w 25"/>
                <a:gd name="T65" fmla="*/ 15 h 68"/>
                <a:gd name="T66" fmla="*/ 10 w 25"/>
                <a:gd name="T67" fmla="*/ 3 h 68"/>
                <a:gd name="T68" fmla="*/ 8 w 25"/>
                <a:gd name="T6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" h="68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4" y="4"/>
                    <a:pt x="1" y="8"/>
                    <a:pt x="0" y="12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0" y="17"/>
                    <a:pt x="0" y="18"/>
                    <a:pt x="1" y="20"/>
                  </a:cubicBezTo>
                  <a:cubicBezTo>
                    <a:pt x="1" y="21"/>
                    <a:pt x="3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7" y="23"/>
                    <a:pt x="9" y="22"/>
                    <a:pt x="10" y="21"/>
                  </a:cubicBezTo>
                  <a:cubicBezTo>
                    <a:pt x="11" y="21"/>
                    <a:pt x="12" y="20"/>
                    <a:pt x="12" y="20"/>
                  </a:cubicBezTo>
                  <a:cubicBezTo>
                    <a:pt x="10" y="23"/>
                    <a:pt x="8" y="26"/>
                    <a:pt x="5" y="29"/>
                  </a:cubicBezTo>
                  <a:cubicBezTo>
                    <a:pt x="4" y="30"/>
                    <a:pt x="3" y="32"/>
                    <a:pt x="3" y="34"/>
                  </a:cubicBezTo>
                  <a:cubicBezTo>
                    <a:pt x="3" y="35"/>
                    <a:pt x="3" y="35"/>
                    <a:pt x="3" y="36"/>
                  </a:cubicBezTo>
                  <a:cubicBezTo>
                    <a:pt x="4" y="37"/>
                    <a:pt x="5" y="38"/>
                    <a:pt x="6" y="38"/>
                  </a:cubicBezTo>
                  <a:cubicBezTo>
                    <a:pt x="7" y="39"/>
                    <a:pt x="8" y="39"/>
                    <a:pt x="8" y="39"/>
                  </a:cubicBezTo>
                  <a:cubicBezTo>
                    <a:pt x="7" y="41"/>
                    <a:pt x="6" y="44"/>
                    <a:pt x="5" y="47"/>
                  </a:cubicBezTo>
                  <a:cubicBezTo>
                    <a:pt x="5" y="48"/>
                    <a:pt x="5" y="49"/>
                    <a:pt x="6" y="49"/>
                  </a:cubicBezTo>
                  <a:cubicBezTo>
                    <a:pt x="8" y="50"/>
                    <a:pt x="10" y="50"/>
                    <a:pt x="12" y="50"/>
                  </a:cubicBezTo>
                  <a:cubicBezTo>
                    <a:pt x="13" y="50"/>
                    <a:pt x="15" y="50"/>
                    <a:pt x="17" y="49"/>
                  </a:cubicBezTo>
                  <a:cubicBezTo>
                    <a:pt x="15" y="53"/>
                    <a:pt x="12" y="56"/>
                    <a:pt x="9" y="60"/>
                  </a:cubicBezTo>
                  <a:cubicBezTo>
                    <a:pt x="9" y="60"/>
                    <a:pt x="9" y="61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5"/>
                    <a:pt x="9" y="66"/>
                    <a:pt x="10" y="67"/>
                  </a:cubicBezTo>
                  <a:cubicBezTo>
                    <a:pt x="11" y="67"/>
                    <a:pt x="13" y="68"/>
                    <a:pt x="14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7" y="67"/>
                    <a:pt x="19" y="66"/>
                    <a:pt x="20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66"/>
                    <a:pt x="22" y="66"/>
                    <a:pt x="22" y="65"/>
                  </a:cubicBezTo>
                  <a:cubicBezTo>
                    <a:pt x="23" y="64"/>
                    <a:pt x="22" y="63"/>
                    <a:pt x="21" y="63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17" y="62"/>
                    <a:pt x="16" y="63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3" y="64"/>
                    <a:pt x="13" y="63"/>
                    <a:pt x="13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3"/>
                    <a:pt x="13" y="62"/>
                  </a:cubicBezTo>
                  <a:cubicBezTo>
                    <a:pt x="17" y="57"/>
                    <a:pt x="20" y="51"/>
                    <a:pt x="24" y="46"/>
                  </a:cubicBezTo>
                  <a:cubicBezTo>
                    <a:pt x="25" y="45"/>
                    <a:pt x="25" y="44"/>
                    <a:pt x="24" y="43"/>
                  </a:cubicBezTo>
                  <a:cubicBezTo>
                    <a:pt x="24" y="43"/>
                    <a:pt x="23" y="43"/>
                    <a:pt x="23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19" y="45"/>
                    <a:pt x="15" y="46"/>
                    <a:pt x="12" y="46"/>
                  </a:cubicBezTo>
                  <a:cubicBezTo>
                    <a:pt x="11" y="46"/>
                    <a:pt x="10" y="46"/>
                    <a:pt x="9" y="46"/>
                  </a:cubicBezTo>
                  <a:cubicBezTo>
                    <a:pt x="10" y="43"/>
                    <a:pt x="12" y="41"/>
                    <a:pt x="14" y="39"/>
                  </a:cubicBezTo>
                  <a:cubicBezTo>
                    <a:pt x="17" y="38"/>
                    <a:pt x="20" y="37"/>
                    <a:pt x="23" y="34"/>
                  </a:cubicBezTo>
                  <a:cubicBezTo>
                    <a:pt x="23" y="33"/>
                    <a:pt x="23" y="32"/>
                    <a:pt x="23" y="32"/>
                  </a:cubicBezTo>
                  <a:cubicBezTo>
                    <a:pt x="22" y="31"/>
                    <a:pt x="22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17" y="32"/>
                    <a:pt x="15" y="33"/>
                    <a:pt x="12" y="35"/>
                  </a:cubicBezTo>
                  <a:cubicBezTo>
                    <a:pt x="12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5"/>
                    <a:pt x="9" y="35"/>
                    <a:pt x="9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3"/>
                    <a:pt x="8" y="32"/>
                  </a:cubicBezTo>
                  <a:cubicBezTo>
                    <a:pt x="13" y="26"/>
                    <a:pt x="17" y="20"/>
                    <a:pt x="22" y="14"/>
                  </a:cubicBezTo>
                  <a:cubicBezTo>
                    <a:pt x="22" y="13"/>
                    <a:pt x="22" y="12"/>
                    <a:pt x="22" y="12"/>
                  </a:cubicBezTo>
                  <a:cubicBezTo>
                    <a:pt x="21" y="11"/>
                    <a:pt x="21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6" y="13"/>
                    <a:pt x="12" y="16"/>
                    <a:pt x="8" y="18"/>
                  </a:cubicBezTo>
                  <a:cubicBezTo>
                    <a:pt x="7" y="18"/>
                    <a:pt x="6" y="19"/>
                    <a:pt x="6" y="19"/>
                  </a:cubicBezTo>
                  <a:cubicBezTo>
                    <a:pt x="6" y="19"/>
                    <a:pt x="6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4" y="18"/>
                  </a:cubicBezTo>
                  <a:cubicBezTo>
                    <a:pt x="4" y="17"/>
                    <a:pt x="4" y="16"/>
                    <a:pt x="4" y="15"/>
                  </a:cubicBezTo>
                  <a:cubicBezTo>
                    <a:pt x="4" y="15"/>
                    <a:pt x="4" y="14"/>
                    <a:pt x="4" y="13"/>
                  </a:cubicBezTo>
                  <a:cubicBezTo>
                    <a:pt x="5" y="10"/>
                    <a:pt x="7" y="6"/>
                    <a:pt x="10" y="3"/>
                  </a:cubicBezTo>
                  <a:cubicBezTo>
                    <a:pt x="10" y="2"/>
                    <a:pt x="10" y="1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5" name="Freeform 846"/>
            <p:cNvSpPr>
              <a:spLocks/>
            </p:cNvSpPr>
            <p:nvPr/>
          </p:nvSpPr>
          <p:spPr bwMode="auto">
            <a:xfrm>
              <a:off x="2649885" y="4516337"/>
              <a:ext cx="52870" cy="144272"/>
            </a:xfrm>
            <a:custGeom>
              <a:avLst/>
              <a:gdLst>
                <a:gd name="T0" fmla="*/ 7 w 25"/>
                <a:gd name="T1" fmla="*/ 0 h 68"/>
                <a:gd name="T2" fmla="*/ 0 w 25"/>
                <a:gd name="T3" fmla="*/ 15 h 68"/>
                <a:gd name="T4" fmla="*/ 5 w 25"/>
                <a:gd name="T5" fmla="*/ 23 h 68"/>
                <a:gd name="T6" fmla="*/ 11 w 25"/>
                <a:gd name="T7" fmla="*/ 21 h 68"/>
                <a:gd name="T8" fmla="*/ 6 w 25"/>
                <a:gd name="T9" fmla="*/ 29 h 68"/>
                <a:gd name="T10" fmla="*/ 4 w 25"/>
                <a:gd name="T11" fmla="*/ 36 h 68"/>
                <a:gd name="T12" fmla="*/ 9 w 25"/>
                <a:gd name="T13" fmla="*/ 39 h 68"/>
                <a:gd name="T14" fmla="*/ 7 w 25"/>
                <a:gd name="T15" fmla="*/ 49 h 68"/>
                <a:gd name="T16" fmla="*/ 18 w 25"/>
                <a:gd name="T17" fmla="*/ 49 h 68"/>
                <a:gd name="T18" fmla="*/ 9 w 25"/>
                <a:gd name="T19" fmla="*/ 63 h 68"/>
                <a:gd name="T20" fmla="*/ 11 w 25"/>
                <a:gd name="T21" fmla="*/ 67 h 68"/>
                <a:gd name="T22" fmla="*/ 16 w 25"/>
                <a:gd name="T23" fmla="*/ 68 h 68"/>
                <a:gd name="T24" fmla="*/ 20 w 25"/>
                <a:gd name="T25" fmla="*/ 66 h 68"/>
                <a:gd name="T26" fmla="*/ 21 w 25"/>
                <a:gd name="T27" fmla="*/ 66 h 68"/>
                <a:gd name="T28" fmla="*/ 21 w 25"/>
                <a:gd name="T29" fmla="*/ 63 h 68"/>
                <a:gd name="T30" fmla="*/ 15 w 25"/>
                <a:gd name="T31" fmla="*/ 64 h 68"/>
                <a:gd name="T32" fmla="*/ 15 w 25"/>
                <a:gd name="T33" fmla="*/ 64 h 68"/>
                <a:gd name="T34" fmla="*/ 13 w 25"/>
                <a:gd name="T35" fmla="*/ 63 h 68"/>
                <a:gd name="T36" fmla="*/ 25 w 25"/>
                <a:gd name="T37" fmla="*/ 46 h 68"/>
                <a:gd name="T38" fmla="*/ 23 w 25"/>
                <a:gd name="T39" fmla="*/ 43 h 68"/>
                <a:gd name="T40" fmla="*/ 12 w 25"/>
                <a:gd name="T41" fmla="*/ 46 h 68"/>
                <a:gd name="T42" fmla="*/ 14 w 25"/>
                <a:gd name="T43" fmla="*/ 39 h 68"/>
                <a:gd name="T44" fmla="*/ 23 w 25"/>
                <a:gd name="T45" fmla="*/ 32 h 68"/>
                <a:gd name="T46" fmla="*/ 21 w 25"/>
                <a:gd name="T47" fmla="*/ 31 h 68"/>
                <a:gd name="T48" fmla="*/ 11 w 25"/>
                <a:gd name="T49" fmla="*/ 35 h 68"/>
                <a:gd name="T50" fmla="*/ 10 w 25"/>
                <a:gd name="T51" fmla="*/ 35 h 68"/>
                <a:gd name="T52" fmla="*/ 8 w 25"/>
                <a:gd name="T53" fmla="*/ 34 h 68"/>
                <a:gd name="T54" fmla="*/ 9 w 25"/>
                <a:gd name="T55" fmla="*/ 32 h 68"/>
                <a:gd name="T56" fmla="*/ 22 w 25"/>
                <a:gd name="T57" fmla="*/ 12 h 68"/>
                <a:gd name="T58" fmla="*/ 20 w 25"/>
                <a:gd name="T59" fmla="*/ 11 h 68"/>
                <a:gd name="T60" fmla="*/ 6 w 25"/>
                <a:gd name="T61" fmla="*/ 19 h 68"/>
                <a:gd name="T62" fmla="*/ 6 w 25"/>
                <a:gd name="T63" fmla="*/ 19 h 68"/>
                <a:gd name="T64" fmla="*/ 4 w 25"/>
                <a:gd name="T65" fmla="*/ 15 h 68"/>
                <a:gd name="T66" fmla="*/ 10 w 25"/>
                <a:gd name="T67" fmla="*/ 3 h 68"/>
                <a:gd name="T68" fmla="*/ 9 w 25"/>
                <a:gd name="T6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" h="68">
                  <a:moveTo>
                    <a:pt x="9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4" y="4"/>
                    <a:pt x="2" y="8"/>
                    <a:pt x="1" y="12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0" y="17"/>
                    <a:pt x="1" y="18"/>
                    <a:pt x="1" y="20"/>
                  </a:cubicBezTo>
                  <a:cubicBezTo>
                    <a:pt x="2" y="21"/>
                    <a:pt x="4" y="23"/>
                    <a:pt x="5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8" y="23"/>
                    <a:pt x="10" y="22"/>
                    <a:pt x="11" y="21"/>
                  </a:cubicBezTo>
                  <a:cubicBezTo>
                    <a:pt x="12" y="21"/>
                    <a:pt x="12" y="20"/>
                    <a:pt x="13" y="20"/>
                  </a:cubicBezTo>
                  <a:cubicBezTo>
                    <a:pt x="11" y="23"/>
                    <a:pt x="8" y="26"/>
                    <a:pt x="6" y="29"/>
                  </a:cubicBezTo>
                  <a:cubicBezTo>
                    <a:pt x="5" y="30"/>
                    <a:pt x="4" y="32"/>
                    <a:pt x="4" y="34"/>
                  </a:cubicBezTo>
                  <a:cubicBezTo>
                    <a:pt x="4" y="35"/>
                    <a:pt x="4" y="35"/>
                    <a:pt x="4" y="36"/>
                  </a:cubicBezTo>
                  <a:cubicBezTo>
                    <a:pt x="5" y="37"/>
                    <a:pt x="6" y="38"/>
                    <a:pt x="6" y="38"/>
                  </a:cubicBezTo>
                  <a:cubicBezTo>
                    <a:pt x="7" y="39"/>
                    <a:pt x="8" y="39"/>
                    <a:pt x="9" y="39"/>
                  </a:cubicBezTo>
                  <a:cubicBezTo>
                    <a:pt x="7" y="41"/>
                    <a:pt x="6" y="44"/>
                    <a:pt x="6" y="47"/>
                  </a:cubicBezTo>
                  <a:cubicBezTo>
                    <a:pt x="5" y="48"/>
                    <a:pt x="6" y="49"/>
                    <a:pt x="7" y="49"/>
                  </a:cubicBezTo>
                  <a:cubicBezTo>
                    <a:pt x="9" y="50"/>
                    <a:pt x="11" y="50"/>
                    <a:pt x="12" y="50"/>
                  </a:cubicBezTo>
                  <a:cubicBezTo>
                    <a:pt x="14" y="50"/>
                    <a:pt x="16" y="50"/>
                    <a:pt x="18" y="49"/>
                  </a:cubicBezTo>
                  <a:cubicBezTo>
                    <a:pt x="15" y="53"/>
                    <a:pt x="13" y="56"/>
                    <a:pt x="10" y="60"/>
                  </a:cubicBezTo>
                  <a:cubicBezTo>
                    <a:pt x="10" y="60"/>
                    <a:pt x="9" y="61"/>
                    <a:pt x="9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5"/>
                    <a:pt x="10" y="66"/>
                    <a:pt x="11" y="67"/>
                  </a:cubicBezTo>
                  <a:cubicBezTo>
                    <a:pt x="12" y="67"/>
                    <a:pt x="13" y="68"/>
                    <a:pt x="15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8" y="67"/>
                    <a:pt x="19" y="66"/>
                    <a:pt x="20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2" y="66"/>
                    <a:pt x="23" y="66"/>
                    <a:pt x="23" y="65"/>
                  </a:cubicBezTo>
                  <a:cubicBezTo>
                    <a:pt x="23" y="64"/>
                    <a:pt x="23" y="63"/>
                    <a:pt x="21" y="63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18" y="62"/>
                    <a:pt x="16" y="63"/>
                    <a:pt x="15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4" y="64"/>
                    <a:pt x="13" y="63"/>
                    <a:pt x="13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3" y="63"/>
                    <a:pt x="13" y="63"/>
                    <a:pt x="13" y="62"/>
                  </a:cubicBezTo>
                  <a:cubicBezTo>
                    <a:pt x="17" y="57"/>
                    <a:pt x="21" y="51"/>
                    <a:pt x="25" y="46"/>
                  </a:cubicBezTo>
                  <a:cubicBezTo>
                    <a:pt x="25" y="45"/>
                    <a:pt x="25" y="44"/>
                    <a:pt x="25" y="43"/>
                  </a:cubicBezTo>
                  <a:cubicBezTo>
                    <a:pt x="24" y="43"/>
                    <a:pt x="24" y="43"/>
                    <a:pt x="23" y="43"/>
                  </a:cubicBezTo>
                  <a:cubicBezTo>
                    <a:pt x="23" y="43"/>
                    <a:pt x="23" y="43"/>
                    <a:pt x="22" y="43"/>
                  </a:cubicBezTo>
                  <a:cubicBezTo>
                    <a:pt x="19" y="45"/>
                    <a:pt x="16" y="46"/>
                    <a:pt x="12" y="46"/>
                  </a:cubicBezTo>
                  <a:cubicBezTo>
                    <a:pt x="12" y="46"/>
                    <a:pt x="11" y="46"/>
                    <a:pt x="10" y="46"/>
                  </a:cubicBezTo>
                  <a:cubicBezTo>
                    <a:pt x="11" y="43"/>
                    <a:pt x="13" y="41"/>
                    <a:pt x="14" y="39"/>
                  </a:cubicBezTo>
                  <a:cubicBezTo>
                    <a:pt x="18" y="38"/>
                    <a:pt x="21" y="37"/>
                    <a:pt x="23" y="34"/>
                  </a:cubicBezTo>
                  <a:cubicBezTo>
                    <a:pt x="24" y="33"/>
                    <a:pt x="24" y="32"/>
                    <a:pt x="23" y="32"/>
                  </a:cubicBezTo>
                  <a:cubicBezTo>
                    <a:pt x="23" y="31"/>
                    <a:pt x="22" y="31"/>
                    <a:pt x="22" y="31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18" y="32"/>
                    <a:pt x="15" y="33"/>
                    <a:pt x="13" y="35"/>
                  </a:cubicBezTo>
                  <a:cubicBezTo>
                    <a:pt x="12" y="35"/>
                    <a:pt x="12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0" y="35"/>
                    <a:pt x="10" y="35"/>
                  </a:cubicBezTo>
                  <a:cubicBezTo>
                    <a:pt x="9" y="35"/>
                    <a:pt x="9" y="35"/>
                    <a:pt x="8" y="35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3"/>
                    <a:pt x="9" y="32"/>
                  </a:cubicBezTo>
                  <a:cubicBezTo>
                    <a:pt x="13" y="26"/>
                    <a:pt x="18" y="20"/>
                    <a:pt x="23" y="14"/>
                  </a:cubicBezTo>
                  <a:cubicBezTo>
                    <a:pt x="23" y="13"/>
                    <a:pt x="23" y="12"/>
                    <a:pt x="22" y="12"/>
                  </a:cubicBezTo>
                  <a:cubicBezTo>
                    <a:pt x="22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ubicBezTo>
                    <a:pt x="16" y="13"/>
                    <a:pt x="12" y="16"/>
                    <a:pt x="9" y="18"/>
                  </a:cubicBezTo>
                  <a:cubicBezTo>
                    <a:pt x="8" y="18"/>
                    <a:pt x="7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19"/>
                    <a:pt x="5" y="19"/>
                    <a:pt x="5" y="18"/>
                  </a:cubicBezTo>
                  <a:cubicBezTo>
                    <a:pt x="5" y="17"/>
                    <a:pt x="4" y="16"/>
                    <a:pt x="4" y="15"/>
                  </a:cubicBezTo>
                  <a:cubicBezTo>
                    <a:pt x="4" y="15"/>
                    <a:pt x="4" y="14"/>
                    <a:pt x="5" y="13"/>
                  </a:cubicBezTo>
                  <a:cubicBezTo>
                    <a:pt x="6" y="10"/>
                    <a:pt x="8" y="6"/>
                    <a:pt x="10" y="3"/>
                  </a:cubicBezTo>
                  <a:cubicBezTo>
                    <a:pt x="11" y="2"/>
                    <a:pt x="11" y="1"/>
                    <a:pt x="10" y="0"/>
                  </a:cubicBezTo>
                  <a:cubicBezTo>
                    <a:pt x="10" y="0"/>
                    <a:pt x="9" y="0"/>
                    <a:pt x="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6" name="Freeform 853"/>
            <p:cNvSpPr>
              <a:spLocks noEditPoints="1"/>
            </p:cNvSpPr>
            <p:nvPr/>
          </p:nvSpPr>
          <p:spPr bwMode="auto">
            <a:xfrm>
              <a:off x="2950975" y="4448233"/>
              <a:ext cx="170259" cy="195350"/>
            </a:xfrm>
            <a:custGeom>
              <a:avLst/>
              <a:gdLst>
                <a:gd name="T0" fmla="*/ 59 w 80"/>
                <a:gd name="T1" fmla="*/ 56 h 92"/>
                <a:gd name="T2" fmla="*/ 50 w 80"/>
                <a:gd name="T3" fmla="*/ 58 h 92"/>
                <a:gd name="T4" fmla="*/ 9 w 80"/>
                <a:gd name="T5" fmla="*/ 78 h 92"/>
                <a:gd name="T6" fmla="*/ 13 w 80"/>
                <a:gd name="T7" fmla="*/ 82 h 92"/>
                <a:gd name="T8" fmla="*/ 67 w 80"/>
                <a:gd name="T9" fmla="*/ 40 h 92"/>
                <a:gd name="T10" fmla="*/ 64 w 80"/>
                <a:gd name="T11" fmla="*/ 42 h 92"/>
                <a:gd name="T12" fmla="*/ 66 w 80"/>
                <a:gd name="T13" fmla="*/ 38 h 92"/>
                <a:gd name="T14" fmla="*/ 47 w 80"/>
                <a:gd name="T15" fmla="*/ 57 h 92"/>
                <a:gd name="T16" fmla="*/ 25 w 80"/>
                <a:gd name="T17" fmla="*/ 34 h 92"/>
                <a:gd name="T18" fmla="*/ 39 w 80"/>
                <a:gd name="T19" fmla="*/ 19 h 92"/>
                <a:gd name="T20" fmla="*/ 37 w 80"/>
                <a:gd name="T21" fmla="*/ 24 h 92"/>
                <a:gd name="T22" fmla="*/ 35 w 80"/>
                <a:gd name="T23" fmla="*/ 31 h 92"/>
                <a:gd name="T24" fmla="*/ 56 w 80"/>
                <a:gd name="T25" fmla="*/ 46 h 92"/>
                <a:gd name="T26" fmla="*/ 57 w 80"/>
                <a:gd name="T27" fmla="*/ 46 h 92"/>
                <a:gd name="T28" fmla="*/ 68 w 80"/>
                <a:gd name="T29" fmla="*/ 44 h 92"/>
                <a:gd name="T30" fmla="*/ 62 w 80"/>
                <a:gd name="T31" fmla="*/ 54 h 92"/>
                <a:gd name="T32" fmla="*/ 59 w 80"/>
                <a:gd name="T33" fmla="*/ 54 h 92"/>
                <a:gd name="T34" fmla="*/ 48 w 80"/>
                <a:gd name="T35" fmla="*/ 57 h 92"/>
                <a:gd name="T36" fmla="*/ 39 w 80"/>
                <a:gd name="T37" fmla="*/ 31 h 92"/>
                <a:gd name="T38" fmla="*/ 57 w 80"/>
                <a:gd name="T39" fmla="*/ 20 h 92"/>
                <a:gd name="T40" fmla="*/ 71 w 80"/>
                <a:gd name="T41" fmla="*/ 25 h 92"/>
                <a:gd name="T42" fmla="*/ 63 w 80"/>
                <a:gd name="T43" fmla="*/ 24 h 92"/>
                <a:gd name="T44" fmla="*/ 62 w 80"/>
                <a:gd name="T45" fmla="*/ 26 h 92"/>
                <a:gd name="T46" fmla="*/ 68 w 80"/>
                <a:gd name="T47" fmla="*/ 28 h 92"/>
                <a:gd name="T48" fmla="*/ 61 w 80"/>
                <a:gd name="T49" fmla="*/ 28 h 92"/>
                <a:gd name="T50" fmla="*/ 66 w 80"/>
                <a:gd name="T51" fmla="*/ 31 h 92"/>
                <a:gd name="T52" fmla="*/ 59 w 80"/>
                <a:gd name="T53" fmla="*/ 31 h 92"/>
                <a:gd name="T54" fmla="*/ 58 w 80"/>
                <a:gd name="T55" fmla="*/ 33 h 92"/>
                <a:gd name="T56" fmla="*/ 65 w 80"/>
                <a:gd name="T57" fmla="*/ 33 h 92"/>
                <a:gd name="T58" fmla="*/ 56 w 80"/>
                <a:gd name="T59" fmla="*/ 35 h 92"/>
                <a:gd name="T60" fmla="*/ 62 w 80"/>
                <a:gd name="T61" fmla="*/ 37 h 92"/>
                <a:gd name="T62" fmla="*/ 55 w 80"/>
                <a:gd name="T63" fmla="*/ 38 h 92"/>
                <a:gd name="T64" fmla="*/ 54 w 80"/>
                <a:gd name="T65" fmla="*/ 39 h 92"/>
                <a:gd name="T66" fmla="*/ 59 w 80"/>
                <a:gd name="T67" fmla="*/ 40 h 92"/>
                <a:gd name="T68" fmla="*/ 52 w 80"/>
                <a:gd name="T69" fmla="*/ 41 h 92"/>
                <a:gd name="T70" fmla="*/ 51 w 80"/>
                <a:gd name="T71" fmla="*/ 42 h 92"/>
                <a:gd name="T72" fmla="*/ 51 w 80"/>
                <a:gd name="T73" fmla="*/ 43 h 92"/>
                <a:gd name="T74" fmla="*/ 54 w 80"/>
                <a:gd name="T75" fmla="*/ 9 h 92"/>
                <a:gd name="T76" fmla="*/ 61 w 80"/>
                <a:gd name="T77" fmla="*/ 4 h 92"/>
                <a:gd name="T78" fmla="*/ 72 w 80"/>
                <a:gd name="T79" fmla="*/ 8 h 92"/>
                <a:gd name="T80" fmla="*/ 70 w 80"/>
                <a:gd name="T81" fmla="*/ 20 h 92"/>
                <a:gd name="T82" fmla="*/ 60 w 80"/>
                <a:gd name="T83" fmla="*/ 0 h 92"/>
                <a:gd name="T84" fmla="*/ 52 w 80"/>
                <a:gd name="T85" fmla="*/ 3 h 92"/>
                <a:gd name="T86" fmla="*/ 39 w 80"/>
                <a:gd name="T87" fmla="*/ 15 h 92"/>
                <a:gd name="T88" fmla="*/ 22 w 80"/>
                <a:gd name="T89" fmla="*/ 34 h 92"/>
                <a:gd name="T90" fmla="*/ 6 w 80"/>
                <a:gd name="T91" fmla="*/ 76 h 92"/>
                <a:gd name="T92" fmla="*/ 3 w 80"/>
                <a:gd name="T93" fmla="*/ 84 h 92"/>
                <a:gd name="T94" fmla="*/ 2 w 80"/>
                <a:gd name="T95" fmla="*/ 92 h 92"/>
                <a:gd name="T96" fmla="*/ 16 w 80"/>
                <a:gd name="T97" fmla="*/ 85 h 92"/>
                <a:gd name="T98" fmla="*/ 52 w 80"/>
                <a:gd name="T99" fmla="*/ 61 h 92"/>
                <a:gd name="T100" fmla="*/ 71 w 80"/>
                <a:gd name="T101" fmla="*/ 44 h 92"/>
                <a:gd name="T102" fmla="*/ 79 w 80"/>
                <a:gd name="T103" fmla="*/ 18 h 92"/>
                <a:gd name="T104" fmla="*/ 60 w 80"/>
                <a:gd name="T10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0" h="92">
                  <a:moveTo>
                    <a:pt x="50" y="58"/>
                  </a:moveTo>
                  <a:cubicBezTo>
                    <a:pt x="50" y="58"/>
                    <a:pt x="50" y="58"/>
                    <a:pt x="50" y="58"/>
                  </a:cubicBezTo>
                  <a:cubicBezTo>
                    <a:pt x="53" y="57"/>
                    <a:pt x="56" y="57"/>
                    <a:pt x="59" y="56"/>
                  </a:cubicBezTo>
                  <a:cubicBezTo>
                    <a:pt x="58" y="57"/>
                    <a:pt x="56" y="57"/>
                    <a:pt x="55" y="58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3" y="57"/>
                    <a:pt x="51" y="57"/>
                    <a:pt x="50" y="58"/>
                  </a:cubicBezTo>
                  <a:moveTo>
                    <a:pt x="6" y="86"/>
                  </a:moveTo>
                  <a:cubicBezTo>
                    <a:pt x="6" y="86"/>
                    <a:pt x="6" y="86"/>
                    <a:pt x="6" y="86"/>
                  </a:cubicBezTo>
                  <a:cubicBezTo>
                    <a:pt x="7" y="83"/>
                    <a:pt x="8" y="80"/>
                    <a:pt x="9" y="78"/>
                  </a:cubicBezTo>
                  <a:cubicBezTo>
                    <a:pt x="11" y="76"/>
                    <a:pt x="22" y="63"/>
                    <a:pt x="30" y="53"/>
                  </a:cubicBezTo>
                  <a:cubicBezTo>
                    <a:pt x="32" y="54"/>
                    <a:pt x="33" y="55"/>
                    <a:pt x="35" y="56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6" y="86"/>
                    <a:pt x="6" y="86"/>
                    <a:pt x="6" y="86"/>
                  </a:cubicBezTo>
                  <a:moveTo>
                    <a:pt x="64" y="42"/>
                  </a:moveTo>
                  <a:cubicBezTo>
                    <a:pt x="65" y="41"/>
                    <a:pt x="66" y="41"/>
                    <a:pt x="67" y="40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6" y="41"/>
                    <a:pt x="65" y="41"/>
                    <a:pt x="64" y="42"/>
                  </a:cubicBezTo>
                  <a:moveTo>
                    <a:pt x="65" y="39"/>
                  </a:moveTo>
                  <a:cubicBezTo>
                    <a:pt x="65" y="39"/>
                    <a:pt x="66" y="38"/>
                    <a:pt x="66" y="38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9"/>
                    <a:pt x="65" y="39"/>
                    <a:pt x="65" y="39"/>
                  </a:cubicBezTo>
                  <a:moveTo>
                    <a:pt x="48" y="57"/>
                  </a:moveTo>
                  <a:cubicBezTo>
                    <a:pt x="47" y="57"/>
                    <a:pt x="47" y="57"/>
                    <a:pt x="47" y="57"/>
                  </a:cubicBezTo>
                  <a:cubicBezTo>
                    <a:pt x="41" y="56"/>
                    <a:pt x="34" y="52"/>
                    <a:pt x="31" y="48"/>
                  </a:cubicBezTo>
                  <a:cubicBezTo>
                    <a:pt x="27" y="44"/>
                    <a:pt x="25" y="39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29"/>
                    <a:pt x="27" y="24"/>
                    <a:pt x="31" y="22"/>
                  </a:cubicBezTo>
                  <a:cubicBezTo>
                    <a:pt x="33" y="20"/>
                    <a:pt x="36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40" y="19"/>
                    <a:pt x="40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7" y="23"/>
                    <a:pt x="37" y="23"/>
                    <a:pt x="37" y="24"/>
                  </a:cubicBezTo>
                  <a:cubicBezTo>
                    <a:pt x="37" y="24"/>
                    <a:pt x="36" y="25"/>
                    <a:pt x="36" y="25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7"/>
                    <a:pt x="35" y="29"/>
                    <a:pt x="35" y="31"/>
                  </a:cubicBezTo>
                  <a:cubicBezTo>
                    <a:pt x="35" y="35"/>
                    <a:pt x="37" y="40"/>
                    <a:pt x="40" y="43"/>
                  </a:cubicBezTo>
                  <a:cubicBezTo>
                    <a:pt x="43" y="46"/>
                    <a:pt x="47" y="47"/>
                    <a:pt x="51" y="47"/>
                  </a:cubicBezTo>
                  <a:cubicBezTo>
                    <a:pt x="53" y="47"/>
                    <a:pt x="54" y="47"/>
                    <a:pt x="56" y="46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61" y="45"/>
                    <a:pt x="64" y="44"/>
                    <a:pt x="67" y="42"/>
                  </a:cubicBezTo>
                  <a:cubicBezTo>
                    <a:pt x="68" y="42"/>
                    <a:pt x="68" y="42"/>
                    <a:pt x="68" y="42"/>
                  </a:cubicBezTo>
                  <a:cubicBezTo>
                    <a:pt x="68" y="43"/>
                    <a:pt x="68" y="43"/>
                    <a:pt x="68" y="44"/>
                  </a:cubicBezTo>
                  <a:cubicBezTo>
                    <a:pt x="68" y="48"/>
                    <a:pt x="66" y="52"/>
                    <a:pt x="63" y="54"/>
                  </a:cubicBezTo>
                  <a:cubicBezTo>
                    <a:pt x="63" y="54"/>
                    <a:pt x="63" y="54"/>
                    <a:pt x="62" y="55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2" y="54"/>
                    <a:pt x="62" y="54"/>
                    <a:pt x="61" y="54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60" y="54"/>
                    <a:pt x="60" y="54"/>
                    <a:pt x="59" y="54"/>
                  </a:cubicBezTo>
                  <a:cubicBezTo>
                    <a:pt x="56" y="55"/>
                    <a:pt x="52" y="56"/>
                    <a:pt x="48" y="56"/>
                  </a:cubicBezTo>
                  <a:cubicBezTo>
                    <a:pt x="48" y="56"/>
                    <a:pt x="47" y="57"/>
                    <a:pt x="48" y="57"/>
                  </a:cubicBezTo>
                  <a:cubicBezTo>
                    <a:pt x="48" y="57"/>
                    <a:pt x="48" y="57"/>
                    <a:pt x="48" y="57"/>
                  </a:cubicBezTo>
                  <a:moveTo>
                    <a:pt x="51" y="43"/>
                  </a:moveTo>
                  <a:cubicBezTo>
                    <a:pt x="48" y="43"/>
                    <a:pt x="45" y="42"/>
                    <a:pt x="42" y="40"/>
                  </a:cubicBezTo>
                  <a:cubicBezTo>
                    <a:pt x="40" y="38"/>
                    <a:pt x="39" y="34"/>
                    <a:pt x="39" y="31"/>
                  </a:cubicBezTo>
                  <a:cubicBezTo>
                    <a:pt x="39" y="30"/>
                    <a:pt x="39" y="28"/>
                    <a:pt x="40" y="27"/>
                  </a:cubicBezTo>
                  <a:cubicBezTo>
                    <a:pt x="44" y="21"/>
                    <a:pt x="47" y="16"/>
                    <a:pt x="51" y="10"/>
                  </a:cubicBezTo>
                  <a:cubicBezTo>
                    <a:pt x="51" y="14"/>
                    <a:pt x="54" y="17"/>
                    <a:pt x="57" y="20"/>
                  </a:cubicBezTo>
                  <a:cubicBezTo>
                    <a:pt x="61" y="23"/>
                    <a:pt x="66" y="24"/>
                    <a:pt x="70" y="24"/>
                  </a:cubicBezTo>
                  <a:cubicBezTo>
                    <a:pt x="70" y="24"/>
                    <a:pt x="71" y="24"/>
                    <a:pt x="72" y="24"/>
                  </a:cubicBezTo>
                  <a:cubicBezTo>
                    <a:pt x="71" y="24"/>
                    <a:pt x="71" y="25"/>
                    <a:pt x="71" y="25"/>
                  </a:cubicBezTo>
                  <a:cubicBezTo>
                    <a:pt x="70" y="25"/>
                    <a:pt x="70" y="25"/>
                    <a:pt x="70" y="25"/>
                  </a:cubicBezTo>
                  <a:cubicBezTo>
                    <a:pt x="69" y="25"/>
                    <a:pt x="69" y="25"/>
                    <a:pt x="68" y="25"/>
                  </a:cubicBezTo>
                  <a:cubicBezTo>
                    <a:pt x="66" y="25"/>
                    <a:pt x="65" y="25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2" y="24"/>
                    <a:pt x="62" y="25"/>
                    <a:pt x="62" y="25"/>
                  </a:cubicBezTo>
                  <a:cubicBezTo>
                    <a:pt x="62" y="25"/>
                    <a:pt x="62" y="26"/>
                    <a:pt x="62" y="26"/>
                  </a:cubicBezTo>
                  <a:cubicBezTo>
                    <a:pt x="64" y="26"/>
                    <a:pt x="66" y="27"/>
                    <a:pt x="68" y="27"/>
                  </a:cubicBezTo>
                  <a:cubicBezTo>
                    <a:pt x="69" y="27"/>
                    <a:pt x="69" y="27"/>
                    <a:pt x="70" y="27"/>
                  </a:cubicBezTo>
                  <a:cubicBezTo>
                    <a:pt x="69" y="27"/>
                    <a:pt x="69" y="28"/>
                    <a:pt x="68" y="28"/>
                  </a:cubicBezTo>
                  <a:cubicBezTo>
                    <a:pt x="66" y="28"/>
                    <a:pt x="64" y="28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7"/>
                    <a:pt x="61" y="27"/>
                    <a:pt x="61" y="28"/>
                  </a:cubicBezTo>
                  <a:cubicBezTo>
                    <a:pt x="61" y="28"/>
                    <a:pt x="61" y="29"/>
                    <a:pt x="61" y="29"/>
                  </a:cubicBezTo>
                  <a:cubicBezTo>
                    <a:pt x="63" y="29"/>
                    <a:pt x="65" y="30"/>
                    <a:pt x="67" y="30"/>
                  </a:cubicBezTo>
                  <a:cubicBezTo>
                    <a:pt x="67" y="30"/>
                    <a:pt x="67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5" y="31"/>
                    <a:pt x="64" y="31"/>
                    <a:pt x="63" y="31"/>
                  </a:cubicBezTo>
                  <a:cubicBezTo>
                    <a:pt x="62" y="31"/>
                    <a:pt x="60" y="31"/>
                    <a:pt x="59" y="31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58" y="31"/>
                    <a:pt x="58" y="31"/>
                    <a:pt x="58" y="32"/>
                  </a:cubicBezTo>
                  <a:cubicBezTo>
                    <a:pt x="58" y="32"/>
                    <a:pt x="58" y="33"/>
                    <a:pt x="58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60" y="33"/>
                    <a:pt x="62" y="33"/>
                    <a:pt x="63" y="33"/>
                  </a:cubicBezTo>
                  <a:cubicBezTo>
                    <a:pt x="64" y="33"/>
                    <a:pt x="64" y="33"/>
                    <a:pt x="65" y="33"/>
                  </a:cubicBezTo>
                  <a:cubicBezTo>
                    <a:pt x="64" y="34"/>
                    <a:pt x="64" y="35"/>
                    <a:pt x="63" y="35"/>
                  </a:cubicBezTo>
                  <a:cubicBezTo>
                    <a:pt x="61" y="35"/>
                    <a:pt x="59" y="35"/>
                    <a:pt x="56" y="35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6" y="35"/>
                    <a:pt x="55" y="35"/>
                    <a:pt x="55" y="36"/>
                  </a:cubicBezTo>
                  <a:cubicBezTo>
                    <a:pt x="55" y="36"/>
                    <a:pt x="55" y="36"/>
                    <a:pt x="56" y="37"/>
                  </a:cubicBezTo>
                  <a:cubicBezTo>
                    <a:pt x="58" y="37"/>
                    <a:pt x="60" y="37"/>
                    <a:pt x="62" y="37"/>
                  </a:cubicBezTo>
                  <a:cubicBezTo>
                    <a:pt x="61" y="38"/>
                    <a:pt x="61" y="38"/>
                    <a:pt x="60" y="39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9" y="39"/>
                    <a:pt x="57" y="39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4" y="38"/>
                    <a:pt x="54" y="38"/>
                  </a:cubicBezTo>
                  <a:cubicBezTo>
                    <a:pt x="54" y="38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6" y="40"/>
                    <a:pt x="57" y="40"/>
                    <a:pt x="59" y="40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5" y="42"/>
                    <a:pt x="53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2" y="43"/>
                    <a:pt x="53" y="43"/>
                    <a:pt x="54" y="43"/>
                  </a:cubicBezTo>
                  <a:cubicBezTo>
                    <a:pt x="53" y="43"/>
                    <a:pt x="52" y="43"/>
                    <a:pt x="51" y="43"/>
                  </a:cubicBezTo>
                  <a:cubicBezTo>
                    <a:pt x="51" y="43"/>
                    <a:pt x="51" y="43"/>
                    <a:pt x="51" y="43"/>
                  </a:cubicBezTo>
                  <a:moveTo>
                    <a:pt x="70" y="20"/>
                  </a:moveTo>
                  <a:cubicBezTo>
                    <a:pt x="67" y="20"/>
                    <a:pt x="63" y="19"/>
                    <a:pt x="59" y="17"/>
                  </a:cubicBezTo>
                  <a:cubicBezTo>
                    <a:pt x="56" y="15"/>
                    <a:pt x="54" y="12"/>
                    <a:pt x="54" y="9"/>
                  </a:cubicBezTo>
                  <a:cubicBezTo>
                    <a:pt x="54" y="7"/>
                    <a:pt x="55" y="6"/>
                    <a:pt x="55" y="5"/>
                  </a:cubicBezTo>
                  <a:cubicBezTo>
                    <a:pt x="57" y="4"/>
                    <a:pt x="59" y="4"/>
                    <a:pt x="60" y="4"/>
                  </a:cubicBezTo>
                  <a:cubicBezTo>
                    <a:pt x="60" y="4"/>
                    <a:pt x="61" y="4"/>
                    <a:pt x="61" y="4"/>
                  </a:cubicBezTo>
                  <a:cubicBezTo>
                    <a:pt x="65" y="4"/>
                    <a:pt x="69" y="5"/>
                    <a:pt x="72" y="8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5" y="11"/>
                    <a:pt x="76" y="14"/>
                    <a:pt x="76" y="15"/>
                  </a:cubicBezTo>
                  <a:cubicBezTo>
                    <a:pt x="76" y="17"/>
                    <a:pt x="75" y="19"/>
                    <a:pt x="74" y="19"/>
                  </a:cubicBezTo>
                  <a:cubicBezTo>
                    <a:pt x="73" y="20"/>
                    <a:pt x="72" y="20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moveTo>
                    <a:pt x="60" y="0"/>
                  </a:moveTo>
                  <a:cubicBezTo>
                    <a:pt x="58" y="0"/>
                    <a:pt x="56" y="0"/>
                    <a:pt x="53" y="1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48" y="8"/>
                    <a:pt x="45" y="12"/>
                    <a:pt x="43" y="16"/>
                  </a:cubicBezTo>
                  <a:cubicBezTo>
                    <a:pt x="41" y="16"/>
                    <a:pt x="40" y="15"/>
                    <a:pt x="39" y="15"/>
                  </a:cubicBezTo>
                  <a:cubicBezTo>
                    <a:pt x="35" y="15"/>
                    <a:pt x="32" y="17"/>
                    <a:pt x="29" y="19"/>
                  </a:cubicBezTo>
                  <a:cubicBezTo>
                    <a:pt x="24" y="22"/>
                    <a:pt x="22" y="28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40"/>
                    <a:pt x="24" y="45"/>
                    <a:pt x="28" y="50"/>
                  </a:cubicBezTo>
                  <a:cubicBezTo>
                    <a:pt x="23" y="55"/>
                    <a:pt x="18" y="61"/>
                    <a:pt x="14" y="66"/>
                  </a:cubicBezTo>
                  <a:cubicBezTo>
                    <a:pt x="10" y="72"/>
                    <a:pt x="6" y="76"/>
                    <a:pt x="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5" y="78"/>
                    <a:pt x="4" y="81"/>
                    <a:pt x="3" y="84"/>
                  </a:cubicBezTo>
                  <a:cubicBezTo>
                    <a:pt x="1" y="87"/>
                    <a:pt x="1" y="90"/>
                    <a:pt x="1" y="90"/>
                  </a:cubicBezTo>
                  <a:cubicBezTo>
                    <a:pt x="0" y="90"/>
                    <a:pt x="1" y="91"/>
                    <a:pt x="1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41" y="59"/>
                    <a:pt x="44" y="60"/>
                    <a:pt x="46" y="61"/>
                  </a:cubicBezTo>
                  <a:cubicBezTo>
                    <a:pt x="48" y="61"/>
                    <a:pt x="50" y="61"/>
                    <a:pt x="52" y="61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7" y="61"/>
                    <a:pt x="62" y="60"/>
                    <a:pt x="66" y="57"/>
                  </a:cubicBezTo>
                  <a:cubicBezTo>
                    <a:pt x="69" y="53"/>
                    <a:pt x="71" y="49"/>
                    <a:pt x="71" y="44"/>
                  </a:cubicBezTo>
                  <a:cubicBezTo>
                    <a:pt x="71" y="41"/>
                    <a:pt x="70" y="37"/>
                    <a:pt x="68" y="35"/>
                  </a:cubicBezTo>
                  <a:cubicBezTo>
                    <a:pt x="72" y="30"/>
                    <a:pt x="75" y="25"/>
                    <a:pt x="79" y="20"/>
                  </a:cubicBezTo>
                  <a:cubicBezTo>
                    <a:pt x="79" y="20"/>
                    <a:pt x="79" y="19"/>
                    <a:pt x="79" y="18"/>
                  </a:cubicBezTo>
                  <a:cubicBezTo>
                    <a:pt x="79" y="17"/>
                    <a:pt x="80" y="16"/>
                    <a:pt x="80" y="15"/>
                  </a:cubicBezTo>
                  <a:cubicBezTo>
                    <a:pt x="80" y="12"/>
                    <a:pt x="78" y="9"/>
                    <a:pt x="74" y="6"/>
                  </a:cubicBezTo>
                  <a:cubicBezTo>
                    <a:pt x="71" y="2"/>
                    <a:pt x="66" y="0"/>
                    <a:pt x="6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7" name="Freeform 854"/>
            <p:cNvSpPr>
              <a:spLocks/>
            </p:cNvSpPr>
            <p:nvPr/>
          </p:nvSpPr>
          <p:spPr bwMode="auto">
            <a:xfrm>
              <a:off x="3063883" y="4543220"/>
              <a:ext cx="31364" cy="8961"/>
            </a:xfrm>
            <a:custGeom>
              <a:avLst/>
              <a:gdLst>
                <a:gd name="T0" fmla="*/ 14 w 15"/>
                <a:gd name="T1" fmla="*/ 0 h 4"/>
                <a:gd name="T2" fmla="*/ 13 w 15"/>
                <a:gd name="T3" fmla="*/ 0 h 4"/>
                <a:gd name="T4" fmla="*/ 1 w 15"/>
                <a:gd name="T5" fmla="*/ 3 h 4"/>
                <a:gd name="T6" fmla="*/ 0 w 15"/>
                <a:gd name="T7" fmla="*/ 4 h 4"/>
                <a:gd name="T8" fmla="*/ 1 w 15"/>
                <a:gd name="T9" fmla="*/ 4 h 4"/>
                <a:gd name="T10" fmla="*/ 1 w 15"/>
                <a:gd name="T11" fmla="*/ 4 h 4"/>
                <a:gd name="T12" fmla="*/ 14 w 15"/>
                <a:gd name="T13" fmla="*/ 1 h 4"/>
                <a:gd name="T14" fmla="*/ 14 w 15"/>
                <a:gd name="T15" fmla="*/ 0 h 4"/>
                <a:gd name="T16" fmla="*/ 14 w 15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4">
                  <a:moveTo>
                    <a:pt x="1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9" y="1"/>
                    <a:pt x="5" y="2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6" y="4"/>
                    <a:pt x="10" y="3"/>
                    <a:pt x="14" y="1"/>
                  </a:cubicBezTo>
                  <a:cubicBezTo>
                    <a:pt x="14" y="1"/>
                    <a:pt x="15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8" name="Freeform 855"/>
            <p:cNvSpPr>
              <a:spLocks/>
            </p:cNvSpPr>
            <p:nvPr/>
          </p:nvSpPr>
          <p:spPr bwMode="auto">
            <a:xfrm>
              <a:off x="3061195" y="4552181"/>
              <a:ext cx="30467" cy="8065"/>
            </a:xfrm>
            <a:custGeom>
              <a:avLst/>
              <a:gdLst>
                <a:gd name="T0" fmla="*/ 13 w 14"/>
                <a:gd name="T1" fmla="*/ 0 h 4"/>
                <a:gd name="T2" fmla="*/ 13 w 14"/>
                <a:gd name="T3" fmla="*/ 0 h 4"/>
                <a:gd name="T4" fmla="*/ 1 w 14"/>
                <a:gd name="T5" fmla="*/ 3 h 4"/>
                <a:gd name="T6" fmla="*/ 0 w 14"/>
                <a:gd name="T7" fmla="*/ 4 h 4"/>
                <a:gd name="T8" fmla="*/ 1 w 14"/>
                <a:gd name="T9" fmla="*/ 4 h 4"/>
                <a:gd name="T10" fmla="*/ 1 w 14"/>
                <a:gd name="T11" fmla="*/ 4 h 4"/>
                <a:gd name="T12" fmla="*/ 13 w 14"/>
                <a:gd name="T13" fmla="*/ 2 h 4"/>
                <a:gd name="T14" fmla="*/ 14 w 14"/>
                <a:gd name="T15" fmla="*/ 1 h 4"/>
                <a:gd name="T16" fmla="*/ 13 w 1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4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9" y="2"/>
                    <a:pt x="5" y="2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4"/>
                    <a:pt x="9" y="3"/>
                    <a:pt x="13" y="2"/>
                  </a:cubicBezTo>
                  <a:cubicBezTo>
                    <a:pt x="14" y="2"/>
                    <a:pt x="14" y="1"/>
                    <a:pt x="14" y="1"/>
                  </a:cubicBezTo>
                  <a:cubicBezTo>
                    <a:pt x="14" y="0"/>
                    <a:pt x="13" y="0"/>
                    <a:pt x="1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69" name="组合 668"/>
          <p:cNvGrpSpPr/>
          <p:nvPr/>
        </p:nvGrpSpPr>
        <p:grpSpPr>
          <a:xfrm>
            <a:off x="4800480" y="2961584"/>
            <a:ext cx="139009" cy="93455"/>
            <a:chOff x="2772651" y="3725080"/>
            <a:chExt cx="265246" cy="178324"/>
          </a:xfrm>
        </p:grpSpPr>
        <p:sp>
          <p:nvSpPr>
            <p:cNvPr id="670" name="Freeform 856"/>
            <p:cNvSpPr>
              <a:spLocks/>
            </p:cNvSpPr>
            <p:nvPr/>
          </p:nvSpPr>
          <p:spPr bwMode="auto">
            <a:xfrm>
              <a:off x="3008325" y="381827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1" name="Freeform 857"/>
            <p:cNvSpPr>
              <a:spLocks/>
            </p:cNvSpPr>
            <p:nvPr/>
          </p:nvSpPr>
          <p:spPr bwMode="auto">
            <a:xfrm>
              <a:off x="3008325" y="381827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2" name="Freeform 858"/>
            <p:cNvSpPr>
              <a:spLocks noEditPoints="1"/>
            </p:cNvSpPr>
            <p:nvPr/>
          </p:nvSpPr>
          <p:spPr bwMode="auto">
            <a:xfrm>
              <a:off x="2772651" y="3725080"/>
              <a:ext cx="265246" cy="178324"/>
            </a:xfrm>
            <a:custGeom>
              <a:avLst/>
              <a:gdLst>
                <a:gd name="T0" fmla="*/ 20 w 125"/>
                <a:gd name="T1" fmla="*/ 58 h 84"/>
                <a:gd name="T2" fmla="*/ 27 w 125"/>
                <a:gd name="T3" fmla="*/ 78 h 84"/>
                <a:gd name="T4" fmla="*/ 53 w 125"/>
                <a:gd name="T5" fmla="*/ 46 h 84"/>
                <a:gd name="T6" fmla="*/ 46 w 125"/>
                <a:gd name="T7" fmla="*/ 75 h 84"/>
                <a:gd name="T8" fmla="*/ 29 w 125"/>
                <a:gd name="T9" fmla="*/ 79 h 84"/>
                <a:gd name="T10" fmla="*/ 37 w 125"/>
                <a:gd name="T11" fmla="*/ 51 h 84"/>
                <a:gd name="T12" fmla="*/ 48 w 125"/>
                <a:gd name="T13" fmla="*/ 46 h 84"/>
                <a:gd name="T14" fmla="*/ 51 w 125"/>
                <a:gd name="T15" fmla="*/ 46 h 84"/>
                <a:gd name="T16" fmla="*/ 31 w 125"/>
                <a:gd name="T17" fmla="*/ 79 h 84"/>
                <a:gd name="T18" fmla="*/ 97 w 125"/>
                <a:gd name="T19" fmla="*/ 25 h 84"/>
                <a:gd name="T20" fmla="*/ 104 w 125"/>
                <a:gd name="T21" fmla="*/ 23 h 84"/>
                <a:gd name="T22" fmla="*/ 101 w 125"/>
                <a:gd name="T23" fmla="*/ 50 h 84"/>
                <a:gd name="T24" fmla="*/ 108 w 125"/>
                <a:gd name="T25" fmla="*/ 24 h 84"/>
                <a:gd name="T26" fmla="*/ 111 w 125"/>
                <a:gd name="T27" fmla="*/ 43 h 84"/>
                <a:gd name="T28" fmla="*/ 111 w 125"/>
                <a:gd name="T29" fmla="*/ 44 h 84"/>
                <a:gd name="T30" fmla="*/ 110 w 125"/>
                <a:gd name="T31" fmla="*/ 44 h 84"/>
                <a:gd name="T32" fmla="*/ 85 w 125"/>
                <a:gd name="T33" fmla="*/ 56 h 84"/>
                <a:gd name="T34" fmla="*/ 74 w 125"/>
                <a:gd name="T35" fmla="*/ 35 h 84"/>
                <a:gd name="T36" fmla="*/ 88 w 125"/>
                <a:gd name="T37" fmla="*/ 54 h 84"/>
                <a:gd name="T38" fmla="*/ 82 w 125"/>
                <a:gd name="T39" fmla="*/ 0 h 84"/>
                <a:gd name="T40" fmla="*/ 82 w 125"/>
                <a:gd name="T41" fmla="*/ 19 h 84"/>
                <a:gd name="T42" fmla="*/ 83 w 125"/>
                <a:gd name="T43" fmla="*/ 11 h 84"/>
                <a:gd name="T44" fmla="*/ 87 w 125"/>
                <a:gd name="T45" fmla="*/ 6 h 84"/>
                <a:gd name="T46" fmla="*/ 105 w 125"/>
                <a:gd name="T47" fmla="*/ 17 h 84"/>
                <a:gd name="T48" fmla="*/ 72 w 125"/>
                <a:gd name="T49" fmla="*/ 30 h 84"/>
                <a:gd name="T50" fmla="*/ 59 w 125"/>
                <a:gd name="T51" fmla="*/ 41 h 84"/>
                <a:gd name="T52" fmla="*/ 50 w 125"/>
                <a:gd name="T53" fmla="*/ 40 h 84"/>
                <a:gd name="T54" fmla="*/ 33 w 125"/>
                <a:gd name="T55" fmla="*/ 46 h 84"/>
                <a:gd name="T56" fmla="*/ 19 w 125"/>
                <a:gd name="T57" fmla="*/ 34 h 84"/>
                <a:gd name="T58" fmla="*/ 24 w 125"/>
                <a:gd name="T59" fmla="*/ 37 h 84"/>
                <a:gd name="T60" fmla="*/ 29 w 125"/>
                <a:gd name="T61" fmla="*/ 41 h 84"/>
                <a:gd name="T62" fmla="*/ 15 w 125"/>
                <a:gd name="T63" fmla="*/ 28 h 84"/>
                <a:gd name="T64" fmla="*/ 4 w 125"/>
                <a:gd name="T65" fmla="*/ 60 h 84"/>
                <a:gd name="T66" fmla="*/ 5 w 125"/>
                <a:gd name="T67" fmla="*/ 71 h 84"/>
                <a:gd name="T68" fmla="*/ 11 w 125"/>
                <a:gd name="T69" fmla="*/ 68 h 84"/>
                <a:gd name="T70" fmla="*/ 18 w 125"/>
                <a:gd name="T71" fmla="*/ 79 h 84"/>
                <a:gd name="T72" fmla="*/ 55 w 125"/>
                <a:gd name="T73" fmla="*/ 76 h 84"/>
                <a:gd name="T74" fmla="*/ 65 w 125"/>
                <a:gd name="T75" fmla="*/ 45 h 84"/>
                <a:gd name="T76" fmla="*/ 72 w 125"/>
                <a:gd name="T77" fmla="*/ 55 h 84"/>
                <a:gd name="T78" fmla="*/ 110 w 125"/>
                <a:gd name="T79" fmla="*/ 52 h 84"/>
                <a:gd name="T80" fmla="*/ 118 w 125"/>
                <a:gd name="T81" fmla="*/ 23 h 84"/>
                <a:gd name="T82" fmla="*/ 96 w 125"/>
                <a:gd name="T83" fmla="*/ 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5" h="84">
                  <a:moveTo>
                    <a:pt x="27" y="78"/>
                  </a:moveTo>
                  <a:cubicBezTo>
                    <a:pt x="20" y="74"/>
                    <a:pt x="10" y="62"/>
                    <a:pt x="20" y="58"/>
                  </a:cubicBezTo>
                  <a:cubicBezTo>
                    <a:pt x="25" y="56"/>
                    <a:pt x="30" y="54"/>
                    <a:pt x="36" y="51"/>
                  </a:cubicBezTo>
                  <a:cubicBezTo>
                    <a:pt x="33" y="60"/>
                    <a:pt x="30" y="69"/>
                    <a:pt x="27" y="78"/>
                  </a:cubicBezTo>
                  <a:moveTo>
                    <a:pt x="46" y="75"/>
                  </a:moveTo>
                  <a:cubicBezTo>
                    <a:pt x="48" y="65"/>
                    <a:pt x="50" y="56"/>
                    <a:pt x="53" y="46"/>
                  </a:cubicBezTo>
                  <a:cubicBezTo>
                    <a:pt x="58" y="50"/>
                    <a:pt x="59" y="64"/>
                    <a:pt x="55" y="68"/>
                  </a:cubicBezTo>
                  <a:cubicBezTo>
                    <a:pt x="53" y="70"/>
                    <a:pt x="50" y="73"/>
                    <a:pt x="46" y="75"/>
                  </a:cubicBezTo>
                  <a:moveTo>
                    <a:pt x="31" y="79"/>
                  </a:moveTo>
                  <a:cubicBezTo>
                    <a:pt x="30" y="79"/>
                    <a:pt x="29" y="79"/>
                    <a:pt x="29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31" y="70"/>
                    <a:pt x="34" y="60"/>
                    <a:pt x="37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40" y="49"/>
                    <a:pt x="44" y="48"/>
                    <a:pt x="48" y="46"/>
                  </a:cubicBezTo>
                  <a:cubicBezTo>
                    <a:pt x="49" y="46"/>
                    <a:pt x="49" y="46"/>
                    <a:pt x="50" y="46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49" y="56"/>
                    <a:pt x="46" y="66"/>
                    <a:pt x="43" y="76"/>
                  </a:cubicBezTo>
                  <a:cubicBezTo>
                    <a:pt x="39" y="78"/>
                    <a:pt x="35" y="79"/>
                    <a:pt x="31" y="79"/>
                  </a:cubicBezTo>
                  <a:moveTo>
                    <a:pt x="89" y="55"/>
                  </a:moveTo>
                  <a:cubicBezTo>
                    <a:pt x="92" y="45"/>
                    <a:pt x="95" y="35"/>
                    <a:pt x="97" y="25"/>
                  </a:cubicBezTo>
                  <a:cubicBezTo>
                    <a:pt x="99" y="25"/>
                    <a:pt x="100" y="24"/>
                    <a:pt x="101" y="23"/>
                  </a:cubicBezTo>
                  <a:cubicBezTo>
                    <a:pt x="102" y="23"/>
                    <a:pt x="103" y="23"/>
                    <a:pt x="104" y="23"/>
                  </a:cubicBezTo>
                  <a:cubicBezTo>
                    <a:pt x="105" y="23"/>
                    <a:pt x="106" y="23"/>
                    <a:pt x="106" y="23"/>
                  </a:cubicBezTo>
                  <a:cubicBezTo>
                    <a:pt x="104" y="32"/>
                    <a:pt x="103" y="41"/>
                    <a:pt x="101" y="50"/>
                  </a:cubicBezTo>
                  <a:cubicBezTo>
                    <a:pt x="103" y="50"/>
                    <a:pt x="103" y="50"/>
                    <a:pt x="103" y="50"/>
                  </a:cubicBezTo>
                  <a:cubicBezTo>
                    <a:pt x="104" y="41"/>
                    <a:pt x="106" y="33"/>
                    <a:pt x="108" y="24"/>
                  </a:cubicBezTo>
                  <a:cubicBezTo>
                    <a:pt x="113" y="27"/>
                    <a:pt x="113" y="39"/>
                    <a:pt x="111" y="44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44"/>
                    <a:pt x="110" y="44"/>
                    <a:pt x="111" y="44"/>
                  </a:cubicBezTo>
                  <a:cubicBezTo>
                    <a:pt x="107" y="50"/>
                    <a:pt x="92" y="56"/>
                    <a:pt x="85" y="56"/>
                  </a:cubicBezTo>
                  <a:cubicBezTo>
                    <a:pt x="85" y="56"/>
                    <a:pt x="85" y="56"/>
                    <a:pt x="85" y="55"/>
                  </a:cubicBezTo>
                  <a:cubicBezTo>
                    <a:pt x="78" y="55"/>
                    <a:pt x="63" y="40"/>
                    <a:pt x="74" y="35"/>
                  </a:cubicBezTo>
                  <a:cubicBezTo>
                    <a:pt x="81" y="32"/>
                    <a:pt x="88" y="29"/>
                    <a:pt x="95" y="26"/>
                  </a:cubicBezTo>
                  <a:cubicBezTo>
                    <a:pt x="93" y="35"/>
                    <a:pt x="90" y="45"/>
                    <a:pt x="88" y="54"/>
                  </a:cubicBezTo>
                  <a:cubicBezTo>
                    <a:pt x="89" y="55"/>
                    <a:pt x="89" y="55"/>
                    <a:pt x="89" y="55"/>
                  </a:cubicBezTo>
                  <a:moveTo>
                    <a:pt x="82" y="0"/>
                  </a:moveTo>
                  <a:cubicBezTo>
                    <a:pt x="78" y="0"/>
                    <a:pt x="75" y="3"/>
                    <a:pt x="77" y="12"/>
                  </a:cubicBezTo>
                  <a:cubicBezTo>
                    <a:pt x="78" y="14"/>
                    <a:pt x="79" y="19"/>
                    <a:pt x="82" y="19"/>
                  </a:cubicBezTo>
                  <a:cubicBezTo>
                    <a:pt x="82" y="19"/>
                    <a:pt x="82" y="19"/>
                    <a:pt x="83" y="18"/>
                  </a:cubicBezTo>
                  <a:cubicBezTo>
                    <a:pt x="86" y="17"/>
                    <a:pt x="83" y="13"/>
                    <a:pt x="83" y="11"/>
                  </a:cubicBezTo>
                  <a:cubicBezTo>
                    <a:pt x="82" y="7"/>
                    <a:pt x="82" y="6"/>
                    <a:pt x="84" y="6"/>
                  </a:cubicBezTo>
                  <a:cubicBezTo>
                    <a:pt x="85" y="6"/>
                    <a:pt x="86" y="6"/>
                    <a:pt x="87" y="6"/>
                  </a:cubicBezTo>
                  <a:cubicBezTo>
                    <a:pt x="95" y="11"/>
                    <a:pt x="104" y="15"/>
                    <a:pt x="112" y="19"/>
                  </a:cubicBezTo>
                  <a:cubicBezTo>
                    <a:pt x="110" y="18"/>
                    <a:pt x="107" y="17"/>
                    <a:pt x="105" y="17"/>
                  </a:cubicBezTo>
                  <a:cubicBezTo>
                    <a:pt x="99" y="17"/>
                    <a:pt x="93" y="21"/>
                    <a:pt x="86" y="23"/>
                  </a:cubicBezTo>
                  <a:cubicBezTo>
                    <a:pt x="82" y="25"/>
                    <a:pt x="77" y="28"/>
                    <a:pt x="72" y="30"/>
                  </a:cubicBezTo>
                  <a:cubicBezTo>
                    <a:pt x="66" y="32"/>
                    <a:pt x="66" y="39"/>
                    <a:pt x="62" y="40"/>
                  </a:cubicBezTo>
                  <a:cubicBezTo>
                    <a:pt x="61" y="41"/>
                    <a:pt x="60" y="41"/>
                    <a:pt x="59" y="41"/>
                  </a:cubicBezTo>
                  <a:cubicBezTo>
                    <a:pt x="57" y="41"/>
                    <a:pt x="56" y="41"/>
                    <a:pt x="55" y="40"/>
                  </a:cubicBezTo>
                  <a:cubicBezTo>
                    <a:pt x="53" y="40"/>
                    <a:pt x="52" y="40"/>
                    <a:pt x="50" y="40"/>
                  </a:cubicBezTo>
                  <a:cubicBezTo>
                    <a:pt x="49" y="40"/>
                    <a:pt x="48" y="40"/>
                    <a:pt x="47" y="40"/>
                  </a:cubicBezTo>
                  <a:cubicBezTo>
                    <a:pt x="42" y="42"/>
                    <a:pt x="37" y="44"/>
                    <a:pt x="33" y="46"/>
                  </a:cubicBezTo>
                  <a:cubicBezTo>
                    <a:pt x="23" y="50"/>
                    <a:pt x="13" y="53"/>
                    <a:pt x="9" y="63"/>
                  </a:cubicBezTo>
                  <a:cubicBezTo>
                    <a:pt x="12" y="53"/>
                    <a:pt x="16" y="43"/>
                    <a:pt x="19" y="34"/>
                  </a:cubicBezTo>
                  <a:cubicBezTo>
                    <a:pt x="19" y="33"/>
                    <a:pt x="19" y="33"/>
                    <a:pt x="20" y="33"/>
                  </a:cubicBezTo>
                  <a:cubicBezTo>
                    <a:pt x="21" y="33"/>
                    <a:pt x="22" y="35"/>
                    <a:pt x="24" y="37"/>
                  </a:cubicBezTo>
                  <a:cubicBezTo>
                    <a:pt x="26" y="39"/>
                    <a:pt x="28" y="41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34" y="40"/>
                    <a:pt x="27" y="27"/>
                    <a:pt x="19" y="27"/>
                  </a:cubicBezTo>
                  <a:cubicBezTo>
                    <a:pt x="18" y="27"/>
                    <a:pt x="16" y="27"/>
                    <a:pt x="15" y="28"/>
                  </a:cubicBezTo>
                  <a:cubicBezTo>
                    <a:pt x="12" y="30"/>
                    <a:pt x="12" y="37"/>
                    <a:pt x="11" y="39"/>
                  </a:cubicBezTo>
                  <a:cubicBezTo>
                    <a:pt x="9" y="46"/>
                    <a:pt x="6" y="53"/>
                    <a:pt x="4" y="60"/>
                  </a:cubicBezTo>
                  <a:cubicBezTo>
                    <a:pt x="3" y="63"/>
                    <a:pt x="0" y="69"/>
                    <a:pt x="4" y="71"/>
                  </a:cubicBezTo>
                  <a:cubicBezTo>
                    <a:pt x="4" y="71"/>
                    <a:pt x="4" y="71"/>
                    <a:pt x="5" y="71"/>
                  </a:cubicBezTo>
                  <a:cubicBezTo>
                    <a:pt x="6" y="71"/>
                    <a:pt x="7" y="70"/>
                    <a:pt x="8" y="70"/>
                  </a:cubicBezTo>
                  <a:cubicBezTo>
                    <a:pt x="9" y="69"/>
                    <a:pt x="10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3" y="72"/>
                    <a:pt x="16" y="75"/>
                    <a:pt x="18" y="79"/>
                  </a:cubicBezTo>
                  <a:cubicBezTo>
                    <a:pt x="22" y="83"/>
                    <a:pt x="27" y="84"/>
                    <a:pt x="32" y="84"/>
                  </a:cubicBezTo>
                  <a:cubicBezTo>
                    <a:pt x="40" y="84"/>
                    <a:pt x="48" y="80"/>
                    <a:pt x="55" y="76"/>
                  </a:cubicBezTo>
                  <a:cubicBezTo>
                    <a:pt x="64" y="70"/>
                    <a:pt x="64" y="62"/>
                    <a:pt x="62" y="52"/>
                  </a:cubicBezTo>
                  <a:cubicBezTo>
                    <a:pt x="61" y="47"/>
                    <a:pt x="60" y="47"/>
                    <a:pt x="65" y="45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7" y="45"/>
                    <a:pt x="71" y="53"/>
                    <a:pt x="72" y="55"/>
                  </a:cubicBezTo>
                  <a:cubicBezTo>
                    <a:pt x="76" y="59"/>
                    <a:pt x="81" y="61"/>
                    <a:pt x="86" y="61"/>
                  </a:cubicBezTo>
                  <a:cubicBezTo>
                    <a:pt x="94" y="61"/>
                    <a:pt x="104" y="56"/>
                    <a:pt x="110" y="52"/>
                  </a:cubicBezTo>
                  <a:cubicBezTo>
                    <a:pt x="118" y="47"/>
                    <a:pt x="118" y="39"/>
                    <a:pt x="117" y="31"/>
                  </a:cubicBezTo>
                  <a:cubicBezTo>
                    <a:pt x="116" y="27"/>
                    <a:pt x="114" y="24"/>
                    <a:pt x="118" y="23"/>
                  </a:cubicBezTo>
                  <a:cubicBezTo>
                    <a:pt x="120" y="22"/>
                    <a:pt x="125" y="19"/>
                    <a:pt x="120" y="17"/>
                  </a:cubicBezTo>
                  <a:cubicBezTo>
                    <a:pt x="116" y="11"/>
                    <a:pt x="102" y="7"/>
                    <a:pt x="96" y="4"/>
                  </a:cubicBezTo>
                  <a:cubicBezTo>
                    <a:pt x="92" y="3"/>
                    <a:pt x="87" y="0"/>
                    <a:pt x="8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3" name="Freeform 859"/>
            <p:cNvSpPr>
              <a:spLocks/>
            </p:cNvSpPr>
            <p:nvPr/>
          </p:nvSpPr>
          <p:spPr bwMode="auto">
            <a:xfrm>
              <a:off x="3027143" y="3759131"/>
              <a:ext cx="2688" cy="179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74" name="组合 673"/>
          <p:cNvGrpSpPr/>
          <p:nvPr/>
        </p:nvGrpSpPr>
        <p:grpSpPr>
          <a:xfrm>
            <a:off x="4729139" y="1953145"/>
            <a:ext cx="172352" cy="228237"/>
            <a:chOff x="553907" y="4057533"/>
            <a:chExt cx="328869" cy="435505"/>
          </a:xfrm>
        </p:grpSpPr>
        <p:sp>
          <p:nvSpPr>
            <p:cNvPr id="675" name="Freeform 873"/>
            <p:cNvSpPr>
              <a:spLocks noEditPoints="1"/>
            </p:cNvSpPr>
            <p:nvPr/>
          </p:nvSpPr>
          <p:spPr bwMode="auto">
            <a:xfrm>
              <a:off x="553907" y="4057533"/>
              <a:ext cx="328869" cy="435505"/>
            </a:xfrm>
            <a:custGeom>
              <a:avLst/>
              <a:gdLst>
                <a:gd name="T0" fmla="*/ 125 w 155"/>
                <a:gd name="T1" fmla="*/ 178 h 205"/>
                <a:gd name="T2" fmla="*/ 124 w 155"/>
                <a:gd name="T3" fmla="*/ 189 h 205"/>
                <a:gd name="T4" fmla="*/ 115 w 155"/>
                <a:gd name="T5" fmla="*/ 187 h 205"/>
                <a:gd name="T6" fmla="*/ 60 w 155"/>
                <a:gd name="T7" fmla="*/ 175 h 205"/>
                <a:gd name="T8" fmla="*/ 71 w 155"/>
                <a:gd name="T9" fmla="*/ 158 h 205"/>
                <a:gd name="T10" fmla="*/ 73 w 155"/>
                <a:gd name="T11" fmla="*/ 158 h 205"/>
                <a:gd name="T12" fmla="*/ 88 w 155"/>
                <a:gd name="T13" fmla="*/ 153 h 205"/>
                <a:gd name="T14" fmla="*/ 124 w 155"/>
                <a:gd name="T15" fmla="*/ 140 h 205"/>
                <a:gd name="T16" fmla="*/ 133 w 155"/>
                <a:gd name="T17" fmla="*/ 137 h 205"/>
                <a:gd name="T18" fmla="*/ 141 w 155"/>
                <a:gd name="T19" fmla="*/ 134 h 205"/>
                <a:gd name="T20" fmla="*/ 146 w 155"/>
                <a:gd name="T21" fmla="*/ 144 h 205"/>
                <a:gd name="T22" fmla="*/ 35 w 155"/>
                <a:gd name="T23" fmla="*/ 131 h 205"/>
                <a:gd name="T24" fmla="*/ 44 w 155"/>
                <a:gd name="T25" fmla="*/ 128 h 205"/>
                <a:gd name="T26" fmla="*/ 75 w 155"/>
                <a:gd name="T27" fmla="*/ 122 h 205"/>
                <a:gd name="T28" fmla="*/ 56 w 155"/>
                <a:gd name="T29" fmla="*/ 123 h 205"/>
                <a:gd name="T30" fmla="*/ 69 w 155"/>
                <a:gd name="T31" fmla="*/ 124 h 205"/>
                <a:gd name="T32" fmla="*/ 107 w 155"/>
                <a:gd name="T33" fmla="*/ 112 h 205"/>
                <a:gd name="T34" fmla="*/ 108 w 155"/>
                <a:gd name="T35" fmla="*/ 105 h 205"/>
                <a:gd name="T36" fmla="*/ 115 w 155"/>
                <a:gd name="T37" fmla="*/ 97 h 205"/>
                <a:gd name="T38" fmla="*/ 47 w 155"/>
                <a:gd name="T39" fmla="*/ 94 h 205"/>
                <a:gd name="T40" fmla="*/ 117 w 155"/>
                <a:gd name="T41" fmla="*/ 101 h 205"/>
                <a:gd name="T42" fmla="*/ 133 w 155"/>
                <a:gd name="T43" fmla="*/ 88 h 205"/>
                <a:gd name="T44" fmla="*/ 39 w 155"/>
                <a:gd name="T45" fmla="*/ 87 h 205"/>
                <a:gd name="T46" fmla="*/ 30 w 155"/>
                <a:gd name="T47" fmla="*/ 78 h 205"/>
                <a:gd name="T48" fmla="*/ 23 w 155"/>
                <a:gd name="T49" fmla="*/ 71 h 205"/>
                <a:gd name="T50" fmla="*/ 21 w 155"/>
                <a:gd name="T51" fmla="*/ 78 h 205"/>
                <a:gd name="T52" fmla="*/ 7 w 155"/>
                <a:gd name="T53" fmla="*/ 59 h 205"/>
                <a:gd name="T54" fmla="*/ 119 w 155"/>
                <a:gd name="T55" fmla="*/ 53 h 205"/>
                <a:gd name="T56" fmla="*/ 122 w 155"/>
                <a:gd name="T57" fmla="*/ 22 h 205"/>
                <a:gd name="T58" fmla="*/ 80 w 155"/>
                <a:gd name="T59" fmla="*/ 72 h 205"/>
                <a:gd name="T60" fmla="*/ 108 w 155"/>
                <a:gd name="T61" fmla="*/ 73 h 205"/>
                <a:gd name="T62" fmla="*/ 103 w 155"/>
                <a:gd name="T63" fmla="*/ 94 h 205"/>
                <a:gd name="T64" fmla="*/ 101 w 155"/>
                <a:gd name="T65" fmla="*/ 107 h 205"/>
                <a:gd name="T66" fmla="*/ 106 w 155"/>
                <a:gd name="T67" fmla="*/ 117 h 205"/>
                <a:gd name="T68" fmla="*/ 115 w 155"/>
                <a:gd name="T69" fmla="*/ 139 h 205"/>
                <a:gd name="T70" fmla="*/ 89 w 155"/>
                <a:gd name="T71" fmla="*/ 148 h 205"/>
                <a:gd name="T72" fmla="*/ 79 w 155"/>
                <a:gd name="T73" fmla="*/ 127 h 205"/>
                <a:gd name="T74" fmla="*/ 73 w 155"/>
                <a:gd name="T75" fmla="*/ 111 h 205"/>
                <a:gd name="T76" fmla="*/ 31 w 155"/>
                <a:gd name="T77" fmla="*/ 121 h 205"/>
                <a:gd name="T78" fmla="*/ 52 w 155"/>
                <a:gd name="T79" fmla="*/ 97 h 205"/>
                <a:gd name="T80" fmla="*/ 53 w 155"/>
                <a:gd name="T81" fmla="*/ 93 h 205"/>
                <a:gd name="T82" fmla="*/ 59 w 155"/>
                <a:gd name="T83" fmla="*/ 64 h 205"/>
                <a:gd name="T84" fmla="*/ 76 w 155"/>
                <a:gd name="T85" fmla="*/ 77 h 205"/>
                <a:gd name="T86" fmla="*/ 0 w 155"/>
                <a:gd name="T87" fmla="*/ 48 h 205"/>
                <a:gd name="T88" fmla="*/ 8 w 155"/>
                <a:gd name="T89" fmla="*/ 71 h 205"/>
                <a:gd name="T90" fmla="*/ 35 w 155"/>
                <a:gd name="T91" fmla="*/ 98 h 205"/>
                <a:gd name="T92" fmla="*/ 43 w 155"/>
                <a:gd name="T93" fmla="*/ 132 h 205"/>
                <a:gd name="T94" fmla="*/ 66 w 155"/>
                <a:gd name="T95" fmla="*/ 127 h 205"/>
                <a:gd name="T96" fmla="*/ 46 w 155"/>
                <a:gd name="T97" fmla="*/ 165 h 205"/>
                <a:gd name="T98" fmla="*/ 106 w 155"/>
                <a:gd name="T99" fmla="*/ 203 h 205"/>
                <a:gd name="T100" fmla="*/ 110 w 155"/>
                <a:gd name="T101" fmla="*/ 204 h 205"/>
                <a:gd name="T102" fmla="*/ 125 w 155"/>
                <a:gd name="T103" fmla="*/ 196 h 205"/>
                <a:gd name="T104" fmla="*/ 124 w 155"/>
                <a:gd name="T105" fmla="*/ 157 h 205"/>
                <a:gd name="T106" fmla="*/ 152 w 155"/>
                <a:gd name="T107" fmla="*/ 127 h 205"/>
                <a:gd name="T108" fmla="*/ 111 w 155"/>
                <a:gd name="T109" fmla="*/ 109 h 205"/>
                <a:gd name="T110" fmla="*/ 137 w 155"/>
                <a:gd name="T111" fmla="*/ 99 h 205"/>
                <a:gd name="T112" fmla="*/ 133 w 155"/>
                <a:gd name="T113" fmla="*/ 59 h 205"/>
                <a:gd name="T114" fmla="*/ 125 w 155"/>
                <a:gd name="T115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5" h="205">
                  <a:moveTo>
                    <a:pt x="108" y="199"/>
                  </a:moveTo>
                  <a:cubicBezTo>
                    <a:pt x="106" y="193"/>
                    <a:pt x="104" y="188"/>
                    <a:pt x="102" y="182"/>
                  </a:cubicBezTo>
                  <a:cubicBezTo>
                    <a:pt x="104" y="180"/>
                    <a:pt x="106" y="179"/>
                    <a:pt x="108" y="178"/>
                  </a:cubicBezTo>
                  <a:cubicBezTo>
                    <a:pt x="108" y="185"/>
                    <a:pt x="108" y="192"/>
                    <a:pt x="109" y="199"/>
                  </a:cubicBezTo>
                  <a:cubicBezTo>
                    <a:pt x="108" y="199"/>
                    <a:pt x="108" y="199"/>
                    <a:pt x="108" y="199"/>
                  </a:cubicBezTo>
                  <a:moveTo>
                    <a:pt x="126" y="191"/>
                  </a:moveTo>
                  <a:cubicBezTo>
                    <a:pt x="126" y="190"/>
                    <a:pt x="126" y="190"/>
                    <a:pt x="126" y="189"/>
                  </a:cubicBezTo>
                  <a:cubicBezTo>
                    <a:pt x="126" y="185"/>
                    <a:pt x="125" y="181"/>
                    <a:pt x="125" y="178"/>
                  </a:cubicBezTo>
                  <a:cubicBezTo>
                    <a:pt x="126" y="182"/>
                    <a:pt x="128" y="185"/>
                    <a:pt x="131" y="189"/>
                  </a:cubicBezTo>
                  <a:cubicBezTo>
                    <a:pt x="129" y="190"/>
                    <a:pt x="127" y="190"/>
                    <a:pt x="126" y="191"/>
                  </a:cubicBezTo>
                  <a:moveTo>
                    <a:pt x="111" y="198"/>
                  </a:moveTo>
                  <a:cubicBezTo>
                    <a:pt x="110" y="191"/>
                    <a:pt x="110" y="184"/>
                    <a:pt x="110" y="177"/>
                  </a:cubicBezTo>
                  <a:cubicBezTo>
                    <a:pt x="110" y="177"/>
                    <a:pt x="110" y="177"/>
                    <a:pt x="110" y="177"/>
                  </a:cubicBezTo>
                  <a:cubicBezTo>
                    <a:pt x="114" y="175"/>
                    <a:pt x="118" y="174"/>
                    <a:pt x="122" y="173"/>
                  </a:cubicBezTo>
                  <a:cubicBezTo>
                    <a:pt x="122" y="174"/>
                    <a:pt x="122" y="174"/>
                    <a:pt x="122" y="174"/>
                  </a:cubicBezTo>
                  <a:cubicBezTo>
                    <a:pt x="123" y="179"/>
                    <a:pt x="124" y="184"/>
                    <a:pt x="124" y="189"/>
                  </a:cubicBezTo>
                  <a:cubicBezTo>
                    <a:pt x="124" y="190"/>
                    <a:pt x="124" y="191"/>
                    <a:pt x="124" y="192"/>
                  </a:cubicBezTo>
                  <a:cubicBezTo>
                    <a:pt x="121" y="193"/>
                    <a:pt x="119" y="194"/>
                    <a:pt x="117" y="195"/>
                  </a:cubicBezTo>
                  <a:cubicBezTo>
                    <a:pt x="117" y="192"/>
                    <a:pt x="117" y="190"/>
                    <a:pt x="117" y="187"/>
                  </a:cubicBezTo>
                  <a:cubicBezTo>
                    <a:pt x="117" y="183"/>
                    <a:pt x="117" y="180"/>
                    <a:pt x="117" y="176"/>
                  </a:cubicBezTo>
                  <a:cubicBezTo>
                    <a:pt x="117" y="176"/>
                    <a:pt x="116" y="175"/>
                    <a:pt x="116" y="175"/>
                  </a:cubicBezTo>
                  <a:cubicBezTo>
                    <a:pt x="116" y="175"/>
                    <a:pt x="116" y="175"/>
                    <a:pt x="116" y="175"/>
                  </a:cubicBezTo>
                  <a:cubicBezTo>
                    <a:pt x="115" y="175"/>
                    <a:pt x="115" y="176"/>
                    <a:pt x="115" y="176"/>
                  </a:cubicBezTo>
                  <a:cubicBezTo>
                    <a:pt x="115" y="180"/>
                    <a:pt x="115" y="183"/>
                    <a:pt x="115" y="187"/>
                  </a:cubicBezTo>
                  <a:cubicBezTo>
                    <a:pt x="115" y="190"/>
                    <a:pt x="115" y="193"/>
                    <a:pt x="115" y="196"/>
                  </a:cubicBezTo>
                  <a:cubicBezTo>
                    <a:pt x="113" y="197"/>
                    <a:pt x="112" y="197"/>
                    <a:pt x="111" y="198"/>
                  </a:cubicBezTo>
                  <a:moveTo>
                    <a:pt x="58" y="174"/>
                  </a:moveTo>
                  <a:cubicBezTo>
                    <a:pt x="56" y="171"/>
                    <a:pt x="54" y="168"/>
                    <a:pt x="51" y="165"/>
                  </a:cubicBezTo>
                  <a:cubicBezTo>
                    <a:pt x="52" y="165"/>
                    <a:pt x="54" y="164"/>
                    <a:pt x="56" y="164"/>
                  </a:cubicBezTo>
                  <a:cubicBezTo>
                    <a:pt x="57" y="167"/>
                    <a:pt x="57" y="171"/>
                    <a:pt x="58" y="174"/>
                  </a:cubicBezTo>
                  <a:moveTo>
                    <a:pt x="59" y="175"/>
                  </a:moveTo>
                  <a:cubicBezTo>
                    <a:pt x="60" y="175"/>
                    <a:pt x="60" y="175"/>
                    <a:pt x="60" y="175"/>
                  </a:cubicBezTo>
                  <a:cubicBezTo>
                    <a:pt x="59" y="171"/>
                    <a:pt x="59" y="167"/>
                    <a:pt x="58" y="163"/>
                  </a:cubicBezTo>
                  <a:cubicBezTo>
                    <a:pt x="60" y="162"/>
                    <a:pt x="62" y="162"/>
                    <a:pt x="64" y="161"/>
                  </a:cubicBezTo>
                  <a:cubicBezTo>
                    <a:pt x="64" y="165"/>
                    <a:pt x="64" y="169"/>
                    <a:pt x="64" y="173"/>
                  </a:cubicBezTo>
                  <a:cubicBezTo>
                    <a:pt x="63" y="174"/>
                    <a:pt x="61" y="174"/>
                    <a:pt x="59" y="175"/>
                  </a:cubicBezTo>
                  <a:moveTo>
                    <a:pt x="66" y="172"/>
                  </a:moveTo>
                  <a:cubicBezTo>
                    <a:pt x="66" y="168"/>
                    <a:pt x="66" y="164"/>
                    <a:pt x="66" y="161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7" y="160"/>
                    <a:pt x="69" y="159"/>
                    <a:pt x="71" y="158"/>
                  </a:cubicBezTo>
                  <a:cubicBezTo>
                    <a:pt x="71" y="160"/>
                    <a:pt x="71" y="162"/>
                    <a:pt x="71" y="164"/>
                  </a:cubicBezTo>
                  <a:cubicBezTo>
                    <a:pt x="71" y="166"/>
                    <a:pt x="71" y="168"/>
                    <a:pt x="72" y="169"/>
                  </a:cubicBezTo>
                  <a:cubicBezTo>
                    <a:pt x="72" y="170"/>
                    <a:pt x="72" y="170"/>
                    <a:pt x="72" y="170"/>
                  </a:cubicBezTo>
                  <a:cubicBezTo>
                    <a:pt x="70" y="170"/>
                    <a:pt x="68" y="171"/>
                    <a:pt x="66" y="172"/>
                  </a:cubicBezTo>
                  <a:moveTo>
                    <a:pt x="74" y="169"/>
                  </a:moveTo>
                  <a:cubicBezTo>
                    <a:pt x="73" y="167"/>
                    <a:pt x="73" y="165"/>
                    <a:pt x="73" y="164"/>
                  </a:cubicBezTo>
                  <a:cubicBezTo>
                    <a:pt x="73" y="162"/>
                    <a:pt x="73" y="160"/>
                    <a:pt x="73" y="159"/>
                  </a:cubicBezTo>
                  <a:cubicBezTo>
                    <a:pt x="73" y="158"/>
                    <a:pt x="73" y="158"/>
                    <a:pt x="73" y="158"/>
                  </a:cubicBezTo>
                  <a:cubicBezTo>
                    <a:pt x="76" y="157"/>
                    <a:pt x="79" y="156"/>
                    <a:pt x="82" y="155"/>
                  </a:cubicBezTo>
                  <a:cubicBezTo>
                    <a:pt x="82" y="155"/>
                    <a:pt x="82" y="155"/>
                    <a:pt x="82" y="155"/>
                  </a:cubicBezTo>
                  <a:cubicBezTo>
                    <a:pt x="82" y="159"/>
                    <a:pt x="81" y="163"/>
                    <a:pt x="81" y="166"/>
                  </a:cubicBezTo>
                  <a:cubicBezTo>
                    <a:pt x="78" y="167"/>
                    <a:pt x="76" y="168"/>
                    <a:pt x="74" y="169"/>
                  </a:cubicBezTo>
                  <a:moveTo>
                    <a:pt x="83" y="166"/>
                  </a:moveTo>
                  <a:cubicBezTo>
                    <a:pt x="83" y="162"/>
                    <a:pt x="84" y="159"/>
                    <a:pt x="84" y="155"/>
                  </a:cubicBezTo>
                  <a:cubicBezTo>
                    <a:pt x="84" y="155"/>
                    <a:pt x="84" y="155"/>
                    <a:pt x="83" y="154"/>
                  </a:cubicBezTo>
                  <a:cubicBezTo>
                    <a:pt x="85" y="154"/>
                    <a:pt x="86" y="153"/>
                    <a:pt x="88" y="153"/>
                  </a:cubicBezTo>
                  <a:cubicBezTo>
                    <a:pt x="90" y="160"/>
                    <a:pt x="92" y="165"/>
                    <a:pt x="95" y="171"/>
                  </a:cubicBezTo>
                  <a:cubicBezTo>
                    <a:pt x="93" y="169"/>
                    <a:pt x="92" y="167"/>
                    <a:pt x="91" y="165"/>
                  </a:cubicBezTo>
                  <a:cubicBezTo>
                    <a:pt x="91" y="165"/>
                    <a:pt x="90" y="164"/>
                    <a:pt x="89" y="164"/>
                  </a:cubicBezTo>
                  <a:cubicBezTo>
                    <a:pt x="89" y="164"/>
                    <a:pt x="89" y="164"/>
                    <a:pt x="89" y="164"/>
                  </a:cubicBezTo>
                  <a:cubicBezTo>
                    <a:pt x="87" y="165"/>
                    <a:pt x="85" y="165"/>
                    <a:pt x="83" y="166"/>
                  </a:cubicBezTo>
                  <a:moveTo>
                    <a:pt x="123" y="154"/>
                  </a:moveTo>
                  <a:cubicBezTo>
                    <a:pt x="121" y="150"/>
                    <a:pt x="120" y="146"/>
                    <a:pt x="118" y="142"/>
                  </a:cubicBezTo>
                  <a:cubicBezTo>
                    <a:pt x="120" y="141"/>
                    <a:pt x="122" y="140"/>
                    <a:pt x="124" y="140"/>
                  </a:cubicBezTo>
                  <a:cubicBezTo>
                    <a:pt x="124" y="144"/>
                    <a:pt x="124" y="148"/>
                    <a:pt x="125" y="152"/>
                  </a:cubicBezTo>
                  <a:cubicBezTo>
                    <a:pt x="124" y="153"/>
                    <a:pt x="124" y="153"/>
                    <a:pt x="124" y="153"/>
                  </a:cubicBezTo>
                  <a:cubicBezTo>
                    <a:pt x="123" y="153"/>
                    <a:pt x="123" y="153"/>
                    <a:pt x="123" y="153"/>
                  </a:cubicBezTo>
                  <a:cubicBezTo>
                    <a:pt x="123" y="154"/>
                    <a:pt x="123" y="154"/>
                    <a:pt x="123" y="154"/>
                  </a:cubicBezTo>
                  <a:moveTo>
                    <a:pt x="127" y="152"/>
                  </a:moveTo>
                  <a:cubicBezTo>
                    <a:pt x="126" y="147"/>
                    <a:pt x="126" y="143"/>
                    <a:pt x="125" y="139"/>
                  </a:cubicBezTo>
                  <a:cubicBezTo>
                    <a:pt x="128" y="138"/>
                    <a:pt x="131" y="137"/>
                    <a:pt x="133" y="136"/>
                  </a:cubicBezTo>
                  <a:cubicBezTo>
                    <a:pt x="133" y="137"/>
                    <a:pt x="133" y="137"/>
                    <a:pt x="133" y="137"/>
                  </a:cubicBezTo>
                  <a:cubicBezTo>
                    <a:pt x="133" y="141"/>
                    <a:pt x="133" y="145"/>
                    <a:pt x="133" y="149"/>
                  </a:cubicBezTo>
                  <a:cubicBezTo>
                    <a:pt x="133" y="149"/>
                    <a:pt x="132" y="149"/>
                    <a:pt x="132" y="149"/>
                  </a:cubicBezTo>
                  <a:cubicBezTo>
                    <a:pt x="130" y="150"/>
                    <a:pt x="128" y="151"/>
                    <a:pt x="127" y="152"/>
                  </a:cubicBezTo>
                  <a:moveTo>
                    <a:pt x="135" y="148"/>
                  </a:moveTo>
                  <a:cubicBezTo>
                    <a:pt x="135" y="144"/>
                    <a:pt x="135" y="140"/>
                    <a:pt x="135" y="137"/>
                  </a:cubicBezTo>
                  <a:cubicBezTo>
                    <a:pt x="135" y="136"/>
                    <a:pt x="135" y="136"/>
                    <a:pt x="134" y="136"/>
                  </a:cubicBezTo>
                  <a:cubicBezTo>
                    <a:pt x="137" y="135"/>
                    <a:pt x="140" y="134"/>
                    <a:pt x="142" y="133"/>
                  </a:cubicBezTo>
                  <a:cubicBezTo>
                    <a:pt x="141" y="134"/>
                    <a:pt x="141" y="134"/>
                    <a:pt x="141" y="134"/>
                  </a:cubicBezTo>
                  <a:cubicBezTo>
                    <a:pt x="141" y="138"/>
                    <a:pt x="141" y="142"/>
                    <a:pt x="141" y="146"/>
                  </a:cubicBezTo>
                  <a:cubicBezTo>
                    <a:pt x="139" y="147"/>
                    <a:pt x="137" y="147"/>
                    <a:pt x="135" y="148"/>
                  </a:cubicBezTo>
                  <a:moveTo>
                    <a:pt x="143" y="145"/>
                  </a:moveTo>
                  <a:cubicBezTo>
                    <a:pt x="143" y="141"/>
                    <a:pt x="143" y="138"/>
                    <a:pt x="143" y="134"/>
                  </a:cubicBezTo>
                  <a:cubicBezTo>
                    <a:pt x="144" y="133"/>
                    <a:pt x="143" y="133"/>
                    <a:pt x="143" y="133"/>
                  </a:cubicBezTo>
                  <a:cubicBezTo>
                    <a:pt x="145" y="132"/>
                    <a:pt x="147" y="131"/>
                    <a:pt x="148" y="131"/>
                  </a:cubicBezTo>
                  <a:cubicBezTo>
                    <a:pt x="149" y="135"/>
                    <a:pt x="149" y="139"/>
                    <a:pt x="150" y="142"/>
                  </a:cubicBezTo>
                  <a:cubicBezTo>
                    <a:pt x="149" y="143"/>
                    <a:pt x="148" y="143"/>
                    <a:pt x="146" y="144"/>
                  </a:cubicBezTo>
                  <a:cubicBezTo>
                    <a:pt x="145" y="144"/>
                    <a:pt x="144" y="145"/>
                    <a:pt x="143" y="145"/>
                  </a:cubicBezTo>
                  <a:moveTo>
                    <a:pt x="35" y="131"/>
                  </a:moveTo>
                  <a:cubicBezTo>
                    <a:pt x="33" y="129"/>
                    <a:pt x="32" y="128"/>
                    <a:pt x="31" y="125"/>
                  </a:cubicBezTo>
                  <a:cubicBezTo>
                    <a:pt x="32" y="125"/>
                    <a:pt x="32" y="125"/>
                    <a:pt x="32" y="125"/>
                  </a:cubicBezTo>
                  <a:cubicBezTo>
                    <a:pt x="33" y="125"/>
                    <a:pt x="35" y="124"/>
                    <a:pt x="36" y="124"/>
                  </a:cubicBezTo>
                  <a:cubicBezTo>
                    <a:pt x="36" y="125"/>
                    <a:pt x="36" y="126"/>
                    <a:pt x="36" y="127"/>
                  </a:cubicBezTo>
                  <a:cubicBezTo>
                    <a:pt x="36" y="128"/>
                    <a:pt x="36" y="129"/>
                    <a:pt x="36" y="130"/>
                  </a:cubicBezTo>
                  <a:cubicBezTo>
                    <a:pt x="35" y="131"/>
                    <a:pt x="35" y="131"/>
                    <a:pt x="35" y="131"/>
                  </a:cubicBezTo>
                  <a:moveTo>
                    <a:pt x="38" y="130"/>
                  </a:moveTo>
                  <a:cubicBezTo>
                    <a:pt x="38" y="129"/>
                    <a:pt x="38" y="128"/>
                    <a:pt x="38" y="127"/>
                  </a:cubicBezTo>
                  <a:cubicBezTo>
                    <a:pt x="38" y="126"/>
                    <a:pt x="38" y="124"/>
                    <a:pt x="38" y="123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9" y="123"/>
                    <a:pt x="40" y="122"/>
                    <a:pt x="41" y="122"/>
                  </a:cubicBezTo>
                  <a:cubicBezTo>
                    <a:pt x="41" y="124"/>
                    <a:pt x="42" y="126"/>
                    <a:pt x="42" y="128"/>
                  </a:cubicBezTo>
                  <a:cubicBezTo>
                    <a:pt x="40" y="129"/>
                    <a:pt x="39" y="129"/>
                    <a:pt x="38" y="130"/>
                  </a:cubicBezTo>
                  <a:moveTo>
                    <a:pt x="44" y="128"/>
                  </a:moveTo>
                  <a:cubicBezTo>
                    <a:pt x="44" y="125"/>
                    <a:pt x="43" y="123"/>
                    <a:pt x="43" y="121"/>
                  </a:cubicBezTo>
                  <a:cubicBezTo>
                    <a:pt x="46" y="120"/>
                    <a:pt x="50" y="119"/>
                    <a:pt x="53" y="118"/>
                  </a:cubicBezTo>
                  <a:cubicBezTo>
                    <a:pt x="53" y="120"/>
                    <a:pt x="52" y="122"/>
                    <a:pt x="52" y="125"/>
                  </a:cubicBezTo>
                  <a:cubicBezTo>
                    <a:pt x="48" y="126"/>
                    <a:pt x="46" y="127"/>
                    <a:pt x="44" y="128"/>
                  </a:cubicBezTo>
                  <a:moveTo>
                    <a:pt x="70" y="126"/>
                  </a:moveTo>
                  <a:cubicBezTo>
                    <a:pt x="71" y="123"/>
                    <a:pt x="72" y="119"/>
                    <a:pt x="73" y="116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73" y="118"/>
                    <a:pt x="74" y="120"/>
                    <a:pt x="75" y="122"/>
                  </a:cubicBezTo>
                  <a:cubicBezTo>
                    <a:pt x="75" y="122"/>
                    <a:pt x="76" y="123"/>
                    <a:pt x="76" y="124"/>
                  </a:cubicBezTo>
                  <a:cubicBezTo>
                    <a:pt x="74" y="125"/>
                    <a:pt x="72" y="125"/>
                    <a:pt x="70" y="126"/>
                  </a:cubicBezTo>
                  <a:moveTo>
                    <a:pt x="54" y="124"/>
                  </a:moveTo>
                  <a:cubicBezTo>
                    <a:pt x="55" y="122"/>
                    <a:pt x="55" y="119"/>
                    <a:pt x="55" y="117"/>
                  </a:cubicBezTo>
                  <a:cubicBezTo>
                    <a:pt x="58" y="116"/>
                    <a:pt x="60" y="115"/>
                    <a:pt x="63" y="114"/>
                  </a:cubicBezTo>
                  <a:cubicBezTo>
                    <a:pt x="62" y="117"/>
                    <a:pt x="62" y="119"/>
                    <a:pt x="62" y="121"/>
                  </a:cubicBezTo>
                  <a:cubicBezTo>
                    <a:pt x="61" y="122"/>
                    <a:pt x="60" y="122"/>
                    <a:pt x="58" y="122"/>
                  </a:cubicBezTo>
                  <a:cubicBezTo>
                    <a:pt x="57" y="123"/>
                    <a:pt x="57" y="123"/>
                    <a:pt x="56" y="123"/>
                  </a:cubicBezTo>
                  <a:cubicBezTo>
                    <a:pt x="55" y="124"/>
                    <a:pt x="55" y="124"/>
                    <a:pt x="55" y="124"/>
                  </a:cubicBezTo>
                  <a:cubicBezTo>
                    <a:pt x="54" y="124"/>
                    <a:pt x="54" y="124"/>
                    <a:pt x="54" y="124"/>
                  </a:cubicBezTo>
                  <a:moveTo>
                    <a:pt x="64" y="121"/>
                  </a:moveTo>
                  <a:cubicBezTo>
                    <a:pt x="64" y="118"/>
                    <a:pt x="64" y="116"/>
                    <a:pt x="65" y="114"/>
                  </a:cubicBezTo>
                  <a:cubicBezTo>
                    <a:pt x="66" y="113"/>
                    <a:pt x="68" y="113"/>
                    <a:pt x="69" y="112"/>
                  </a:cubicBezTo>
                  <a:cubicBezTo>
                    <a:pt x="70" y="113"/>
                    <a:pt x="70" y="113"/>
                    <a:pt x="70" y="114"/>
                  </a:cubicBezTo>
                  <a:cubicBezTo>
                    <a:pt x="71" y="114"/>
                    <a:pt x="71" y="114"/>
                    <a:pt x="71" y="114"/>
                  </a:cubicBezTo>
                  <a:cubicBezTo>
                    <a:pt x="70" y="117"/>
                    <a:pt x="69" y="121"/>
                    <a:pt x="69" y="124"/>
                  </a:cubicBezTo>
                  <a:cubicBezTo>
                    <a:pt x="68" y="123"/>
                    <a:pt x="68" y="123"/>
                    <a:pt x="68" y="123"/>
                  </a:cubicBezTo>
                  <a:cubicBezTo>
                    <a:pt x="68" y="122"/>
                    <a:pt x="67" y="121"/>
                    <a:pt x="66" y="121"/>
                  </a:cubicBezTo>
                  <a:cubicBezTo>
                    <a:pt x="66" y="121"/>
                    <a:pt x="66" y="121"/>
                    <a:pt x="66" y="121"/>
                  </a:cubicBezTo>
                  <a:cubicBezTo>
                    <a:pt x="66" y="121"/>
                    <a:pt x="66" y="121"/>
                    <a:pt x="66" y="121"/>
                  </a:cubicBezTo>
                  <a:cubicBezTo>
                    <a:pt x="66" y="121"/>
                    <a:pt x="66" y="121"/>
                    <a:pt x="66" y="121"/>
                  </a:cubicBezTo>
                  <a:cubicBezTo>
                    <a:pt x="66" y="120"/>
                    <a:pt x="65" y="120"/>
                    <a:pt x="65" y="120"/>
                  </a:cubicBezTo>
                  <a:cubicBezTo>
                    <a:pt x="65" y="120"/>
                    <a:pt x="64" y="121"/>
                    <a:pt x="64" y="121"/>
                  </a:cubicBezTo>
                  <a:moveTo>
                    <a:pt x="107" y="112"/>
                  </a:moveTo>
                  <a:cubicBezTo>
                    <a:pt x="107" y="111"/>
                    <a:pt x="106" y="110"/>
                    <a:pt x="106" y="109"/>
                  </a:cubicBezTo>
                  <a:cubicBezTo>
                    <a:pt x="106" y="108"/>
                    <a:pt x="105" y="107"/>
                    <a:pt x="105" y="106"/>
                  </a:cubicBezTo>
                  <a:cubicBezTo>
                    <a:pt x="105" y="105"/>
                    <a:pt x="105" y="104"/>
                    <a:pt x="105" y="104"/>
                  </a:cubicBezTo>
                  <a:cubicBezTo>
                    <a:pt x="105" y="103"/>
                    <a:pt x="105" y="103"/>
                    <a:pt x="105" y="103"/>
                  </a:cubicBezTo>
                  <a:cubicBezTo>
                    <a:pt x="105" y="102"/>
                    <a:pt x="105" y="100"/>
                    <a:pt x="106" y="97"/>
                  </a:cubicBezTo>
                  <a:cubicBezTo>
                    <a:pt x="106" y="97"/>
                    <a:pt x="107" y="97"/>
                    <a:pt x="107" y="96"/>
                  </a:cubicBezTo>
                  <a:cubicBezTo>
                    <a:pt x="109" y="99"/>
                    <a:pt x="109" y="102"/>
                    <a:pt x="109" y="105"/>
                  </a:cubicBezTo>
                  <a:cubicBezTo>
                    <a:pt x="109" y="105"/>
                    <a:pt x="108" y="105"/>
                    <a:pt x="108" y="105"/>
                  </a:cubicBezTo>
                  <a:cubicBezTo>
                    <a:pt x="107" y="106"/>
                    <a:pt x="107" y="106"/>
                    <a:pt x="107" y="107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7" y="109"/>
                    <a:pt x="107" y="110"/>
                    <a:pt x="107" y="112"/>
                  </a:cubicBezTo>
                  <a:moveTo>
                    <a:pt x="111" y="104"/>
                  </a:moveTo>
                  <a:cubicBezTo>
                    <a:pt x="111" y="101"/>
                    <a:pt x="110" y="98"/>
                    <a:pt x="109" y="96"/>
                  </a:cubicBezTo>
                  <a:cubicBezTo>
                    <a:pt x="111" y="95"/>
                    <a:pt x="112" y="95"/>
                    <a:pt x="113" y="94"/>
                  </a:cubicBezTo>
                  <a:cubicBezTo>
                    <a:pt x="114" y="94"/>
                    <a:pt x="115" y="94"/>
                    <a:pt x="115" y="94"/>
                  </a:cubicBezTo>
                  <a:cubicBezTo>
                    <a:pt x="115" y="95"/>
                    <a:pt x="115" y="96"/>
                    <a:pt x="115" y="97"/>
                  </a:cubicBezTo>
                  <a:cubicBezTo>
                    <a:pt x="115" y="99"/>
                    <a:pt x="115" y="100"/>
                    <a:pt x="115" y="102"/>
                  </a:cubicBezTo>
                  <a:cubicBezTo>
                    <a:pt x="114" y="103"/>
                    <a:pt x="113" y="103"/>
                    <a:pt x="111" y="104"/>
                  </a:cubicBezTo>
                  <a:moveTo>
                    <a:pt x="53" y="94"/>
                  </a:moveTo>
                  <a:cubicBezTo>
                    <a:pt x="53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moveTo>
                    <a:pt x="45" y="95"/>
                  </a:moveTo>
                  <a:cubicBezTo>
                    <a:pt x="45" y="94"/>
                    <a:pt x="45" y="93"/>
                    <a:pt x="45" y="92"/>
                  </a:cubicBezTo>
                  <a:cubicBezTo>
                    <a:pt x="46" y="93"/>
                    <a:pt x="47" y="94"/>
                    <a:pt x="47" y="94"/>
                  </a:cubicBezTo>
                  <a:cubicBezTo>
                    <a:pt x="47" y="95"/>
                    <a:pt x="46" y="95"/>
                    <a:pt x="45" y="95"/>
                  </a:cubicBezTo>
                  <a:moveTo>
                    <a:pt x="117" y="101"/>
                  </a:moveTo>
                  <a:cubicBezTo>
                    <a:pt x="117" y="100"/>
                    <a:pt x="117" y="99"/>
                    <a:pt x="117" y="97"/>
                  </a:cubicBezTo>
                  <a:cubicBezTo>
                    <a:pt x="117" y="96"/>
                    <a:pt x="117" y="94"/>
                    <a:pt x="117" y="93"/>
                  </a:cubicBezTo>
                  <a:cubicBezTo>
                    <a:pt x="119" y="92"/>
                    <a:pt x="122" y="92"/>
                    <a:pt x="124" y="91"/>
                  </a:cubicBezTo>
                  <a:cubicBezTo>
                    <a:pt x="124" y="92"/>
                    <a:pt x="124" y="92"/>
                    <a:pt x="124" y="92"/>
                  </a:cubicBezTo>
                  <a:cubicBezTo>
                    <a:pt x="124" y="94"/>
                    <a:pt x="124" y="97"/>
                    <a:pt x="123" y="99"/>
                  </a:cubicBezTo>
                  <a:cubicBezTo>
                    <a:pt x="121" y="100"/>
                    <a:pt x="119" y="101"/>
                    <a:pt x="117" y="101"/>
                  </a:cubicBezTo>
                  <a:moveTo>
                    <a:pt x="125" y="98"/>
                  </a:moveTo>
                  <a:cubicBezTo>
                    <a:pt x="126" y="96"/>
                    <a:pt x="126" y="94"/>
                    <a:pt x="126" y="92"/>
                  </a:cubicBezTo>
                  <a:cubicBezTo>
                    <a:pt x="126" y="91"/>
                    <a:pt x="126" y="91"/>
                    <a:pt x="126" y="90"/>
                  </a:cubicBezTo>
                  <a:cubicBezTo>
                    <a:pt x="128" y="90"/>
                    <a:pt x="129" y="89"/>
                    <a:pt x="131" y="89"/>
                  </a:cubicBezTo>
                  <a:cubicBezTo>
                    <a:pt x="131" y="91"/>
                    <a:pt x="130" y="94"/>
                    <a:pt x="130" y="97"/>
                  </a:cubicBezTo>
                  <a:cubicBezTo>
                    <a:pt x="129" y="97"/>
                    <a:pt x="127" y="98"/>
                    <a:pt x="125" y="98"/>
                  </a:cubicBezTo>
                  <a:moveTo>
                    <a:pt x="132" y="96"/>
                  </a:moveTo>
                  <a:cubicBezTo>
                    <a:pt x="133" y="93"/>
                    <a:pt x="133" y="91"/>
                    <a:pt x="133" y="88"/>
                  </a:cubicBezTo>
                  <a:cubicBezTo>
                    <a:pt x="134" y="88"/>
                    <a:pt x="135" y="88"/>
                    <a:pt x="135" y="87"/>
                  </a:cubicBezTo>
                  <a:cubicBezTo>
                    <a:pt x="136" y="89"/>
                    <a:pt x="136" y="91"/>
                    <a:pt x="136" y="93"/>
                  </a:cubicBezTo>
                  <a:cubicBezTo>
                    <a:pt x="136" y="94"/>
                    <a:pt x="136" y="95"/>
                    <a:pt x="136" y="95"/>
                  </a:cubicBezTo>
                  <a:cubicBezTo>
                    <a:pt x="136" y="95"/>
                    <a:pt x="136" y="95"/>
                    <a:pt x="136" y="95"/>
                  </a:cubicBezTo>
                  <a:cubicBezTo>
                    <a:pt x="134" y="95"/>
                    <a:pt x="133" y="96"/>
                    <a:pt x="132" y="96"/>
                  </a:cubicBezTo>
                  <a:moveTo>
                    <a:pt x="39" y="97"/>
                  </a:moveTo>
                  <a:cubicBezTo>
                    <a:pt x="39" y="96"/>
                    <a:pt x="39" y="96"/>
                    <a:pt x="39" y="96"/>
                  </a:cubicBezTo>
                  <a:cubicBezTo>
                    <a:pt x="39" y="93"/>
                    <a:pt x="39" y="90"/>
                    <a:pt x="39" y="87"/>
                  </a:cubicBezTo>
                  <a:cubicBezTo>
                    <a:pt x="41" y="88"/>
                    <a:pt x="42" y="90"/>
                    <a:pt x="44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3" y="93"/>
                    <a:pt x="43" y="94"/>
                    <a:pt x="43" y="96"/>
                  </a:cubicBezTo>
                  <a:cubicBezTo>
                    <a:pt x="42" y="96"/>
                    <a:pt x="41" y="96"/>
                    <a:pt x="40" y="97"/>
                  </a:cubicBezTo>
                  <a:cubicBezTo>
                    <a:pt x="39" y="97"/>
                    <a:pt x="39" y="97"/>
                    <a:pt x="39" y="97"/>
                  </a:cubicBezTo>
                  <a:moveTo>
                    <a:pt x="37" y="94"/>
                  </a:moveTo>
                  <a:cubicBezTo>
                    <a:pt x="35" y="92"/>
                    <a:pt x="33" y="90"/>
                    <a:pt x="31" y="88"/>
                  </a:cubicBezTo>
                  <a:cubicBezTo>
                    <a:pt x="31" y="85"/>
                    <a:pt x="30" y="81"/>
                    <a:pt x="30" y="78"/>
                  </a:cubicBezTo>
                  <a:cubicBezTo>
                    <a:pt x="33" y="81"/>
                    <a:pt x="35" y="83"/>
                    <a:pt x="37" y="85"/>
                  </a:cubicBezTo>
                  <a:cubicBezTo>
                    <a:pt x="37" y="86"/>
                    <a:pt x="37" y="86"/>
                    <a:pt x="37" y="86"/>
                  </a:cubicBezTo>
                  <a:cubicBezTo>
                    <a:pt x="37" y="89"/>
                    <a:pt x="37" y="91"/>
                    <a:pt x="37" y="94"/>
                  </a:cubicBezTo>
                  <a:moveTo>
                    <a:pt x="29" y="85"/>
                  </a:moveTo>
                  <a:cubicBezTo>
                    <a:pt x="27" y="84"/>
                    <a:pt x="25" y="82"/>
                    <a:pt x="24" y="81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3" y="77"/>
                    <a:pt x="23" y="74"/>
                    <a:pt x="23" y="71"/>
                  </a:cubicBezTo>
                  <a:cubicBezTo>
                    <a:pt x="25" y="73"/>
                    <a:pt x="26" y="75"/>
                    <a:pt x="28" y="76"/>
                  </a:cubicBezTo>
                  <a:cubicBezTo>
                    <a:pt x="28" y="77"/>
                    <a:pt x="28" y="77"/>
                    <a:pt x="28" y="77"/>
                  </a:cubicBezTo>
                  <a:cubicBezTo>
                    <a:pt x="28" y="80"/>
                    <a:pt x="28" y="83"/>
                    <a:pt x="29" y="85"/>
                  </a:cubicBezTo>
                  <a:moveTo>
                    <a:pt x="21" y="78"/>
                  </a:moveTo>
                  <a:cubicBezTo>
                    <a:pt x="19" y="76"/>
                    <a:pt x="17" y="74"/>
                    <a:pt x="16" y="73"/>
                  </a:cubicBezTo>
                  <a:cubicBezTo>
                    <a:pt x="16" y="70"/>
                    <a:pt x="15" y="66"/>
                    <a:pt x="15" y="63"/>
                  </a:cubicBezTo>
                  <a:cubicBezTo>
                    <a:pt x="17" y="65"/>
                    <a:pt x="19" y="67"/>
                    <a:pt x="21" y="69"/>
                  </a:cubicBezTo>
                  <a:cubicBezTo>
                    <a:pt x="21" y="72"/>
                    <a:pt x="21" y="75"/>
                    <a:pt x="21" y="78"/>
                  </a:cubicBezTo>
                  <a:moveTo>
                    <a:pt x="111" y="68"/>
                  </a:moveTo>
                  <a:cubicBezTo>
                    <a:pt x="112" y="65"/>
                    <a:pt x="113" y="62"/>
                    <a:pt x="113" y="59"/>
                  </a:cubicBezTo>
                  <a:cubicBezTo>
                    <a:pt x="114" y="61"/>
                    <a:pt x="114" y="64"/>
                    <a:pt x="115" y="66"/>
                  </a:cubicBezTo>
                  <a:cubicBezTo>
                    <a:pt x="113" y="67"/>
                    <a:pt x="112" y="67"/>
                    <a:pt x="111" y="68"/>
                  </a:cubicBezTo>
                  <a:moveTo>
                    <a:pt x="14" y="71"/>
                  </a:moveTo>
                  <a:cubicBezTo>
                    <a:pt x="13" y="71"/>
                    <a:pt x="13" y="70"/>
                    <a:pt x="12" y="70"/>
                  </a:cubicBezTo>
                  <a:cubicBezTo>
                    <a:pt x="12" y="69"/>
                    <a:pt x="11" y="69"/>
                    <a:pt x="11" y="68"/>
                  </a:cubicBezTo>
                  <a:cubicBezTo>
                    <a:pt x="9" y="63"/>
                    <a:pt x="7" y="61"/>
                    <a:pt x="7" y="59"/>
                  </a:cubicBezTo>
                  <a:cubicBezTo>
                    <a:pt x="6" y="57"/>
                    <a:pt x="6" y="56"/>
                    <a:pt x="5" y="53"/>
                  </a:cubicBezTo>
                  <a:cubicBezTo>
                    <a:pt x="7" y="56"/>
                    <a:pt x="10" y="58"/>
                    <a:pt x="12" y="61"/>
                  </a:cubicBezTo>
                  <a:cubicBezTo>
                    <a:pt x="13" y="64"/>
                    <a:pt x="13" y="68"/>
                    <a:pt x="14" y="71"/>
                  </a:cubicBezTo>
                  <a:moveTo>
                    <a:pt x="116" y="63"/>
                  </a:moveTo>
                  <a:cubicBezTo>
                    <a:pt x="116" y="60"/>
                    <a:pt x="115" y="57"/>
                    <a:pt x="114" y="55"/>
                  </a:cubicBezTo>
                  <a:cubicBezTo>
                    <a:pt x="115" y="51"/>
                    <a:pt x="116" y="47"/>
                    <a:pt x="117" y="43"/>
                  </a:cubicBezTo>
                  <a:cubicBezTo>
                    <a:pt x="117" y="46"/>
                    <a:pt x="118" y="49"/>
                    <a:pt x="118" y="53"/>
                  </a:cubicBezTo>
                  <a:cubicBezTo>
                    <a:pt x="119" y="53"/>
                    <a:pt x="119" y="53"/>
                    <a:pt x="119" y="53"/>
                  </a:cubicBezTo>
                  <a:cubicBezTo>
                    <a:pt x="118" y="56"/>
                    <a:pt x="117" y="60"/>
                    <a:pt x="116" y="63"/>
                  </a:cubicBezTo>
                  <a:moveTo>
                    <a:pt x="120" y="48"/>
                  </a:moveTo>
                  <a:cubicBezTo>
                    <a:pt x="119" y="45"/>
                    <a:pt x="119" y="41"/>
                    <a:pt x="118" y="37"/>
                  </a:cubicBezTo>
                  <a:cubicBezTo>
                    <a:pt x="119" y="33"/>
                    <a:pt x="120" y="30"/>
                    <a:pt x="121" y="26"/>
                  </a:cubicBezTo>
                  <a:cubicBezTo>
                    <a:pt x="122" y="30"/>
                    <a:pt x="122" y="34"/>
                    <a:pt x="122" y="37"/>
                  </a:cubicBezTo>
                  <a:cubicBezTo>
                    <a:pt x="121" y="41"/>
                    <a:pt x="120" y="45"/>
                    <a:pt x="120" y="48"/>
                  </a:cubicBezTo>
                  <a:moveTo>
                    <a:pt x="124" y="32"/>
                  </a:moveTo>
                  <a:cubicBezTo>
                    <a:pt x="123" y="28"/>
                    <a:pt x="123" y="25"/>
                    <a:pt x="122" y="22"/>
                  </a:cubicBezTo>
                  <a:cubicBezTo>
                    <a:pt x="122" y="19"/>
                    <a:pt x="123" y="17"/>
                    <a:pt x="123" y="14"/>
                  </a:cubicBezTo>
                  <a:cubicBezTo>
                    <a:pt x="124" y="17"/>
                    <a:pt x="124" y="21"/>
                    <a:pt x="124" y="24"/>
                  </a:cubicBezTo>
                  <a:cubicBezTo>
                    <a:pt x="124" y="25"/>
                    <a:pt x="124" y="25"/>
                    <a:pt x="124" y="26"/>
                  </a:cubicBezTo>
                  <a:cubicBezTo>
                    <a:pt x="124" y="28"/>
                    <a:pt x="124" y="30"/>
                    <a:pt x="124" y="32"/>
                  </a:cubicBezTo>
                  <a:moveTo>
                    <a:pt x="78" y="85"/>
                  </a:moveTo>
                  <a:cubicBezTo>
                    <a:pt x="79" y="85"/>
                    <a:pt x="79" y="85"/>
                    <a:pt x="79" y="85"/>
                  </a:cubicBezTo>
                  <a:cubicBezTo>
                    <a:pt x="80" y="85"/>
                    <a:pt x="80" y="84"/>
                    <a:pt x="80" y="83"/>
                  </a:cubicBezTo>
                  <a:cubicBezTo>
                    <a:pt x="80" y="79"/>
                    <a:pt x="80" y="76"/>
                    <a:pt x="80" y="72"/>
                  </a:cubicBezTo>
                  <a:cubicBezTo>
                    <a:pt x="80" y="55"/>
                    <a:pt x="82" y="38"/>
                    <a:pt x="84" y="20"/>
                  </a:cubicBezTo>
                  <a:cubicBezTo>
                    <a:pt x="97" y="15"/>
                    <a:pt x="109" y="10"/>
                    <a:pt x="121" y="5"/>
                  </a:cubicBezTo>
                  <a:cubicBezTo>
                    <a:pt x="116" y="27"/>
                    <a:pt x="112" y="48"/>
                    <a:pt x="107" y="70"/>
                  </a:cubicBezTo>
                  <a:cubicBezTo>
                    <a:pt x="106" y="70"/>
                    <a:pt x="106" y="71"/>
                    <a:pt x="106" y="71"/>
                  </a:cubicBezTo>
                  <a:cubicBezTo>
                    <a:pt x="107" y="72"/>
                    <a:pt x="107" y="72"/>
                    <a:pt x="108" y="73"/>
                  </a:cubicBezTo>
                  <a:cubicBezTo>
                    <a:pt x="108" y="73"/>
                    <a:pt x="108" y="73"/>
                    <a:pt x="108" y="73"/>
                  </a:cubicBezTo>
                  <a:cubicBezTo>
                    <a:pt x="108" y="73"/>
                    <a:pt x="108" y="73"/>
                    <a:pt x="108" y="73"/>
                  </a:cubicBezTo>
                  <a:cubicBezTo>
                    <a:pt x="108" y="73"/>
                    <a:pt x="108" y="73"/>
                    <a:pt x="108" y="73"/>
                  </a:cubicBezTo>
                  <a:cubicBezTo>
                    <a:pt x="108" y="73"/>
                    <a:pt x="108" y="73"/>
                    <a:pt x="109" y="73"/>
                  </a:cubicBezTo>
                  <a:cubicBezTo>
                    <a:pt x="109" y="73"/>
                    <a:pt x="109" y="73"/>
                    <a:pt x="110" y="72"/>
                  </a:cubicBezTo>
                  <a:cubicBezTo>
                    <a:pt x="117" y="70"/>
                    <a:pt x="124" y="67"/>
                    <a:pt x="131" y="64"/>
                  </a:cubicBezTo>
                  <a:cubicBezTo>
                    <a:pt x="133" y="70"/>
                    <a:pt x="134" y="76"/>
                    <a:pt x="135" y="82"/>
                  </a:cubicBezTo>
                  <a:cubicBezTo>
                    <a:pt x="135" y="82"/>
                    <a:pt x="134" y="83"/>
                    <a:pt x="134" y="83"/>
                  </a:cubicBezTo>
                  <a:cubicBezTo>
                    <a:pt x="127" y="86"/>
                    <a:pt x="119" y="88"/>
                    <a:pt x="112" y="90"/>
                  </a:cubicBezTo>
                  <a:cubicBezTo>
                    <a:pt x="109" y="91"/>
                    <a:pt x="106" y="92"/>
                    <a:pt x="103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2" y="98"/>
                    <a:pt x="101" y="100"/>
                    <a:pt x="101" y="103"/>
                  </a:cubicBezTo>
                  <a:cubicBezTo>
                    <a:pt x="101" y="104"/>
                    <a:pt x="101" y="104"/>
                    <a:pt x="101" y="105"/>
                  </a:cubicBezTo>
                  <a:cubicBezTo>
                    <a:pt x="101" y="105"/>
                    <a:pt x="101" y="106"/>
                    <a:pt x="101" y="107"/>
                  </a:cubicBezTo>
                  <a:cubicBezTo>
                    <a:pt x="102" y="109"/>
                    <a:pt x="102" y="110"/>
                    <a:pt x="103" y="112"/>
                  </a:cubicBezTo>
                  <a:cubicBezTo>
                    <a:pt x="103" y="113"/>
                    <a:pt x="103" y="114"/>
                    <a:pt x="103" y="115"/>
                  </a:cubicBezTo>
                  <a:cubicBezTo>
                    <a:pt x="103" y="115"/>
                    <a:pt x="103" y="116"/>
                    <a:pt x="104" y="116"/>
                  </a:cubicBezTo>
                  <a:cubicBezTo>
                    <a:pt x="104" y="117"/>
                    <a:pt x="105" y="117"/>
                    <a:pt x="105" y="117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19" y="112"/>
                    <a:pt x="127" y="110"/>
                    <a:pt x="133" y="108"/>
                  </a:cubicBezTo>
                  <a:cubicBezTo>
                    <a:pt x="136" y="107"/>
                    <a:pt x="138" y="106"/>
                    <a:pt x="139" y="105"/>
                  </a:cubicBezTo>
                  <a:cubicBezTo>
                    <a:pt x="140" y="105"/>
                    <a:pt x="140" y="105"/>
                    <a:pt x="141" y="105"/>
                  </a:cubicBezTo>
                  <a:cubicBezTo>
                    <a:pt x="142" y="108"/>
                    <a:pt x="144" y="113"/>
                    <a:pt x="145" y="118"/>
                  </a:cubicBezTo>
                  <a:cubicBezTo>
                    <a:pt x="146" y="121"/>
                    <a:pt x="147" y="124"/>
                    <a:pt x="148" y="126"/>
                  </a:cubicBezTo>
                  <a:cubicBezTo>
                    <a:pt x="147" y="127"/>
                    <a:pt x="144" y="128"/>
                    <a:pt x="141" y="129"/>
                  </a:cubicBezTo>
                  <a:cubicBezTo>
                    <a:pt x="136" y="131"/>
                    <a:pt x="127" y="134"/>
                    <a:pt x="115" y="139"/>
                  </a:cubicBezTo>
                  <a:cubicBezTo>
                    <a:pt x="115" y="139"/>
                    <a:pt x="115" y="139"/>
                    <a:pt x="115" y="139"/>
                  </a:cubicBezTo>
                  <a:cubicBezTo>
                    <a:pt x="115" y="139"/>
                    <a:pt x="115" y="139"/>
                    <a:pt x="115" y="139"/>
                  </a:cubicBezTo>
                  <a:cubicBezTo>
                    <a:pt x="114" y="139"/>
                    <a:pt x="114" y="139"/>
                    <a:pt x="114" y="139"/>
                  </a:cubicBezTo>
                  <a:cubicBezTo>
                    <a:pt x="113" y="139"/>
                    <a:pt x="112" y="141"/>
                    <a:pt x="113" y="142"/>
                  </a:cubicBezTo>
                  <a:cubicBezTo>
                    <a:pt x="113" y="142"/>
                    <a:pt x="114" y="143"/>
                    <a:pt x="114" y="143"/>
                  </a:cubicBezTo>
                  <a:cubicBezTo>
                    <a:pt x="118" y="153"/>
                    <a:pt x="121" y="159"/>
                    <a:pt x="124" y="169"/>
                  </a:cubicBezTo>
                  <a:cubicBezTo>
                    <a:pt x="116" y="169"/>
                    <a:pt x="108" y="172"/>
                    <a:pt x="101" y="178"/>
                  </a:cubicBezTo>
                  <a:cubicBezTo>
                    <a:pt x="97" y="167"/>
                    <a:pt x="95" y="161"/>
                    <a:pt x="91" y="150"/>
                  </a:cubicBezTo>
                  <a:cubicBezTo>
                    <a:pt x="90" y="149"/>
                    <a:pt x="90" y="148"/>
                    <a:pt x="89" y="148"/>
                  </a:cubicBezTo>
                  <a:cubicBezTo>
                    <a:pt x="89" y="148"/>
                    <a:pt x="88" y="148"/>
                    <a:pt x="88" y="148"/>
                  </a:cubicBezTo>
                  <a:cubicBezTo>
                    <a:pt x="88" y="149"/>
                    <a:pt x="88" y="149"/>
                    <a:pt x="88" y="149"/>
                  </a:cubicBezTo>
                  <a:cubicBezTo>
                    <a:pt x="88" y="149"/>
                    <a:pt x="88" y="149"/>
                    <a:pt x="88" y="149"/>
                  </a:cubicBezTo>
                  <a:cubicBezTo>
                    <a:pt x="66" y="156"/>
                    <a:pt x="54" y="160"/>
                    <a:pt x="49" y="162"/>
                  </a:cubicBezTo>
                  <a:cubicBezTo>
                    <a:pt x="48" y="154"/>
                    <a:pt x="46" y="147"/>
                    <a:pt x="43" y="140"/>
                  </a:cubicBezTo>
                  <a:cubicBezTo>
                    <a:pt x="44" y="140"/>
                    <a:pt x="44" y="139"/>
                    <a:pt x="44" y="139"/>
                  </a:cubicBezTo>
                  <a:cubicBezTo>
                    <a:pt x="49" y="138"/>
                    <a:pt x="60" y="134"/>
                    <a:pt x="79" y="127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81" y="126"/>
                    <a:pt x="81" y="125"/>
                    <a:pt x="81" y="124"/>
                  </a:cubicBezTo>
                  <a:cubicBezTo>
                    <a:pt x="81" y="124"/>
                    <a:pt x="80" y="124"/>
                    <a:pt x="80" y="123"/>
                  </a:cubicBezTo>
                  <a:cubicBezTo>
                    <a:pt x="80" y="122"/>
                    <a:pt x="79" y="120"/>
                    <a:pt x="78" y="118"/>
                  </a:cubicBezTo>
                  <a:cubicBezTo>
                    <a:pt x="77" y="117"/>
                    <a:pt x="77" y="116"/>
                    <a:pt x="76" y="115"/>
                  </a:cubicBezTo>
                  <a:cubicBezTo>
                    <a:pt x="76" y="114"/>
                    <a:pt x="75" y="113"/>
                    <a:pt x="75" y="112"/>
                  </a:cubicBezTo>
                  <a:cubicBezTo>
                    <a:pt x="74" y="112"/>
                    <a:pt x="74" y="111"/>
                    <a:pt x="73" y="111"/>
                  </a:cubicBezTo>
                  <a:cubicBezTo>
                    <a:pt x="73" y="110"/>
                    <a:pt x="72" y="110"/>
                    <a:pt x="72" y="110"/>
                  </a:cubicBezTo>
                  <a:cubicBezTo>
                    <a:pt x="72" y="110"/>
                    <a:pt x="72" y="110"/>
                    <a:pt x="72" y="110"/>
                  </a:cubicBezTo>
                  <a:cubicBezTo>
                    <a:pt x="72" y="109"/>
                    <a:pt x="71" y="108"/>
                    <a:pt x="70" y="108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70" y="108"/>
                    <a:pt x="69" y="108"/>
                    <a:pt x="69" y="108"/>
                  </a:cubicBezTo>
                  <a:cubicBezTo>
                    <a:pt x="68" y="108"/>
                    <a:pt x="68" y="108"/>
                    <a:pt x="67" y="108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53" y="113"/>
                    <a:pt x="43" y="116"/>
                    <a:pt x="31" y="121"/>
                  </a:cubicBezTo>
                  <a:cubicBezTo>
                    <a:pt x="30" y="116"/>
                    <a:pt x="28" y="110"/>
                    <a:pt x="28" y="104"/>
                  </a:cubicBezTo>
                  <a:cubicBezTo>
                    <a:pt x="31" y="103"/>
                    <a:pt x="35" y="102"/>
                    <a:pt x="37" y="101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8" y="102"/>
                    <a:pt x="39" y="102"/>
                    <a:pt x="39" y="101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40" y="101"/>
                    <a:pt x="40" y="101"/>
                    <a:pt x="41" y="101"/>
                  </a:cubicBezTo>
                  <a:cubicBezTo>
                    <a:pt x="45" y="100"/>
                    <a:pt x="48" y="99"/>
                    <a:pt x="52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5"/>
                    <a:pt x="53" y="95"/>
                  </a:cubicBezTo>
                  <a:cubicBezTo>
                    <a:pt x="53" y="94"/>
                    <a:pt x="53" y="94"/>
                    <a:pt x="53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37" y="80"/>
                    <a:pt x="19" y="62"/>
                    <a:pt x="5" y="47"/>
                  </a:cubicBezTo>
                  <a:cubicBezTo>
                    <a:pt x="6" y="46"/>
                    <a:pt x="9" y="45"/>
                    <a:pt x="11" y="44"/>
                  </a:cubicBezTo>
                  <a:cubicBezTo>
                    <a:pt x="16" y="42"/>
                    <a:pt x="22" y="41"/>
                    <a:pt x="26" y="40"/>
                  </a:cubicBezTo>
                  <a:cubicBezTo>
                    <a:pt x="29" y="39"/>
                    <a:pt x="31" y="39"/>
                    <a:pt x="32" y="38"/>
                  </a:cubicBezTo>
                  <a:cubicBezTo>
                    <a:pt x="32" y="38"/>
                    <a:pt x="33" y="38"/>
                    <a:pt x="33" y="38"/>
                  </a:cubicBezTo>
                  <a:cubicBezTo>
                    <a:pt x="34" y="39"/>
                    <a:pt x="36" y="41"/>
                    <a:pt x="38" y="43"/>
                  </a:cubicBezTo>
                  <a:cubicBezTo>
                    <a:pt x="43" y="48"/>
                    <a:pt x="51" y="56"/>
                    <a:pt x="59" y="64"/>
                  </a:cubicBezTo>
                  <a:cubicBezTo>
                    <a:pt x="66" y="72"/>
                    <a:pt x="73" y="80"/>
                    <a:pt x="77" y="84"/>
                  </a:cubicBezTo>
                  <a:cubicBezTo>
                    <a:pt x="77" y="85"/>
                    <a:pt x="78" y="85"/>
                    <a:pt x="78" y="85"/>
                  </a:cubicBezTo>
                  <a:moveTo>
                    <a:pt x="124" y="0"/>
                  </a:moveTo>
                  <a:cubicBezTo>
                    <a:pt x="124" y="0"/>
                    <a:pt x="124" y="0"/>
                    <a:pt x="123" y="0"/>
                  </a:cubicBezTo>
                  <a:cubicBezTo>
                    <a:pt x="109" y="6"/>
                    <a:pt x="96" y="11"/>
                    <a:pt x="82" y="17"/>
                  </a:cubicBezTo>
                  <a:cubicBezTo>
                    <a:pt x="81" y="17"/>
                    <a:pt x="81" y="18"/>
                    <a:pt x="81" y="19"/>
                  </a:cubicBezTo>
                  <a:cubicBezTo>
                    <a:pt x="78" y="36"/>
                    <a:pt x="76" y="54"/>
                    <a:pt x="76" y="72"/>
                  </a:cubicBezTo>
                  <a:cubicBezTo>
                    <a:pt x="76" y="74"/>
                    <a:pt x="76" y="76"/>
                    <a:pt x="76" y="77"/>
                  </a:cubicBezTo>
                  <a:cubicBezTo>
                    <a:pt x="71" y="71"/>
                    <a:pt x="62" y="62"/>
                    <a:pt x="54" y="54"/>
                  </a:cubicBezTo>
                  <a:cubicBezTo>
                    <a:pt x="44" y="43"/>
                    <a:pt x="35" y="34"/>
                    <a:pt x="35" y="34"/>
                  </a:cubicBezTo>
                  <a:cubicBezTo>
                    <a:pt x="35" y="34"/>
                    <a:pt x="34" y="34"/>
                    <a:pt x="34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3" y="34"/>
                    <a:pt x="27" y="35"/>
                    <a:pt x="20" y="37"/>
                  </a:cubicBezTo>
                  <a:cubicBezTo>
                    <a:pt x="17" y="38"/>
                    <a:pt x="13" y="39"/>
                    <a:pt x="9" y="40"/>
                  </a:cubicBezTo>
                  <a:cubicBezTo>
                    <a:pt x="6" y="42"/>
                    <a:pt x="3" y="44"/>
                    <a:pt x="1" y="46"/>
                  </a:cubicBezTo>
                  <a:cubicBezTo>
                    <a:pt x="0" y="46"/>
                    <a:pt x="0" y="47"/>
                    <a:pt x="0" y="48"/>
                  </a:cubicBezTo>
                  <a:cubicBezTo>
                    <a:pt x="0" y="48"/>
                    <a:pt x="0" y="49"/>
                    <a:pt x="0" y="49"/>
                  </a:cubicBezTo>
                  <a:cubicBezTo>
                    <a:pt x="1" y="55"/>
                    <a:pt x="2" y="57"/>
                    <a:pt x="3" y="60"/>
                  </a:cubicBezTo>
                  <a:cubicBezTo>
                    <a:pt x="3" y="61"/>
                    <a:pt x="4" y="63"/>
                    <a:pt x="5" y="64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6"/>
                    <a:pt x="5" y="66"/>
                    <a:pt x="5" y="67"/>
                  </a:cubicBezTo>
                  <a:cubicBezTo>
                    <a:pt x="5" y="68"/>
                    <a:pt x="6" y="69"/>
                    <a:pt x="7" y="70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8" y="72"/>
                    <a:pt x="9" y="72"/>
                    <a:pt x="9" y="73"/>
                  </a:cubicBezTo>
                  <a:cubicBezTo>
                    <a:pt x="14" y="77"/>
                    <a:pt x="21" y="83"/>
                    <a:pt x="29" y="92"/>
                  </a:cubicBezTo>
                  <a:cubicBezTo>
                    <a:pt x="29" y="92"/>
                    <a:pt x="29" y="93"/>
                    <a:pt x="29" y="93"/>
                  </a:cubicBezTo>
                  <a:cubicBezTo>
                    <a:pt x="29" y="94"/>
                    <a:pt x="30" y="94"/>
                    <a:pt x="30" y="94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31" y="94"/>
                    <a:pt x="31" y="94"/>
                    <a:pt x="31" y="94"/>
                  </a:cubicBezTo>
                  <a:cubicBezTo>
                    <a:pt x="32" y="95"/>
                    <a:pt x="34" y="96"/>
                    <a:pt x="35" y="98"/>
                  </a:cubicBezTo>
                  <a:cubicBezTo>
                    <a:pt x="32" y="99"/>
                    <a:pt x="29" y="100"/>
                    <a:pt x="25" y="101"/>
                  </a:cubicBezTo>
                  <a:cubicBezTo>
                    <a:pt x="24" y="102"/>
                    <a:pt x="23" y="102"/>
                    <a:pt x="23" y="103"/>
                  </a:cubicBezTo>
                  <a:cubicBezTo>
                    <a:pt x="24" y="110"/>
                    <a:pt x="26" y="117"/>
                    <a:pt x="28" y="123"/>
                  </a:cubicBezTo>
                  <a:cubicBezTo>
                    <a:pt x="27" y="124"/>
                    <a:pt x="27" y="124"/>
                    <a:pt x="27" y="125"/>
                  </a:cubicBezTo>
                  <a:cubicBezTo>
                    <a:pt x="28" y="129"/>
                    <a:pt x="30" y="132"/>
                    <a:pt x="33" y="135"/>
                  </a:cubicBezTo>
                  <a:cubicBezTo>
                    <a:pt x="33" y="135"/>
                    <a:pt x="34" y="135"/>
                    <a:pt x="34" y="135"/>
                  </a:cubicBezTo>
                  <a:cubicBezTo>
                    <a:pt x="34" y="135"/>
                    <a:pt x="35" y="135"/>
                    <a:pt x="35" y="135"/>
                  </a:cubicBezTo>
                  <a:cubicBezTo>
                    <a:pt x="38" y="134"/>
                    <a:pt x="41" y="133"/>
                    <a:pt x="43" y="132"/>
                  </a:cubicBezTo>
                  <a:cubicBezTo>
                    <a:pt x="46" y="131"/>
                    <a:pt x="49" y="130"/>
                    <a:pt x="56" y="128"/>
                  </a:cubicBezTo>
                  <a:cubicBezTo>
                    <a:pt x="56" y="128"/>
                    <a:pt x="57" y="127"/>
                    <a:pt x="58" y="127"/>
                  </a:cubicBezTo>
                  <a:cubicBezTo>
                    <a:pt x="59" y="127"/>
                    <a:pt x="61" y="126"/>
                    <a:pt x="62" y="125"/>
                  </a:cubicBezTo>
                  <a:cubicBezTo>
                    <a:pt x="63" y="125"/>
                    <a:pt x="64" y="125"/>
                    <a:pt x="64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6"/>
                    <a:pt x="65" y="126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59" y="130"/>
                    <a:pt x="54" y="132"/>
                    <a:pt x="50" y="133"/>
                  </a:cubicBezTo>
                  <a:cubicBezTo>
                    <a:pt x="47" y="134"/>
                    <a:pt x="45" y="135"/>
                    <a:pt x="43" y="135"/>
                  </a:cubicBezTo>
                  <a:cubicBezTo>
                    <a:pt x="42" y="136"/>
                    <a:pt x="40" y="136"/>
                    <a:pt x="40" y="136"/>
                  </a:cubicBezTo>
                  <a:cubicBezTo>
                    <a:pt x="40" y="136"/>
                    <a:pt x="39" y="137"/>
                    <a:pt x="39" y="137"/>
                  </a:cubicBezTo>
                  <a:cubicBezTo>
                    <a:pt x="39" y="138"/>
                    <a:pt x="39" y="138"/>
                    <a:pt x="39" y="139"/>
                  </a:cubicBezTo>
                  <a:cubicBezTo>
                    <a:pt x="41" y="146"/>
                    <a:pt x="44" y="155"/>
                    <a:pt x="46" y="162"/>
                  </a:cubicBezTo>
                  <a:cubicBezTo>
                    <a:pt x="45" y="162"/>
                    <a:pt x="45" y="162"/>
                    <a:pt x="45" y="162"/>
                  </a:cubicBezTo>
                  <a:cubicBezTo>
                    <a:pt x="45" y="163"/>
                    <a:pt x="45" y="164"/>
                    <a:pt x="46" y="165"/>
                  </a:cubicBezTo>
                  <a:cubicBezTo>
                    <a:pt x="50" y="169"/>
                    <a:pt x="53" y="174"/>
                    <a:pt x="56" y="179"/>
                  </a:cubicBezTo>
                  <a:cubicBezTo>
                    <a:pt x="56" y="180"/>
                    <a:pt x="57" y="180"/>
                    <a:pt x="58" y="180"/>
                  </a:cubicBezTo>
                  <a:cubicBezTo>
                    <a:pt x="58" y="180"/>
                    <a:pt x="58" y="180"/>
                    <a:pt x="58" y="180"/>
                  </a:cubicBezTo>
                  <a:cubicBezTo>
                    <a:pt x="69" y="175"/>
                    <a:pt x="77" y="171"/>
                    <a:pt x="88" y="169"/>
                  </a:cubicBezTo>
                  <a:cubicBezTo>
                    <a:pt x="91" y="173"/>
                    <a:pt x="94" y="178"/>
                    <a:pt x="96" y="184"/>
                  </a:cubicBezTo>
                  <a:cubicBezTo>
                    <a:pt x="99" y="191"/>
                    <a:pt x="102" y="198"/>
                    <a:pt x="104" y="202"/>
                  </a:cubicBezTo>
                  <a:cubicBezTo>
                    <a:pt x="104" y="203"/>
                    <a:pt x="105" y="203"/>
                    <a:pt x="106" y="203"/>
                  </a:cubicBezTo>
                  <a:cubicBezTo>
                    <a:pt x="106" y="203"/>
                    <a:pt x="106" y="203"/>
                    <a:pt x="106" y="203"/>
                  </a:cubicBezTo>
                  <a:cubicBezTo>
                    <a:pt x="107" y="204"/>
                    <a:pt x="107" y="204"/>
                    <a:pt x="107" y="204"/>
                  </a:cubicBezTo>
                  <a:cubicBezTo>
                    <a:pt x="108" y="204"/>
                    <a:pt x="108" y="204"/>
                    <a:pt x="108" y="203"/>
                  </a:cubicBezTo>
                  <a:cubicBezTo>
                    <a:pt x="109" y="203"/>
                    <a:pt x="109" y="203"/>
                    <a:pt x="109" y="203"/>
                  </a:cubicBezTo>
                  <a:cubicBezTo>
                    <a:pt x="109" y="204"/>
                    <a:pt x="109" y="204"/>
                    <a:pt x="109" y="204"/>
                  </a:cubicBezTo>
                  <a:cubicBezTo>
                    <a:pt x="109" y="204"/>
                    <a:pt x="109" y="204"/>
                    <a:pt x="109" y="204"/>
                  </a:cubicBezTo>
                  <a:cubicBezTo>
                    <a:pt x="109" y="204"/>
                    <a:pt x="109" y="204"/>
                    <a:pt x="109" y="204"/>
                  </a:cubicBezTo>
                  <a:cubicBezTo>
                    <a:pt x="110" y="205"/>
                    <a:pt x="110" y="205"/>
                    <a:pt x="110" y="205"/>
                  </a:cubicBezTo>
                  <a:cubicBezTo>
                    <a:pt x="110" y="204"/>
                    <a:pt x="110" y="204"/>
                    <a:pt x="110" y="204"/>
                  </a:cubicBezTo>
                  <a:cubicBezTo>
                    <a:pt x="110" y="204"/>
                    <a:pt x="110" y="204"/>
                    <a:pt x="110" y="204"/>
                  </a:cubicBezTo>
                  <a:cubicBezTo>
                    <a:pt x="110" y="204"/>
                    <a:pt x="110" y="204"/>
                    <a:pt x="110" y="204"/>
                  </a:cubicBezTo>
                  <a:cubicBezTo>
                    <a:pt x="111" y="204"/>
                    <a:pt x="111" y="204"/>
                    <a:pt x="111" y="204"/>
                  </a:cubicBezTo>
                  <a:cubicBezTo>
                    <a:pt x="111" y="203"/>
                    <a:pt x="111" y="203"/>
                    <a:pt x="111" y="202"/>
                  </a:cubicBezTo>
                  <a:cubicBezTo>
                    <a:pt x="115" y="200"/>
                    <a:pt x="119" y="198"/>
                    <a:pt x="124" y="196"/>
                  </a:cubicBezTo>
                  <a:cubicBezTo>
                    <a:pt x="124" y="197"/>
                    <a:pt x="124" y="197"/>
                    <a:pt x="124" y="197"/>
                  </a:cubicBezTo>
                  <a:cubicBezTo>
                    <a:pt x="124" y="197"/>
                    <a:pt x="124" y="197"/>
                    <a:pt x="124" y="197"/>
                  </a:cubicBezTo>
                  <a:cubicBezTo>
                    <a:pt x="125" y="197"/>
                    <a:pt x="125" y="197"/>
                    <a:pt x="125" y="196"/>
                  </a:cubicBezTo>
                  <a:cubicBezTo>
                    <a:pt x="126" y="195"/>
                    <a:pt x="126" y="195"/>
                    <a:pt x="126" y="195"/>
                  </a:cubicBezTo>
                  <a:cubicBezTo>
                    <a:pt x="129" y="194"/>
                    <a:pt x="132" y="193"/>
                    <a:pt x="134" y="192"/>
                  </a:cubicBezTo>
                  <a:cubicBezTo>
                    <a:pt x="135" y="191"/>
                    <a:pt x="135" y="191"/>
                    <a:pt x="136" y="190"/>
                  </a:cubicBezTo>
                  <a:cubicBezTo>
                    <a:pt x="136" y="190"/>
                    <a:pt x="136" y="189"/>
                    <a:pt x="135" y="189"/>
                  </a:cubicBezTo>
                  <a:cubicBezTo>
                    <a:pt x="132" y="184"/>
                    <a:pt x="129" y="179"/>
                    <a:pt x="128" y="173"/>
                  </a:cubicBezTo>
                  <a:cubicBezTo>
                    <a:pt x="128" y="173"/>
                    <a:pt x="129" y="173"/>
                    <a:pt x="129" y="172"/>
                  </a:cubicBezTo>
                  <a:cubicBezTo>
                    <a:pt x="129" y="172"/>
                    <a:pt x="129" y="171"/>
                    <a:pt x="129" y="170"/>
                  </a:cubicBezTo>
                  <a:cubicBezTo>
                    <a:pt x="127" y="165"/>
                    <a:pt x="126" y="161"/>
                    <a:pt x="124" y="157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5" y="157"/>
                    <a:pt x="125" y="156"/>
                    <a:pt x="126" y="156"/>
                  </a:cubicBezTo>
                  <a:cubicBezTo>
                    <a:pt x="129" y="155"/>
                    <a:pt x="135" y="152"/>
                    <a:pt x="141" y="150"/>
                  </a:cubicBezTo>
                  <a:cubicBezTo>
                    <a:pt x="143" y="149"/>
                    <a:pt x="146" y="148"/>
                    <a:pt x="148" y="147"/>
                  </a:cubicBezTo>
                  <a:cubicBezTo>
                    <a:pt x="151" y="147"/>
                    <a:pt x="152" y="146"/>
                    <a:pt x="153" y="146"/>
                  </a:cubicBezTo>
                  <a:cubicBezTo>
                    <a:pt x="154" y="146"/>
                    <a:pt x="155" y="145"/>
                    <a:pt x="155" y="143"/>
                  </a:cubicBezTo>
                  <a:cubicBezTo>
                    <a:pt x="154" y="139"/>
                    <a:pt x="153" y="134"/>
                    <a:pt x="152" y="129"/>
                  </a:cubicBezTo>
                  <a:cubicBezTo>
                    <a:pt x="152" y="129"/>
                    <a:pt x="153" y="128"/>
                    <a:pt x="152" y="127"/>
                  </a:cubicBezTo>
                  <a:cubicBezTo>
                    <a:pt x="152" y="127"/>
                    <a:pt x="151" y="122"/>
                    <a:pt x="149" y="117"/>
                  </a:cubicBezTo>
                  <a:cubicBezTo>
                    <a:pt x="147" y="111"/>
                    <a:pt x="145" y="105"/>
                    <a:pt x="144" y="101"/>
                  </a:cubicBezTo>
                  <a:cubicBezTo>
                    <a:pt x="143" y="101"/>
                    <a:pt x="143" y="100"/>
                    <a:pt x="142" y="100"/>
                  </a:cubicBezTo>
                  <a:cubicBezTo>
                    <a:pt x="142" y="100"/>
                    <a:pt x="142" y="100"/>
                    <a:pt x="142" y="100"/>
                  </a:cubicBezTo>
                  <a:cubicBezTo>
                    <a:pt x="141" y="100"/>
                    <a:pt x="141" y="100"/>
                    <a:pt x="141" y="100"/>
                  </a:cubicBezTo>
                  <a:cubicBezTo>
                    <a:pt x="140" y="101"/>
                    <a:pt x="140" y="101"/>
                    <a:pt x="138" y="102"/>
                  </a:cubicBezTo>
                  <a:cubicBezTo>
                    <a:pt x="134" y="103"/>
                    <a:pt x="126" y="106"/>
                    <a:pt x="111" y="111"/>
                  </a:cubicBezTo>
                  <a:cubicBezTo>
                    <a:pt x="111" y="110"/>
                    <a:pt x="111" y="110"/>
                    <a:pt x="111" y="109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6" y="106"/>
                    <a:pt x="123" y="103"/>
                    <a:pt x="130" y="101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1" y="102"/>
                    <a:pt x="131" y="102"/>
                    <a:pt x="131" y="102"/>
                  </a:cubicBezTo>
                  <a:cubicBezTo>
                    <a:pt x="131" y="102"/>
                    <a:pt x="132" y="102"/>
                    <a:pt x="132" y="101"/>
                  </a:cubicBezTo>
                  <a:cubicBezTo>
                    <a:pt x="132" y="101"/>
                    <a:pt x="132" y="101"/>
                    <a:pt x="132" y="101"/>
                  </a:cubicBezTo>
                  <a:cubicBezTo>
                    <a:pt x="134" y="100"/>
                    <a:pt x="135" y="99"/>
                    <a:pt x="137" y="99"/>
                  </a:cubicBezTo>
                  <a:cubicBezTo>
                    <a:pt x="138" y="98"/>
                    <a:pt x="138" y="98"/>
                    <a:pt x="139" y="97"/>
                  </a:cubicBezTo>
                  <a:cubicBezTo>
                    <a:pt x="140" y="96"/>
                    <a:pt x="140" y="95"/>
                    <a:pt x="140" y="93"/>
                  </a:cubicBezTo>
                  <a:cubicBezTo>
                    <a:pt x="140" y="91"/>
                    <a:pt x="140" y="89"/>
                    <a:pt x="139" y="87"/>
                  </a:cubicBezTo>
                  <a:cubicBezTo>
                    <a:pt x="139" y="87"/>
                    <a:pt x="139" y="86"/>
                    <a:pt x="139" y="86"/>
                  </a:cubicBezTo>
                  <a:cubicBezTo>
                    <a:pt x="139" y="85"/>
                    <a:pt x="140" y="85"/>
                    <a:pt x="139" y="84"/>
                  </a:cubicBezTo>
                  <a:cubicBezTo>
                    <a:pt x="138" y="76"/>
                    <a:pt x="137" y="69"/>
                    <a:pt x="135" y="61"/>
                  </a:cubicBezTo>
                  <a:cubicBezTo>
                    <a:pt x="135" y="60"/>
                    <a:pt x="134" y="60"/>
                    <a:pt x="134" y="60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3" y="59"/>
                    <a:pt x="132" y="59"/>
                    <a:pt x="132" y="59"/>
                  </a:cubicBezTo>
                  <a:cubicBezTo>
                    <a:pt x="128" y="61"/>
                    <a:pt x="124" y="63"/>
                    <a:pt x="120" y="65"/>
                  </a:cubicBezTo>
                  <a:cubicBezTo>
                    <a:pt x="121" y="61"/>
                    <a:pt x="122" y="57"/>
                    <a:pt x="123" y="53"/>
                  </a:cubicBezTo>
                  <a:cubicBezTo>
                    <a:pt x="124" y="48"/>
                    <a:pt x="125" y="43"/>
                    <a:pt x="127" y="36"/>
                  </a:cubicBezTo>
                  <a:cubicBezTo>
                    <a:pt x="128" y="33"/>
                    <a:pt x="128" y="29"/>
                    <a:pt x="128" y="26"/>
                  </a:cubicBezTo>
                  <a:cubicBezTo>
                    <a:pt x="128" y="25"/>
                    <a:pt x="128" y="25"/>
                    <a:pt x="128" y="24"/>
                  </a:cubicBezTo>
                  <a:cubicBezTo>
                    <a:pt x="128" y="17"/>
                    <a:pt x="127" y="9"/>
                    <a:pt x="126" y="2"/>
                  </a:cubicBezTo>
                  <a:cubicBezTo>
                    <a:pt x="126" y="1"/>
                    <a:pt x="126" y="1"/>
                    <a:pt x="125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5" y="0"/>
                    <a:pt x="124" y="0"/>
                    <a:pt x="12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6" name="Rectangle 874"/>
            <p:cNvSpPr>
              <a:spLocks noChangeArrowheads="1"/>
            </p:cNvSpPr>
            <p:nvPr/>
          </p:nvSpPr>
          <p:spPr bwMode="auto">
            <a:xfrm>
              <a:off x="693699" y="4314714"/>
              <a:ext cx="896" cy="896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7" name="Freeform 875"/>
            <p:cNvSpPr>
              <a:spLocks/>
            </p:cNvSpPr>
            <p:nvPr/>
          </p:nvSpPr>
          <p:spPr bwMode="auto">
            <a:xfrm>
              <a:off x="693699" y="431471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78" name="Freeform 876"/>
          <p:cNvSpPr>
            <a:spLocks noEditPoints="1"/>
          </p:cNvSpPr>
          <p:nvPr/>
        </p:nvSpPr>
        <p:spPr bwMode="auto">
          <a:xfrm>
            <a:off x="3874765" y="2011197"/>
            <a:ext cx="140417" cy="195833"/>
          </a:xfrm>
          <a:custGeom>
            <a:avLst/>
            <a:gdLst>
              <a:gd name="T0" fmla="*/ 96 w 126"/>
              <a:gd name="T1" fmla="*/ 172 h 176"/>
              <a:gd name="T2" fmla="*/ 94 w 126"/>
              <a:gd name="T3" fmla="*/ 160 h 176"/>
              <a:gd name="T4" fmla="*/ 80 w 126"/>
              <a:gd name="T5" fmla="*/ 170 h 176"/>
              <a:gd name="T6" fmla="*/ 70 w 126"/>
              <a:gd name="T7" fmla="*/ 155 h 176"/>
              <a:gd name="T8" fmla="*/ 121 w 126"/>
              <a:gd name="T9" fmla="*/ 158 h 176"/>
              <a:gd name="T10" fmla="*/ 63 w 126"/>
              <a:gd name="T11" fmla="*/ 164 h 176"/>
              <a:gd name="T12" fmla="*/ 50 w 126"/>
              <a:gd name="T13" fmla="*/ 157 h 176"/>
              <a:gd name="T14" fmla="*/ 49 w 126"/>
              <a:gd name="T15" fmla="*/ 154 h 176"/>
              <a:gd name="T16" fmla="*/ 45 w 126"/>
              <a:gd name="T17" fmla="*/ 141 h 176"/>
              <a:gd name="T18" fmla="*/ 37 w 126"/>
              <a:gd name="T19" fmla="*/ 143 h 176"/>
              <a:gd name="T20" fmla="*/ 30 w 126"/>
              <a:gd name="T21" fmla="*/ 119 h 176"/>
              <a:gd name="T22" fmla="*/ 28 w 126"/>
              <a:gd name="T23" fmla="*/ 118 h 176"/>
              <a:gd name="T24" fmla="*/ 9 w 126"/>
              <a:gd name="T25" fmla="*/ 119 h 176"/>
              <a:gd name="T26" fmla="*/ 20 w 126"/>
              <a:gd name="T27" fmla="*/ 106 h 176"/>
              <a:gd name="T28" fmla="*/ 74 w 126"/>
              <a:gd name="T29" fmla="*/ 104 h 176"/>
              <a:gd name="T30" fmla="*/ 65 w 126"/>
              <a:gd name="T31" fmla="*/ 104 h 176"/>
              <a:gd name="T32" fmla="*/ 75 w 126"/>
              <a:gd name="T33" fmla="*/ 115 h 176"/>
              <a:gd name="T34" fmla="*/ 87 w 126"/>
              <a:gd name="T35" fmla="*/ 114 h 176"/>
              <a:gd name="T36" fmla="*/ 89 w 126"/>
              <a:gd name="T37" fmla="*/ 115 h 176"/>
              <a:gd name="T38" fmla="*/ 5 w 126"/>
              <a:gd name="T39" fmla="*/ 101 h 176"/>
              <a:gd name="T40" fmla="*/ 6 w 126"/>
              <a:gd name="T41" fmla="*/ 81 h 176"/>
              <a:gd name="T42" fmla="*/ 81 w 126"/>
              <a:gd name="T43" fmla="*/ 76 h 176"/>
              <a:gd name="T44" fmla="*/ 67 w 126"/>
              <a:gd name="T45" fmla="*/ 83 h 176"/>
              <a:gd name="T46" fmla="*/ 91 w 126"/>
              <a:gd name="T47" fmla="*/ 76 h 176"/>
              <a:gd name="T48" fmla="*/ 59 w 126"/>
              <a:gd name="T49" fmla="*/ 81 h 176"/>
              <a:gd name="T50" fmla="*/ 64 w 126"/>
              <a:gd name="T51" fmla="*/ 83 h 176"/>
              <a:gd name="T52" fmla="*/ 102 w 126"/>
              <a:gd name="T53" fmla="*/ 75 h 176"/>
              <a:gd name="T54" fmla="*/ 99 w 126"/>
              <a:gd name="T55" fmla="*/ 76 h 176"/>
              <a:gd name="T56" fmla="*/ 22 w 126"/>
              <a:gd name="T57" fmla="*/ 75 h 176"/>
              <a:gd name="T58" fmla="*/ 4 w 126"/>
              <a:gd name="T59" fmla="*/ 76 h 176"/>
              <a:gd name="T60" fmla="*/ 67 w 126"/>
              <a:gd name="T61" fmla="*/ 44 h 176"/>
              <a:gd name="T62" fmla="*/ 112 w 126"/>
              <a:gd name="T63" fmla="*/ 46 h 176"/>
              <a:gd name="T64" fmla="*/ 116 w 126"/>
              <a:gd name="T65" fmla="*/ 37 h 176"/>
              <a:gd name="T66" fmla="*/ 105 w 126"/>
              <a:gd name="T67" fmla="*/ 42 h 176"/>
              <a:gd name="T68" fmla="*/ 85 w 126"/>
              <a:gd name="T69" fmla="*/ 33 h 176"/>
              <a:gd name="T70" fmla="*/ 103 w 126"/>
              <a:gd name="T71" fmla="*/ 33 h 176"/>
              <a:gd name="T72" fmla="*/ 88 w 126"/>
              <a:gd name="T73" fmla="*/ 39 h 176"/>
              <a:gd name="T74" fmla="*/ 120 w 126"/>
              <a:gd name="T75" fmla="*/ 24 h 176"/>
              <a:gd name="T76" fmla="*/ 75 w 126"/>
              <a:gd name="T77" fmla="*/ 56 h 176"/>
              <a:gd name="T78" fmla="*/ 51 w 126"/>
              <a:gd name="T79" fmla="*/ 72 h 176"/>
              <a:gd name="T80" fmla="*/ 50 w 126"/>
              <a:gd name="T81" fmla="*/ 85 h 176"/>
              <a:gd name="T82" fmla="*/ 78 w 126"/>
              <a:gd name="T83" fmla="*/ 100 h 176"/>
              <a:gd name="T84" fmla="*/ 62 w 126"/>
              <a:gd name="T85" fmla="*/ 118 h 176"/>
              <a:gd name="T86" fmla="*/ 97 w 126"/>
              <a:gd name="T87" fmla="*/ 156 h 176"/>
              <a:gd name="T88" fmla="*/ 10 w 126"/>
              <a:gd name="T89" fmla="*/ 101 h 176"/>
              <a:gd name="T90" fmla="*/ 25 w 126"/>
              <a:gd name="T91" fmla="*/ 84 h 176"/>
              <a:gd name="T92" fmla="*/ 23 w 126"/>
              <a:gd name="T93" fmla="*/ 71 h 176"/>
              <a:gd name="T94" fmla="*/ 66 w 126"/>
              <a:gd name="T95" fmla="*/ 6 h 176"/>
              <a:gd name="T96" fmla="*/ 6 w 126"/>
              <a:gd name="T97" fmla="*/ 54 h 176"/>
              <a:gd name="T98" fmla="*/ 0 w 126"/>
              <a:gd name="T99" fmla="*/ 85 h 176"/>
              <a:gd name="T100" fmla="*/ 8 w 126"/>
              <a:gd name="T101" fmla="*/ 86 h 176"/>
              <a:gd name="T102" fmla="*/ 1 w 126"/>
              <a:gd name="T103" fmla="*/ 122 h 176"/>
              <a:gd name="T104" fmla="*/ 6 w 126"/>
              <a:gd name="T105" fmla="*/ 123 h 176"/>
              <a:gd name="T106" fmla="*/ 102 w 126"/>
              <a:gd name="T107" fmla="*/ 176 h 176"/>
              <a:gd name="T108" fmla="*/ 124 w 126"/>
              <a:gd name="T109" fmla="*/ 173 h 176"/>
              <a:gd name="T110" fmla="*/ 125 w 126"/>
              <a:gd name="T111" fmla="*/ 123 h 176"/>
              <a:gd name="T112" fmla="*/ 71 w 126"/>
              <a:gd name="T113" fmla="*/ 124 h 176"/>
              <a:gd name="T114" fmla="*/ 104 w 126"/>
              <a:gd name="T115" fmla="*/ 82 h 176"/>
              <a:gd name="T116" fmla="*/ 105 w 126"/>
              <a:gd name="T117" fmla="*/ 54 h 176"/>
              <a:gd name="T118" fmla="*/ 112 w 126"/>
              <a:gd name="T119" fmla="*/ 51 h 176"/>
              <a:gd name="T120" fmla="*/ 93 w 126"/>
              <a:gd name="T121" fmla="*/ 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6" h="176">
                <a:moveTo>
                  <a:pt x="116" y="171"/>
                </a:moveTo>
                <a:cubicBezTo>
                  <a:pt x="117" y="168"/>
                  <a:pt x="119" y="164"/>
                  <a:pt x="120" y="161"/>
                </a:cubicBezTo>
                <a:cubicBezTo>
                  <a:pt x="120" y="163"/>
                  <a:pt x="120" y="166"/>
                  <a:pt x="120" y="168"/>
                </a:cubicBezTo>
                <a:cubicBezTo>
                  <a:pt x="120" y="169"/>
                  <a:pt x="120" y="170"/>
                  <a:pt x="120" y="171"/>
                </a:cubicBezTo>
                <a:cubicBezTo>
                  <a:pt x="119" y="171"/>
                  <a:pt x="117" y="171"/>
                  <a:pt x="116" y="171"/>
                </a:cubicBezTo>
                <a:moveTo>
                  <a:pt x="97" y="160"/>
                </a:moveTo>
                <a:cubicBezTo>
                  <a:pt x="99" y="160"/>
                  <a:pt x="101" y="160"/>
                  <a:pt x="102" y="160"/>
                </a:cubicBezTo>
                <a:cubicBezTo>
                  <a:pt x="100" y="163"/>
                  <a:pt x="97" y="167"/>
                  <a:pt x="96" y="172"/>
                </a:cubicBezTo>
                <a:cubicBezTo>
                  <a:pt x="94" y="172"/>
                  <a:pt x="92" y="171"/>
                  <a:pt x="90" y="171"/>
                </a:cubicBezTo>
                <a:cubicBezTo>
                  <a:pt x="91" y="167"/>
                  <a:pt x="93" y="163"/>
                  <a:pt x="96" y="160"/>
                </a:cubicBezTo>
                <a:cubicBezTo>
                  <a:pt x="97" y="160"/>
                  <a:pt x="97" y="160"/>
                  <a:pt x="97" y="160"/>
                </a:cubicBezTo>
                <a:moveTo>
                  <a:pt x="88" y="171"/>
                </a:moveTo>
                <a:cubicBezTo>
                  <a:pt x="86" y="171"/>
                  <a:pt x="84" y="170"/>
                  <a:pt x="82" y="170"/>
                </a:cubicBezTo>
                <a:cubicBezTo>
                  <a:pt x="83" y="166"/>
                  <a:pt x="85" y="163"/>
                  <a:pt x="87" y="160"/>
                </a:cubicBezTo>
                <a:cubicBezTo>
                  <a:pt x="87" y="159"/>
                  <a:pt x="87" y="159"/>
                  <a:pt x="87" y="159"/>
                </a:cubicBezTo>
                <a:cubicBezTo>
                  <a:pt x="89" y="159"/>
                  <a:pt x="91" y="160"/>
                  <a:pt x="94" y="160"/>
                </a:cubicBezTo>
                <a:cubicBezTo>
                  <a:pt x="91" y="163"/>
                  <a:pt x="89" y="167"/>
                  <a:pt x="88" y="171"/>
                </a:cubicBezTo>
                <a:moveTo>
                  <a:pt x="102" y="172"/>
                </a:moveTo>
                <a:cubicBezTo>
                  <a:pt x="100" y="172"/>
                  <a:pt x="99" y="172"/>
                  <a:pt x="98" y="172"/>
                </a:cubicBezTo>
                <a:cubicBezTo>
                  <a:pt x="100" y="167"/>
                  <a:pt x="102" y="163"/>
                  <a:pt x="105" y="159"/>
                </a:cubicBezTo>
                <a:cubicBezTo>
                  <a:pt x="107" y="159"/>
                  <a:pt x="110" y="159"/>
                  <a:pt x="113" y="158"/>
                </a:cubicBezTo>
                <a:cubicBezTo>
                  <a:pt x="110" y="162"/>
                  <a:pt x="107" y="167"/>
                  <a:pt x="105" y="172"/>
                </a:cubicBezTo>
                <a:cubicBezTo>
                  <a:pt x="104" y="172"/>
                  <a:pt x="103" y="172"/>
                  <a:pt x="102" y="172"/>
                </a:cubicBezTo>
                <a:moveTo>
                  <a:pt x="80" y="170"/>
                </a:moveTo>
                <a:cubicBezTo>
                  <a:pt x="78" y="169"/>
                  <a:pt x="75" y="169"/>
                  <a:pt x="73" y="168"/>
                </a:cubicBezTo>
                <a:cubicBezTo>
                  <a:pt x="73" y="168"/>
                  <a:pt x="73" y="168"/>
                  <a:pt x="73" y="168"/>
                </a:cubicBezTo>
                <a:cubicBezTo>
                  <a:pt x="75" y="164"/>
                  <a:pt x="77" y="161"/>
                  <a:pt x="79" y="158"/>
                </a:cubicBezTo>
                <a:cubicBezTo>
                  <a:pt x="81" y="158"/>
                  <a:pt x="83" y="159"/>
                  <a:pt x="85" y="159"/>
                </a:cubicBezTo>
                <a:cubicBezTo>
                  <a:pt x="83" y="162"/>
                  <a:pt x="81" y="166"/>
                  <a:pt x="80" y="170"/>
                </a:cubicBezTo>
                <a:moveTo>
                  <a:pt x="71" y="167"/>
                </a:moveTo>
                <a:cubicBezTo>
                  <a:pt x="69" y="167"/>
                  <a:pt x="67" y="166"/>
                  <a:pt x="65" y="165"/>
                </a:cubicBezTo>
                <a:cubicBezTo>
                  <a:pt x="66" y="162"/>
                  <a:pt x="68" y="159"/>
                  <a:pt x="70" y="155"/>
                </a:cubicBezTo>
                <a:cubicBezTo>
                  <a:pt x="72" y="156"/>
                  <a:pt x="74" y="157"/>
                  <a:pt x="77" y="157"/>
                </a:cubicBezTo>
                <a:cubicBezTo>
                  <a:pt x="75" y="161"/>
                  <a:pt x="73" y="164"/>
                  <a:pt x="71" y="167"/>
                </a:cubicBezTo>
                <a:cubicBezTo>
                  <a:pt x="71" y="167"/>
                  <a:pt x="71" y="167"/>
                  <a:pt x="71" y="167"/>
                </a:cubicBezTo>
                <a:cubicBezTo>
                  <a:pt x="71" y="167"/>
                  <a:pt x="71" y="167"/>
                  <a:pt x="71" y="167"/>
                </a:cubicBezTo>
                <a:moveTo>
                  <a:pt x="107" y="172"/>
                </a:moveTo>
                <a:cubicBezTo>
                  <a:pt x="110" y="167"/>
                  <a:pt x="112" y="162"/>
                  <a:pt x="115" y="157"/>
                </a:cubicBezTo>
                <a:cubicBezTo>
                  <a:pt x="117" y="157"/>
                  <a:pt x="119" y="156"/>
                  <a:pt x="121" y="155"/>
                </a:cubicBezTo>
                <a:cubicBezTo>
                  <a:pt x="121" y="156"/>
                  <a:pt x="121" y="157"/>
                  <a:pt x="121" y="158"/>
                </a:cubicBezTo>
                <a:cubicBezTo>
                  <a:pt x="120" y="158"/>
                  <a:pt x="120" y="158"/>
                  <a:pt x="120" y="158"/>
                </a:cubicBezTo>
                <a:cubicBezTo>
                  <a:pt x="117" y="162"/>
                  <a:pt x="115" y="167"/>
                  <a:pt x="113" y="171"/>
                </a:cubicBezTo>
                <a:cubicBezTo>
                  <a:pt x="111" y="171"/>
                  <a:pt x="109" y="172"/>
                  <a:pt x="107" y="172"/>
                </a:cubicBezTo>
                <a:moveTo>
                  <a:pt x="63" y="164"/>
                </a:moveTo>
                <a:cubicBezTo>
                  <a:pt x="61" y="163"/>
                  <a:pt x="60" y="163"/>
                  <a:pt x="58" y="162"/>
                </a:cubicBezTo>
                <a:cubicBezTo>
                  <a:pt x="60" y="159"/>
                  <a:pt x="62" y="156"/>
                  <a:pt x="64" y="153"/>
                </a:cubicBezTo>
                <a:cubicBezTo>
                  <a:pt x="65" y="154"/>
                  <a:pt x="67" y="154"/>
                  <a:pt x="68" y="155"/>
                </a:cubicBezTo>
                <a:cubicBezTo>
                  <a:pt x="66" y="158"/>
                  <a:pt x="65" y="161"/>
                  <a:pt x="63" y="164"/>
                </a:cubicBezTo>
                <a:cubicBezTo>
                  <a:pt x="63" y="164"/>
                  <a:pt x="63" y="164"/>
                  <a:pt x="63" y="164"/>
                </a:cubicBezTo>
                <a:moveTo>
                  <a:pt x="57" y="161"/>
                </a:moveTo>
                <a:cubicBezTo>
                  <a:pt x="55" y="160"/>
                  <a:pt x="53" y="159"/>
                  <a:pt x="52" y="158"/>
                </a:cubicBezTo>
                <a:cubicBezTo>
                  <a:pt x="53" y="155"/>
                  <a:pt x="55" y="153"/>
                  <a:pt x="57" y="150"/>
                </a:cubicBezTo>
                <a:cubicBezTo>
                  <a:pt x="57" y="150"/>
                  <a:pt x="57" y="150"/>
                  <a:pt x="57" y="150"/>
                </a:cubicBezTo>
                <a:cubicBezTo>
                  <a:pt x="59" y="151"/>
                  <a:pt x="60" y="152"/>
                  <a:pt x="62" y="152"/>
                </a:cubicBezTo>
                <a:cubicBezTo>
                  <a:pt x="60" y="155"/>
                  <a:pt x="58" y="158"/>
                  <a:pt x="57" y="161"/>
                </a:cubicBezTo>
                <a:moveTo>
                  <a:pt x="50" y="157"/>
                </a:moveTo>
                <a:cubicBezTo>
                  <a:pt x="48" y="155"/>
                  <a:pt x="45" y="153"/>
                  <a:pt x="43" y="151"/>
                </a:cubicBezTo>
                <a:cubicBezTo>
                  <a:pt x="43" y="150"/>
                  <a:pt x="43" y="150"/>
                  <a:pt x="43" y="150"/>
                </a:cubicBezTo>
                <a:cubicBezTo>
                  <a:pt x="44" y="147"/>
                  <a:pt x="45" y="145"/>
                  <a:pt x="47" y="142"/>
                </a:cubicBezTo>
                <a:cubicBezTo>
                  <a:pt x="48" y="144"/>
                  <a:pt x="49" y="145"/>
                  <a:pt x="51" y="146"/>
                </a:cubicBezTo>
                <a:cubicBezTo>
                  <a:pt x="52" y="146"/>
                  <a:pt x="52" y="146"/>
                  <a:pt x="52" y="146"/>
                </a:cubicBezTo>
                <a:cubicBezTo>
                  <a:pt x="50" y="148"/>
                  <a:pt x="48" y="151"/>
                  <a:pt x="48" y="153"/>
                </a:cubicBezTo>
                <a:cubicBezTo>
                  <a:pt x="47" y="154"/>
                  <a:pt x="48" y="154"/>
                  <a:pt x="48" y="154"/>
                </a:cubicBezTo>
                <a:cubicBezTo>
                  <a:pt x="48" y="154"/>
                  <a:pt x="48" y="154"/>
                  <a:pt x="49" y="154"/>
                </a:cubicBezTo>
                <a:cubicBezTo>
                  <a:pt x="49" y="154"/>
                  <a:pt x="49" y="154"/>
                  <a:pt x="49" y="154"/>
                </a:cubicBezTo>
                <a:cubicBezTo>
                  <a:pt x="50" y="151"/>
                  <a:pt x="52" y="149"/>
                  <a:pt x="53" y="148"/>
                </a:cubicBezTo>
                <a:cubicBezTo>
                  <a:pt x="54" y="148"/>
                  <a:pt x="55" y="149"/>
                  <a:pt x="56" y="149"/>
                </a:cubicBezTo>
                <a:cubicBezTo>
                  <a:pt x="54" y="151"/>
                  <a:pt x="52" y="154"/>
                  <a:pt x="50" y="157"/>
                </a:cubicBezTo>
                <a:moveTo>
                  <a:pt x="41" y="149"/>
                </a:moveTo>
                <a:cubicBezTo>
                  <a:pt x="40" y="147"/>
                  <a:pt x="39" y="146"/>
                  <a:pt x="38" y="145"/>
                </a:cubicBezTo>
                <a:cubicBezTo>
                  <a:pt x="39" y="142"/>
                  <a:pt x="41" y="140"/>
                  <a:pt x="42" y="137"/>
                </a:cubicBezTo>
                <a:cubicBezTo>
                  <a:pt x="43" y="139"/>
                  <a:pt x="44" y="140"/>
                  <a:pt x="45" y="141"/>
                </a:cubicBezTo>
                <a:cubicBezTo>
                  <a:pt x="44" y="143"/>
                  <a:pt x="42" y="146"/>
                  <a:pt x="41" y="149"/>
                </a:cubicBezTo>
                <a:moveTo>
                  <a:pt x="37" y="143"/>
                </a:moveTo>
                <a:cubicBezTo>
                  <a:pt x="35" y="142"/>
                  <a:pt x="34" y="140"/>
                  <a:pt x="34" y="139"/>
                </a:cubicBezTo>
                <a:cubicBezTo>
                  <a:pt x="34" y="139"/>
                  <a:pt x="34" y="138"/>
                  <a:pt x="34" y="138"/>
                </a:cubicBezTo>
                <a:cubicBezTo>
                  <a:pt x="34" y="138"/>
                  <a:pt x="34" y="138"/>
                  <a:pt x="34" y="138"/>
                </a:cubicBezTo>
                <a:cubicBezTo>
                  <a:pt x="35" y="136"/>
                  <a:pt x="36" y="134"/>
                  <a:pt x="37" y="132"/>
                </a:cubicBezTo>
                <a:cubicBezTo>
                  <a:pt x="38" y="133"/>
                  <a:pt x="39" y="134"/>
                  <a:pt x="40" y="136"/>
                </a:cubicBezTo>
                <a:cubicBezTo>
                  <a:pt x="39" y="138"/>
                  <a:pt x="38" y="141"/>
                  <a:pt x="37" y="143"/>
                </a:cubicBezTo>
                <a:moveTo>
                  <a:pt x="32" y="137"/>
                </a:moveTo>
                <a:cubicBezTo>
                  <a:pt x="31" y="135"/>
                  <a:pt x="30" y="133"/>
                  <a:pt x="29" y="131"/>
                </a:cubicBezTo>
                <a:cubicBezTo>
                  <a:pt x="30" y="129"/>
                  <a:pt x="31" y="126"/>
                  <a:pt x="32" y="124"/>
                </a:cubicBezTo>
                <a:cubicBezTo>
                  <a:pt x="33" y="126"/>
                  <a:pt x="34" y="128"/>
                  <a:pt x="36" y="130"/>
                </a:cubicBezTo>
                <a:cubicBezTo>
                  <a:pt x="35" y="132"/>
                  <a:pt x="33" y="134"/>
                  <a:pt x="32" y="137"/>
                </a:cubicBezTo>
                <a:moveTo>
                  <a:pt x="28" y="129"/>
                </a:moveTo>
                <a:cubicBezTo>
                  <a:pt x="27" y="128"/>
                  <a:pt x="27" y="127"/>
                  <a:pt x="27" y="126"/>
                </a:cubicBezTo>
                <a:cubicBezTo>
                  <a:pt x="27" y="123"/>
                  <a:pt x="28" y="121"/>
                  <a:pt x="30" y="119"/>
                </a:cubicBezTo>
                <a:cubicBezTo>
                  <a:pt x="30" y="120"/>
                  <a:pt x="31" y="121"/>
                  <a:pt x="31" y="122"/>
                </a:cubicBezTo>
                <a:cubicBezTo>
                  <a:pt x="31" y="123"/>
                  <a:pt x="31" y="123"/>
                  <a:pt x="31" y="123"/>
                </a:cubicBezTo>
                <a:cubicBezTo>
                  <a:pt x="30" y="125"/>
                  <a:pt x="29" y="127"/>
                  <a:pt x="28" y="129"/>
                </a:cubicBezTo>
                <a:moveTo>
                  <a:pt x="26" y="123"/>
                </a:moveTo>
                <a:cubicBezTo>
                  <a:pt x="25" y="122"/>
                  <a:pt x="25" y="121"/>
                  <a:pt x="25" y="120"/>
                </a:cubicBezTo>
                <a:cubicBezTo>
                  <a:pt x="25" y="115"/>
                  <a:pt x="25" y="112"/>
                  <a:pt x="25" y="109"/>
                </a:cubicBezTo>
                <a:cubicBezTo>
                  <a:pt x="26" y="112"/>
                  <a:pt x="27" y="115"/>
                  <a:pt x="29" y="117"/>
                </a:cubicBezTo>
                <a:cubicBezTo>
                  <a:pt x="28" y="118"/>
                  <a:pt x="28" y="118"/>
                  <a:pt x="28" y="118"/>
                </a:cubicBezTo>
                <a:cubicBezTo>
                  <a:pt x="27" y="119"/>
                  <a:pt x="26" y="121"/>
                  <a:pt x="26" y="123"/>
                </a:cubicBezTo>
                <a:moveTo>
                  <a:pt x="6" y="119"/>
                </a:moveTo>
                <a:cubicBezTo>
                  <a:pt x="9" y="105"/>
                  <a:pt x="9" y="105"/>
                  <a:pt x="9" y="105"/>
                </a:cubicBezTo>
                <a:cubicBezTo>
                  <a:pt x="9" y="105"/>
                  <a:pt x="10" y="105"/>
                  <a:pt x="10" y="105"/>
                </a:cubicBezTo>
                <a:cubicBezTo>
                  <a:pt x="11" y="105"/>
                  <a:pt x="12" y="105"/>
                  <a:pt x="12" y="105"/>
                </a:cubicBezTo>
                <a:cubicBezTo>
                  <a:pt x="10" y="110"/>
                  <a:pt x="8" y="114"/>
                  <a:pt x="7" y="119"/>
                </a:cubicBezTo>
                <a:cubicBezTo>
                  <a:pt x="6" y="119"/>
                  <a:pt x="6" y="119"/>
                  <a:pt x="6" y="119"/>
                </a:cubicBezTo>
                <a:moveTo>
                  <a:pt x="9" y="119"/>
                </a:moveTo>
                <a:cubicBezTo>
                  <a:pt x="10" y="114"/>
                  <a:pt x="12" y="110"/>
                  <a:pt x="14" y="106"/>
                </a:cubicBezTo>
                <a:cubicBezTo>
                  <a:pt x="14" y="105"/>
                  <a:pt x="14" y="105"/>
                  <a:pt x="14" y="105"/>
                </a:cubicBezTo>
                <a:cubicBezTo>
                  <a:pt x="16" y="105"/>
                  <a:pt x="17" y="105"/>
                  <a:pt x="18" y="105"/>
                </a:cubicBezTo>
                <a:cubicBezTo>
                  <a:pt x="18" y="105"/>
                  <a:pt x="18" y="105"/>
                  <a:pt x="18" y="105"/>
                </a:cubicBezTo>
                <a:cubicBezTo>
                  <a:pt x="16" y="110"/>
                  <a:pt x="14" y="114"/>
                  <a:pt x="12" y="119"/>
                </a:cubicBezTo>
                <a:cubicBezTo>
                  <a:pt x="9" y="119"/>
                  <a:pt x="9" y="119"/>
                  <a:pt x="9" y="119"/>
                </a:cubicBezTo>
                <a:moveTo>
                  <a:pt x="15" y="119"/>
                </a:moveTo>
                <a:cubicBezTo>
                  <a:pt x="16" y="114"/>
                  <a:pt x="18" y="110"/>
                  <a:pt x="20" y="106"/>
                </a:cubicBezTo>
                <a:cubicBezTo>
                  <a:pt x="20" y="105"/>
                  <a:pt x="20" y="105"/>
                  <a:pt x="19" y="105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21" y="104"/>
                  <a:pt x="21" y="104"/>
                  <a:pt x="22" y="104"/>
                </a:cubicBezTo>
                <a:cubicBezTo>
                  <a:pt x="22" y="110"/>
                  <a:pt x="21" y="113"/>
                  <a:pt x="21" y="118"/>
                </a:cubicBezTo>
                <a:cubicBezTo>
                  <a:pt x="15" y="119"/>
                  <a:pt x="15" y="119"/>
                  <a:pt x="15" y="119"/>
                </a:cubicBezTo>
                <a:moveTo>
                  <a:pt x="68" y="115"/>
                </a:moveTo>
                <a:cubicBezTo>
                  <a:pt x="68" y="115"/>
                  <a:pt x="68" y="115"/>
                  <a:pt x="68" y="115"/>
                </a:cubicBezTo>
                <a:cubicBezTo>
                  <a:pt x="69" y="111"/>
                  <a:pt x="71" y="107"/>
                  <a:pt x="74" y="104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5" y="104"/>
                  <a:pt x="77" y="104"/>
                  <a:pt x="78" y="104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6" y="108"/>
                  <a:pt x="74" y="111"/>
                  <a:pt x="73" y="115"/>
                </a:cubicBezTo>
                <a:cubicBezTo>
                  <a:pt x="68" y="115"/>
                  <a:pt x="68" y="115"/>
                  <a:pt x="68" y="115"/>
                </a:cubicBezTo>
                <a:moveTo>
                  <a:pt x="64" y="115"/>
                </a:moveTo>
                <a:cubicBezTo>
                  <a:pt x="63" y="113"/>
                  <a:pt x="62" y="112"/>
                  <a:pt x="61" y="111"/>
                </a:cubicBezTo>
                <a:cubicBezTo>
                  <a:pt x="62" y="109"/>
                  <a:pt x="64" y="106"/>
                  <a:pt x="65" y="104"/>
                </a:cubicBezTo>
                <a:cubicBezTo>
                  <a:pt x="67" y="104"/>
                  <a:pt x="69" y="104"/>
                  <a:pt x="72" y="104"/>
                </a:cubicBezTo>
                <a:cubicBezTo>
                  <a:pt x="69" y="107"/>
                  <a:pt x="67" y="111"/>
                  <a:pt x="66" y="115"/>
                </a:cubicBezTo>
                <a:cubicBezTo>
                  <a:pt x="64" y="115"/>
                  <a:pt x="64" y="115"/>
                  <a:pt x="64" y="115"/>
                </a:cubicBezTo>
                <a:moveTo>
                  <a:pt x="75" y="115"/>
                </a:moveTo>
                <a:cubicBezTo>
                  <a:pt x="77" y="111"/>
                  <a:pt x="79" y="108"/>
                  <a:pt x="81" y="104"/>
                </a:cubicBezTo>
                <a:cubicBezTo>
                  <a:pt x="83" y="104"/>
                  <a:pt x="85" y="104"/>
                  <a:pt x="87" y="104"/>
                </a:cubicBezTo>
                <a:cubicBezTo>
                  <a:pt x="84" y="107"/>
                  <a:pt x="82" y="111"/>
                  <a:pt x="80" y="115"/>
                </a:cubicBezTo>
                <a:cubicBezTo>
                  <a:pt x="75" y="115"/>
                  <a:pt x="75" y="115"/>
                  <a:pt x="75" y="115"/>
                </a:cubicBezTo>
                <a:moveTo>
                  <a:pt x="60" y="109"/>
                </a:moveTo>
                <a:cubicBezTo>
                  <a:pt x="60" y="107"/>
                  <a:pt x="59" y="106"/>
                  <a:pt x="58" y="104"/>
                </a:cubicBezTo>
                <a:cubicBezTo>
                  <a:pt x="60" y="104"/>
                  <a:pt x="61" y="104"/>
                  <a:pt x="63" y="104"/>
                </a:cubicBezTo>
                <a:cubicBezTo>
                  <a:pt x="62" y="106"/>
                  <a:pt x="61" y="107"/>
                  <a:pt x="60" y="109"/>
                </a:cubicBezTo>
                <a:moveTo>
                  <a:pt x="83" y="115"/>
                </a:moveTo>
                <a:cubicBezTo>
                  <a:pt x="84" y="111"/>
                  <a:pt x="87" y="107"/>
                  <a:pt x="90" y="104"/>
                </a:cubicBezTo>
                <a:cubicBezTo>
                  <a:pt x="91" y="104"/>
                  <a:pt x="92" y="104"/>
                  <a:pt x="94" y="104"/>
                </a:cubicBezTo>
                <a:cubicBezTo>
                  <a:pt x="91" y="107"/>
                  <a:pt x="89" y="111"/>
                  <a:pt x="87" y="114"/>
                </a:cubicBezTo>
                <a:cubicBezTo>
                  <a:pt x="87" y="115"/>
                  <a:pt x="87" y="115"/>
                  <a:pt x="87" y="115"/>
                </a:cubicBezTo>
                <a:cubicBezTo>
                  <a:pt x="87" y="115"/>
                  <a:pt x="87" y="115"/>
                  <a:pt x="87" y="115"/>
                </a:cubicBezTo>
                <a:cubicBezTo>
                  <a:pt x="83" y="115"/>
                  <a:pt x="83" y="115"/>
                  <a:pt x="83" y="115"/>
                </a:cubicBezTo>
                <a:moveTo>
                  <a:pt x="89" y="115"/>
                </a:moveTo>
                <a:cubicBezTo>
                  <a:pt x="91" y="111"/>
                  <a:pt x="93" y="107"/>
                  <a:pt x="96" y="104"/>
                </a:cubicBezTo>
                <a:cubicBezTo>
                  <a:pt x="98" y="104"/>
                  <a:pt x="99" y="104"/>
                  <a:pt x="101" y="104"/>
                </a:cubicBezTo>
                <a:cubicBezTo>
                  <a:pt x="99" y="107"/>
                  <a:pt x="96" y="111"/>
                  <a:pt x="94" y="115"/>
                </a:cubicBezTo>
                <a:cubicBezTo>
                  <a:pt x="89" y="115"/>
                  <a:pt x="89" y="115"/>
                  <a:pt x="89" y="115"/>
                </a:cubicBezTo>
                <a:moveTo>
                  <a:pt x="96" y="115"/>
                </a:moveTo>
                <a:cubicBezTo>
                  <a:pt x="98" y="111"/>
                  <a:pt x="101" y="108"/>
                  <a:pt x="103" y="104"/>
                </a:cubicBezTo>
                <a:cubicBezTo>
                  <a:pt x="104" y="104"/>
                  <a:pt x="104" y="104"/>
                  <a:pt x="104" y="104"/>
                </a:cubicBezTo>
                <a:cubicBezTo>
                  <a:pt x="101" y="115"/>
                  <a:pt x="101" y="115"/>
                  <a:pt x="101" y="115"/>
                </a:cubicBezTo>
                <a:cubicBezTo>
                  <a:pt x="96" y="115"/>
                  <a:pt x="96" y="115"/>
                  <a:pt x="96" y="115"/>
                </a:cubicBezTo>
                <a:moveTo>
                  <a:pt x="5" y="104"/>
                </a:moveTo>
                <a:cubicBezTo>
                  <a:pt x="5" y="101"/>
                  <a:pt x="5" y="101"/>
                  <a:pt x="5" y="101"/>
                </a:cubicBezTo>
                <a:cubicBezTo>
                  <a:pt x="5" y="101"/>
                  <a:pt x="5" y="101"/>
                  <a:pt x="5" y="101"/>
                </a:cubicBezTo>
                <a:cubicBezTo>
                  <a:pt x="5" y="101"/>
                  <a:pt x="5" y="102"/>
                  <a:pt x="5" y="103"/>
                </a:cubicBezTo>
                <a:cubicBezTo>
                  <a:pt x="5" y="104"/>
                  <a:pt x="5" y="104"/>
                  <a:pt x="5" y="104"/>
                </a:cubicBezTo>
                <a:moveTo>
                  <a:pt x="6" y="81"/>
                </a:moveTo>
                <a:cubicBezTo>
                  <a:pt x="9" y="77"/>
                  <a:pt x="9" y="77"/>
                  <a:pt x="9" y="77"/>
                </a:cubicBezTo>
                <a:cubicBezTo>
                  <a:pt x="9" y="77"/>
                  <a:pt x="10" y="77"/>
                  <a:pt x="11" y="77"/>
                </a:cubicBezTo>
                <a:cubicBezTo>
                  <a:pt x="10" y="78"/>
                  <a:pt x="9" y="79"/>
                  <a:pt x="8" y="81"/>
                </a:cubicBezTo>
                <a:cubicBezTo>
                  <a:pt x="8" y="81"/>
                  <a:pt x="8" y="81"/>
                  <a:pt x="8" y="81"/>
                </a:cubicBezTo>
                <a:cubicBezTo>
                  <a:pt x="6" y="81"/>
                  <a:pt x="6" y="81"/>
                  <a:pt x="6" y="81"/>
                </a:cubicBezTo>
                <a:moveTo>
                  <a:pt x="10" y="81"/>
                </a:moveTo>
                <a:cubicBezTo>
                  <a:pt x="11" y="80"/>
                  <a:pt x="13" y="78"/>
                  <a:pt x="14" y="76"/>
                </a:cubicBezTo>
                <a:cubicBezTo>
                  <a:pt x="15" y="76"/>
                  <a:pt x="16" y="76"/>
                  <a:pt x="17" y="76"/>
                </a:cubicBezTo>
                <a:cubicBezTo>
                  <a:pt x="16" y="78"/>
                  <a:pt x="15" y="79"/>
                  <a:pt x="14" y="81"/>
                </a:cubicBezTo>
                <a:cubicBezTo>
                  <a:pt x="10" y="81"/>
                  <a:pt x="10" y="81"/>
                  <a:pt x="10" y="81"/>
                </a:cubicBezTo>
                <a:moveTo>
                  <a:pt x="73" y="83"/>
                </a:moveTo>
                <a:cubicBezTo>
                  <a:pt x="74" y="80"/>
                  <a:pt x="76" y="78"/>
                  <a:pt x="77" y="76"/>
                </a:cubicBezTo>
                <a:cubicBezTo>
                  <a:pt x="79" y="76"/>
                  <a:pt x="80" y="76"/>
                  <a:pt x="81" y="76"/>
                </a:cubicBezTo>
                <a:cubicBezTo>
                  <a:pt x="81" y="76"/>
                  <a:pt x="82" y="76"/>
                  <a:pt x="83" y="76"/>
                </a:cubicBezTo>
                <a:cubicBezTo>
                  <a:pt x="81" y="78"/>
                  <a:pt x="80" y="80"/>
                  <a:pt x="78" y="82"/>
                </a:cubicBezTo>
                <a:cubicBezTo>
                  <a:pt x="78" y="83"/>
                  <a:pt x="78" y="83"/>
                  <a:pt x="78" y="83"/>
                </a:cubicBezTo>
                <a:cubicBezTo>
                  <a:pt x="77" y="83"/>
                  <a:pt x="75" y="83"/>
                  <a:pt x="74" y="83"/>
                </a:cubicBezTo>
                <a:cubicBezTo>
                  <a:pt x="73" y="83"/>
                  <a:pt x="73" y="83"/>
                  <a:pt x="73" y="83"/>
                </a:cubicBezTo>
                <a:moveTo>
                  <a:pt x="71" y="83"/>
                </a:moveTo>
                <a:cubicBezTo>
                  <a:pt x="69" y="83"/>
                  <a:pt x="68" y="83"/>
                  <a:pt x="67" y="83"/>
                </a:cubicBezTo>
                <a:cubicBezTo>
                  <a:pt x="67" y="83"/>
                  <a:pt x="67" y="83"/>
                  <a:pt x="67" y="83"/>
                </a:cubicBezTo>
                <a:cubicBezTo>
                  <a:pt x="68" y="80"/>
                  <a:pt x="70" y="78"/>
                  <a:pt x="72" y="76"/>
                </a:cubicBezTo>
                <a:cubicBezTo>
                  <a:pt x="72" y="76"/>
                  <a:pt x="72" y="76"/>
                  <a:pt x="72" y="76"/>
                </a:cubicBezTo>
                <a:cubicBezTo>
                  <a:pt x="73" y="76"/>
                  <a:pt x="74" y="76"/>
                  <a:pt x="75" y="76"/>
                </a:cubicBezTo>
                <a:cubicBezTo>
                  <a:pt x="74" y="78"/>
                  <a:pt x="72" y="80"/>
                  <a:pt x="71" y="82"/>
                </a:cubicBezTo>
                <a:cubicBezTo>
                  <a:pt x="71" y="83"/>
                  <a:pt x="71" y="83"/>
                  <a:pt x="71" y="83"/>
                </a:cubicBezTo>
                <a:moveTo>
                  <a:pt x="80" y="83"/>
                </a:moveTo>
                <a:cubicBezTo>
                  <a:pt x="82" y="80"/>
                  <a:pt x="83" y="78"/>
                  <a:pt x="85" y="76"/>
                </a:cubicBezTo>
                <a:cubicBezTo>
                  <a:pt x="87" y="76"/>
                  <a:pt x="89" y="76"/>
                  <a:pt x="91" y="76"/>
                </a:cubicBezTo>
                <a:cubicBezTo>
                  <a:pt x="89" y="78"/>
                  <a:pt x="87" y="80"/>
                  <a:pt x="85" y="82"/>
                </a:cubicBezTo>
                <a:cubicBezTo>
                  <a:pt x="85" y="83"/>
                  <a:pt x="85" y="83"/>
                  <a:pt x="85" y="83"/>
                </a:cubicBezTo>
                <a:cubicBezTo>
                  <a:pt x="83" y="83"/>
                  <a:pt x="82" y="83"/>
                  <a:pt x="80" y="83"/>
                </a:cubicBezTo>
                <a:moveTo>
                  <a:pt x="54" y="83"/>
                </a:moveTo>
                <a:cubicBezTo>
                  <a:pt x="54" y="82"/>
                  <a:pt x="54" y="82"/>
                  <a:pt x="54" y="81"/>
                </a:cubicBezTo>
                <a:cubicBezTo>
                  <a:pt x="55" y="79"/>
                  <a:pt x="57" y="77"/>
                  <a:pt x="58" y="76"/>
                </a:cubicBezTo>
                <a:cubicBezTo>
                  <a:pt x="59" y="76"/>
                  <a:pt x="61" y="76"/>
                  <a:pt x="62" y="76"/>
                </a:cubicBezTo>
                <a:cubicBezTo>
                  <a:pt x="61" y="77"/>
                  <a:pt x="59" y="79"/>
                  <a:pt x="59" y="81"/>
                </a:cubicBezTo>
                <a:cubicBezTo>
                  <a:pt x="58" y="82"/>
                  <a:pt x="59" y="82"/>
                  <a:pt x="59" y="83"/>
                </a:cubicBezTo>
                <a:cubicBezTo>
                  <a:pt x="59" y="83"/>
                  <a:pt x="59" y="83"/>
                  <a:pt x="59" y="83"/>
                </a:cubicBezTo>
                <a:cubicBezTo>
                  <a:pt x="60" y="83"/>
                  <a:pt x="60" y="82"/>
                  <a:pt x="60" y="82"/>
                </a:cubicBezTo>
                <a:cubicBezTo>
                  <a:pt x="61" y="80"/>
                  <a:pt x="63" y="78"/>
                  <a:pt x="64" y="76"/>
                </a:cubicBezTo>
                <a:cubicBezTo>
                  <a:pt x="66" y="76"/>
                  <a:pt x="68" y="76"/>
                  <a:pt x="70" y="76"/>
                </a:cubicBezTo>
                <a:cubicBezTo>
                  <a:pt x="68" y="77"/>
                  <a:pt x="66" y="80"/>
                  <a:pt x="65" y="82"/>
                </a:cubicBezTo>
                <a:cubicBezTo>
                  <a:pt x="65" y="83"/>
                  <a:pt x="65" y="83"/>
                  <a:pt x="65" y="83"/>
                </a:cubicBezTo>
                <a:cubicBezTo>
                  <a:pt x="65" y="83"/>
                  <a:pt x="65" y="83"/>
                  <a:pt x="64" y="83"/>
                </a:cubicBezTo>
                <a:cubicBezTo>
                  <a:pt x="60" y="83"/>
                  <a:pt x="57" y="83"/>
                  <a:pt x="54" y="83"/>
                </a:cubicBezTo>
                <a:moveTo>
                  <a:pt x="54" y="78"/>
                </a:moveTo>
                <a:cubicBezTo>
                  <a:pt x="54" y="77"/>
                  <a:pt x="54" y="76"/>
                  <a:pt x="54" y="76"/>
                </a:cubicBezTo>
                <a:cubicBezTo>
                  <a:pt x="54" y="76"/>
                  <a:pt x="55" y="76"/>
                  <a:pt x="56" y="76"/>
                </a:cubicBezTo>
                <a:cubicBezTo>
                  <a:pt x="55" y="76"/>
                  <a:pt x="54" y="77"/>
                  <a:pt x="54" y="78"/>
                </a:cubicBezTo>
                <a:moveTo>
                  <a:pt x="87" y="83"/>
                </a:moveTo>
                <a:cubicBezTo>
                  <a:pt x="89" y="80"/>
                  <a:pt x="92" y="78"/>
                  <a:pt x="94" y="76"/>
                </a:cubicBezTo>
                <a:cubicBezTo>
                  <a:pt x="97" y="76"/>
                  <a:pt x="99" y="76"/>
                  <a:pt x="102" y="75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99" y="82"/>
                  <a:pt x="99" y="82"/>
                  <a:pt x="99" y="82"/>
                </a:cubicBezTo>
                <a:cubicBezTo>
                  <a:pt x="98" y="82"/>
                  <a:pt x="96" y="83"/>
                  <a:pt x="95" y="83"/>
                </a:cubicBezTo>
                <a:cubicBezTo>
                  <a:pt x="96" y="81"/>
                  <a:pt x="97" y="79"/>
                  <a:pt x="98" y="78"/>
                </a:cubicBezTo>
                <a:cubicBezTo>
                  <a:pt x="99" y="77"/>
                  <a:pt x="99" y="77"/>
                  <a:pt x="99" y="77"/>
                </a:cubicBezTo>
                <a:cubicBezTo>
                  <a:pt x="100" y="77"/>
                  <a:pt x="100" y="77"/>
                  <a:pt x="100" y="76"/>
                </a:cubicBezTo>
                <a:cubicBezTo>
                  <a:pt x="100" y="76"/>
                  <a:pt x="100" y="76"/>
                  <a:pt x="99" y="76"/>
                </a:cubicBezTo>
                <a:cubicBezTo>
                  <a:pt x="99" y="76"/>
                  <a:pt x="99" y="76"/>
                  <a:pt x="99" y="76"/>
                </a:cubicBezTo>
                <a:cubicBezTo>
                  <a:pt x="99" y="76"/>
                  <a:pt x="98" y="76"/>
                  <a:pt x="98" y="76"/>
                </a:cubicBezTo>
                <a:cubicBezTo>
                  <a:pt x="97" y="76"/>
                  <a:pt x="97" y="76"/>
                  <a:pt x="97" y="76"/>
                </a:cubicBezTo>
                <a:cubicBezTo>
                  <a:pt x="95" y="78"/>
                  <a:pt x="94" y="80"/>
                  <a:pt x="92" y="83"/>
                </a:cubicBezTo>
                <a:cubicBezTo>
                  <a:pt x="92" y="83"/>
                  <a:pt x="92" y="83"/>
                  <a:pt x="92" y="83"/>
                </a:cubicBezTo>
                <a:cubicBezTo>
                  <a:pt x="90" y="83"/>
                  <a:pt x="88" y="83"/>
                  <a:pt x="87" y="83"/>
                </a:cubicBezTo>
                <a:moveTo>
                  <a:pt x="16" y="81"/>
                </a:moveTo>
                <a:cubicBezTo>
                  <a:pt x="17" y="79"/>
                  <a:pt x="18" y="77"/>
                  <a:pt x="19" y="75"/>
                </a:cubicBezTo>
                <a:cubicBezTo>
                  <a:pt x="20" y="75"/>
                  <a:pt x="21" y="75"/>
                  <a:pt x="22" y="75"/>
                </a:cubicBezTo>
                <a:cubicBezTo>
                  <a:pt x="22" y="77"/>
                  <a:pt x="22" y="79"/>
                  <a:pt x="21" y="81"/>
                </a:cubicBezTo>
                <a:cubicBezTo>
                  <a:pt x="16" y="81"/>
                  <a:pt x="16" y="81"/>
                  <a:pt x="16" y="81"/>
                </a:cubicBezTo>
                <a:moveTo>
                  <a:pt x="4" y="76"/>
                </a:moveTo>
                <a:cubicBezTo>
                  <a:pt x="4" y="68"/>
                  <a:pt x="4" y="68"/>
                  <a:pt x="4" y="68"/>
                </a:cubicBezTo>
                <a:cubicBezTo>
                  <a:pt x="5" y="66"/>
                  <a:pt x="5" y="66"/>
                  <a:pt x="5" y="66"/>
                </a:cubicBezTo>
                <a:cubicBezTo>
                  <a:pt x="5" y="67"/>
                  <a:pt x="5" y="68"/>
                  <a:pt x="5" y="69"/>
                </a:cubicBezTo>
                <a:cubicBezTo>
                  <a:pt x="5" y="71"/>
                  <a:pt x="5" y="73"/>
                  <a:pt x="5" y="74"/>
                </a:cubicBezTo>
                <a:cubicBezTo>
                  <a:pt x="4" y="76"/>
                  <a:pt x="4" y="76"/>
                  <a:pt x="4" y="76"/>
                </a:cubicBezTo>
                <a:moveTo>
                  <a:pt x="61" y="52"/>
                </a:moveTo>
                <a:cubicBezTo>
                  <a:pt x="60" y="52"/>
                  <a:pt x="60" y="52"/>
                  <a:pt x="60" y="52"/>
                </a:cubicBezTo>
                <a:cubicBezTo>
                  <a:pt x="61" y="50"/>
                  <a:pt x="62" y="49"/>
                  <a:pt x="62" y="48"/>
                </a:cubicBezTo>
                <a:cubicBezTo>
                  <a:pt x="62" y="49"/>
                  <a:pt x="62" y="50"/>
                  <a:pt x="61" y="51"/>
                </a:cubicBezTo>
                <a:cubicBezTo>
                  <a:pt x="61" y="52"/>
                  <a:pt x="61" y="52"/>
                  <a:pt x="61" y="52"/>
                </a:cubicBezTo>
                <a:moveTo>
                  <a:pt x="65" y="52"/>
                </a:moveTo>
                <a:cubicBezTo>
                  <a:pt x="64" y="52"/>
                  <a:pt x="64" y="52"/>
                  <a:pt x="63" y="52"/>
                </a:cubicBezTo>
                <a:cubicBezTo>
                  <a:pt x="64" y="49"/>
                  <a:pt x="65" y="47"/>
                  <a:pt x="67" y="44"/>
                </a:cubicBezTo>
                <a:cubicBezTo>
                  <a:pt x="67" y="43"/>
                  <a:pt x="67" y="43"/>
                  <a:pt x="67" y="43"/>
                </a:cubicBezTo>
                <a:cubicBezTo>
                  <a:pt x="68" y="42"/>
                  <a:pt x="69" y="41"/>
                  <a:pt x="71" y="40"/>
                </a:cubicBezTo>
                <a:cubicBezTo>
                  <a:pt x="70" y="43"/>
                  <a:pt x="69" y="46"/>
                  <a:pt x="67" y="48"/>
                </a:cubicBezTo>
                <a:cubicBezTo>
                  <a:pt x="67" y="48"/>
                  <a:pt x="67" y="48"/>
                  <a:pt x="67" y="48"/>
                </a:cubicBezTo>
                <a:cubicBezTo>
                  <a:pt x="67" y="49"/>
                  <a:pt x="66" y="50"/>
                  <a:pt x="65" y="51"/>
                </a:cubicBezTo>
                <a:cubicBezTo>
                  <a:pt x="65" y="52"/>
                  <a:pt x="65" y="52"/>
                  <a:pt x="65" y="52"/>
                </a:cubicBezTo>
                <a:cubicBezTo>
                  <a:pt x="65" y="52"/>
                  <a:pt x="65" y="52"/>
                  <a:pt x="65" y="52"/>
                </a:cubicBezTo>
                <a:moveTo>
                  <a:pt x="112" y="46"/>
                </a:moveTo>
                <a:cubicBezTo>
                  <a:pt x="112" y="46"/>
                  <a:pt x="111" y="46"/>
                  <a:pt x="111" y="45"/>
                </a:cubicBezTo>
                <a:cubicBezTo>
                  <a:pt x="113" y="43"/>
                  <a:pt x="115" y="41"/>
                  <a:pt x="118" y="38"/>
                </a:cubicBezTo>
                <a:cubicBezTo>
                  <a:pt x="118" y="39"/>
                  <a:pt x="119" y="39"/>
                  <a:pt x="119" y="40"/>
                </a:cubicBezTo>
                <a:cubicBezTo>
                  <a:pt x="117" y="42"/>
                  <a:pt x="114" y="44"/>
                  <a:pt x="112" y="46"/>
                </a:cubicBezTo>
                <a:moveTo>
                  <a:pt x="109" y="44"/>
                </a:moveTo>
                <a:cubicBezTo>
                  <a:pt x="108" y="44"/>
                  <a:pt x="107" y="43"/>
                  <a:pt x="106" y="43"/>
                </a:cubicBezTo>
                <a:cubicBezTo>
                  <a:pt x="109" y="40"/>
                  <a:pt x="110" y="38"/>
                  <a:pt x="112" y="35"/>
                </a:cubicBezTo>
                <a:cubicBezTo>
                  <a:pt x="113" y="36"/>
                  <a:pt x="115" y="37"/>
                  <a:pt x="116" y="37"/>
                </a:cubicBezTo>
                <a:cubicBezTo>
                  <a:pt x="114" y="40"/>
                  <a:pt x="112" y="42"/>
                  <a:pt x="109" y="44"/>
                </a:cubicBezTo>
                <a:moveTo>
                  <a:pt x="71" y="45"/>
                </a:moveTo>
                <a:cubicBezTo>
                  <a:pt x="72" y="43"/>
                  <a:pt x="73" y="41"/>
                  <a:pt x="73" y="38"/>
                </a:cubicBezTo>
                <a:cubicBezTo>
                  <a:pt x="73" y="38"/>
                  <a:pt x="73" y="38"/>
                  <a:pt x="73" y="38"/>
                </a:cubicBezTo>
                <a:cubicBezTo>
                  <a:pt x="75" y="37"/>
                  <a:pt x="77" y="36"/>
                  <a:pt x="79" y="35"/>
                </a:cubicBezTo>
                <a:cubicBezTo>
                  <a:pt x="77" y="38"/>
                  <a:pt x="76" y="40"/>
                  <a:pt x="75" y="43"/>
                </a:cubicBezTo>
                <a:cubicBezTo>
                  <a:pt x="74" y="43"/>
                  <a:pt x="72" y="44"/>
                  <a:pt x="71" y="45"/>
                </a:cubicBezTo>
                <a:moveTo>
                  <a:pt x="105" y="42"/>
                </a:moveTo>
                <a:cubicBezTo>
                  <a:pt x="103" y="41"/>
                  <a:pt x="102" y="41"/>
                  <a:pt x="100" y="40"/>
                </a:cubicBezTo>
                <a:cubicBezTo>
                  <a:pt x="102" y="38"/>
                  <a:pt x="104" y="35"/>
                  <a:pt x="105" y="33"/>
                </a:cubicBezTo>
                <a:cubicBezTo>
                  <a:pt x="107" y="33"/>
                  <a:pt x="109" y="34"/>
                  <a:pt x="110" y="35"/>
                </a:cubicBezTo>
                <a:cubicBezTo>
                  <a:pt x="109" y="37"/>
                  <a:pt x="107" y="40"/>
                  <a:pt x="105" y="42"/>
                </a:cubicBezTo>
                <a:moveTo>
                  <a:pt x="78" y="41"/>
                </a:moveTo>
                <a:cubicBezTo>
                  <a:pt x="79" y="39"/>
                  <a:pt x="80" y="37"/>
                  <a:pt x="81" y="35"/>
                </a:cubicBezTo>
                <a:cubicBezTo>
                  <a:pt x="81" y="34"/>
                  <a:pt x="81" y="34"/>
                  <a:pt x="81" y="34"/>
                </a:cubicBezTo>
                <a:cubicBezTo>
                  <a:pt x="83" y="34"/>
                  <a:pt x="84" y="33"/>
                  <a:pt x="85" y="33"/>
                </a:cubicBezTo>
                <a:cubicBezTo>
                  <a:pt x="86" y="33"/>
                  <a:pt x="87" y="33"/>
                  <a:pt x="87" y="33"/>
                </a:cubicBezTo>
                <a:cubicBezTo>
                  <a:pt x="86" y="35"/>
                  <a:pt x="85" y="37"/>
                  <a:pt x="83" y="40"/>
                </a:cubicBezTo>
                <a:cubicBezTo>
                  <a:pt x="81" y="40"/>
                  <a:pt x="79" y="41"/>
                  <a:pt x="78" y="41"/>
                </a:cubicBezTo>
                <a:moveTo>
                  <a:pt x="98" y="40"/>
                </a:moveTo>
                <a:cubicBezTo>
                  <a:pt x="97" y="39"/>
                  <a:pt x="95" y="39"/>
                  <a:pt x="94" y="39"/>
                </a:cubicBezTo>
                <a:cubicBezTo>
                  <a:pt x="95" y="37"/>
                  <a:pt x="97" y="35"/>
                  <a:pt x="99" y="32"/>
                </a:cubicBezTo>
                <a:cubicBezTo>
                  <a:pt x="99" y="32"/>
                  <a:pt x="99" y="32"/>
                  <a:pt x="99" y="32"/>
                </a:cubicBezTo>
                <a:cubicBezTo>
                  <a:pt x="100" y="32"/>
                  <a:pt x="102" y="32"/>
                  <a:pt x="103" y="33"/>
                </a:cubicBezTo>
                <a:cubicBezTo>
                  <a:pt x="102" y="35"/>
                  <a:pt x="100" y="38"/>
                  <a:pt x="98" y="40"/>
                </a:cubicBezTo>
                <a:moveTo>
                  <a:pt x="86" y="39"/>
                </a:moveTo>
                <a:cubicBezTo>
                  <a:pt x="87" y="37"/>
                  <a:pt x="89" y="35"/>
                  <a:pt x="90" y="32"/>
                </a:cubicBezTo>
                <a:cubicBezTo>
                  <a:pt x="92" y="32"/>
                  <a:pt x="94" y="32"/>
                  <a:pt x="96" y="32"/>
                </a:cubicBez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7"/>
                  <a:pt x="91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90" y="39"/>
                  <a:pt x="89" y="39"/>
                  <a:pt x="88" y="39"/>
                </a:cubicBezTo>
                <a:cubicBezTo>
                  <a:pt x="87" y="39"/>
                  <a:pt x="86" y="39"/>
                  <a:pt x="86" y="39"/>
                </a:cubicBezTo>
                <a:moveTo>
                  <a:pt x="27" y="56"/>
                </a:moveTo>
                <a:cubicBezTo>
                  <a:pt x="28" y="56"/>
                  <a:pt x="28" y="55"/>
                  <a:pt x="29" y="54"/>
                </a:cubicBezTo>
                <a:cubicBezTo>
                  <a:pt x="33" y="40"/>
                  <a:pt x="43" y="21"/>
                  <a:pt x="68" y="9"/>
                </a:cubicBezTo>
                <a:cubicBezTo>
                  <a:pt x="76" y="5"/>
                  <a:pt x="84" y="4"/>
                  <a:pt x="93" y="4"/>
                </a:cubicBezTo>
                <a:cubicBezTo>
                  <a:pt x="93" y="4"/>
                  <a:pt x="93" y="4"/>
                  <a:pt x="93" y="4"/>
                </a:cubicBezTo>
                <a:cubicBezTo>
                  <a:pt x="103" y="4"/>
                  <a:pt x="112" y="6"/>
                  <a:pt x="121" y="10"/>
                </a:cubicBezTo>
                <a:cubicBezTo>
                  <a:pt x="120" y="15"/>
                  <a:pt x="120" y="19"/>
                  <a:pt x="120" y="24"/>
                </a:cubicBezTo>
                <a:cubicBezTo>
                  <a:pt x="120" y="28"/>
                  <a:pt x="120" y="32"/>
                  <a:pt x="120" y="35"/>
                </a:cubicBezTo>
                <a:cubicBezTo>
                  <a:pt x="113" y="30"/>
                  <a:pt x="104" y="28"/>
                  <a:pt x="96" y="28"/>
                </a:cubicBezTo>
                <a:cubicBezTo>
                  <a:pt x="92" y="28"/>
                  <a:pt x="88" y="28"/>
                  <a:pt x="84" y="29"/>
                </a:cubicBezTo>
                <a:cubicBezTo>
                  <a:pt x="72" y="32"/>
                  <a:pt x="61" y="41"/>
                  <a:pt x="55" y="53"/>
                </a:cubicBezTo>
                <a:cubicBezTo>
                  <a:pt x="55" y="54"/>
                  <a:pt x="55" y="55"/>
                  <a:pt x="56" y="55"/>
                </a:cubicBezTo>
                <a:cubicBezTo>
                  <a:pt x="56" y="55"/>
                  <a:pt x="56" y="55"/>
                  <a:pt x="56" y="55"/>
                </a:cubicBezTo>
                <a:cubicBezTo>
                  <a:pt x="57" y="55"/>
                  <a:pt x="57" y="55"/>
                  <a:pt x="57" y="55"/>
                </a:cubicBezTo>
                <a:cubicBezTo>
                  <a:pt x="63" y="56"/>
                  <a:pt x="69" y="56"/>
                  <a:pt x="75" y="56"/>
                </a:cubicBezTo>
                <a:cubicBezTo>
                  <a:pt x="83" y="57"/>
                  <a:pt x="89" y="57"/>
                  <a:pt x="102" y="57"/>
                </a:cubicBezTo>
                <a:cubicBezTo>
                  <a:pt x="103" y="61"/>
                  <a:pt x="103" y="67"/>
                  <a:pt x="103" y="72"/>
                </a:cubicBezTo>
                <a:cubicBezTo>
                  <a:pt x="95" y="72"/>
                  <a:pt x="88" y="72"/>
                  <a:pt x="81" y="72"/>
                </a:cubicBezTo>
                <a:cubicBezTo>
                  <a:pt x="71" y="72"/>
                  <a:pt x="62" y="72"/>
                  <a:pt x="52" y="72"/>
                </a:cubicBezTo>
                <a:cubicBezTo>
                  <a:pt x="52" y="72"/>
                  <a:pt x="52" y="72"/>
                  <a:pt x="52" y="72"/>
                </a:cubicBezTo>
                <a:cubicBezTo>
                  <a:pt x="51" y="72"/>
                  <a:pt x="51" y="72"/>
                  <a:pt x="51" y="72"/>
                </a:cubicBezTo>
                <a:cubicBezTo>
                  <a:pt x="51" y="72"/>
                  <a:pt x="51" y="72"/>
                  <a:pt x="51" y="72"/>
                </a:cubicBezTo>
                <a:cubicBezTo>
                  <a:pt x="51" y="72"/>
                  <a:pt x="51" y="72"/>
                  <a:pt x="51" y="72"/>
                </a:cubicBezTo>
                <a:cubicBezTo>
                  <a:pt x="51" y="72"/>
                  <a:pt x="51" y="72"/>
                  <a:pt x="51" y="72"/>
                </a:cubicBezTo>
                <a:cubicBezTo>
                  <a:pt x="50" y="73"/>
                  <a:pt x="50" y="73"/>
                  <a:pt x="50" y="73"/>
                </a:cubicBezTo>
                <a:cubicBezTo>
                  <a:pt x="50" y="73"/>
                  <a:pt x="50" y="73"/>
                  <a:pt x="50" y="73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5"/>
                  <a:pt x="50" y="77"/>
                  <a:pt x="50" y="79"/>
                </a:cubicBezTo>
                <a:cubicBezTo>
                  <a:pt x="50" y="81"/>
                  <a:pt x="50" y="83"/>
                  <a:pt x="50" y="85"/>
                </a:cubicBezTo>
                <a:cubicBezTo>
                  <a:pt x="50" y="85"/>
                  <a:pt x="50" y="85"/>
                  <a:pt x="50" y="85"/>
                </a:cubicBezTo>
                <a:cubicBezTo>
                  <a:pt x="50" y="85"/>
                  <a:pt x="50" y="85"/>
                  <a:pt x="50" y="85"/>
                </a:cubicBezTo>
                <a:cubicBezTo>
                  <a:pt x="50" y="86"/>
                  <a:pt x="51" y="87"/>
                  <a:pt x="52" y="87"/>
                </a:cubicBezTo>
                <a:cubicBezTo>
                  <a:pt x="52" y="87"/>
                  <a:pt x="52" y="87"/>
                  <a:pt x="52" y="87"/>
                </a:cubicBezTo>
                <a:cubicBezTo>
                  <a:pt x="55" y="87"/>
                  <a:pt x="59" y="87"/>
                  <a:pt x="64" y="87"/>
                </a:cubicBezTo>
                <a:cubicBezTo>
                  <a:pt x="67" y="87"/>
                  <a:pt x="70" y="87"/>
                  <a:pt x="74" y="87"/>
                </a:cubicBezTo>
                <a:cubicBezTo>
                  <a:pt x="80" y="87"/>
                  <a:pt x="87" y="87"/>
                  <a:pt x="92" y="87"/>
                </a:cubicBezTo>
                <a:cubicBezTo>
                  <a:pt x="97" y="86"/>
                  <a:pt x="100" y="86"/>
                  <a:pt x="103" y="86"/>
                </a:cubicBezTo>
                <a:cubicBezTo>
                  <a:pt x="104" y="90"/>
                  <a:pt x="104" y="95"/>
                  <a:pt x="105" y="100"/>
                </a:cubicBezTo>
                <a:cubicBezTo>
                  <a:pt x="94" y="100"/>
                  <a:pt x="86" y="100"/>
                  <a:pt x="78" y="100"/>
                </a:cubicBezTo>
                <a:cubicBezTo>
                  <a:pt x="72" y="100"/>
                  <a:pt x="65" y="100"/>
                  <a:pt x="57" y="100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5" y="101"/>
                  <a:pt x="55" y="101"/>
                  <a:pt x="55" y="101"/>
                </a:cubicBezTo>
                <a:cubicBezTo>
                  <a:pt x="55" y="101"/>
                  <a:pt x="54" y="101"/>
                  <a:pt x="54" y="102"/>
                </a:cubicBezTo>
                <a:cubicBezTo>
                  <a:pt x="54" y="102"/>
                  <a:pt x="54" y="103"/>
                  <a:pt x="54" y="103"/>
                </a:cubicBezTo>
                <a:cubicBezTo>
                  <a:pt x="55" y="108"/>
                  <a:pt x="57" y="112"/>
                  <a:pt x="60" y="116"/>
                </a:cubicBezTo>
                <a:cubicBezTo>
                  <a:pt x="60" y="117"/>
                  <a:pt x="60" y="117"/>
                  <a:pt x="60" y="117"/>
                </a:cubicBezTo>
                <a:cubicBezTo>
                  <a:pt x="60" y="118"/>
                  <a:pt x="61" y="118"/>
                  <a:pt x="62" y="118"/>
                </a:cubicBezTo>
                <a:cubicBezTo>
                  <a:pt x="64" y="121"/>
                  <a:pt x="66" y="124"/>
                  <a:pt x="69" y="127"/>
                </a:cubicBezTo>
                <a:cubicBezTo>
                  <a:pt x="75" y="133"/>
                  <a:pt x="84" y="136"/>
                  <a:pt x="94" y="136"/>
                </a:cubicBezTo>
                <a:cubicBezTo>
                  <a:pt x="94" y="136"/>
                  <a:pt x="94" y="136"/>
                  <a:pt x="94" y="136"/>
                </a:cubicBezTo>
                <a:cubicBezTo>
                  <a:pt x="100" y="136"/>
                  <a:pt x="106" y="135"/>
                  <a:pt x="111" y="134"/>
                </a:cubicBezTo>
                <a:cubicBezTo>
                  <a:pt x="115" y="132"/>
                  <a:pt x="118" y="130"/>
                  <a:pt x="121" y="127"/>
                </a:cubicBezTo>
                <a:cubicBezTo>
                  <a:pt x="121" y="135"/>
                  <a:pt x="121" y="143"/>
                  <a:pt x="122" y="151"/>
                </a:cubicBezTo>
                <a:cubicBezTo>
                  <a:pt x="115" y="154"/>
                  <a:pt x="106" y="156"/>
                  <a:pt x="97" y="156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80" y="156"/>
                  <a:pt x="62" y="150"/>
                  <a:pt x="53" y="143"/>
                </a:cubicBezTo>
                <a:cubicBezTo>
                  <a:pt x="40" y="133"/>
                  <a:pt x="31" y="118"/>
                  <a:pt x="27" y="102"/>
                </a:cubicBezTo>
                <a:cubicBezTo>
                  <a:pt x="27" y="102"/>
                  <a:pt x="27" y="102"/>
                  <a:pt x="27" y="102"/>
                </a:cubicBezTo>
                <a:cubicBezTo>
                  <a:pt x="28" y="101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5" y="100"/>
                  <a:pt x="25" y="100"/>
                  <a:pt x="25" y="100"/>
                </a:cubicBezTo>
                <a:cubicBezTo>
                  <a:pt x="22" y="100"/>
                  <a:pt x="16" y="101"/>
                  <a:pt x="10" y="101"/>
                </a:cubicBezTo>
                <a:cubicBezTo>
                  <a:pt x="10" y="101"/>
                  <a:pt x="10" y="101"/>
                  <a:pt x="10" y="101"/>
                </a:cubicBezTo>
                <a:cubicBezTo>
                  <a:pt x="10" y="101"/>
                  <a:pt x="10" y="101"/>
                  <a:pt x="10" y="101"/>
                </a:cubicBezTo>
                <a:cubicBezTo>
                  <a:pt x="10" y="101"/>
                  <a:pt x="10" y="101"/>
                  <a:pt x="9" y="101"/>
                </a:cubicBezTo>
                <a:cubicBezTo>
                  <a:pt x="9" y="100"/>
                  <a:pt x="9" y="99"/>
                  <a:pt x="9" y="98"/>
                </a:cubicBezTo>
                <a:cubicBezTo>
                  <a:pt x="9" y="95"/>
                  <a:pt x="9" y="93"/>
                  <a:pt x="10" y="90"/>
                </a:cubicBezTo>
                <a:cubicBezTo>
                  <a:pt x="14" y="89"/>
                  <a:pt x="18" y="89"/>
                  <a:pt x="23" y="88"/>
                </a:cubicBezTo>
                <a:cubicBezTo>
                  <a:pt x="23" y="88"/>
                  <a:pt x="23" y="88"/>
                  <a:pt x="23" y="88"/>
                </a:cubicBezTo>
                <a:cubicBezTo>
                  <a:pt x="24" y="88"/>
                  <a:pt x="25" y="88"/>
                  <a:pt x="25" y="86"/>
                </a:cubicBezTo>
                <a:cubicBezTo>
                  <a:pt x="25" y="86"/>
                  <a:pt x="25" y="85"/>
                  <a:pt x="25" y="84"/>
                </a:cubicBezTo>
                <a:cubicBezTo>
                  <a:pt x="25" y="83"/>
                  <a:pt x="25" y="83"/>
                  <a:pt x="25" y="83"/>
                </a:cubicBezTo>
                <a:cubicBezTo>
                  <a:pt x="25" y="83"/>
                  <a:pt x="25" y="83"/>
                  <a:pt x="25" y="83"/>
                </a:cubicBezTo>
                <a:cubicBezTo>
                  <a:pt x="25" y="82"/>
                  <a:pt x="25" y="82"/>
                  <a:pt x="25" y="82"/>
                </a:cubicBezTo>
                <a:cubicBezTo>
                  <a:pt x="25" y="79"/>
                  <a:pt x="25" y="76"/>
                  <a:pt x="26" y="73"/>
                </a:cubicBezTo>
                <a:cubicBezTo>
                  <a:pt x="26" y="72"/>
                  <a:pt x="25" y="71"/>
                  <a:pt x="24" y="71"/>
                </a:cubicBezTo>
                <a:cubicBezTo>
                  <a:pt x="24" y="71"/>
                  <a:pt x="24" y="71"/>
                  <a:pt x="24" y="71"/>
                </a:cubicBezTo>
                <a:cubicBezTo>
                  <a:pt x="23" y="71"/>
                  <a:pt x="23" y="71"/>
                  <a:pt x="23" y="71"/>
                </a:cubicBezTo>
                <a:cubicBezTo>
                  <a:pt x="23" y="71"/>
                  <a:pt x="23" y="71"/>
                  <a:pt x="23" y="71"/>
                </a:cubicBezTo>
                <a:cubicBezTo>
                  <a:pt x="18" y="71"/>
                  <a:pt x="13" y="72"/>
                  <a:pt x="9" y="73"/>
                </a:cubicBezTo>
                <a:cubicBezTo>
                  <a:pt x="9" y="72"/>
                  <a:pt x="9" y="70"/>
                  <a:pt x="9" y="69"/>
                </a:cubicBezTo>
                <a:cubicBezTo>
                  <a:pt x="9" y="65"/>
                  <a:pt x="9" y="60"/>
                  <a:pt x="10" y="57"/>
                </a:cubicBezTo>
                <a:cubicBezTo>
                  <a:pt x="16" y="56"/>
                  <a:pt x="21" y="56"/>
                  <a:pt x="26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27" y="56"/>
                  <a:pt x="27" y="56"/>
                  <a:pt x="27" y="56"/>
                </a:cubicBezTo>
                <a:moveTo>
                  <a:pt x="93" y="0"/>
                </a:moveTo>
                <a:cubicBezTo>
                  <a:pt x="84" y="0"/>
                  <a:pt x="75" y="2"/>
                  <a:pt x="66" y="6"/>
                </a:cubicBezTo>
                <a:cubicBezTo>
                  <a:pt x="41" y="18"/>
                  <a:pt x="30" y="37"/>
                  <a:pt x="25" y="52"/>
                </a:cubicBezTo>
                <a:cubicBezTo>
                  <a:pt x="20" y="52"/>
                  <a:pt x="14" y="53"/>
                  <a:pt x="8" y="53"/>
                </a:cubicBezTo>
                <a:cubicBezTo>
                  <a:pt x="7" y="53"/>
                  <a:pt x="7" y="53"/>
                  <a:pt x="7" y="53"/>
                </a:cubicBezTo>
                <a:cubicBezTo>
                  <a:pt x="7" y="53"/>
                  <a:pt x="7" y="53"/>
                  <a:pt x="7" y="53"/>
                </a:cubicBezTo>
                <a:cubicBezTo>
                  <a:pt x="7" y="53"/>
                  <a:pt x="7" y="53"/>
                  <a:pt x="7" y="53"/>
                </a:cubicBezTo>
                <a:cubicBezTo>
                  <a:pt x="7" y="53"/>
                  <a:pt x="7" y="53"/>
                  <a:pt x="7" y="53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1" y="67"/>
                  <a:pt x="1" y="67"/>
                  <a:pt x="1" y="67"/>
                </a:cubicBezTo>
                <a:cubicBezTo>
                  <a:pt x="1" y="68"/>
                  <a:pt x="1" y="68"/>
                  <a:pt x="1" y="68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5"/>
                  <a:pt x="0" y="85"/>
                  <a:pt x="0" y="85"/>
                </a:cubicBezTo>
                <a:cubicBezTo>
                  <a:pt x="1" y="85"/>
                  <a:pt x="1" y="85"/>
                  <a:pt x="1" y="85"/>
                </a:cubicBezTo>
                <a:cubicBezTo>
                  <a:pt x="1" y="85"/>
                  <a:pt x="1" y="85"/>
                  <a:pt x="1" y="85"/>
                </a:cubicBezTo>
                <a:cubicBezTo>
                  <a:pt x="2" y="85"/>
                  <a:pt x="2" y="85"/>
                  <a:pt x="2" y="85"/>
                </a:cubicBezTo>
                <a:cubicBezTo>
                  <a:pt x="2" y="85"/>
                  <a:pt x="2" y="85"/>
                  <a:pt x="2" y="85"/>
                </a:cubicBezTo>
                <a:cubicBezTo>
                  <a:pt x="2" y="85"/>
                  <a:pt x="2" y="85"/>
                  <a:pt x="2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17" y="85"/>
                  <a:pt x="12" y="86"/>
                  <a:pt x="8" y="86"/>
                </a:cubicBezTo>
                <a:cubicBezTo>
                  <a:pt x="8" y="86"/>
                  <a:pt x="8" y="86"/>
                  <a:pt x="8" y="86"/>
                </a:cubicBezTo>
                <a:cubicBezTo>
                  <a:pt x="7" y="87"/>
                  <a:pt x="7" y="87"/>
                  <a:pt x="7" y="87"/>
                </a:cubicBezTo>
                <a:cubicBezTo>
                  <a:pt x="7" y="87"/>
                  <a:pt x="7" y="87"/>
                  <a:pt x="7" y="87"/>
                </a:cubicBezTo>
                <a:cubicBezTo>
                  <a:pt x="6" y="87"/>
                  <a:pt x="6" y="87"/>
                  <a:pt x="6" y="87"/>
                </a:cubicBezTo>
                <a:cubicBezTo>
                  <a:pt x="2" y="100"/>
                  <a:pt x="2" y="100"/>
                  <a:pt x="2" y="100"/>
                </a:cubicBezTo>
                <a:cubicBezTo>
                  <a:pt x="1" y="100"/>
                  <a:pt x="1" y="100"/>
                  <a:pt x="1" y="100"/>
                </a:cubicBezTo>
                <a:cubicBezTo>
                  <a:pt x="1" y="121"/>
                  <a:pt x="1" y="121"/>
                  <a:pt x="1" y="121"/>
                </a:cubicBezTo>
                <a:cubicBezTo>
                  <a:pt x="1" y="122"/>
                  <a:pt x="1" y="122"/>
                  <a:pt x="1" y="122"/>
                </a:cubicBezTo>
                <a:cubicBezTo>
                  <a:pt x="2" y="122"/>
                  <a:pt x="2" y="122"/>
                  <a:pt x="2" y="122"/>
                </a:cubicBezTo>
                <a:cubicBezTo>
                  <a:pt x="2" y="122"/>
                  <a:pt x="2" y="122"/>
                  <a:pt x="2" y="122"/>
                </a:cubicBezTo>
                <a:cubicBezTo>
                  <a:pt x="2" y="123"/>
                  <a:pt x="2" y="123"/>
                  <a:pt x="2" y="123"/>
                </a:cubicBezTo>
                <a:cubicBezTo>
                  <a:pt x="2" y="123"/>
                  <a:pt x="2" y="123"/>
                  <a:pt x="2" y="123"/>
                </a:cubicBezTo>
                <a:cubicBezTo>
                  <a:pt x="2" y="123"/>
                  <a:pt x="3" y="123"/>
                  <a:pt x="3" y="123"/>
                </a:cubicBezTo>
                <a:cubicBezTo>
                  <a:pt x="3" y="123"/>
                  <a:pt x="3" y="123"/>
                  <a:pt x="3" y="123"/>
                </a:cubicBezTo>
                <a:cubicBezTo>
                  <a:pt x="3" y="123"/>
                  <a:pt x="3" y="123"/>
                  <a:pt x="3" y="123"/>
                </a:cubicBezTo>
                <a:cubicBezTo>
                  <a:pt x="6" y="123"/>
                  <a:pt x="6" y="123"/>
                  <a:pt x="6" y="123"/>
                </a:cubicBezTo>
                <a:cubicBezTo>
                  <a:pt x="6" y="124"/>
                  <a:pt x="6" y="124"/>
                  <a:pt x="6" y="124"/>
                </a:cubicBezTo>
                <a:cubicBezTo>
                  <a:pt x="6" y="124"/>
                  <a:pt x="6" y="124"/>
                  <a:pt x="6" y="124"/>
                </a:cubicBezTo>
                <a:cubicBezTo>
                  <a:pt x="7" y="124"/>
                  <a:pt x="7" y="124"/>
                  <a:pt x="7" y="123"/>
                </a:cubicBezTo>
                <a:cubicBezTo>
                  <a:pt x="8" y="123"/>
                  <a:pt x="8" y="123"/>
                  <a:pt x="8" y="123"/>
                </a:cubicBezTo>
                <a:cubicBezTo>
                  <a:pt x="21" y="122"/>
                  <a:pt x="21" y="122"/>
                  <a:pt x="21" y="122"/>
                </a:cubicBezTo>
                <a:cubicBezTo>
                  <a:pt x="24" y="129"/>
                  <a:pt x="29" y="142"/>
                  <a:pt x="40" y="153"/>
                </a:cubicBezTo>
                <a:cubicBezTo>
                  <a:pt x="53" y="165"/>
                  <a:pt x="72" y="176"/>
                  <a:pt x="102" y="176"/>
                </a:cubicBezTo>
                <a:cubicBezTo>
                  <a:pt x="102" y="176"/>
                  <a:pt x="102" y="176"/>
                  <a:pt x="102" y="176"/>
                </a:cubicBezTo>
                <a:cubicBezTo>
                  <a:pt x="108" y="176"/>
                  <a:pt x="115" y="175"/>
                  <a:pt x="122" y="174"/>
                </a:cubicBezTo>
                <a:cubicBezTo>
                  <a:pt x="122" y="174"/>
                  <a:pt x="122" y="174"/>
                  <a:pt x="122" y="174"/>
                </a:cubicBezTo>
                <a:cubicBezTo>
                  <a:pt x="122" y="174"/>
                  <a:pt x="122" y="174"/>
                  <a:pt x="122" y="174"/>
                </a:cubicBezTo>
                <a:cubicBezTo>
                  <a:pt x="122" y="174"/>
                  <a:pt x="122" y="174"/>
                  <a:pt x="122" y="174"/>
                </a:cubicBezTo>
                <a:cubicBezTo>
                  <a:pt x="123" y="174"/>
                  <a:pt x="123" y="174"/>
                  <a:pt x="123" y="174"/>
                </a:cubicBezTo>
                <a:cubicBezTo>
                  <a:pt x="123" y="174"/>
                  <a:pt x="123" y="174"/>
                  <a:pt x="123" y="174"/>
                </a:cubicBezTo>
                <a:cubicBezTo>
                  <a:pt x="123" y="174"/>
                  <a:pt x="123" y="174"/>
                  <a:pt x="123" y="174"/>
                </a:cubicBezTo>
                <a:cubicBezTo>
                  <a:pt x="124" y="173"/>
                  <a:pt x="124" y="173"/>
                  <a:pt x="124" y="173"/>
                </a:cubicBezTo>
                <a:cubicBezTo>
                  <a:pt x="124" y="173"/>
                  <a:pt x="124" y="173"/>
                  <a:pt x="124" y="173"/>
                </a:cubicBezTo>
                <a:cubicBezTo>
                  <a:pt x="124" y="173"/>
                  <a:pt x="124" y="173"/>
                  <a:pt x="124" y="173"/>
                </a:cubicBezTo>
                <a:cubicBezTo>
                  <a:pt x="124" y="172"/>
                  <a:pt x="124" y="172"/>
                  <a:pt x="124" y="172"/>
                </a:cubicBezTo>
                <a:cubicBezTo>
                  <a:pt x="124" y="172"/>
                  <a:pt x="124" y="172"/>
                  <a:pt x="124" y="172"/>
                </a:cubicBezTo>
                <a:cubicBezTo>
                  <a:pt x="124" y="171"/>
                  <a:pt x="124" y="169"/>
                  <a:pt x="124" y="168"/>
                </a:cubicBezTo>
                <a:cubicBezTo>
                  <a:pt x="124" y="163"/>
                  <a:pt x="125" y="158"/>
                  <a:pt x="125" y="153"/>
                </a:cubicBezTo>
                <a:cubicBezTo>
                  <a:pt x="125" y="153"/>
                  <a:pt x="126" y="152"/>
                  <a:pt x="126" y="152"/>
                </a:cubicBezTo>
                <a:cubicBezTo>
                  <a:pt x="125" y="142"/>
                  <a:pt x="125" y="133"/>
                  <a:pt x="125" y="123"/>
                </a:cubicBezTo>
                <a:cubicBezTo>
                  <a:pt x="125" y="122"/>
                  <a:pt x="125" y="122"/>
                  <a:pt x="125" y="122"/>
                </a:cubicBezTo>
                <a:cubicBezTo>
                  <a:pt x="125" y="121"/>
                  <a:pt x="124" y="121"/>
                  <a:pt x="124" y="120"/>
                </a:cubicBezTo>
                <a:cubicBezTo>
                  <a:pt x="123" y="120"/>
                  <a:pt x="123" y="120"/>
                  <a:pt x="123" y="120"/>
                </a:cubicBezTo>
                <a:cubicBezTo>
                  <a:pt x="122" y="120"/>
                  <a:pt x="122" y="121"/>
                  <a:pt x="121" y="121"/>
                </a:cubicBezTo>
                <a:cubicBezTo>
                  <a:pt x="119" y="125"/>
                  <a:pt x="115" y="128"/>
                  <a:pt x="110" y="130"/>
                </a:cubicBezTo>
                <a:cubicBezTo>
                  <a:pt x="105" y="132"/>
                  <a:pt x="100" y="132"/>
                  <a:pt x="94" y="132"/>
                </a:cubicBezTo>
                <a:cubicBezTo>
                  <a:pt x="94" y="132"/>
                  <a:pt x="94" y="132"/>
                  <a:pt x="94" y="132"/>
                </a:cubicBezTo>
                <a:cubicBezTo>
                  <a:pt x="85" y="132"/>
                  <a:pt x="77" y="129"/>
                  <a:pt x="71" y="124"/>
                </a:cubicBezTo>
                <a:cubicBezTo>
                  <a:pt x="69" y="122"/>
                  <a:pt x="68" y="120"/>
                  <a:pt x="66" y="118"/>
                </a:cubicBezTo>
                <a:cubicBezTo>
                  <a:pt x="102" y="118"/>
                  <a:pt x="102" y="118"/>
                  <a:pt x="102" y="118"/>
                </a:cubicBezTo>
                <a:cubicBezTo>
                  <a:pt x="103" y="118"/>
                  <a:pt x="104" y="118"/>
                  <a:pt x="104" y="117"/>
                </a:cubicBezTo>
                <a:cubicBezTo>
                  <a:pt x="108" y="102"/>
                  <a:pt x="108" y="102"/>
                  <a:pt x="108" y="102"/>
                </a:cubicBezTo>
                <a:cubicBezTo>
                  <a:pt x="108" y="102"/>
                  <a:pt x="108" y="102"/>
                  <a:pt x="108" y="102"/>
                </a:cubicBezTo>
                <a:cubicBezTo>
                  <a:pt x="108" y="102"/>
                  <a:pt x="108" y="102"/>
                  <a:pt x="108" y="102"/>
                </a:cubicBezTo>
                <a:cubicBezTo>
                  <a:pt x="108" y="95"/>
                  <a:pt x="108" y="89"/>
                  <a:pt x="106" y="83"/>
                </a:cubicBezTo>
                <a:cubicBezTo>
                  <a:pt x="106" y="83"/>
                  <a:pt x="105" y="82"/>
                  <a:pt x="104" y="82"/>
                </a:cubicBezTo>
                <a:cubicBezTo>
                  <a:pt x="104" y="82"/>
                  <a:pt x="104" y="82"/>
                  <a:pt x="104" y="82"/>
                </a:cubicBezTo>
                <a:cubicBezTo>
                  <a:pt x="103" y="82"/>
                  <a:pt x="103" y="82"/>
                  <a:pt x="103" y="82"/>
                </a:cubicBezTo>
                <a:cubicBezTo>
                  <a:pt x="107" y="74"/>
                  <a:pt x="107" y="74"/>
                  <a:pt x="107" y="74"/>
                </a:cubicBezTo>
                <a:cubicBezTo>
                  <a:pt x="107" y="74"/>
                  <a:pt x="107" y="74"/>
                  <a:pt x="107" y="74"/>
                </a:cubicBezTo>
                <a:cubicBezTo>
                  <a:pt x="107" y="74"/>
                  <a:pt x="107" y="74"/>
                  <a:pt x="107" y="74"/>
                </a:cubicBezTo>
                <a:cubicBezTo>
                  <a:pt x="107" y="73"/>
                  <a:pt x="107" y="73"/>
                  <a:pt x="107" y="73"/>
                </a:cubicBezTo>
                <a:cubicBezTo>
                  <a:pt x="107" y="73"/>
                  <a:pt x="107" y="73"/>
                  <a:pt x="107" y="73"/>
                </a:cubicBezTo>
                <a:cubicBezTo>
                  <a:pt x="107" y="68"/>
                  <a:pt x="107" y="60"/>
                  <a:pt x="105" y="54"/>
                </a:cubicBezTo>
                <a:cubicBezTo>
                  <a:pt x="105" y="53"/>
                  <a:pt x="104" y="53"/>
                  <a:pt x="103" y="53"/>
                </a:cubicBezTo>
                <a:cubicBezTo>
                  <a:pt x="90" y="53"/>
                  <a:pt x="83" y="53"/>
                  <a:pt x="76" y="52"/>
                </a:cubicBezTo>
                <a:cubicBezTo>
                  <a:pt x="73" y="52"/>
                  <a:pt x="71" y="52"/>
                  <a:pt x="69" y="52"/>
                </a:cubicBezTo>
                <a:cubicBezTo>
                  <a:pt x="74" y="47"/>
                  <a:pt x="81" y="43"/>
                  <a:pt x="88" y="43"/>
                </a:cubicBezTo>
                <a:cubicBezTo>
                  <a:pt x="89" y="43"/>
                  <a:pt x="90" y="43"/>
                  <a:pt x="90" y="43"/>
                </a:cubicBezTo>
                <a:cubicBezTo>
                  <a:pt x="90" y="43"/>
                  <a:pt x="90" y="43"/>
                  <a:pt x="90" y="43"/>
                </a:cubicBezTo>
                <a:cubicBezTo>
                  <a:pt x="98" y="43"/>
                  <a:pt x="106" y="45"/>
                  <a:pt x="111" y="50"/>
                </a:cubicBezTo>
                <a:cubicBezTo>
                  <a:pt x="111" y="51"/>
                  <a:pt x="112" y="51"/>
                  <a:pt x="112" y="51"/>
                </a:cubicBezTo>
                <a:cubicBezTo>
                  <a:pt x="112" y="51"/>
                  <a:pt x="113" y="51"/>
                  <a:pt x="113" y="50"/>
                </a:cubicBezTo>
                <a:cubicBezTo>
                  <a:pt x="117" y="47"/>
                  <a:pt x="120" y="45"/>
                  <a:pt x="123" y="42"/>
                </a:cubicBezTo>
                <a:cubicBezTo>
                  <a:pt x="123" y="41"/>
                  <a:pt x="123" y="41"/>
                  <a:pt x="123" y="41"/>
                </a:cubicBezTo>
                <a:cubicBezTo>
                  <a:pt x="124" y="41"/>
                  <a:pt x="124" y="40"/>
                  <a:pt x="124" y="39"/>
                </a:cubicBezTo>
                <a:cubicBezTo>
                  <a:pt x="124" y="34"/>
                  <a:pt x="124" y="29"/>
                  <a:pt x="124" y="24"/>
                </a:cubicBezTo>
                <a:cubicBezTo>
                  <a:pt x="124" y="19"/>
                  <a:pt x="124" y="14"/>
                  <a:pt x="125" y="9"/>
                </a:cubicBezTo>
                <a:cubicBezTo>
                  <a:pt x="125" y="8"/>
                  <a:pt x="124" y="8"/>
                  <a:pt x="124" y="7"/>
                </a:cubicBezTo>
                <a:cubicBezTo>
                  <a:pt x="114" y="2"/>
                  <a:pt x="104" y="0"/>
                  <a:pt x="93" y="0"/>
                </a:cubicBezTo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79" name="Freeform 877"/>
          <p:cNvSpPr>
            <a:spLocks noEditPoints="1"/>
          </p:cNvSpPr>
          <p:nvPr/>
        </p:nvSpPr>
        <p:spPr bwMode="auto">
          <a:xfrm>
            <a:off x="4532125" y="2102929"/>
            <a:ext cx="286000" cy="118815"/>
          </a:xfrm>
          <a:custGeom>
            <a:avLst/>
            <a:gdLst>
              <a:gd name="T0" fmla="*/ 16 w 257"/>
              <a:gd name="T1" fmla="*/ 100 h 107"/>
              <a:gd name="T2" fmla="*/ 181 w 257"/>
              <a:gd name="T3" fmla="*/ 95 h 107"/>
              <a:gd name="T4" fmla="*/ 9 w 257"/>
              <a:gd name="T5" fmla="*/ 94 h 107"/>
              <a:gd name="T6" fmla="*/ 19 w 257"/>
              <a:gd name="T7" fmla="*/ 95 h 107"/>
              <a:gd name="T8" fmla="*/ 4 w 257"/>
              <a:gd name="T9" fmla="*/ 90 h 107"/>
              <a:gd name="T10" fmla="*/ 8 w 257"/>
              <a:gd name="T11" fmla="*/ 93 h 107"/>
              <a:gd name="T12" fmla="*/ 169 w 257"/>
              <a:gd name="T13" fmla="*/ 87 h 107"/>
              <a:gd name="T14" fmla="*/ 6 w 257"/>
              <a:gd name="T15" fmla="*/ 86 h 107"/>
              <a:gd name="T16" fmla="*/ 181 w 257"/>
              <a:gd name="T17" fmla="*/ 86 h 107"/>
              <a:gd name="T18" fmla="*/ 177 w 257"/>
              <a:gd name="T19" fmla="*/ 81 h 107"/>
              <a:gd name="T20" fmla="*/ 241 w 257"/>
              <a:gd name="T21" fmla="*/ 76 h 107"/>
              <a:gd name="T22" fmla="*/ 168 w 257"/>
              <a:gd name="T23" fmla="*/ 76 h 107"/>
              <a:gd name="T24" fmla="*/ 180 w 257"/>
              <a:gd name="T25" fmla="*/ 79 h 107"/>
              <a:gd name="T26" fmla="*/ 179 w 257"/>
              <a:gd name="T27" fmla="*/ 66 h 107"/>
              <a:gd name="T28" fmla="*/ 156 w 257"/>
              <a:gd name="T29" fmla="*/ 67 h 107"/>
              <a:gd name="T30" fmla="*/ 59 w 257"/>
              <a:gd name="T31" fmla="*/ 65 h 107"/>
              <a:gd name="T32" fmla="*/ 25 w 257"/>
              <a:gd name="T33" fmla="*/ 94 h 107"/>
              <a:gd name="T34" fmla="*/ 25 w 257"/>
              <a:gd name="T35" fmla="*/ 93 h 107"/>
              <a:gd name="T36" fmla="*/ 166 w 257"/>
              <a:gd name="T37" fmla="*/ 60 h 107"/>
              <a:gd name="T38" fmla="*/ 153 w 257"/>
              <a:gd name="T39" fmla="*/ 66 h 107"/>
              <a:gd name="T40" fmla="*/ 164 w 257"/>
              <a:gd name="T41" fmla="*/ 58 h 107"/>
              <a:gd name="T42" fmla="*/ 142 w 257"/>
              <a:gd name="T43" fmla="*/ 61 h 107"/>
              <a:gd name="T44" fmla="*/ 141 w 257"/>
              <a:gd name="T45" fmla="*/ 61 h 107"/>
              <a:gd name="T46" fmla="*/ 67 w 257"/>
              <a:gd name="T47" fmla="*/ 67 h 107"/>
              <a:gd name="T48" fmla="*/ 116 w 257"/>
              <a:gd name="T49" fmla="*/ 57 h 107"/>
              <a:gd name="T50" fmla="*/ 76 w 257"/>
              <a:gd name="T51" fmla="*/ 63 h 107"/>
              <a:gd name="T52" fmla="*/ 88 w 257"/>
              <a:gd name="T53" fmla="*/ 60 h 107"/>
              <a:gd name="T54" fmla="*/ 87 w 257"/>
              <a:gd name="T55" fmla="*/ 60 h 107"/>
              <a:gd name="T56" fmla="*/ 118 w 257"/>
              <a:gd name="T57" fmla="*/ 50 h 107"/>
              <a:gd name="T58" fmla="*/ 179 w 257"/>
              <a:gd name="T59" fmla="*/ 25 h 107"/>
              <a:gd name="T60" fmla="*/ 179 w 257"/>
              <a:gd name="T61" fmla="*/ 25 h 107"/>
              <a:gd name="T62" fmla="*/ 172 w 257"/>
              <a:gd name="T63" fmla="*/ 13 h 107"/>
              <a:gd name="T64" fmla="*/ 181 w 257"/>
              <a:gd name="T65" fmla="*/ 29 h 107"/>
              <a:gd name="T66" fmla="*/ 185 w 257"/>
              <a:gd name="T67" fmla="*/ 94 h 107"/>
              <a:gd name="T68" fmla="*/ 182 w 257"/>
              <a:gd name="T69" fmla="*/ 63 h 107"/>
              <a:gd name="T70" fmla="*/ 58 w 257"/>
              <a:gd name="T71" fmla="*/ 61 h 107"/>
              <a:gd name="T72" fmla="*/ 11 w 257"/>
              <a:gd name="T73" fmla="*/ 81 h 107"/>
              <a:gd name="T74" fmla="*/ 129 w 257"/>
              <a:gd name="T75" fmla="*/ 18 h 107"/>
              <a:gd name="T76" fmla="*/ 180 w 257"/>
              <a:gd name="T77" fmla="*/ 29 h 107"/>
              <a:gd name="T78" fmla="*/ 181 w 257"/>
              <a:gd name="T79" fmla="*/ 5 h 107"/>
              <a:gd name="T80" fmla="*/ 168 w 257"/>
              <a:gd name="T81" fmla="*/ 9 h 107"/>
              <a:gd name="T82" fmla="*/ 52 w 257"/>
              <a:gd name="T83" fmla="*/ 37 h 107"/>
              <a:gd name="T84" fmla="*/ 0 w 257"/>
              <a:gd name="T85" fmla="*/ 89 h 107"/>
              <a:gd name="T86" fmla="*/ 17 w 257"/>
              <a:gd name="T87" fmla="*/ 104 h 107"/>
              <a:gd name="T88" fmla="*/ 111 w 257"/>
              <a:gd name="T89" fmla="*/ 61 h 107"/>
              <a:gd name="T90" fmla="*/ 166 w 257"/>
              <a:gd name="T91" fmla="*/ 105 h 107"/>
              <a:gd name="T92" fmla="*/ 167 w 257"/>
              <a:gd name="T93" fmla="*/ 106 h 107"/>
              <a:gd name="T94" fmla="*/ 168 w 257"/>
              <a:gd name="T95" fmla="*/ 107 h 107"/>
              <a:gd name="T96" fmla="*/ 169 w 257"/>
              <a:gd name="T97" fmla="*/ 107 h 107"/>
              <a:gd name="T98" fmla="*/ 235 w 257"/>
              <a:gd name="T99" fmla="*/ 84 h 107"/>
              <a:gd name="T100" fmla="*/ 257 w 257"/>
              <a:gd name="T101" fmla="*/ 69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7" h="107">
                <a:moveTo>
                  <a:pt x="16" y="100"/>
                </a:moveTo>
                <a:cubicBezTo>
                  <a:pt x="16" y="100"/>
                  <a:pt x="15" y="99"/>
                  <a:pt x="14" y="98"/>
                </a:cubicBezTo>
                <a:cubicBezTo>
                  <a:pt x="15" y="98"/>
                  <a:pt x="17" y="98"/>
                  <a:pt x="18" y="97"/>
                </a:cubicBezTo>
                <a:cubicBezTo>
                  <a:pt x="17" y="98"/>
                  <a:pt x="17" y="99"/>
                  <a:pt x="16" y="100"/>
                </a:cubicBezTo>
                <a:moveTo>
                  <a:pt x="170" y="102"/>
                </a:moveTo>
                <a:cubicBezTo>
                  <a:pt x="170" y="100"/>
                  <a:pt x="169" y="97"/>
                  <a:pt x="169" y="95"/>
                </a:cubicBezTo>
                <a:cubicBezTo>
                  <a:pt x="173" y="95"/>
                  <a:pt x="177" y="95"/>
                  <a:pt x="181" y="95"/>
                </a:cubicBezTo>
                <a:cubicBezTo>
                  <a:pt x="181" y="95"/>
                  <a:pt x="181" y="95"/>
                  <a:pt x="181" y="95"/>
                </a:cubicBezTo>
                <a:cubicBezTo>
                  <a:pt x="178" y="97"/>
                  <a:pt x="173" y="100"/>
                  <a:pt x="170" y="102"/>
                </a:cubicBezTo>
                <a:moveTo>
                  <a:pt x="13" y="97"/>
                </a:moveTo>
                <a:cubicBezTo>
                  <a:pt x="12" y="96"/>
                  <a:pt x="11" y="95"/>
                  <a:pt x="10" y="95"/>
                </a:cubicBezTo>
                <a:cubicBezTo>
                  <a:pt x="9" y="94"/>
                  <a:pt x="9" y="94"/>
                  <a:pt x="9" y="94"/>
                </a:cubicBezTo>
                <a:cubicBezTo>
                  <a:pt x="12" y="94"/>
                  <a:pt x="14" y="93"/>
                  <a:pt x="16" y="91"/>
                </a:cubicBezTo>
                <a:cubicBezTo>
                  <a:pt x="17" y="92"/>
                  <a:pt x="18" y="92"/>
                  <a:pt x="19" y="93"/>
                </a:cubicBezTo>
                <a:cubicBezTo>
                  <a:pt x="19" y="93"/>
                  <a:pt x="20" y="93"/>
                  <a:pt x="20" y="94"/>
                </a:cubicBezTo>
                <a:cubicBezTo>
                  <a:pt x="20" y="94"/>
                  <a:pt x="20" y="95"/>
                  <a:pt x="19" y="95"/>
                </a:cubicBezTo>
                <a:cubicBezTo>
                  <a:pt x="17" y="96"/>
                  <a:pt x="15" y="96"/>
                  <a:pt x="13" y="97"/>
                </a:cubicBezTo>
                <a:cubicBezTo>
                  <a:pt x="13" y="97"/>
                  <a:pt x="13" y="97"/>
                  <a:pt x="13" y="97"/>
                </a:cubicBezTo>
                <a:moveTo>
                  <a:pt x="8" y="93"/>
                </a:moveTo>
                <a:cubicBezTo>
                  <a:pt x="6" y="92"/>
                  <a:pt x="5" y="91"/>
                  <a:pt x="4" y="90"/>
                </a:cubicBezTo>
                <a:cubicBezTo>
                  <a:pt x="7" y="89"/>
                  <a:pt x="9" y="88"/>
                  <a:pt x="12" y="87"/>
                </a:cubicBezTo>
                <a:cubicBezTo>
                  <a:pt x="12" y="88"/>
                  <a:pt x="13" y="89"/>
                  <a:pt x="14" y="90"/>
                </a:cubicBezTo>
                <a:cubicBezTo>
                  <a:pt x="15" y="90"/>
                  <a:pt x="15" y="90"/>
                  <a:pt x="15" y="90"/>
                </a:cubicBezTo>
                <a:cubicBezTo>
                  <a:pt x="13" y="91"/>
                  <a:pt x="10" y="92"/>
                  <a:pt x="8" y="93"/>
                </a:cubicBezTo>
                <a:cubicBezTo>
                  <a:pt x="8" y="93"/>
                  <a:pt x="8" y="93"/>
                  <a:pt x="8" y="93"/>
                </a:cubicBezTo>
                <a:moveTo>
                  <a:pt x="181" y="93"/>
                </a:moveTo>
                <a:cubicBezTo>
                  <a:pt x="177" y="93"/>
                  <a:pt x="173" y="93"/>
                  <a:pt x="169" y="93"/>
                </a:cubicBezTo>
                <a:cubicBezTo>
                  <a:pt x="169" y="91"/>
                  <a:pt x="169" y="89"/>
                  <a:pt x="169" y="87"/>
                </a:cubicBezTo>
                <a:cubicBezTo>
                  <a:pt x="173" y="87"/>
                  <a:pt x="177" y="87"/>
                  <a:pt x="181" y="88"/>
                </a:cubicBezTo>
                <a:cubicBezTo>
                  <a:pt x="181" y="89"/>
                  <a:pt x="181" y="91"/>
                  <a:pt x="181" y="93"/>
                </a:cubicBezTo>
                <a:moveTo>
                  <a:pt x="5" y="88"/>
                </a:moveTo>
                <a:cubicBezTo>
                  <a:pt x="5" y="87"/>
                  <a:pt x="5" y="87"/>
                  <a:pt x="6" y="86"/>
                </a:cubicBezTo>
                <a:cubicBezTo>
                  <a:pt x="6" y="85"/>
                  <a:pt x="7" y="84"/>
                  <a:pt x="8" y="83"/>
                </a:cubicBezTo>
                <a:cubicBezTo>
                  <a:pt x="8" y="84"/>
                  <a:pt x="9" y="85"/>
                  <a:pt x="10" y="86"/>
                </a:cubicBezTo>
                <a:cubicBezTo>
                  <a:pt x="8" y="87"/>
                  <a:pt x="6" y="87"/>
                  <a:pt x="5" y="88"/>
                </a:cubicBezTo>
                <a:moveTo>
                  <a:pt x="181" y="86"/>
                </a:moveTo>
                <a:cubicBezTo>
                  <a:pt x="177" y="85"/>
                  <a:pt x="173" y="85"/>
                  <a:pt x="170" y="85"/>
                </a:cubicBezTo>
                <a:cubicBezTo>
                  <a:pt x="169" y="85"/>
                  <a:pt x="169" y="85"/>
                  <a:pt x="169" y="85"/>
                </a:cubicBezTo>
                <a:cubicBezTo>
                  <a:pt x="169" y="84"/>
                  <a:pt x="168" y="83"/>
                  <a:pt x="168" y="82"/>
                </a:cubicBezTo>
                <a:cubicBezTo>
                  <a:pt x="171" y="81"/>
                  <a:pt x="174" y="81"/>
                  <a:pt x="177" y="81"/>
                </a:cubicBezTo>
                <a:cubicBezTo>
                  <a:pt x="178" y="81"/>
                  <a:pt x="179" y="81"/>
                  <a:pt x="180" y="81"/>
                </a:cubicBezTo>
                <a:cubicBezTo>
                  <a:pt x="181" y="82"/>
                  <a:pt x="181" y="84"/>
                  <a:pt x="181" y="86"/>
                </a:cubicBezTo>
                <a:moveTo>
                  <a:pt x="214" y="86"/>
                </a:moveTo>
                <a:cubicBezTo>
                  <a:pt x="223" y="82"/>
                  <a:pt x="233" y="79"/>
                  <a:pt x="241" y="76"/>
                </a:cubicBezTo>
                <a:cubicBezTo>
                  <a:pt x="239" y="78"/>
                  <a:pt x="236" y="79"/>
                  <a:pt x="234" y="81"/>
                </a:cubicBezTo>
                <a:cubicBezTo>
                  <a:pt x="227" y="82"/>
                  <a:pt x="220" y="84"/>
                  <a:pt x="214" y="86"/>
                </a:cubicBezTo>
                <a:moveTo>
                  <a:pt x="168" y="80"/>
                </a:moveTo>
                <a:cubicBezTo>
                  <a:pt x="168" y="79"/>
                  <a:pt x="168" y="78"/>
                  <a:pt x="168" y="76"/>
                </a:cubicBezTo>
                <a:cubicBezTo>
                  <a:pt x="168" y="76"/>
                  <a:pt x="168" y="75"/>
                  <a:pt x="168" y="75"/>
                </a:cubicBezTo>
                <a:cubicBezTo>
                  <a:pt x="172" y="75"/>
                  <a:pt x="176" y="74"/>
                  <a:pt x="180" y="74"/>
                </a:cubicBezTo>
                <a:cubicBezTo>
                  <a:pt x="180" y="75"/>
                  <a:pt x="180" y="76"/>
                  <a:pt x="180" y="77"/>
                </a:cubicBezTo>
                <a:cubicBezTo>
                  <a:pt x="180" y="78"/>
                  <a:pt x="180" y="79"/>
                  <a:pt x="180" y="79"/>
                </a:cubicBezTo>
                <a:cubicBezTo>
                  <a:pt x="179" y="79"/>
                  <a:pt x="178" y="79"/>
                  <a:pt x="177" y="79"/>
                </a:cubicBezTo>
                <a:cubicBezTo>
                  <a:pt x="174" y="79"/>
                  <a:pt x="171" y="79"/>
                  <a:pt x="168" y="80"/>
                </a:cubicBezTo>
                <a:moveTo>
                  <a:pt x="168" y="73"/>
                </a:moveTo>
                <a:cubicBezTo>
                  <a:pt x="172" y="71"/>
                  <a:pt x="176" y="68"/>
                  <a:pt x="179" y="66"/>
                </a:cubicBezTo>
                <a:cubicBezTo>
                  <a:pt x="179" y="68"/>
                  <a:pt x="180" y="70"/>
                  <a:pt x="180" y="72"/>
                </a:cubicBezTo>
                <a:cubicBezTo>
                  <a:pt x="176" y="72"/>
                  <a:pt x="172" y="73"/>
                  <a:pt x="168" y="73"/>
                </a:cubicBezTo>
                <a:moveTo>
                  <a:pt x="165" y="71"/>
                </a:moveTo>
                <a:cubicBezTo>
                  <a:pt x="162" y="69"/>
                  <a:pt x="159" y="68"/>
                  <a:pt x="156" y="67"/>
                </a:cubicBezTo>
                <a:cubicBezTo>
                  <a:pt x="162" y="66"/>
                  <a:pt x="168" y="65"/>
                  <a:pt x="174" y="65"/>
                </a:cubicBezTo>
                <a:cubicBezTo>
                  <a:pt x="171" y="67"/>
                  <a:pt x="168" y="69"/>
                  <a:pt x="165" y="71"/>
                </a:cubicBezTo>
                <a:moveTo>
                  <a:pt x="25" y="93"/>
                </a:moveTo>
                <a:cubicBezTo>
                  <a:pt x="32" y="84"/>
                  <a:pt x="43" y="73"/>
                  <a:pt x="59" y="65"/>
                </a:cubicBezTo>
                <a:cubicBezTo>
                  <a:pt x="60" y="64"/>
                  <a:pt x="61" y="64"/>
                  <a:pt x="62" y="63"/>
                </a:cubicBezTo>
                <a:cubicBezTo>
                  <a:pt x="54" y="70"/>
                  <a:pt x="45" y="77"/>
                  <a:pt x="39" y="84"/>
                </a:cubicBezTo>
                <a:cubicBezTo>
                  <a:pt x="34" y="87"/>
                  <a:pt x="29" y="91"/>
                  <a:pt x="24" y="94"/>
                </a:cubicBezTo>
                <a:cubicBezTo>
                  <a:pt x="25" y="94"/>
                  <a:pt x="25" y="94"/>
                  <a:pt x="25" y="94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25" y="93"/>
                  <a:pt x="25" y="93"/>
                </a:cubicBezTo>
                <a:moveTo>
                  <a:pt x="153" y="66"/>
                </a:moveTo>
                <a:cubicBezTo>
                  <a:pt x="151" y="65"/>
                  <a:pt x="148" y="64"/>
                  <a:pt x="145" y="63"/>
                </a:cubicBezTo>
                <a:cubicBezTo>
                  <a:pt x="149" y="63"/>
                  <a:pt x="152" y="62"/>
                  <a:pt x="155" y="62"/>
                </a:cubicBezTo>
                <a:cubicBezTo>
                  <a:pt x="158" y="61"/>
                  <a:pt x="162" y="60"/>
                  <a:pt x="166" y="60"/>
                </a:cubicBezTo>
                <a:cubicBezTo>
                  <a:pt x="167" y="59"/>
                  <a:pt x="167" y="59"/>
                  <a:pt x="167" y="59"/>
                </a:cubicBezTo>
                <a:cubicBezTo>
                  <a:pt x="170" y="61"/>
                  <a:pt x="173" y="62"/>
                  <a:pt x="176" y="63"/>
                </a:cubicBezTo>
                <a:cubicBezTo>
                  <a:pt x="168" y="63"/>
                  <a:pt x="161" y="64"/>
                  <a:pt x="154" y="65"/>
                </a:cubicBezTo>
                <a:cubicBezTo>
                  <a:pt x="153" y="66"/>
                  <a:pt x="153" y="66"/>
                  <a:pt x="153" y="66"/>
                </a:cubicBezTo>
                <a:moveTo>
                  <a:pt x="141" y="61"/>
                </a:moveTo>
                <a:cubicBezTo>
                  <a:pt x="138" y="61"/>
                  <a:pt x="135" y="60"/>
                  <a:pt x="132" y="59"/>
                </a:cubicBezTo>
                <a:cubicBezTo>
                  <a:pt x="139" y="58"/>
                  <a:pt x="145" y="56"/>
                  <a:pt x="152" y="54"/>
                </a:cubicBezTo>
                <a:cubicBezTo>
                  <a:pt x="156" y="55"/>
                  <a:pt x="160" y="57"/>
                  <a:pt x="164" y="58"/>
                </a:cubicBezTo>
                <a:cubicBezTo>
                  <a:pt x="161" y="59"/>
                  <a:pt x="157" y="59"/>
                  <a:pt x="154" y="60"/>
                </a:cubicBezTo>
                <a:cubicBezTo>
                  <a:pt x="151" y="60"/>
                  <a:pt x="147" y="61"/>
                  <a:pt x="144" y="61"/>
                </a:cubicBezTo>
                <a:cubicBezTo>
                  <a:pt x="143" y="61"/>
                  <a:pt x="143" y="61"/>
                  <a:pt x="142" y="61"/>
                </a:cubicBezTo>
                <a:cubicBezTo>
                  <a:pt x="142" y="61"/>
                  <a:pt x="142" y="61"/>
                  <a:pt x="142" y="61"/>
                </a:cubicBezTo>
                <a:cubicBezTo>
                  <a:pt x="142" y="61"/>
                  <a:pt x="142" y="61"/>
                  <a:pt x="142" y="61"/>
                </a:cubicBezTo>
                <a:cubicBezTo>
                  <a:pt x="142" y="61"/>
                  <a:pt x="142" y="61"/>
                  <a:pt x="141" y="61"/>
                </a:cubicBezTo>
                <a:cubicBezTo>
                  <a:pt x="141" y="61"/>
                  <a:pt x="141" y="61"/>
                  <a:pt x="141" y="61"/>
                </a:cubicBezTo>
                <a:cubicBezTo>
                  <a:pt x="141" y="61"/>
                  <a:pt x="141" y="61"/>
                  <a:pt x="141" y="61"/>
                </a:cubicBezTo>
                <a:moveTo>
                  <a:pt x="50" y="76"/>
                </a:moveTo>
                <a:cubicBezTo>
                  <a:pt x="56" y="70"/>
                  <a:pt x="64" y="64"/>
                  <a:pt x="70" y="60"/>
                </a:cubicBezTo>
                <a:cubicBezTo>
                  <a:pt x="76" y="57"/>
                  <a:pt x="82" y="55"/>
                  <a:pt x="89" y="53"/>
                </a:cubicBezTo>
                <a:cubicBezTo>
                  <a:pt x="82" y="58"/>
                  <a:pt x="74" y="63"/>
                  <a:pt x="67" y="67"/>
                </a:cubicBezTo>
                <a:cubicBezTo>
                  <a:pt x="67" y="67"/>
                  <a:pt x="67" y="67"/>
                  <a:pt x="67" y="67"/>
                </a:cubicBezTo>
                <a:cubicBezTo>
                  <a:pt x="61" y="70"/>
                  <a:pt x="55" y="73"/>
                  <a:pt x="50" y="76"/>
                </a:cubicBezTo>
                <a:moveTo>
                  <a:pt x="128" y="59"/>
                </a:moveTo>
                <a:cubicBezTo>
                  <a:pt x="124" y="58"/>
                  <a:pt x="120" y="58"/>
                  <a:pt x="116" y="57"/>
                </a:cubicBezTo>
                <a:cubicBezTo>
                  <a:pt x="122" y="55"/>
                  <a:pt x="127" y="53"/>
                  <a:pt x="133" y="51"/>
                </a:cubicBezTo>
                <a:cubicBezTo>
                  <a:pt x="138" y="51"/>
                  <a:pt x="143" y="52"/>
                  <a:pt x="148" y="53"/>
                </a:cubicBezTo>
                <a:cubicBezTo>
                  <a:pt x="141" y="55"/>
                  <a:pt x="135" y="57"/>
                  <a:pt x="128" y="59"/>
                </a:cubicBezTo>
                <a:moveTo>
                  <a:pt x="76" y="63"/>
                </a:moveTo>
                <a:cubicBezTo>
                  <a:pt x="83" y="60"/>
                  <a:pt x="89" y="55"/>
                  <a:pt x="95" y="52"/>
                </a:cubicBezTo>
                <a:cubicBezTo>
                  <a:pt x="100" y="51"/>
                  <a:pt x="105" y="50"/>
                  <a:pt x="111" y="50"/>
                </a:cubicBezTo>
                <a:cubicBezTo>
                  <a:pt x="103" y="53"/>
                  <a:pt x="96" y="56"/>
                  <a:pt x="89" y="59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7" y="60"/>
                  <a:pt x="87" y="60"/>
                  <a:pt x="87" y="60"/>
                </a:cubicBezTo>
                <a:cubicBezTo>
                  <a:pt x="87" y="60"/>
                  <a:pt x="87" y="60"/>
                  <a:pt x="87" y="60"/>
                </a:cubicBezTo>
                <a:cubicBezTo>
                  <a:pt x="83" y="61"/>
                  <a:pt x="80" y="62"/>
                  <a:pt x="76" y="63"/>
                </a:cubicBezTo>
                <a:moveTo>
                  <a:pt x="95" y="59"/>
                </a:moveTo>
                <a:cubicBezTo>
                  <a:pt x="102" y="56"/>
                  <a:pt x="109" y="53"/>
                  <a:pt x="116" y="50"/>
                </a:cubicBezTo>
                <a:cubicBezTo>
                  <a:pt x="117" y="50"/>
                  <a:pt x="117" y="50"/>
                  <a:pt x="118" y="50"/>
                </a:cubicBezTo>
                <a:cubicBezTo>
                  <a:pt x="122" y="50"/>
                  <a:pt x="125" y="50"/>
                  <a:pt x="129" y="50"/>
                </a:cubicBezTo>
                <a:cubicBezTo>
                  <a:pt x="123" y="53"/>
                  <a:pt x="117" y="55"/>
                  <a:pt x="111" y="57"/>
                </a:cubicBezTo>
                <a:cubicBezTo>
                  <a:pt x="106" y="57"/>
                  <a:pt x="100" y="58"/>
                  <a:pt x="95" y="59"/>
                </a:cubicBezTo>
                <a:moveTo>
                  <a:pt x="179" y="25"/>
                </a:moveTo>
                <a:cubicBezTo>
                  <a:pt x="176" y="24"/>
                  <a:pt x="173" y="22"/>
                  <a:pt x="170" y="21"/>
                </a:cubicBezTo>
                <a:cubicBezTo>
                  <a:pt x="170" y="20"/>
                  <a:pt x="170" y="19"/>
                  <a:pt x="170" y="18"/>
                </a:cubicBezTo>
                <a:cubicBezTo>
                  <a:pt x="173" y="19"/>
                  <a:pt x="176" y="20"/>
                  <a:pt x="180" y="20"/>
                </a:cubicBezTo>
                <a:cubicBezTo>
                  <a:pt x="179" y="22"/>
                  <a:pt x="179" y="23"/>
                  <a:pt x="179" y="25"/>
                </a:cubicBezTo>
                <a:moveTo>
                  <a:pt x="180" y="18"/>
                </a:moveTo>
                <a:cubicBezTo>
                  <a:pt x="177" y="18"/>
                  <a:pt x="174" y="18"/>
                  <a:pt x="171" y="17"/>
                </a:cubicBezTo>
                <a:cubicBezTo>
                  <a:pt x="171" y="15"/>
                  <a:pt x="171" y="14"/>
                  <a:pt x="171" y="13"/>
                </a:cubicBezTo>
                <a:cubicBezTo>
                  <a:pt x="172" y="13"/>
                  <a:pt x="172" y="13"/>
                  <a:pt x="172" y="13"/>
                </a:cubicBezTo>
                <a:cubicBezTo>
                  <a:pt x="175" y="13"/>
                  <a:pt x="178" y="13"/>
                  <a:pt x="180" y="14"/>
                </a:cubicBezTo>
                <a:cubicBezTo>
                  <a:pt x="180" y="15"/>
                  <a:pt x="180" y="17"/>
                  <a:pt x="180" y="18"/>
                </a:cubicBezTo>
                <a:moveTo>
                  <a:pt x="181" y="29"/>
                </a:moveTo>
                <a:cubicBezTo>
                  <a:pt x="181" y="29"/>
                  <a:pt x="181" y="29"/>
                  <a:pt x="181" y="29"/>
                </a:cubicBezTo>
                <a:cubicBezTo>
                  <a:pt x="182" y="29"/>
                  <a:pt x="182" y="28"/>
                  <a:pt x="182" y="28"/>
                </a:cubicBezTo>
                <a:cubicBezTo>
                  <a:pt x="183" y="19"/>
                  <a:pt x="184" y="14"/>
                  <a:pt x="185" y="6"/>
                </a:cubicBezTo>
                <a:cubicBezTo>
                  <a:pt x="208" y="24"/>
                  <a:pt x="232" y="52"/>
                  <a:pt x="252" y="69"/>
                </a:cubicBezTo>
                <a:cubicBezTo>
                  <a:pt x="234" y="74"/>
                  <a:pt x="207" y="83"/>
                  <a:pt x="185" y="94"/>
                </a:cubicBezTo>
                <a:cubicBezTo>
                  <a:pt x="184" y="86"/>
                  <a:pt x="184" y="79"/>
                  <a:pt x="184" y="74"/>
                </a:cubicBezTo>
                <a:cubicBezTo>
                  <a:pt x="183" y="71"/>
                  <a:pt x="183" y="68"/>
                  <a:pt x="183" y="66"/>
                </a:cubicBezTo>
                <a:cubicBezTo>
                  <a:pt x="183" y="65"/>
                  <a:pt x="183" y="64"/>
                  <a:pt x="182" y="64"/>
                </a:cubicBezTo>
                <a:cubicBezTo>
                  <a:pt x="182" y="63"/>
                  <a:pt x="182" y="63"/>
                  <a:pt x="182" y="63"/>
                </a:cubicBezTo>
                <a:cubicBezTo>
                  <a:pt x="182" y="62"/>
                  <a:pt x="181" y="62"/>
                  <a:pt x="181" y="62"/>
                </a:cubicBezTo>
                <a:cubicBezTo>
                  <a:pt x="159" y="50"/>
                  <a:pt x="137" y="46"/>
                  <a:pt x="118" y="46"/>
                </a:cubicBezTo>
                <a:cubicBezTo>
                  <a:pt x="118" y="46"/>
                  <a:pt x="118" y="46"/>
                  <a:pt x="118" y="46"/>
                </a:cubicBezTo>
                <a:cubicBezTo>
                  <a:pt x="95" y="46"/>
                  <a:pt x="74" y="53"/>
                  <a:pt x="58" y="61"/>
                </a:cubicBezTo>
                <a:cubicBezTo>
                  <a:pt x="42" y="70"/>
                  <a:pt x="29" y="81"/>
                  <a:pt x="23" y="91"/>
                </a:cubicBezTo>
                <a:cubicBezTo>
                  <a:pt x="22" y="90"/>
                  <a:pt x="22" y="90"/>
                  <a:pt x="22" y="90"/>
                </a:cubicBezTo>
                <a:cubicBezTo>
                  <a:pt x="20" y="90"/>
                  <a:pt x="17" y="87"/>
                  <a:pt x="14" y="85"/>
                </a:cubicBezTo>
                <a:cubicBezTo>
                  <a:pt x="13" y="84"/>
                  <a:pt x="11" y="82"/>
                  <a:pt x="11" y="81"/>
                </a:cubicBezTo>
                <a:cubicBezTo>
                  <a:pt x="10" y="81"/>
                  <a:pt x="10" y="80"/>
                  <a:pt x="10" y="80"/>
                </a:cubicBezTo>
                <a:cubicBezTo>
                  <a:pt x="10" y="80"/>
                  <a:pt x="10" y="80"/>
                  <a:pt x="10" y="80"/>
                </a:cubicBezTo>
                <a:cubicBezTo>
                  <a:pt x="17" y="68"/>
                  <a:pt x="33" y="52"/>
                  <a:pt x="53" y="40"/>
                </a:cubicBezTo>
                <a:cubicBezTo>
                  <a:pt x="74" y="27"/>
                  <a:pt x="101" y="18"/>
                  <a:pt x="129" y="18"/>
                </a:cubicBezTo>
                <a:cubicBezTo>
                  <a:pt x="141" y="18"/>
                  <a:pt x="154" y="20"/>
                  <a:pt x="167" y="24"/>
                </a:cubicBezTo>
                <a:cubicBezTo>
                  <a:pt x="168" y="25"/>
                  <a:pt x="168" y="25"/>
                  <a:pt x="168" y="25"/>
                </a:cubicBezTo>
                <a:cubicBezTo>
                  <a:pt x="168" y="25"/>
                  <a:pt x="168" y="25"/>
                  <a:pt x="168" y="25"/>
                </a:cubicBezTo>
                <a:cubicBezTo>
                  <a:pt x="172" y="26"/>
                  <a:pt x="176" y="27"/>
                  <a:pt x="180" y="29"/>
                </a:cubicBezTo>
                <a:cubicBezTo>
                  <a:pt x="180" y="29"/>
                  <a:pt x="180" y="29"/>
                  <a:pt x="181" y="29"/>
                </a:cubicBezTo>
                <a:moveTo>
                  <a:pt x="181" y="12"/>
                </a:moveTo>
                <a:cubicBezTo>
                  <a:pt x="178" y="11"/>
                  <a:pt x="175" y="11"/>
                  <a:pt x="172" y="11"/>
                </a:cubicBezTo>
                <a:cubicBezTo>
                  <a:pt x="175" y="9"/>
                  <a:pt x="178" y="7"/>
                  <a:pt x="181" y="5"/>
                </a:cubicBezTo>
                <a:cubicBezTo>
                  <a:pt x="181" y="8"/>
                  <a:pt x="181" y="10"/>
                  <a:pt x="181" y="12"/>
                </a:cubicBezTo>
                <a:moveTo>
                  <a:pt x="184" y="0"/>
                </a:moveTo>
                <a:cubicBezTo>
                  <a:pt x="183" y="0"/>
                  <a:pt x="183" y="0"/>
                  <a:pt x="183" y="0"/>
                </a:cubicBezTo>
                <a:cubicBezTo>
                  <a:pt x="178" y="3"/>
                  <a:pt x="173" y="6"/>
                  <a:pt x="168" y="9"/>
                </a:cubicBezTo>
                <a:cubicBezTo>
                  <a:pt x="168" y="9"/>
                  <a:pt x="168" y="10"/>
                  <a:pt x="167" y="10"/>
                </a:cubicBezTo>
                <a:cubicBezTo>
                  <a:pt x="167" y="14"/>
                  <a:pt x="167" y="17"/>
                  <a:pt x="167" y="20"/>
                </a:cubicBezTo>
                <a:cubicBezTo>
                  <a:pt x="154" y="16"/>
                  <a:pt x="141" y="14"/>
                  <a:pt x="129" y="14"/>
                </a:cubicBezTo>
                <a:cubicBezTo>
                  <a:pt x="100" y="14"/>
                  <a:pt x="73" y="24"/>
                  <a:pt x="52" y="37"/>
                </a:cubicBezTo>
                <a:cubicBezTo>
                  <a:pt x="30" y="49"/>
                  <a:pt x="14" y="65"/>
                  <a:pt x="6" y="78"/>
                </a:cubicBezTo>
                <a:cubicBezTo>
                  <a:pt x="6" y="78"/>
                  <a:pt x="6" y="78"/>
                  <a:pt x="6" y="78"/>
                </a:cubicBezTo>
                <a:cubicBezTo>
                  <a:pt x="5" y="81"/>
                  <a:pt x="3" y="83"/>
                  <a:pt x="3" y="84"/>
                </a:cubicBezTo>
                <a:cubicBezTo>
                  <a:pt x="2" y="86"/>
                  <a:pt x="1" y="87"/>
                  <a:pt x="0" y="89"/>
                </a:cubicBezTo>
                <a:cubicBezTo>
                  <a:pt x="0" y="90"/>
                  <a:pt x="0" y="90"/>
                  <a:pt x="1" y="91"/>
                </a:cubicBezTo>
                <a:cubicBezTo>
                  <a:pt x="2" y="92"/>
                  <a:pt x="4" y="95"/>
                  <a:pt x="7" y="97"/>
                </a:cubicBezTo>
                <a:cubicBezTo>
                  <a:pt x="10" y="100"/>
                  <a:pt x="13" y="103"/>
                  <a:pt x="16" y="104"/>
                </a:cubicBezTo>
                <a:cubicBezTo>
                  <a:pt x="16" y="104"/>
                  <a:pt x="16" y="104"/>
                  <a:pt x="17" y="104"/>
                </a:cubicBezTo>
                <a:cubicBezTo>
                  <a:pt x="17" y="104"/>
                  <a:pt x="18" y="104"/>
                  <a:pt x="18" y="104"/>
                </a:cubicBezTo>
                <a:cubicBezTo>
                  <a:pt x="18" y="104"/>
                  <a:pt x="18" y="104"/>
                  <a:pt x="18" y="104"/>
                </a:cubicBezTo>
                <a:cubicBezTo>
                  <a:pt x="41" y="86"/>
                  <a:pt x="71" y="61"/>
                  <a:pt x="111" y="61"/>
                </a:cubicBezTo>
                <a:cubicBezTo>
                  <a:pt x="111" y="61"/>
                  <a:pt x="111" y="61"/>
                  <a:pt x="111" y="61"/>
                </a:cubicBezTo>
                <a:cubicBezTo>
                  <a:pt x="127" y="61"/>
                  <a:pt x="144" y="65"/>
                  <a:pt x="164" y="74"/>
                </a:cubicBezTo>
                <a:cubicBezTo>
                  <a:pt x="164" y="74"/>
                  <a:pt x="164" y="75"/>
                  <a:pt x="164" y="75"/>
                </a:cubicBezTo>
                <a:cubicBezTo>
                  <a:pt x="165" y="81"/>
                  <a:pt x="166" y="97"/>
                  <a:pt x="166" y="105"/>
                </a:cubicBezTo>
                <a:cubicBezTo>
                  <a:pt x="166" y="105"/>
                  <a:pt x="166" y="105"/>
                  <a:pt x="166" y="105"/>
                </a:cubicBezTo>
                <a:cubicBezTo>
                  <a:pt x="166" y="106"/>
                  <a:pt x="166" y="106"/>
                  <a:pt x="166" y="106"/>
                </a:cubicBezTo>
                <a:cubicBezTo>
                  <a:pt x="167" y="106"/>
                  <a:pt x="167" y="106"/>
                  <a:pt x="167" y="106"/>
                </a:cubicBezTo>
                <a:cubicBezTo>
                  <a:pt x="167" y="106"/>
                  <a:pt x="167" y="106"/>
                  <a:pt x="167" y="106"/>
                </a:cubicBezTo>
                <a:cubicBezTo>
                  <a:pt x="167" y="106"/>
                  <a:pt x="167" y="106"/>
                  <a:pt x="167" y="106"/>
                </a:cubicBezTo>
                <a:cubicBezTo>
                  <a:pt x="167" y="106"/>
                  <a:pt x="167" y="106"/>
                  <a:pt x="167" y="106"/>
                </a:cubicBezTo>
                <a:cubicBezTo>
                  <a:pt x="167" y="107"/>
                  <a:pt x="167" y="107"/>
                  <a:pt x="167" y="107"/>
                </a:cubicBezTo>
                <a:cubicBezTo>
                  <a:pt x="168" y="107"/>
                  <a:pt x="168" y="107"/>
                  <a:pt x="168" y="107"/>
                </a:cubicBezTo>
                <a:cubicBezTo>
                  <a:pt x="168" y="107"/>
                  <a:pt x="168" y="107"/>
                  <a:pt x="168" y="107"/>
                </a:cubicBezTo>
                <a:cubicBezTo>
                  <a:pt x="168" y="107"/>
                  <a:pt x="168" y="107"/>
                  <a:pt x="168" y="107"/>
                </a:cubicBezTo>
                <a:cubicBezTo>
                  <a:pt x="168" y="107"/>
                  <a:pt x="168" y="107"/>
                  <a:pt x="168" y="107"/>
                </a:cubicBezTo>
                <a:cubicBezTo>
                  <a:pt x="169" y="107"/>
                  <a:pt x="169" y="107"/>
                  <a:pt x="169" y="107"/>
                </a:cubicBezTo>
                <a:cubicBezTo>
                  <a:pt x="169" y="107"/>
                  <a:pt x="169" y="107"/>
                  <a:pt x="169" y="107"/>
                </a:cubicBezTo>
                <a:cubicBezTo>
                  <a:pt x="169" y="107"/>
                  <a:pt x="169" y="107"/>
                  <a:pt x="169" y="107"/>
                </a:cubicBezTo>
                <a:cubicBezTo>
                  <a:pt x="169" y="106"/>
                  <a:pt x="170" y="106"/>
                  <a:pt x="170" y="106"/>
                </a:cubicBezTo>
                <a:cubicBezTo>
                  <a:pt x="191" y="96"/>
                  <a:pt x="214" y="88"/>
                  <a:pt x="235" y="85"/>
                </a:cubicBezTo>
                <a:cubicBezTo>
                  <a:pt x="235" y="84"/>
                  <a:pt x="235" y="84"/>
                  <a:pt x="235" y="84"/>
                </a:cubicBezTo>
                <a:cubicBezTo>
                  <a:pt x="241" y="80"/>
                  <a:pt x="248" y="76"/>
                  <a:pt x="254" y="73"/>
                </a:cubicBezTo>
                <a:cubicBezTo>
                  <a:pt x="254" y="72"/>
                  <a:pt x="255" y="72"/>
                  <a:pt x="256" y="72"/>
                </a:cubicBezTo>
                <a:cubicBezTo>
                  <a:pt x="256" y="72"/>
                  <a:pt x="257" y="71"/>
                  <a:pt x="257" y="71"/>
                </a:cubicBezTo>
                <a:cubicBezTo>
                  <a:pt x="257" y="70"/>
                  <a:pt x="257" y="69"/>
                  <a:pt x="257" y="69"/>
                </a:cubicBezTo>
                <a:cubicBezTo>
                  <a:pt x="237" y="51"/>
                  <a:pt x="211" y="21"/>
                  <a:pt x="186" y="2"/>
                </a:cubicBezTo>
                <a:cubicBezTo>
                  <a:pt x="185" y="1"/>
                  <a:pt x="185" y="1"/>
                  <a:pt x="185" y="1"/>
                </a:cubicBezTo>
                <a:cubicBezTo>
                  <a:pt x="185" y="0"/>
                  <a:pt x="184" y="0"/>
                  <a:pt x="184" y="0"/>
                </a:cubicBezTo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80" name="Freeform 878"/>
          <p:cNvSpPr>
            <a:spLocks noEditPoints="1"/>
          </p:cNvSpPr>
          <p:nvPr/>
        </p:nvSpPr>
        <p:spPr bwMode="auto">
          <a:xfrm>
            <a:off x="3881749" y="3074779"/>
            <a:ext cx="255944" cy="264867"/>
          </a:xfrm>
          <a:custGeom>
            <a:avLst/>
            <a:gdLst>
              <a:gd name="T0" fmla="*/ 216 w 230"/>
              <a:gd name="T1" fmla="*/ 232 h 238"/>
              <a:gd name="T2" fmla="*/ 216 w 230"/>
              <a:gd name="T3" fmla="*/ 232 h 238"/>
              <a:gd name="T4" fmla="*/ 217 w 230"/>
              <a:gd name="T5" fmla="*/ 220 h 238"/>
              <a:gd name="T6" fmla="*/ 225 w 230"/>
              <a:gd name="T7" fmla="*/ 222 h 238"/>
              <a:gd name="T8" fmla="*/ 218 w 230"/>
              <a:gd name="T9" fmla="*/ 212 h 238"/>
              <a:gd name="T10" fmla="*/ 226 w 230"/>
              <a:gd name="T11" fmla="*/ 214 h 238"/>
              <a:gd name="T12" fmla="*/ 226 w 230"/>
              <a:gd name="T13" fmla="*/ 214 h 238"/>
              <a:gd name="T14" fmla="*/ 214 w 230"/>
              <a:gd name="T15" fmla="*/ 207 h 238"/>
              <a:gd name="T16" fmla="*/ 212 w 230"/>
              <a:gd name="T17" fmla="*/ 207 h 238"/>
              <a:gd name="T18" fmla="*/ 146 w 230"/>
              <a:gd name="T19" fmla="*/ 190 h 238"/>
              <a:gd name="T20" fmla="*/ 155 w 230"/>
              <a:gd name="T21" fmla="*/ 187 h 238"/>
              <a:gd name="T22" fmla="*/ 104 w 230"/>
              <a:gd name="T23" fmla="*/ 158 h 238"/>
              <a:gd name="T24" fmla="*/ 133 w 230"/>
              <a:gd name="T25" fmla="*/ 173 h 238"/>
              <a:gd name="T26" fmla="*/ 100 w 230"/>
              <a:gd name="T27" fmla="*/ 153 h 238"/>
              <a:gd name="T28" fmla="*/ 19 w 230"/>
              <a:gd name="T29" fmla="*/ 128 h 238"/>
              <a:gd name="T30" fmla="*/ 108 w 230"/>
              <a:gd name="T31" fmla="*/ 147 h 238"/>
              <a:gd name="T32" fmla="*/ 108 w 230"/>
              <a:gd name="T33" fmla="*/ 147 h 238"/>
              <a:gd name="T34" fmla="*/ 27 w 230"/>
              <a:gd name="T35" fmla="*/ 126 h 238"/>
              <a:gd name="T36" fmla="*/ 28 w 230"/>
              <a:gd name="T37" fmla="*/ 111 h 238"/>
              <a:gd name="T38" fmla="*/ 77 w 230"/>
              <a:gd name="T39" fmla="*/ 115 h 238"/>
              <a:gd name="T40" fmla="*/ 92 w 230"/>
              <a:gd name="T41" fmla="*/ 119 h 238"/>
              <a:gd name="T42" fmla="*/ 97 w 230"/>
              <a:gd name="T43" fmla="*/ 130 h 238"/>
              <a:gd name="T44" fmla="*/ 86 w 230"/>
              <a:gd name="T45" fmla="*/ 101 h 238"/>
              <a:gd name="T46" fmla="*/ 71 w 230"/>
              <a:gd name="T47" fmla="*/ 96 h 238"/>
              <a:gd name="T48" fmla="*/ 90 w 230"/>
              <a:gd name="T49" fmla="*/ 114 h 238"/>
              <a:gd name="T50" fmla="*/ 83 w 230"/>
              <a:gd name="T51" fmla="*/ 84 h 238"/>
              <a:gd name="T52" fmla="*/ 80 w 230"/>
              <a:gd name="T53" fmla="*/ 68 h 238"/>
              <a:gd name="T54" fmla="*/ 91 w 230"/>
              <a:gd name="T55" fmla="*/ 77 h 238"/>
              <a:gd name="T56" fmla="*/ 93 w 230"/>
              <a:gd name="T57" fmla="*/ 74 h 238"/>
              <a:gd name="T58" fmla="*/ 87 w 230"/>
              <a:gd name="T59" fmla="*/ 61 h 238"/>
              <a:gd name="T60" fmla="*/ 103 w 230"/>
              <a:gd name="T61" fmla="*/ 67 h 238"/>
              <a:gd name="T62" fmla="*/ 103 w 230"/>
              <a:gd name="T63" fmla="*/ 67 h 238"/>
              <a:gd name="T64" fmla="*/ 60 w 230"/>
              <a:gd name="T65" fmla="*/ 31 h 238"/>
              <a:gd name="T66" fmla="*/ 90 w 230"/>
              <a:gd name="T67" fmla="*/ 52 h 238"/>
              <a:gd name="T68" fmla="*/ 62 w 230"/>
              <a:gd name="T69" fmla="*/ 79 h 238"/>
              <a:gd name="T70" fmla="*/ 209 w 230"/>
              <a:gd name="T71" fmla="*/ 212 h 238"/>
              <a:gd name="T72" fmla="*/ 212 w 230"/>
              <a:gd name="T73" fmla="*/ 230 h 238"/>
              <a:gd name="T74" fmla="*/ 199 w 230"/>
              <a:gd name="T75" fmla="*/ 233 h 238"/>
              <a:gd name="T76" fmla="*/ 32 w 230"/>
              <a:gd name="T77" fmla="*/ 107 h 238"/>
              <a:gd name="T78" fmla="*/ 5 w 230"/>
              <a:gd name="T79" fmla="*/ 120 h 238"/>
              <a:gd name="T80" fmla="*/ 0 w 230"/>
              <a:gd name="T81" fmla="*/ 118 h 238"/>
              <a:gd name="T82" fmla="*/ 21 w 230"/>
              <a:gd name="T83" fmla="*/ 134 h 238"/>
              <a:gd name="T84" fmla="*/ 103 w 230"/>
              <a:gd name="T85" fmla="*/ 208 h 238"/>
              <a:gd name="T86" fmla="*/ 221 w 230"/>
              <a:gd name="T87" fmla="*/ 236 h 238"/>
              <a:gd name="T88" fmla="*/ 230 w 230"/>
              <a:gd name="T89" fmla="*/ 213 h 238"/>
              <a:gd name="T90" fmla="*/ 227 w 230"/>
              <a:gd name="T91" fmla="*/ 206 h 238"/>
              <a:gd name="T92" fmla="*/ 101 w 230"/>
              <a:gd name="T93" fmla="*/ 75 h 238"/>
              <a:gd name="T94" fmla="*/ 116 w 230"/>
              <a:gd name="T95" fmla="*/ 61 h 238"/>
              <a:gd name="T96" fmla="*/ 116 w 230"/>
              <a:gd name="T97" fmla="*/ 60 h 238"/>
              <a:gd name="T98" fmla="*/ 115 w 230"/>
              <a:gd name="T99" fmla="*/ 58 h 238"/>
              <a:gd name="T100" fmla="*/ 113 w 230"/>
              <a:gd name="T101" fmla="*/ 57 h 238"/>
              <a:gd name="T102" fmla="*/ 15 w 230"/>
              <a:gd name="T103" fmla="*/ 1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30" h="238">
                <a:moveTo>
                  <a:pt x="211" y="233"/>
                </a:moveTo>
                <a:cubicBezTo>
                  <a:pt x="211" y="233"/>
                  <a:pt x="211" y="233"/>
                  <a:pt x="211" y="233"/>
                </a:cubicBezTo>
                <a:cubicBezTo>
                  <a:pt x="211" y="233"/>
                  <a:pt x="211" y="233"/>
                  <a:pt x="211" y="233"/>
                </a:cubicBezTo>
                <a:moveTo>
                  <a:pt x="216" y="232"/>
                </a:moveTo>
                <a:cubicBezTo>
                  <a:pt x="216" y="231"/>
                  <a:pt x="217" y="229"/>
                  <a:pt x="217" y="227"/>
                </a:cubicBezTo>
                <a:cubicBezTo>
                  <a:pt x="219" y="229"/>
                  <a:pt x="221" y="230"/>
                  <a:pt x="223" y="231"/>
                </a:cubicBezTo>
                <a:cubicBezTo>
                  <a:pt x="222" y="231"/>
                  <a:pt x="221" y="232"/>
                  <a:pt x="220" y="232"/>
                </a:cubicBezTo>
                <a:cubicBezTo>
                  <a:pt x="219" y="232"/>
                  <a:pt x="218" y="232"/>
                  <a:pt x="216" y="232"/>
                </a:cubicBezTo>
                <a:moveTo>
                  <a:pt x="225" y="230"/>
                </a:moveTo>
                <a:cubicBezTo>
                  <a:pt x="222" y="228"/>
                  <a:pt x="220" y="227"/>
                  <a:pt x="217" y="225"/>
                </a:cubicBezTo>
                <a:cubicBezTo>
                  <a:pt x="217" y="223"/>
                  <a:pt x="217" y="222"/>
                  <a:pt x="217" y="221"/>
                </a:cubicBezTo>
                <a:cubicBezTo>
                  <a:pt x="217" y="220"/>
                  <a:pt x="217" y="220"/>
                  <a:pt x="217" y="220"/>
                </a:cubicBezTo>
                <a:cubicBezTo>
                  <a:pt x="220" y="221"/>
                  <a:pt x="223" y="222"/>
                  <a:pt x="225" y="224"/>
                </a:cubicBezTo>
                <a:cubicBezTo>
                  <a:pt x="225" y="225"/>
                  <a:pt x="225" y="225"/>
                  <a:pt x="225" y="225"/>
                </a:cubicBezTo>
                <a:cubicBezTo>
                  <a:pt x="225" y="227"/>
                  <a:pt x="225" y="228"/>
                  <a:pt x="225" y="230"/>
                </a:cubicBezTo>
                <a:moveTo>
                  <a:pt x="225" y="222"/>
                </a:moveTo>
                <a:cubicBezTo>
                  <a:pt x="223" y="220"/>
                  <a:pt x="220" y="218"/>
                  <a:pt x="217" y="217"/>
                </a:cubicBezTo>
                <a:cubicBezTo>
                  <a:pt x="217" y="216"/>
                  <a:pt x="217" y="214"/>
                  <a:pt x="217" y="212"/>
                </a:cubicBezTo>
                <a:cubicBezTo>
                  <a:pt x="216" y="212"/>
                  <a:pt x="216" y="212"/>
                  <a:pt x="216" y="212"/>
                </a:cubicBezTo>
                <a:cubicBezTo>
                  <a:pt x="217" y="212"/>
                  <a:pt x="218" y="212"/>
                  <a:pt x="218" y="212"/>
                </a:cubicBezTo>
                <a:cubicBezTo>
                  <a:pt x="220" y="213"/>
                  <a:pt x="223" y="215"/>
                  <a:pt x="225" y="216"/>
                </a:cubicBezTo>
                <a:cubicBezTo>
                  <a:pt x="225" y="216"/>
                  <a:pt x="225" y="216"/>
                  <a:pt x="225" y="216"/>
                </a:cubicBezTo>
                <a:cubicBezTo>
                  <a:pt x="225" y="218"/>
                  <a:pt x="225" y="220"/>
                  <a:pt x="225" y="222"/>
                </a:cubicBezTo>
                <a:moveTo>
                  <a:pt x="226" y="214"/>
                </a:moveTo>
                <a:cubicBezTo>
                  <a:pt x="224" y="213"/>
                  <a:pt x="223" y="212"/>
                  <a:pt x="222" y="211"/>
                </a:cubicBezTo>
                <a:cubicBezTo>
                  <a:pt x="223" y="211"/>
                  <a:pt x="224" y="211"/>
                  <a:pt x="226" y="211"/>
                </a:cubicBezTo>
                <a:cubicBezTo>
                  <a:pt x="226" y="211"/>
                  <a:pt x="226" y="212"/>
                  <a:pt x="226" y="213"/>
                </a:cubicBezTo>
                <a:cubicBezTo>
                  <a:pt x="226" y="214"/>
                  <a:pt x="226" y="214"/>
                  <a:pt x="226" y="214"/>
                </a:cubicBezTo>
                <a:moveTo>
                  <a:pt x="209" y="207"/>
                </a:moveTo>
                <a:cubicBezTo>
                  <a:pt x="194" y="207"/>
                  <a:pt x="175" y="204"/>
                  <a:pt x="155" y="194"/>
                </a:cubicBezTo>
                <a:cubicBezTo>
                  <a:pt x="167" y="197"/>
                  <a:pt x="181" y="200"/>
                  <a:pt x="192" y="202"/>
                </a:cubicBezTo>
                <a:cubicBezTo>
                  <a:pt x="200" y="204"/>
                  <a:pt x="207" y="206"/>
                  <a:pt x="214" y="207"/>
                </a:cubicBezTo>
                <a:cubicBezTo>
                  <a:pt x="213" y="207"/>
                  <a:pt x="213" y="207"/>
                  <a:pt x="213" y="207"/>
                </a:cubicBezTo>
                <a:cubicBezTo>
                  <a:pt x="212" y="207"/>
                  <a:pt x="212" y="207"/>
                  <a:pt x="212" y="207"/>
                </a:cubicBezTo>
                <a:cubicBezTo>
                  <a:pt x="212" y="207"/>
                  <a:pt x="212" y="207"/>
                  <a:pt x="212" y="207"/>
                </a:cubicBezTo>
                <a:cubicBezTo>
                  <a:pt x="212" y="207"/>
                  <a:pt x="212" y="207"/>
                  <a:pt x="212" y="207"/>
                </a:cubicBezTo>
                <a:cubicBezTo>
                  <a:pt x="211" y="207"/>
                  <a:pt x="210" y="207"/>
                  <a:pt x="209" y="207"/>
                </a:cubicBezTo>
                <a:cubicBezTo>
                  <a:pt x="209" y="207"/>
                  <a:pt x="209" y="207"/>
                  <a:pt x="209" y="207"/>
                </a:cubicBezTo>
                <a:moveTo>
                  <a:pt x="177" y="197"/>
                </a:moveTo>
                <a:cubicBezTo>
                  <a:pt x="166" y="195"/>
                  <a:pt x="154" y="192"/>
                  <a:pt x="146" y="190"/>
                </a:cubicBezTo>
                <a:cubicBezTo>
                  <a:pt x="140" y="187"/>
                  <a:pt x="135" y="184"/>
                  <a:pt x="130" y="180"/>
                </a:cubicBezTo>
                <a:cubicBezTo>
                  <a:pt x="128" y="179"/>
                  <a:pt x="126" y="178"/>
                  <a:pt x="124" y="176"/>
                </a:cubicBezTo>
                <a:cubicBezTo>
                  <a:pt x="134" y="180"/>
                  <a:pt x="145" y="183"/>
                  <a:pt x="154" y="187"/>
                </a:cubicBezTo>
                <a:cubicBezTo>
                  <a:pt x="155" y="187"/>
                  <a:pt x="155" y="187"/>
                  <a:pt x="155" y="187"/>
                </a:cubicBezTo>
                <a:cubicBezTo>
                  <a:pt x="162" y="191"/>
                  <a:pt x="170" y="194"/>
                  <a:pt x="177" y="197"/>
                </a:cubicBezTo>
                <a:moveTo>
                  <a:pt x="144" y="181"/>
                </a:moveTo>
                <a:cubicBezTo>
                  <a:pt x="135" y="178"/>
                  <a:pt x="126" y="175"/>
                  <a:pt x="119" y="172"/>
                </a:cubicBezTo>
                <a:cubicBezTo>
                  <a:pt x="114" y="167"/>
                  <a:pt x="109" y="163"/>
                  <a:pt x="104" y="158"/>
                </a:cubicBezTo>
                <a:cubicBezTo>
                  <a:pt x="113" y="162"/>
                  <a:pt x="122" y="167"/>
                  <a:pt x="131" y="172"/>
                </a:cubicBezTo>
                <a:cubicBezTo>
                  <a:pt x="132" y="172"/>
                  <a:pt x="132" y="172"/>
                  <a:pt x="132" y="172"/>
                </a:cubicBezTo>
                <a:cubicBezTo>
                  <a:pt x="132" y="173"/>
                  <a:pt x="132" y="173"/>
                  <a:pt x="132" y="173"/>
                </a:cubicBezTo>
                <a:cubicBezTo>
                  <a:pt x="132" y="173"/>
                  <a:pt x="133" y="173"/>
                  <a:pt x="133" y="173"/>
                </a:cubicBezTo>
                <a:cubicBezTo>
                  <a:pt x="133" y="173"/>
                  <a:pt x="133" y="173"/>
                  <a:pt x="133" y="173"/>
                </a:cubicBezTo>
                <a:cubicBezTo>
                  <a:pt x="137" y="176"/>
                  <a:pt x="140" y="178"/>
                  <a:pt x="144" y="181"/>
                </a:cubicBezTo>
                <a:moveTo>
                  <a:pt x="125" y="166"/>
                </a:moveTo>
                <a:cubicBezTo>
                  <a:pt x="117" y="162"/>
                  <a:pt x="108" y="157"/>
                  <a:pt x="100" y="153"/>
                </a:cubicBezTo>
                <a:cubicBezTo>
                  <a:pt x="97" y="149"/>
                  <a:pt x="94" y="144"/>
                  <a:pt x="91" y="140"/>
                </a:cubicBezTo>
                <a:cubicBezTo>
                  <a:pt x="98" y="143"/>
                  <a:pt x="105" y="148"/>
                  <a:pt x="111" y="152"/>
                </a:cubicBezTo>
                <a:cubicBezTo>
                  <a:pt x="116" y="157"/>
                  <a:pt x="120" y="162"/>
                  <a:pt x="125" y="166"/>
                </a:cubicBezTo>
                <a:moveTo>
                  <a:pt x="19" y="128"/>
                </a:moveTo>
                <a:cubicBezTo>
                  <a:pt x="15" y="127"/>
                  <a:pt x="11" y="125"/>
                  <a:pt x="7" y="124"/>
                </a:cubicBezTo>
                <a:cubicBezTo>
                  <a:pt x="10" y="122"/>
                  <a:pt x="12" y="121"/>
                  <a:pt x="14" y="119"/>
                </a:cubicBezTo>
                <a:cubicBezTo>
                  <a:pt x="16" y="122"/>
                  <a:pt x="17" y="125"/>
                  <a:pt x="19" y="128"/>
                </a:cubicBezTo>
                <a:moveTo>
                  <a:pt x="108" y="147"/>
                </a:moveTo>
                <a:cubicBezTo>
                  <a:pt x="101" y="143"/>
                  <a:pt x="95" y="139"/>
                  <a:pt x="88" y="136"/>
                </a:cubicBezTo>
                <a:cubicBezTo>
                  <a:pt x="85" y="131"/>
                  <a:pt x="82" y="125"/>
                  <a:pt x="79" y="119"/>
                </a:cubicBezTo>
                <a:cubicBezTo>
                  <a:pt x="86" y="124"/>
                  <a:pt x="93" y="129"/>
                  <a:pt x="100" y="134"/>
                </a:cubicBezTo>
                <a:cubicBezTo>
                  <a:pt x="102" y="139"/>
                  <a:pt x="105" y="143"/>
                  <a:pt x="108" y="147"/>
                </a:cubicBezTo>
                <a:moveTo>
                  <a:pt x="22" y="128"/>
                </a:moveTo>
                <a:cubicBezTo>
                  <a:pt x="20" y="125"/>
                  <a:pt x="18" y="122"/>
                  <a:pt x="16" y="118"/>
                </a:cubicBezTo>
                <a:cubicBezTo>
                  <a:pt x="18" y="117"/>
                  <a:pt x="20" y="116"/>
                  <a:pt x="21" y="115"/>
                </a:cubicBezTo>
                <a:cubicBezTo>
                  <a:pt x="23" y="118"/>
                  <a:pt x="25" y="122"/>
                  <a:pt x="27" y="126"/>
                </a:cubicBezTo>
                <a:cubicBezTo>
                  <a:pt x="25" y="127"/>
                  <a:pt x="24" y="127"/>
                  <a:pt x="22" y="128"/>
                </a:cubicBezTo>
                <a:moveTo>
                  <a:pt x="28" y="124"/>
                </a:moveTo>
                <a:cubicBezTo>
                  <a:pt x="27" y="121"/>
                  <a:pt x="25" y="117"/>
                  <a:pt x="23" y="114"/>
                </a:cubicBezTo>
                <a:cubicBezTo>
                  <a:pt x="25" y="113"/>
                  <a:pt x="26" y="112"/>
                  <a:pt x="28" y="111"/>
                </a:cubicBezTo>
                <a:cubicBezTo>
                  <a:pt x="29" y="115"/>
                  <a:pt x="30" y="118"/>
                  <a:pt x="31" y="122"/>
                </a:cubicBezTo>
                <a:cubicBezTo>
                  <a:pt x="30" y="123"/>
                  <a:pt x="29" y="123"/>
                  <a:pt x="28" y="124"/>
                </a:cubicBezTo>
                <a:moveTo>
                  <a:pt x="97" y="130"/>
                </a:moveTo>
                <a:cubicBezTo>
                  <a:pt x="91" y="125"/>
                  <a:pt x="84" y="120"/>
                  <a:pt x="77" y="115"/>
                </a:cubicBezTo>
                <a:cubicBezTo>
                  <a:pt x="75" y="110"/>
                  <a:pt x="74" y="105"/>
                  <a:pt x="72" y="100"/>
                </a:cubicBezTo>
                <a:cubicBezTo>
                  <a:pt x="75" y="103"/>
                  <a:pt x="78" y="106"/>
                  <a:pt x="81" y="108"/>
                </a:cubicBezTo>
                <a:cubicBezTo>
                  <a:pt x="84" y="111"/>
                  <a:pt x="87" y="114"/>
                  <a:pt x="90" y="117"/>
                </a:cubicBezTo>
                <a:cubicBezTo>
                  <a:pt x="90" y="118"/>
                  <a:pt x="91" y="118"/>
                  <a:pt x="92" y="119"/>
                </a:cubicBezTo>
                <a:cubicBezTo>
                  <a:pt x="92" y="119"/>
                  <a:pt x="92" y="119"/>
                  <a:pt x="92" y="119"/>
                </a:cubicBezTo>
                <a:cubicBezTo>
                  <a:pt x="91" y="119"/>
                  <a:pt x="92" y="120"/>
                  <a:pt x="92" y="120"/>
                </a:cubicBezTo>
                <a:cubicBezTo>
                  <a:pt x="93" y="120"/>
                  <a:pt x="93" y="120"/>
                  <a:pt x="93" y="120"/>
                </a:cubicBezTo>
                <a:cubicBezTo>
                  <a:pt x="94" y="124"/>
                  <a:pt x="96" y="127"/>
                  <a:pt x="97" y="130"/>
                </a:cubicBezTo>
                <a:moveTo>
                  <a:pt x="86" y="101"/>
                </a:moveTo>
                <a:cubicBezTo>
                  <a:pt x="81" y="96"/>
                  <a:pt x="76" y="91"/>
                  <a:pt x="71" y="85"/>
                </a:cubicBezTo>
                <a:cubicBezTo>
                  <a:pt x="75" y="86"/>
                  <a:pt x="79" y="88"/>
                  <a:pt x="83" y="89"/>
                </a:cubicBezTo>
                <a:cubicBezTo>
                  <a:pt x="84" y="93"/>
                  <a:pt x="85" y="97"/>
                  <a:pt x="86" y="101"/>
                </a:cubicBezTo>
                <a:moveTo>
                  <a:pt x="90" y="114"/>
                </a:moveTo>
                <a:cubicBezTo>
                  <a:pt x="88" y="112"/>
                  <a:pt x="85" y="109"/>
                  <a:pt x="82" y="107"/>
                </a:cubicBezTo>
                <a:cubicBezTo>
                  <a:pt x="79" y="103"/>
                  <a:pt x="75" y="100"/>
                  <a:pt x="71" y="97"/>
                </a:cubicBezTo>
                <a:cubicBezTo>
                  <a:pt x="71" y="96"/>
                  <a:pt x="71" y="96"/>
                  <a:pt x="71" y="96"/>
                </a:cubicBezTo>
                <a:cubicBezTo>
                  <a:pt x="70" y="93"/>
                  <a:pt x="69" y="89"/>
                  <a:pt x="68" y="85"/>
                </a:cubicBezTo>
                <a:cubicBezTo>
                  <a:pt x="73" y="92"/>
                  <a:pt x="79" y="98"/>
                  <a:pt x="86" y="104"/>
                </a:cubicBezTo>
                <a:cubicBezTo>
                  <a:pt x="87" y="105"/>
                  <a:pt x="87" y="105"/>
                  <a:pt x="87" y="105"/>
                </a:cubicBezTo>
                <a:cubicBezTo>
                  <a:pt x="88" y="108"/>
                  <a:pt x="89" y="111"/>
                  <a:pt x="90" y="114"/>
                </a:cubicBezTo>
                <a:moveTo>
                  <a:pt x="83" y="84"/>
                </a:moveTo>
                <a:cubicBezTo>
                  <a:pt x="78" y="83"/>
                  <a:pt x="73" y="81"/>
                  <a:pt x="68" y="79"/>
                </a:cubicBezTo>
                <a:cubicBezTo>
                  <a:pt x="69" y="78"/>
                  <a:pt x="71" y="76"/>
                  <a:pt x="73" y="74"/>
                </a:cubicBezTo>
                <a:cubicBezTo>
                  <a:pt x="76" y="77"/>
                  <a:pt x="80" y="81"/>
                  <a:pt x="83" y="84"/>
                </a:cubicBezTo>
                <a:moveTo>
                  <a:pt x="85" y="83"/>
                </a:moveTo>
                <a:cubicBezTo>
                  <a:pt x="82" y="80"/>
                  <a:pt x="78" y="76"/>
                  <a:pt x="75" y="72"/>
                </a:cubicBezTo>
                <a:cubicBezTo>
                  <a:pt x="76" y="72"/>
                  <a:pt x="77" y="71"/>
                  <a:pt x="78" y="70"/>
                </a:cubicBezTo>
                <a:cubicBezTo>
                  <a:pt x="78" y="69"/>
                  <a:pt x="79" y="69"/>
                  <a:pt x="80" y="68"/>
                </a:cubicBezTo>
                <a:cubicBezTo>
                  <a:pt x="82" y="72"/>
                  <a:pt x="86" y="76"/>
                  <a:pt x="90" y="79"/>
                </a:cubicBezTo>
                <a:cubicBezTo>
                  <a:pt x="89" y="80"/>
                  <a:pt x="88" y="81"/>
                  <a:pt x="87" y="82"/>
                </a:cubicBezTo>
                <a:cubicBezTo>
                  <a:pt x="86" y="83"/>
                  <a:pt x="86" y="83"/>
                  <a:pt x="85" y="83"/>
                </a:cubicBezTo>
                <a:moveTo>
                  <a:pt x="91" y="77"/>
                </a:moveTo>
                <a:cubicBezTo>
                  <a:pt x="87" y="74"/>
                  <a:pt x="84" y="71"/>
                  <a:pt x="81" y="67"/>
                </a:cubicBezTo>
                <a:cubicBezTo>
                  <a:pt x="83" y="65"/>
                  <a:pt x="84" y="64"/>
                  <a:pt x="86" y="63"/>
                </a:cubicBezTo>
                <a:cubicBezTo>
                  <a:pt x="88" y="66"/>
                  <a:pt x="91" y="70"/>
                  <a:pt x="93" y="74"/>
                </a:cubicBezTo>
                <a:cubicBezTo>
                  <a:pt x="93" y="74"/>
                  <a:pt x="93" y="74"/>
                  <a:pt x="93" y="74"/>
                </a:cubicBezTo>
                <a:cubicBezTo>
                  <a:pt x="93" y="74"/>
                  <a:pt x="93" y="75"/>
                  <a:pt x="94" y="75"/>
                </a:cubicBezTo>
                <a:cubicBezTo>
                  <a:pt x="93" y="76"/>
                  <a:pt x="92" y="77"/>
                  <a:pt x="91" y="77"/>
                </a:cubicBezTo>
                <a:moveTo>
                  <a:pt x="96" y="73"/>
                </a:moveTo>
                <a:cubicBezTo>
                  <a:pt x="93" y="69"/>
                  <a:pt x="90" y="65"/>
                  <a:pt x="87" y="61"/>
                </a:cubicBezTo>
                <a:cubicBezTo>
                  <a:pt x="89" y="60"/>
                  <a:pt x="91" y="58"/>
                  <a:pt x="93" y="56"/>
                </a:cubicBezTo>
                <a:cubicBezTo>
                  <a:pt x="96" y="60"/>
                  <a:pt x="98" y="64"/>
                  <a:pt x="101" y="68"/>
                </a:cubicBezTo>
                <a:cubicBezTo>
                  <a:pt x="100" y="70"/>
                  <a:pt x="98" y="72"/>
                  <a:pt x="96" y="73"/>
                </a:cubicBezTo>
                <a:moveTo>
                  <a:pt x="103" y="67"/>
                </a:moveTo>
                <a:cubicBezTo>
                  <a:pt x="100" y="63"/>
                  <a:pt x="97" y="59"/>
                  <a:pt x="94" y="55"/>
                </a:cubicBezTo>
                <a:cubicBezTo>
                  <a:pt x="94" y="55"/>
                  <a:pt x="94" y="55"/>
                  <a:pt x="94" y="55"/>
                </a:cubicBezTo>
                <a:cubicBezTo>
                  <a:pt x="99" y="56"/>
                  <a:pt x="105" y="59"/>
                  <a:pt x="110" y="61"/>
                </a:cubicBezTo>
                <a:cubicBezTo>
                  <a:pt x="108" y="63"/>
                  <a:pt x="105" y="65"/>
                  <a:pt x="103" y="67"/>
                </a:cubicBezTo>
                <a:moveTo>
                  <a:pt x="60" y="31"/>
                </a:moveTo>
                <a:cubicBezTo>
                  <a:pt x="49" y="25"/>
                  <a:pt x="39" y="18"/>
                  <a:pt x="30" y="12"/>
                </a:cubicBezTo>
                <a:cubicBezTo>
                  <a:pt x="34" y="13"/>
                  <a:pt x="37" y="14"/>
                  <a:pt x="41" y="15"/>
                </a:cubicBezTo>
                <a:cubicBezTo>
                  <a:pt x="47" y="21"/>
                  <a:pt x="53" y="26"/>
                  <a:pt x="60" y="31"/>
                </a:cubicBezTo>
                <a:moveTo>
                  <a:pt x="5" y="120"/>
                </a:moveTo>
                <a:cubicBezTo>
                  <a:pt x="5" y="119"/>
                  <a:pt x="5" y="119"/>
                  <a:pt x="5" y="118"/>
                </a:cubicBezTo>
                <a:cubicBezTo>
                  <a:pt x="5" y="82"/>
                  <a:pt x="13" y="39"/>
                  <a:pt x="15" y="7"/>
                </a:cubicBezTo>
                <a:cubicBezTo>
                  <a:pt x="34" y="20"/>
                  <a:pt x="62" y="40"/>
                  <a:pt x="90" y="52"/>
                </a:cubicBezTo>
                <a:cubicBezTo>
                  <a:pt x="83" y="59"/>
                  <a:pt x="77" y="64"/>
                  <a:pt x="72" y="69"/>
                </a:cubicBezTo>
                <a:cubicBezTo>
                  <a:pt x="69" y="71"/>
                  <a:pt x="67" y="74"/>
                  <a:pt x="65" y="75"/>
                </a:cubicBezTo>
                <a:cubicBezTo>
                  <a:pt x="64" y="76"/>
                  <a:pt x="64" y="77"/>
                  <a:pt x="63" y="78"/>
                </a:cubicBezTo>
                <a:cubicBezTo>
                  <a:pt x="63" y="78"/>
                  <a:pt x="63" y="79"/>
                  <a:pt x="62" y="79"/>
                </a:cubicBezTo>
                <a:cubicBezTo>
                  <a:pt x="62" y="79"/>
                  <a:pt x="62" y="80"/>
                  <a:pt x="62" y="81"/>
                </a:cubicBezTo>
                <a:cubicBezTo>
                  <a:pt x="62" y="81"/>
                  <a:pt x="62" y="81"/>
                  <a:pt x="62" y="81"/>
                </a:cubicBezTo>
                <a:cubicBezTo>
                  <a:pt x="73" y="131"/>
                  <a:pt x="99" y="164"/>
                  <a:pt x="128" y="184"/>
                </a:cubicBezTo>
                <a:cubicBezTo>
                  <a:pt x="156" y="204"/>
                  <a:pt x="188" y="212"/>
                  <a:pt x="209" y="212"/>
                </a:cubicBezTo>
                <a:cubicBezTo>
                  <a:pt x="210" y="212"/>
                  <a:pt x="211" y="212"/>
                  <a:pt x="212" y="212"/>
                </a:cubicBezTo>
                <a:cubicBezTo>
                  <a:pt x="212" y="212"/>
                  <a:pt x="212" y="212"/>
                  <a:pt x="212" y="212"/>
                </a:cubicBezTo>
                <a:cubicBezTo>
                  <a:pt x="212" y="214"/>
                  <a:pt x="213" y="217"/>
                  <a:pt x="213" y="221"/>
                </a:cubicBezTo>
                <a:cubicBezTo>
                  <a:pt x="213" y="224"/>
                  <a:pt x="212" y="227"/>
                  <a:pt x="212" y="230"/>
                </a:cubicBezTo>
                <a:cubicBezTo>
                  <a:pt x="212" y="231"/>
                  <a:pt x="211" y="232"/>
                  <a:pt x="211" y="232"/>
                </a:cubicBezTo>
                <a:cubicBezTo>
                  <a:pt x="211" y="233"/>
                  <a:pt x="211" y="233"/>
                  <a:pt x="211" y="233"/>
                </a:cubicBezTo>
                <a:cubicBezTo>
                  <a:pt x="208" y="233"/>
                  <a:pt x="204" y="233"/>
                  <a:pt x="200" y="233"/>
                </a:cubicBezTo>
                <a:cubicBezTo>
                  <a:pt x="200" y="233"/>
                  <a:pt x="200" y="233"/>
                  <a:pt x="199" y="233"/>
                </a:cubicBezTo>
                <a:cubicBezTo>
                  <a:pt x="174" y="233"/>
                  <a:pt x="138" y="225"/>
                  <a:pt x="105" y="204"/>
                </a:cubicBezTo>
                <a:cubicBezTo>
                  <a:pt x="76" y="187"/>
                  <a:pt x="50" y="160"/>
                  <a:pt x="36" y="123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4" y="117"/>
                  <a:pt x="33" y="112"/>
                  <a:pt x="32" y="107"/>
                </a:cubicBezTo>
                <a:cubicBezTo>
                  <a:pt x="31" y="106"/>
                  <a:pt x="31" y="106"/>
                  <a:pt x="30" y="106"/>
                </a:cubicBezTo>
                <a:cubicBezTo>
                  <a:pt x="30" y="105"/>
                  <a:pt x="30" y="105"/>
                  <a:pt x="29" y="105"/>
                </a:cubicBezTo>
                <a:cubicBezTo>
                  <a:pt x="29" y="105"/>
                  <a:pt x="29" y="105"/>
                  <a:pt x="28" y="106"/>
                </a:cubicBezTo>
                <a:cubicBezTo>
                  <a:pt x="19" y="111"/>
                  <a:pt x="13" y="115"/>
                  <a:pt x="5" y="120"/>
                </a:cubicBezTo>
                <a:moveTo>
                  <a:pt x="13" y="0"/>
                </a:moveTo>
                <a:cubicBezTo>
                  <a:pt x="13" y="0"/>
                  <a:pt x="13" y="0"/>
                  <a:pt x="12" y="0"/>
                </a:cubicBezTo>
                <a:cubicBezTo>
                  <a:pt x="12" y="1"/>
                  <a:pt x="11" y="2"/>
                  <a:pt x="11" y="2"/>
                </a:cubicBezTo>
                <a:cubicBezTo>
                  <a:pt x="9" y="34"/>
                  <a:pt x="0" y="80"/>
                  <a:pt x="0" y="118"/>
                </a:cubicBezTo>
                <a:cubicBezTo>
                  <a:pt x="0" y="120"/>
                  <a:pt x="0" y="121"/>
                  <a:pt x="0" y="123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4"/>
                  <a:pt x="0" y="126"/>
                  <a:pt x="1" y="126"/>
                </a:cubicBezTo>
                <a:cubicBezTo>
                  <a:pt x="8" y="129"/>
                  <a:pt x="14" y="131"/>
                  <a:pt x="21" y="134"/>
                </a:cubicBezTo>
                <a:cubicBezTo>
                  <a:pt x="21" y="134"/>
                  <a:pt x="22" y="134"/>
                  <a:pt x="22" y="134"/>
                </a:cubicBezTo>
                <a:cubicBezTo>
                  <a:pt x="22" y="134"/>
                  <a:pt x="23" y="134"/>
                  <a:pt x="23" y="133"/>
                </a:cubicBezTo>
                <a:cubicBezTo>
                  <a:pt x="27" y="131"/>
                  <a:pt x="30" y="129"/>
                  <a:pt x="33" y="126"/>
                </a:cubicBezTo>
                <a:cubicBezTo>
                  <a:pt x="47" y="164"/>
                  <a:pt x="74" y="190"/>
                  <a:pt x="103" y="208"/>
                </a:cubicBezTo>
                <a:cubicBezTo>
                  <a:pt x="136" y="229"/>
                  <a:pt x="173" y="238"/>
                  <a:pt x="200" y="238"/>
                </a:cubicBezTo>
                <a:cubicBezTo>
                  <a:pt x="204" y="238"/>
                  <a:pt x="208" y="238"/>
                  <a:pt x="212" y="237"/>
                </a:cubicBezTo>
                <a:cubicBezTo>
                  <a:pt x="212" y="237"/>
                  <a:pt x="212" y="237"/>
                  <a:pt x="212" y="237"/>
                </a:cubicBezTo>
                <a:cubicBezTo>
                  <a:pt x="216" y="237"/>
                  <a:pt x="219" y="236"/>
                  <a:pt x="221" y="236"/>
                </a:cubicBezTo>
                <a:cubicBezTo>
                  <a:pt x="223" y="236"/>
                  <a:pt x="225" y="235"/>
                  <a:pt x="227" y="235"/>
                </a:cubicBezTo>
                <a:cubicBezTo>
                  <a:pt x="228" y="234"/>
                  <a:pt x="229" y="234"/>
                  <a:pt x="229" y="233"/>
                </a:cubicBezTo>
                <a:cubicBezTo>
                  <a:pt x="229" y="231"/>
                  <a:pt x="229" y="228"/>
                  <a:pt x="230" y="225"/>
                </a:cubicBezTo>
                <a:cubicBezTo>
                  <a:pt x="230" y="221"/>
                  <a:pt x="230" y="217"/>
                  <a:pt x="230" y="213"/>
                </a:cubicBezTo>
                <a:cubicBezTo>
                  <a:pt x="230" y="211"/>
                  <a:pt x="230" y="209"/>
                  <a:pt x="230" y="208"/>
                </a:cubicBezTo>
                <a:cubicBezTo>
                  <a:pt x="230" y="207"/>
                  <a:pt x="229" y="206"/>
                  <a:pt x="228" y="206"/>
                </a:cubicBezTo>
                <a:cubicBezTo>
                  <a:pt x="228" y="206"/>
                  <a:pt x="228" y="206"/>
                  <a:pt x="227" y="206"/>
                </a:cubicBezTo>
                <a:cubicBezTo>
                  <a:pt x="227" y="206"/>
                  <a:pt x="227" y="206"/>
                  <a:pt x="227" y="206"/>
                </a:cubicBezTo>
                <a:cubicBezTo>
                  <a:pt x="203" y="200"/>
                  <a:pt x="173" y="194"/>
                  <a:pt x="147" y="177"/>
                </a:cubicBezTo>
                <a:cubicBezTo>
                  <a:pt x="121" y="161"/>
                  <a:pt x="98" y="134"/>
                  <a:pt x="87" y="88"/>
                </a:cubicBezTo>
                <a:cubicBezTo>
                  <a:pt x="87" y="88"/>
                  <a:pt x="88" y="87"/>
                  <a:pt x="88" y="87"/>
                </a:cubicBezTo>
                <a:cubicBezTo>
                  <a:pt x="90" y="85"/>
                  <a:pt x="95" y="80"/>
                  <a:pt x="101" y="75"/>
                </a:cubicBezTo>
                <a:cubicBezTo>
                  <a:pt x="106" y="70"/>
                  <a:pt x="112" y="65"/>
                  <a:pt x="115" y="62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6" y="61"/>
                  <a:pt x="116" y="61"/>
                  <a:pt x="116" y="61"/>
                </a:cubicBezTo>
                <a:cubicBezTo>
                  <a:pt x="116" y="61"/>
                  <a:pt x="116" y="61"/>
                  <a:pt x="116" y="61"/>
                </a:cubicBezTo>
                <a:cubicBezTo>
                  <a:pt x="116" y="61"/>
                  <a:pt x="116" y="61"/>
                  <a:pt x="116" y="61"/>
                </a:cubicBezTo>
                <a:cubicBezTo>
                  <a:pt x="116" y="60"/>
                  <a:pt x="116" y="60"/>
                  <a:pt x="116" y="60"/>
                </a:cubicBezTo>
                <a:cubicBezTo>
                  <a:pt x="116" y="60"/>
                  <a:pt x="116" y="60"/>
                  <a:pt x="116" y="60"/>
                </a:cubicBezTo>
                <a:cubicBezTo>
                  <a:pt x="116" y="60"/>
                  <a:pt x="116" y="60"/>
                  <a:pt x="116" y="60"/>
                </a:cubicBezTo>
                <a:cubicBezTo>
                  <a:pt x="116" y="59"/>
                  <a:pt x="116" y="59"/>
                  <a:pt x="116" y="59"/>
                </a:cubicBezTo>
                <a:cubicBezTo>
                  <a:pt x="116" y="59"/>
                  <a:pt x="116" y="59"/>
                  <a:pt x="116" y="59"/>
                </a:cubicBezTo>
                <a:cubicBezTo>
                  <a:pt x="115" y="58"/>
                  <a:pt x="115" y="58"/>
                  <a:pt x="115" y="58"/>
                </a:cubicBezTo>
                <a:cubicBezTo>
                  <a:pt x="115" y="58"/>
                  <a:pt x="115" y="58"/>
                  <a:pt x="115" y="58"/>
                </a:cubicBezTo>
                <a:cubicBezTo>
                  <a:pt x="115" y="58"/>
                  <a:pt x="115" y="58"/>
                  <a:pt x="115" y="58"/>
                </a:cubicBezTo>
                <a:cubicBezTo>
                  <a:pt x="115" y="58"/>
                  <a:pt x="115" y="58"/>
                  <a:pt x="115" y="58"/>
                </a:cubicBezTo>
                <a:cubicBezTo>
                  <a:pt x="115" y="58"/>
                  <a:pt x="115" y="58"/>
                  <a:pt x="115" y="58"/>
                </a:cubicBezTo>
                <a:cubicBezTo>
                  <a:pt x="114" y="58"/>
                  <a:pt x="114" y="58"/>
                  <a:pt x="113" y="57"/>
                </a:cubicBezTo>
                <a:cubicBezTo>
                  <a:pt x="87" y="45"/>
                  <a:pt x="62" y="29"/>
                  <a:pt x="43" y="11"/>
                </a:cubicBezTo>
                <a:cubicBezTo>
                  <a:pt x="42" y="11"/>
                  <a:pt x="42" y="11"/>
                  <a:pt x="42" y="11"/>
                </a:cubicBezTo>
                <a:cubicBezTo>
                  <a:pt x="34" y="8"/>
                  <a:pt x="25" y="5"/>
                  <a:pt x="17" y="2"/>
                </a:cubicBezTo>
                <a:cubicBezTo>
                  <a:pt x="16" y="2"/>
                  <a:pt x="15" y="1"/>
                  <a:pt x="15" y="1"/>
                </a:cubicBezTo>
                <a:cubicBezTo>
                  <a:pt x="14" y="0"/>
                  <a:pt x="14" y="0"/>
                  <a:pt x="13" y="0"/>
                </a:cubicBezTo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81" name="Freeform 879"/>
          <p:cNvSpPr>
            <a:spLocks noEditPoints="1"/>
          </p:cNvSpPr>
          <p:nvPr/>
        </p:nvSpPr>
        <p:spPr bwMode="auto">
          <a:xfrm>
            <a:off x="4135019" y="3127678"/>
            <a:ext cx="110831" cy="112240"/>
          </a:xfrm>
          <a:custGeom>
            <a:avLst/>
            <a:gdLst>
              <a:gd name="T0" fmla="*/ 37 w 100"/>
              <a:gd name="T1" fmla="*/ 97 h 101"/>
              <a:gd name="T2" fmla="*/ 7 w 100"/>
              <a:gd name="T3" fmla="*/ 88 h 101"/>
              <a:gd name="T4" fmla="*/ 4 w 100"/>
              <a:gd name="T5" fmla="*/ 67 h 101"/>
              <a:gd name="T6" fmla="*/ 6 w 100"/>
              <a:gd name="T7" fmla="*/ 33 h 101"/>
              <a:gd name="T8" fmla="*/ 13 w 100"/>
              <a:gd name="T9" fmla="*/ 20 h 101"/>
              <a:gd name="T10" fmla="*/ 45 w 100"/>
              <a:gd name="T11" fmla="*/ 16 h 101"/>
              <a:gd name="T12" fmla="*/ 75 w 100"/>
              <a:gd name="T13" fmla="*/ 19 h 101"/>
              <a:gd name="T14" fmla="*/ 40 w 100"/>
              <a:gd name="T15" fmla="*/ 48 h 101"/>
              <a:gd name="T16" fmla="*/ 31 w 100"/>
              <a:gd name="T17" fmla="*/ 31 h 101"/>
              <a:gd name="T18" fmla="*/ 20 w 100"/>
              <a:gd name="T19" fmla="*/ 43 h 101"/>
              <a:gd name="T20" fmla="*/ 20 w 100"/>
              <a:gd name="T21" fmla="*/ 46 h 101"/>
              <a:gd name="T22" fmla="*/ 45 w 100"/>
              <a:gd name="T23" fmla="*/ 83 h 101"/>
              <a:gd name="T24" fmla="*/ 87 w 100"/>
              <a:gd name="T25" fmla="*/ 27 h 101"/>
              <a:gd name="T26" fmla="*/ 89 w 100"/>
              <a:gd name="T27" fmla="*/ 48 h 101"/>
              <a:gd name="T28" fmla="*/ 85 w 100"/>
              <a:gd name="T29" fmla="*/ 83 h 101"/>
              <a:gd name="T30" fmla="*/ 66 w 100"/>
              <a:gd name="T31" fmla="*/ 96 h 101"/>
              <a:gd name="T32" fmla="*/ 46 w 100"/>
              <a:gd name="T33" fmla="*/ 66 h 101"/>
              <a:gd name="T34" fmla="*/ 88 w 100"/>
              <a:gd name="T35" fmla="*/ 7 h 101"/>
              <a:gd name="T36" fmla="*/ 94 w 100"/>
              <a:gd name="T37" fmla="*/ 15 h 101"/>
              <a:gd name="T38" fmla="*/ 24 w 100"/>
              <a:gd name="T39" fmla="*/ 45 h 101"/>
              <a:gd name="T40" fmla="*/ 37 w 100"/>
              <a:gd name="T41" fmla="*/ 49 h 101"/>
              <a:gd name="T42" fmla="*/ 46 w 100"/>
              <a:gd name="T43" fmla="*/ 66 h 101"/>
              <a:gd name="T44" fmla="*/ 87 w 100"/>
              <a:gd name="T45" fmla="*/ 3 h 101"/>
              <a:gd name="T46" fmla="*/ 56 w 100"/>
              <a:gd name="T47" fmla="*/ 12 h 101"/>
              <a:gd name="T48" fmla="*/ 22 w 100"/>
              <a:gd name="T49" fmla="*/ 14 h 101"/>
              <a:gd name="T50" fmla="*/ 4 w 100"/>
              <a:gd name="T51" fmla="*/ 23 h 101"/>
              <a:gd name="T52" fmla="*/ 0 w 100"/>
              <a:gd name="T53" fmla="*/ 67 h 101"/>
              <a:gd name="T54" fmla="*/ 4 w 100"/>
              <a:gd name="T55" fmla="*/ 90 h 101"/>
              <a:gd name="T56" fmla="*/ 37 w 100"/>
              <a:gd name="T57" fmla="*/ 101 h 101"/>
              <a:gd name="T58" fmla="*/ 67 w 100"/>
              <a:gd name="T59" fmla="*/ 100 h 101"/>
              <a:gd name="T60" fmla="*/ 88 w 100"/>
              <a:gd name="T61" fmla="*/ 85 h 101"/>
              <a:gd name="T62" fmla="*/ 93 w 100"/>
              <a:gd name="T63" fmla="*/ 48 h 101"/>
              <a:gd name="T64" fmla="*/ 93 w 100"/>
              <a:gd name="T65" fmla="*/ 32 h 101"/>
              <a:gd name="T66" fmla="*/ 90 w 100"/>
              <a:gd name="T67" fmla="*/ 25 h 101"/>
              <a:gd name="T68" fmla="*/ 100 w 100"/>
              <a:gd name="T69" fmla="*/ 14 h 101"/>
              <a:gd name="T70" fmla="*/ 93 w 100"/>
              <a:gd name="T71" fmla="*/ 9 h 101"/>
              <a:gd name="T72" fmla="*/ 89 w 100"/>
              <a:gd name="T73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0" h="101">
                <a:moveTo>
                  <a:pt x="50" y="97"/>
                </a:moveTo>
                <a:cubicBezTo>
                  <a:pt x="46" y="97"/>
                  <a:pt x="41" y="97"/>
                  <a:pt x="37" y="97"/>
                </a:cubicBezTo>
                <a:cubicBezTo>
                  <a:pt x="32" y="97"/>
                  <a:pt x="25" y="97"/>
                  <a:pt x="20" y="95"/>
                </a:cubicBezTo>
                <a:cubicBezTo>
                  <a:pt x="15" y="94"/>
                  <a:pt x="10" y="92"/>
                  <a:pt x="7" y="88"/>
                </a:cubicBezTo>
                <a:cubicBezTo>
                  <a:pt x="4" y="84"/>
                  <a:pt x="3" y="79"/>
                  <a:pt x="3" y="73"/>
                </a:cubicBezTo>
                <a:cubicBezTo>
                  <a:pt x="3" y="71"/>
                  <a:pt x="4" y="69"/>
                  <a:pt x="4" y="67"/>
                </a:cubicBezTo>
                <a:cubicBezTo>
                  <a:pt x="4" y="62"/>
                  <a:pt x="4" y="53"/>
                  <a:pt x="5" y="45"/>
                </a:cubicBezTo>
                <a:cubicBezTo>
                  <a:pt x="5" y="40"/>
                  <a:pt x="5" y="36"/>
                  <a:pt x="6" y="33"/>
                </a:cubicBezTo>
                <a:cubicBezTo>
                  <a:pt x="6" y="29"/>
                  <a:pt x="7" y="27"/>
                  <a:pt x="8" y="25"/>
                </a:cubicBezTo>
                <a:cubicBezTo>
                  <a:pt x="9" y="23"/>
                  <a:pt x="10" y="22"/>
                  <a:pt x="13" y="20"/>
                </a:cubicBezTo>
                <a:cubicBezTo>
                  <a:pt x="17" y="19"/>
                  <a:pt x="22" y="17"/>
                  <a:pt x="28" y="17"/>
                </a:cubicBezTo>
                <a:cubicBezTo>
                  <a:pt x="33" y="16"/>
                  <a:pt x="39" y="16"/>
                  <a:pt x="45" y="16"/>
                </a:cubicBezTo>
                <a:cubicBezTo>
                  <a:pt x="50" y="16"/>
                  <a:pt x="54" y="16"/>
                  <a:pt x="56" y="16"/>
                </a:cubicBezTo>
                <a:cubicBezTo>
                  <a:pt x="66" y="16"/>
                  <a:pt x="70" y="17"/>
                  <a:pt x="75" y="19"/>
                </a:cubicBezTo>
                <a:cubicBezTo>
                  <a:pt x="66" y="30"/>
                  <a:pt x="57" y="43"/>
                  <a:pt x="46" y="60"/>
                </a:cubicBezTo>
                <a:cubicBezTo>
                  <a:pt x="44" y="56"/>
                  <a:pt x="42" y="52"/>
                  <a:pt x="40" y="48"/>
                </a:cubicBezTo>
                <a:cubicBezTo>
                  <a:pt x="37" y="42"/>
                  <a:pt x="35" y="36"/>
                  <a:pt x="33" y="33"/>
                </a:cubicBezTo>
                <a:cubicBezTo>
                  <a:pt x="31" y="31"/>
                  <a:pt x="31" y="31"/>
                  <a:pt x="31" y="31"/>
                </a:cubicBezTo>
                <a:cubicBezTo>
                  <a:pt x="30" y="33"/>
                  <a:pt x="30" y="33"/>
                  <a:pt x="30" y="33"/>
                </a:cubicBezTo>
                <a:cubicBezTo>
                  <a:pt x="27" y="37"/>
                  <a:pt x="24" y="40"/>
                  <a:pt x="20" y="43"/>
                </a:cubicBezTo>
                <a:cubicBezTo>
                  <a:pt x="19" y="45"/>
                  <a:pt x="19" y="45"/>
                  <a:pt x="19" y="45"/>
                </a:cubicBezTo>
                <a:cubicBezTo>
                  <a:pt x="20" y="46"/>
                  <a:pt x="20" y="46"/>
                  <a:pt x="20" y="46"/>
                </a:cubicBezTo>
                <a:cubicBezTo>
                  <a:pt x="25" y="52"/>
                  <a:pt x="39" y="69"/>
                  <a:pt x="44" y="80"/>
                </a:cubicBezTo>
                <a:cubicBezTo>
                  <a:pt x="45" y="83"/>
                  <a:pt x="45" y="83"/>
                  <a:pt x="45" y="83"/>
                </a:cubicBezTo>
                <a:cubicBezTo>
                  <a:pt x="47" y="80"/>
                  <a:pt x="47" y="80"/>
                  <a:pt x="47" y="80"/>
                </a:cubicBezTo>
                <a:cubicBezTo>
                  <a:pt x="59" y="62"/>
                  <a:pt x="73" y="44"/>
                  <a:pt x="87" y="27"/>
                </a:cubicBezTo>
                <a:cubicBezTo>
                  <a:pt x="88" y="28"/>
                  <a:pt x="89" y="29"/>
                  <a:pt x="89" y="32"/>
                </a:cubicBezTo>
                <a:cubicBezTo>
                  <a:pt x="89" y="38"/>
                  <a:pt x="89" y="43"/>
                  <a:pt x="89" y="48"/>
                </a:cubicBezTo>
                <a:cubicBezTo>
                  <a:pt x="89" y="56"/>
                  <a:pt x="89" y="64"/>
                  <a:pt x="88" y="74"/>
                </a:cubicBezTo>
                <a:cubicBezTo>
                  <a:pt x="87" y="78"/>
                  <a:pt x="86" y="81"/>
                  <a:pt x="85" y="83"/>
                </a:cubicBezTo>
                <a:cubicBezTo>
                  <a:pt x="84" y="85"/>
                  <a:pt x="82" y="88"/>
                  <a:pt x="79" y="90"/>
                </a:cubicBezTo>
                <a:cubicBezTo>
                  <a:pt x="76" y="93"/>
                  <a:pt x="71" y="95"/>
                  <a:pt x="66" y="96"/>
                </a:cubicBezTo>
                <a:cubicBezTo>
                  <a:pt x="61" y="97"/>
                  <a:pt x="56" y="97"/>
                  <a:pt x="50" y="97"/>
                </a:cubicBezTo>
                <a:moveTo>
                  <a:pt x="46" y="66"/>
                </a:moveTo>
                <a:cubicBezTo>
                  <a:pt x="48" y="64"/>
                  <a:pt x="48" y="64"/>
                  <a:pt x="48" y="64"/>
                </a:cubicBezTo>
                <a:cubicBezTo>
                  <a:pt x="64" y="40"/>
                  <a:pt x="74" y="24"/>
                  <a:pt x="88" y="7"/>
                </a:cubicBezTo>
                <a:cubicBezTo>
                  <a:pt x="89" y="9"/>
                  <a:pt x="89" y="10"/>
                  <a:pt x="90" y="11"/>
                </a:cubicBezTo>
                <a:cubicBezTo>
                  <a:pt x="91" y="12"/>
                  <a:pt x="93" y="13"/>
                  <a:pt x="94" y="15"/>
                </a:cubicBezTo>
                <a:cubicBezTo>
                  <a:pt x="76" y="34"/>
                  <a:pt x="60" y="54"/>
                  <a:pt x="46" y="76"/>
                </a:cubicBezTo>
                <a:cubicBezTo>
                  <a:pt x="40" y="65"/>
                  <a:pt x="29" y="51"/>
                  <a:pt x="24" y="45"/>
                </a:cubicBezTo>
                <a:cubicBezTo>
                  <a:pt x="26" y="42"/>
                  <a:pt x="29" y="40"/>
                  <a:pt x="31" y="37"/>
                </a:cubicBezTo>
                <a:cubicBezTo>
                  <a:pt x="33" y="40"/>
                  <a:pt x="35" y="45"/>
                  <a:pt x="37" y="49"/>
                </a:cubicBezTo>
                <a:cubicBezTo>
                  <a:pt x="40" y="55"/>
                  <a:pt x="42" y="60"/>
                  <a:pt x="45" y="64"/>
                </a:cubicBezTo>
                <a:cubicBezTo>
                  <a:pt x="46" y="66"/>
                  <a:pt x="46" y="66"/>
                  <a:pt x="46" y="66"/>
                </a:cubicBezTo>
                <a:moveTo>
                  <a:pt x="89" y="0"/>
                </a:moveTo>
                <a:cubicBezTo>
                  <a:pt x="87" y="3"/>
                  <a:pt x="87" y="3"/>
                  <a:pt x="87" y="3"/>
                </a:cubicBezTo>
                <a:cubicBezTo>
                  <a:pt x="83" y="7"/>
                  <a:pt x="80" y="11"/>
                  <a:pt x="77" y="16"/>
                </a:cubicBezTo>
                <a:cubicBezTo>
                  <a:pt x="72" y="14"/>
                  <a:pt x="67" y="13"/>
                  <a:pt x="56" y="12"/>
                </a:cubicBezTo>
                <a:cubicBezTo>
                  <a:pt x="54" y="12"/>
                  <a:pt x="50" y="12"/>
                  <a:pt x="45" y="12"/>
                </a:cubicBezTo>
                <a:cubicBezTo>
                  <a:pt x="38" y="12"/>
                  <a:pt x="29" y="12"/>
                  <a:pt x="22" y="14"/>
                </a:cubicBezTo>
                <a:cubicBezTo>
                  <a:pt x="18" y="15"/>
                  <a:pt x="14" y="16"/>
                  <a:pt x="11" y="17"/>
                </a:cubicBezTo>
                <a:cubicBezTo>
                  <a:pt x="8" y="19"/>
                  <a:pt x="6" y="21"/>
                  <a:pt x="4" y="23"/>
                </a:cubicBezTo>
                <a:cubicBezTo>
                  <a:pt x="3" y="26"/>
                  <a:pt x="3" y="29"/>
                  <a:pt x="2" y="32"/>
                </a:cubicBezTo>
                <a:cubicBezTo>
                  <a:pt x="1" y="43"/>
                  <a:pt x="1" y="60"/>
                  <a:pt x="0" y="67"/>
                </a:cubicBezTo>
                <a:cubicBezTo>
                  <a:pt x="0" y="69"/>
                  <a:pt x="0" y="71"/>
                  <a:pt x="0" y="73"/>
                </a:cubicBezTo>
                <a:cubicBezTo>
                  <a:pt x="0" y="79"/>
                  <a:pt x="1" y="85"/>
                  <a:pt x="4" y="90"/>
                </a:cubicBezTo>
                <a:cubicBezTo>
                  <a:pt x="8" y="95"/>
                  <a:pt x="13" y="97"/>
                  <a:pt x="19" y="99"/>
                </a:cubicBezTo>
                <a:cubicBezTo>
                  <a:pt x="25" y="100"/>
                  <a:pt x="31" y="101"/>
                  <a:pt x="37" y="101"/>
                </a:cubicBezTo>
                <a:cubicBezTo>
                  <a:pt x="41" y="101"/>
                  <a:pt x="46" y="101"/>
                  <a:pt x="50" y="101"/>
                </a:cubicBezTo>
                <a:cubicBezTo>
                  <a:pt x="56" y="101"/>
                  <a:pt x="62" y="101"/>
                  <a:pt x="67" y="100"/>
                </a:cubicBezTo>
                <a:cubicBezTo>
                  <a:pt x="72" y="99"/>
                  <a:pt x="77" y="97"/>
                  <a:pt x="81" y="93"/>
                </a:cubicBezTo>
                <a:cubicBezTo>
                  <a:pt x="85" y="90"/>
                  <a:pt x="87" y="88"/>
                  <a:pt x="88" y="85"/>
                </a:cubicBezTo>
                <a:cubicBezTo>
                  <a:pt x="90" y="82"/>
                  <a:pt x="90" y="79"/>
                  <a:pt x="91" y="75"/>
                </a:cubicBezTo>
                <a:cubicBezTo>
                  <a:pt x="93" y="65"/>
                  <a:pt x="93" y="56"/>
                  <a:pt x="93" y="48"/>
                </a:cubicBezTo>
                <a:cubicBezTo>
                  <a:pt x="93" y="43"/>
                  <a:pt x="93" y="38"/>
                  <a:pt x="93" y="32"/>
                </a:cubicBezTo>
                <a:cubicBezTo>
                  <a:pt x="93" y="32"/>
                  <a:pt x="93" y="32"/>
                  <a:pt x="93" y="32"/>
                </a:cubicBezTo>
                <a:cubicBezTo>
                  <a:pt x="93" y="32"/>
                  <a:pt x="93" y="32"/>
                  <a:pt x="93" y="32"/>
                </a:cubicBezTo>
                <a:cubicBezTo>
                  <a:pt x="92" y="28"/>
                  <a:pt x="91" y="26"/>
                  <a:pt x="90" y="25"/>
                </a:cubicBezTo>
                <a:cubicBezTo>
                  <a:pt x="93" y="22"/>
                  <a:pt x="95" y="19"/>
                  <a:pt x="98" y="16"/>
                </a:cubicBezTo>
                <a:cubicBezTo>
                  <a:pt x="100" y="14"/>
                  <a:pt x="100" y="14"/>
                  <a:pt x="100" y="14"/>
                </a:cubicBezTo>
                <a:cubicBezTo>
                  <a:pt x="98" y="13"/>
                  <a:pt x="98" y="13"/>
                  <a:pt x="98" y="13"/>
                </a:cubicBezTo>
                <a:cubicBezTo>
                  <a:pt x="96" y="11"/>
                  <a:pt x="94" y="10"/>
                  <a:pt x="93" y="9"/>
                </a:cubicBezTo>
                <a:cubicBezTo>
                  <a:pt x="92" y="7"/>
                  <a:pt x="91" y="6"/>
                  <a:pt x="90" y="3"/>
                </a:cubicBezTo>
                <a:cubicBezTo>
                  <a:pt x="89" y="0"/>
                  <a:pt x="89" y="0"/>
                  <a:pt x="89" y="0"/>
                </a:cubicBezTo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682" name="组合 681"/>
          <p:cNvGrpSpPr/>
          <p:nvPr/>
        </p:nvGrpSpPr>
        <p:grpSpPr>
          <a:xfrm>
            <a:off x="4990406" y="2094916"/>
            <a:ext cx="104726" cy="125859"/>
            <a:chOff x="578998" y="3449080"/>
            <a:chExt cx="199830" cy="240155"/>
          </a:xfrm>
        </p:grpSpPr>
        <p:sp>
          <p:nvSpPr>
            <p:cNvPr id="683" name="Freeform 817"/>
            <p:cNvSpPr>
              <a:spLocks noEditPoints="1"/>
            </p:cNvSpPr>
            <p:nvPr/>
          </p:nvSpPr>
          <p:spPr bwMode="auto">
            <a:xfrm>
              <a:off x="578998" y="3449080"/>
              <a:ext cx="199830" cy="240155"/>
            </a:xfrm>
            <a:custGeom>
              <a:avLst/>
              <a:gdLst>
                <a:gd name="T0" fmla="*/ 24 w 94"/>
                <a:gd name="T1" fmla="*/ 100 h 113"/>
                <a:gd name="T2" fmla="*/ 91 w 94"/>
                <a:gd name="T3" fmla="*/ 94 h 113"/>
                <a:gd name="T4" fmla="*/ 88 w 94"/>
                <a:gd name="T5" fmla="*/ 93 h 113"/>
                <a:gd name="T6" fmla="*/ 86 w 94"/>
                <a:gd name="T7" fmla="*/ 94 h 113"/>
                <a:gd name="T8" fmla="*/ 85 w 94"/>
                <a:gd name="T9" fmla="*/ 93 h 113"/>
                <a:gd name="T10" fmla="*/ 83 w 94"/>
                <a:gd name="T11" fmla="*/ 94 h 113"/>
                <a:gd name="T12" fmla="*/ 24 w 94"/>
                <a:gd name="T13" fmla="*/ 107 h 113"/>
                <a:gd name="T14" fmla="*/ 74 w 94"/>
                <a:gd name="T15" fmla="*/ 15 h 113"/>
                <a:gd name="T16" fmla="*/ 82 w 94"/>
                <a:gd name="T17" fmla="*/ 21 h 113"/>
                <a:gd name="T18" fmla="*/ 88 w 94"/>
                <a:gd name="T19" fmla="*/ 72 h 113"/>
                <a:gd name="T20" fmla="*/ 24 w 94"/>
                <a:gd name="T21" fmla="*/ 13 h 113"/>
                <a:gd name="T22" fmla="*/ 24 w 94"/>
                <a:gd name="T23" fmla="*/ 12 h 113"/>
                <a:gd name="T24" fmla="*/ 26 w 94"/>
                <a:gd name="T25" fmla="*/ 10 h 113"/>
                <a:gd name="T26" fmla="*/ 37 w 94"/>
                <a:gd name="T27" fmla="*/ 9 h 113"/>
                <a:gd name="T28" fmla="*/ 42 w 94"/>
                <a:gd name="T29" fmla="*/ 25 h 113"/>
                <a:gd name="T30" fmla="*/ 43 w 94"/>
                <a:gd name="T31" fmla="*/ 28 h 113"/>
                <a:gd name="T32" fmla="*/ 36 w 94"/>
                <a:gd name="T33" fmla="*/ 32 h 113"/>
                <a:gd name="T34" fmla="*/ 27 w 94"/>
                <a:gd name="T35" fmla="*/ 38 h 113"/>
                <a:gd name="T36" fmla="*/ 43 w 94"/>
                <a:gd name="T37" fmla="*/ 32 h 113"/>
                <a:gd name="T38" fmla="*/ 46 w 94"/>
                <a:gd name="T39" fmla="*/ 28 h 113"/>
                <a:gd name="T40" fmla="*/ 45 w 94"/>
                <a:gd name="T41" fmla="*/ 22 h 113"/>
                <a:gd name="T42" fmla="*/ 67 w 94"/>
                <a:gd name="T43" fmla="*/ 6 h 113"/>
                <a:gd name="T44" fmla="*/ 88 w 94"/>
                <a:gd name="T45" fmla="*/ 81 h 113"/>
                <a:gd name="T46" fmla="*/ 23 w 94"/>
                <a:gd name="T47" fmla="*/ 96 h 113"/>
                <a:gd name="T48" fmla="*/ 9 w 94"/>
                <a:gd name="T49" fmla="*/ 102 h 113"/>
                <a:gd name="T50" fmla="*/ 4 w 94"/>
                <a:gd name="T51" fmla="*/ 30 h 113"/>
                <a:gd name="T52" fmla="*/ 23 w 94"/>
                <a:gd name="T53" fmla="*/ 25 h 113"/>
                <a:gd name="T54" fmla="*/ 26 w 94"/>
                <a:gd name="T55" fmla="*/ 38 h 113"/>
                <a:gd name="T56" fmla="*/ 71 w 94"/>
                <a:gd name="T57" fmla="*/ 0 h 113"/>
                <a:gd name="T58" fmla="*/ 69 w 94"/>
                <a:gd name="T59" fmla="*/ 2 h 113"/>
                <a:gd name="T60" fmla="*/ 66 w 94"/>
                <a:gd name="T61" fmla="*/ 3 h 113"/>
                <a:gd name="T62" fmla="*/ 42 w 94"/>
                <a:gd name="T63" fmla="*/ 12 h 113"/>
                <a:gd name="T64" fmla="*/ 39 w 94"/>
                <a:gd name="T65" fmla="*/ 4 h 113"/>
                <a:gd name="T66" fmla="*/ 37 w 94"/>
                <a:gd name="T67" fmla="*/ 2 h 113"/>
                <a:gd name="T68" fmla="*/ 25 w 94"/>
                <a:gd name="T69" fmla="*/ 7 h 113"/>
                <a:gd name="T70" fmla="*/ 21 w 94"/>
                <a:gd name="T71" fmla="*/ 10 h 113"/>
                <a:gd name="T72" fmla="*/ 20 w 94"/>
                <a:gd name="T73" fmla="*/ 14 h 113"/>
                <a:gd name="T74" fmla="*/ 4 w 94"/>
                <a:gd name="T75" fmla="*/ 27 h 113"/>
                <a:gd name="T76" fmla="*/ 2 w 94"/>
                <a:gd name="T77" fmla="*/ 26 h 113"/>
                <a:gd name="T78" fmla="*/ 0 w 94"/>
                <a:gd name="T79" fmla="*/ 29 h 113"/>
                <a:gd name="T80" fmla="*/ 5 w 94"/>
                <a:gd name="T81" fmla="*/ 104 h 113"/>
                <a:gd name="T82" fmla="*/ 7 w 94"/>
                <a:gd name="T83" fmla="*/ 106 h 113"/>
                <a:gd name="T84" fmla="*/ 21 w 94"/>
                <a:gd name="T85" fmla="*/ 101 h 113"/>
                <a:gd name="T86" fmla="*/ 22 w 94"/>
                <a:gd name="T87" fmla="*/ 112 h 113"/>
                <a:gd name="T88" fmla="*/ 24 w 94"/>
                <a:gd name="T89" fmla="*/ 112 h 113"/>
                <a:gd name="T90" fmla="*/ 86 w 94"/>
                <a:gd name="T91" fmla="*/ 97 h 113"/>
                <a:gd name="T92" fmla="*/ 88 w 94"/>
                <a:gd name="T93" fmla="*/ 98 h 113"/>
                <a:gd name="T94" fmla="*/ 94 w 94"/>
                <a:gd name="T95" fmla="*/ 95 h 113"/>
                <a:gd name="T96" fmla="*/ 86 w 94"/>
                <a:gd name="T97" fmla="*/ 21 h 113"/>
                <a:gd name="T98" fmla="*/ 86 w 94"/>
                <a:gd name="T99" fmla="*/ 10 h 113"/>
                <a:gd name="T100" fmla="*/ 84 w 94"/>
                <a:gd name="T101" fmla="*/ 10 h 113"/>
                <a:gd name="T102" fmla="*/ 73 w 94"/>
                <a:gd name="T103" fmla="*/ 12 h 113"/>
                <a:gd name="T104" fmla="*/ 73 w 94"/>
                <a:gd name="T105" fmla="*/ 5 h 113"/>
                <a:gd name="T106" fmla="*/ 73 w 94"/>
                <a:gd name="T107" fmla="*/ 3 h 113"/>
                <a:gd name="T108" fmla="*/ 72 w 94"/>
                <a:gd name="T109" fmla="*/ 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4" h="113">
                  <a:moveTo>
                    <a:pt x="24" y="107"/>
                  </a:moveTo>
                  <a:cubicBezTo>
                    <a:pt x="24" y="105"/>
                    <a:pt x="24" y="102"/>
                    <a:pt x="24" y="100"/>
                  </a:cubicBezTo>
                  <a:cubicBezTo>
                    <a:pt x="45" y="93"/>
                    <a:pt x="67" y="88"/>
                    <a:pt x="90" y="85"/>
                  </a:cubicBezTo>
                  <a:cubicBezTo>
                    <a:pt x="90" y="88"/>
                    <a:pt x="90" y="91"/>
                    <a:pt x="91" y="94"/>
                  </a:cubicBezTo>
                  <a:cubicBezTo>
                    <a:pt x="90" y="94"/>
                    <a:pt x="90" y="94"/>
                    <a:pt x="90" y="94"/>
                  </a:cubicBezTo>
                  <a:cubicBezTo>
                    <a:pt x="89" y="94"/>
                    <a:pt x="89" y="93"/>
                    <a:pt x="88" y="93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88" y="93"/>
                    <a:pt x="87" y="94"/>
                    <a:pt x="86" y="94"/>
                  </a:cubicBezTo>
                  <a:cubicBezTo>
                    <a:pt x="86" y="93"/>
                    <a:pt x="86" y="93"/>
                    <a:pt x="86" y="93"/>
                  </a:cubicBezTo>
                  <a:cubicBezTo>
                    <a:pt x="86" y="93"/>
                    <a:pt x="85" y="93"/>
                    <a:pt x="85" y="93"/>
                  </a:cubicBezTo>
                  <a:cubicBezTo>
                    <a:pt x="84" y="93"/>
                    <a:pt x="84" y="93"/>
                    <a:pt x="84" y="94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68" y="97"/>
                    <a:pt x="53" y="100"/>
                    <a:pt x="38" y="103"/>
                  </a:cubicBezTo>
                  <a:cubicBezTo>
                    <a:pt x="34" y="104"/>
                    <a:pt x="29" y="105"/>
                    <a:pt x="24" y="107"/>
                  </a:cubicBezTo>
                  <a:moveTo>
                    <a:pt x="88" y="72"/>
                  </a:moveTo>
                  <a:cubicBezTo>
                    <a:pt x="81" y="54"/>
                    <a:pt x="77" y="35"/>
                    <a:pt x="74" y="15"/>
                  </a:cubicBezTo>
                  <a:cubicBezTo>
                    <a:pt x="77" y="15"/>
                    <a:pt x="80" y="15"/>
                    <a:pt x="83" y="14"/>
                  </a:cubicBezTo>
                  <a:cubicBezTo>
                    <a:pt x="82" y="16"/>
                    <a:pt x="82" y="19"/>
                    <a:pt x="82" y="21"/>
                  </a:cubicBezTo>
                  <a:cubicBezTo>
                    <a:pt x="82" y="26"/>
                    <a:pt x="83" y="32"/>
                    <a:pt x="83" y="37"/>
                  </a:cubicBezTo>
                  <a:cubicBezTo>
                    <a:pt x="85" y="49"/>
                    <a:pt x="86" y="60"/>
                    <a:pt x="88" y="72"/>
                  </a:cubicBezTo>
                  <a:moveTo>
                    <a:pt x="28" y="34"/>
                  </a:moveTo>
                  <a:cubicBezTo>
                    <a:pt x="28" y="26"/>
                    <a:pt x="25" y="18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1"/>
                    <a:pt x="24" y="11"/>
                    <a:pt x="25" y="11"/>
                  </a:cubicBezTo>
                  <a:cubicBezTo>
                    <a:pt x="25" y="11"/>
                    <a:pt x="26" y="10"/>
                    <a:pt x="26" y="10"/>
                  </a:cubicBezTo>
                  <a:cubicBezTo>
                    <a:pt x="30" y="9"/>
                    <a:pt x="33" y="7"/>
                    <a:pt x="36" y="6"/>
                  </a:cubicBezTo>
                  <a:cubicBezTo>
                    <a:pt x="36" y="7"/>
                    <a:pt x="37" y="8"/>
                    <a:pt x="37" y="9"/>
                  </a:cubicBezTo>
                  <a:cubicBezTo>
                    <a:pt x="38" y="13"/>
                    <a:pt x="39" y="17"/>
                    <a:pt x="41" y="20"/>
                  </a:cubicBezTo>
                  <a:cubicBezTo>
                    <a:pt x="41" y="22"/>
                    <a:pt x="42" y="23"/>
                    <a:pt x="42" y="25"/>
                  </a:cubicBezTo>
                  <a:cubicBezTo>
                    <a:pt x="43" y="26"/>
                    <a:pt x="43" y="27"/>
                    <a:pt x="43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30"/>
                    <a:pt x="39" y="31"/>
                    <a:pt x="36" y="32"/>
                  </a:cubicBezTo>
                  <a:cubicBezTo>
                    <a:pt x="33" y="33"/>
                    <a:pt x="30" y="34"/>
                    <a:pt x="28" y="34"/>
                  </a:cubicBezTo>
                  <a:moveTo>
                    <a:pt x="27" y="38"/>
                  </a:moveTo>
                  <a:cubicBezTo>
                    <a:pt x="30" y="38"/>
                    <a:pt x="35" y="37"/>
                    <a:pt x="38" y="35"/>
                  </a:cubicBezTo>
                  <a:cubicBezTo>
                    <a:pt x="40" y="34"/>
                    <a:pt x="42" y="33"/>
                    <a:pt x="43" y="32"/>
                  </a:cubicBezTo>
                  <a:cubicBezTo>
                    <a:pt x="44" y="32"/>
                    <a:pt x="45" y="31"/>
                    <a:pt x="45" y="31"/>
                  </a:cubicBezTo>
                  <a:cubicBezTo>
                    <a:pt x="46" y="30"/>
                    <a:pt x="46" y="29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6"/>
                    <a:pt x="46" y="24"/>
                    <a:pt x="45" y="22"/>
                  </a:cubicBezTo>
                  <a:cubicBezTo>
                    <a:pt x="45" y="21"/>
                    <a:pt x="44" y="19"/>
                    <a:pt x="44" y="17"/>
                  </a:cubicBezTo>
                  <a:cubicBezTo>
                    <a:pt x="52" y="14"/>
                    <a:pt x="60" y="10"/>
                    <a:pt x="67" y="6"/>
                  </a:cubicBezTo>
                  <a:cubicBezTo>
                    <a:pt x="68" y="6"/>
                    <a:pt x="68" y="6"/>
                    <a:pt x="69" y="5"/>
                  </a:cubicBezTo>
                  <a:cubicBezTo>
                    <a:pt x="72" y="31"/>
                    <a:pt x="78" y="57"/>
                    <a:pt x="88" y="81"/>
                  </a:cubicBezTo>
                  <a:cubicBezTo>
                    <a:pt x="66" y="84"/>
                    <a:pt x="44" y="89"/>
                    <a:pt x="24" y="96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22" y="96"/>
                    <a:pt x="21" y="96"/>
                    <a:pt x="21" y="97"/>
                  </a:cubicBezTo>
                  <a:cubicBezTo>
                    <a:pt x="17" y="99"/>
                    <a:pt x="13" y="100"/>
                    <a:pt x="9" y="102"/>
                  </a:cubicBezTo>
                  <a:cubicBezTo>
                    <a:pt x="9" y="96"/>
                    <a:pt x="9" y="91"/>
                    <a:pt x="9" y="86"/>
                  </a:cubicBezTo>
                  <a:cubicBezTo>
                    <a:pt x="9" y="67"/>
                    <a:pt x="7" y="49"/>
                    <a:pt x="4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11" y="29"/>
                    <a:pt x="17" y="27"/>
                    <a:pt x="23" y="25"/>
                  </a:cubicBezTo>
                  <a:cubicBezTo>
                    <a:pt x="24" y="29"/>
                    <a:pt x="25" y="32"/>
                    <a:pt x="25" y="36"/>
                  </a:cubicBezTo>
                  <a:cubicBezTo>
                    <a:pt x="25" y="37"/>
                    <a:pt x="26" y="38"/>
                    <a:pt x="26" y="38"/>
                  </a:cubicBezTo>
                  <a:cubicBezTo>
                    <a:pt x="27" y="38"/>
                    <a:pt x="27" y="38"/>
                    <a:pt x="27" y="38"/>
                  </a:cubicBezTo>
                  <a:moveTo>
                    <a:pt x="71" y="0"/>
                  </a:moveTo>
                  <a:cubicBezTo>
                    <a:pt x="70" y="0"/>
                    <a:pt x="70" y="1"/>
                    <a:pt x="69" y="1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7" y="2"/>
                    <a:pt x="67" y="2"/>
                    <a:pt x="66" y="3"/>
                  </a:cubicBezTo>
                  <a:cubicBezTo>
                    <a:pt x="58" y="7"/>
                    <a:pt x="50" y="11"/>
                    <a:pt x="42" y="14"/>
                  </a:cubicBezTo>
                  <a:cubicBezTo>
                    <a:pt x="42" y="13"/>
                    <a:pt x="42" y="12"/>
                    <a:pt x="42" y="12"/>
                  </a:cubicBezTo>
                  <a:cubicBezTo>
                    <a:pt x="41" y="10"/>
                    <a:pt x="40" y="8"/>
                    <a:pt x="40" y="7"/>
                  </a:cubicBezTo>
                  <a:cubicBezTo>
                    <a:pt x="40" y="5"/>
                    <a:pt x="39" y="4"/>
                    <a:pt x="39" y="4"/>
                  </a:cubicBezTo>
                  <a:cubicBezTo>
                    <a:pt x="39" y="3"/>
                    <a:pt x="39" y="3"/>
                    <a:pt x="38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3" y="4"/>
                    <a:pt x="29" y="5"/>
                    <a:pt x="25" y="7"/>
                  </a:cubicBezTo>
                  <a:cubicBezTo>
                    <a:pt x="24" y="7"/>
                    <a:pt x="24" y="7"/>
                    <a:pt x="23" y="8"/>
                  </a:cubicBezTo>
                  <a:cubicBezTo>
                    <a:pt x="22" y="8"/>
                    <a:pt x="21" y="9"/>
                    <a:pt x="21" y="10"/>
                  </a:cubicBezTo>
                  <a:cubicBezTo>
                    <a:pt x="20" y="11"/>
                    <a:pt x="20" y="12"/>
                    <a:pt x="20" y="13"/>
                  </a:cubicBezTo>
                  <a:cubicBezTo>
                    <a:pt x="20" y="13"/>
                    <a:pt x="20" y="14"/>
                    <a:pt x="20" y="14"/>
                  </a:cubicBezTo>
                  <a:cubicBezTo>
                    <a:pt x="21" y="16"/>
                    <a:pt x="22" y="19"/>
                    <a:pt x="22" y="21"/>
                  </a:cubicBezTo>
                  <a:cubicBezTo>
                    <a:pt x="16" y="23"/>
                    <a:pt x="10" y="25"/>
                    <a:pt x="4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6"/>
                    <a:pt x="2" y="26"/>
                  </a:cubicBezTo>
                  <a:cubicBezTo>
                    <a:pt x="2" y="26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4" y="47"/>
                    <a:pt x="6" y="66"/>
                    <a:pt x="6" y="86"/>
                  </a:cubicBezTo>
                  <a:cubicBezTo>
                    <a:pt x="6" y="92"/>
                    <a:pt x="5" y="98"/>
                    <a:pt x="5" y="104"/>
                  </a:cubicBezTo>
                  <a:cubicBezTo>
                    <a:pt x="5" y="105"/>
                    <a:pt x="5" y="105"/>
                    <a:pt x="6" y="106"/>
                  </a:cubicBezTo>
                  <a:cubicBezTo>
                    <a:pt x="6" y="106"/>
                    <a:pt x="6" y="106"/>
                    <a:pt x="7" y="106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12" y="104"/>
                    <a:pt x="16" y="103"/>
                    <a:pt x="21" y="101"/>
                  </a:cubicBezTo>
                  <a:cubicBezTo>
                    <a:pt x="21" y="104"/>
                    <a:pt x="21" y="108"/>
                    <a:pt x="21" y="111"/>
                  </a:cubicBezTo>
                  <a:cubicBezTo>
                    <a:pt x="21" y="112"/>
                    <a:pt x="21" y="112"/>
                    <a:pt x="22" y="112"/>
                  </a:cubicBezTo>
                  <a:cubicBezTo>
                    <a:pt x="22" y="113"/>
                    <a:pt x="22" y="113"/>
                    <a:pt x="23" y="113"/>
                  </a:cubicBezTo>
                  <a:cubicBezTo>
                    <a:pt x="23" y="113"/>
                    <a:pt x="23" y="112"/>
                    <a:pt x="24" y="112"/>
                  </a:cubicBezTo>
                  <a:cubicBezTo>
                    <a:pt x="28" y="109"/>
                    <a:pt x="33" y="107"/>
                    <a:pt x="39" y="106"/>
                  </a:cubicBezTo>
                  <a:cubicBezTo>
                    <a:pt x="55" y="103"/>
                    <a:pt x="70" y="100"/>
                    <a:pt x="86" y="97"/>
                  </a:cubicBezTo>
                  <a:cubicBezTo>
                    <a:pt x="87" y="98"/>
                    <a:pt x="87" y="98"/>
                    <a:pt x="88" y="98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90" y="98"/>
                    <a:pt x="92" y="97"/>
                    <a:pt x="93" y="97"/>
                  </a:cubicBezTo>
                  <a:cubicBezTo>
                    <a:pt x="94" y="96"/>
                    <a:pt x="94" y="96"/>
                    <a:pt x="94" y="95"/>
                  </a:cubicBezTo>
                  <a:cubicBezTo>
                    <a:pt x="92" y="75"/>
                    <a:pt x="89" y="56"/>
                    <a:pt x="87" y="36"/>
                  </a:cubicBezTo>
                  <a:cubicBezTo>
                    <a:pt x="86" y="31"/>
                    <a:pt x="86" y="26"/>
                    <a:pt x="86" y="21"/>
                  </a:cubicBezTo>
                  <a:cubicBezTo>
                    <a:pt x="86" y="18"/>
                    <a:pt x="86" y="15"/>
                    <a:pt x="87" y="12"/>
                  </a:cubicBezTo>
                  <a:cubicBezTo>
                    <a:pt x="87" y="11"/>
                    <a:pt x="86" y="10"/>
                    <a:pt x="86" y="10"/>
                  </a:cubicBezTo>
                  <a:cubicBezTo>
                    <a:pt x="86" y="9"/>
                    <a:pt x="85" y="9"/>
                    <a:pt x="85" y="9"/>
                  </a:cubicBezTo>
                  <a:cubicBezTo>
                    <a:pt x="85" y="9"/>
                    <a:pt x="84" y="9"/>
                    <a:pt x="84" y="10"/>
                  </a:cubicBezTo>
                  <a:cubicBezTo>
                    <a:pt x="81" y="11"/>
                    <a:pt x="77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10"/>
                    <a:pt x="73" y="7"/>
                    <a:pt x="73" y="5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4"/>
                    <a:pt x="73" y="3"/>
                    <a:pt x="73" y="3"/>
                  </a:cubicBezTo>
                  <a:cubicBezTo>
                    <a:pt x="73" y="2"/>
                    <a:pt x="73" y="2"/>
                    <a:pt x="72" y="1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1" y="1"/>
                    <a:pt x="71" y="0"/>
                    <a:pt x="71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4" name="Freeform 818"/>
            <p:cNvSpPr>
              <a:spLocks/>
            </p:cNvSpPr>
            <p:nvPr/>
          </p:nvSpPr>
          <p:spPr bwMode="auto">
            <a:xfrm>
              <a:off x="609465" y="3536002"/>
              <a:ext cx="105740" cy="43013"/>
            </a:xfrm>
            <a:custGeom>
              <a:avLst/>
              <a:gdLst>
                <a:gd name="T0" fmla="*/ 48 w 50"/>
                <a:gd name="T1" fmla="*/ 0 h 20"/>
                <a:gd name="T2" fmla="*/ 47 w 50"/>
                <a:gd name="T3" fmla="*/ 1 h 20"/>
                <a:gd name="T4" fmla="*/ 44 w 50"/>
                <a:gd name="T5" fmla="*/ 2 h 20"/>
                <a:gd name="T6" fmla="*/ 23 w 50"/>
                <a:gd name="T7" fmla="*/ 11 h 20"/>
                <a:gd name="T8" fmla="*/ 11 w 50"/>
                <a:gd name="T9" fmla="*/ 15 h 20"/>
                <a:gd name="T10" fmla="*/ 2 w 50"/>
                <a:gd name="T11" fmla="*/ 17 h 20"/>
                <a:gd name="T12" fmla="*/ 0 w 50"/>
                <a:gd name="T13" fmla="*/ 19 h 20"/>
                <a:gd name="T14" fmla="*/ 2 w 50"/>
                <a:gd name="T15" fmla="*/ 20 h 20"/>
                <a:gd name="T16" fmla="*/ 2 w 50"/>
                <a:gd name="T17" fmla="*/ 20 h 20"/>
                <a:gd name="T18" fmla="*/ 13 w 50"/>
                <a:gd name="T19" fmla="*/ 18 h 20"/>
                <a:gd name="T20" fmla="*/ 35 w 50"/>
                <a:gd name="T21" fmla="*/ 10 h 20"/>
                <a:gd name="T22" fmla="*/ 44 w 50"/>
                <a:gd name="T23" fmla="*/ 6 h 20"/>
                <a:gd name="T24" fmla="*/ 47 w 50"/>
                <a:gd name="T25" fmla="*/ 5 h 20"/>
                <a:gd name="T26" fmla="*/ 48 w 50"/>
                <a:gd name="T27" fmla="*/ 4 h 20"/>
                <a:gd name="T28" fmla="*/ 49 w 50"/>
                <a:gd name="T29" fmla="*/ 1 h 20"/>
                <a:gd name="T30" fmla="*/ 48 w 50"/>
                <a:gd name="T3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20">
                  <a:moveTo>
                    <a:pt x="48" y="0"/>
                  </a:moveTo>
                  <a:cubicBezTo>
                    <a:pt x="47" y="0"/>
                    <a:pt x="47" y="1"/>
                    <a:pt x="47" y="1"/>
                  </a:cubicBezTo>
                  <a:cubicBezTo>
                    <a:pt x="46" y="1"/>
                    <a:pt x="45" y="1"/>
                    <a:pt x="44" y="2"/>
                  </a:cubicBezTo>
                  <a:cubicBezTo>
                    <a:pt x="40" y="4"/>
                    <a:pt x="31" y="7"/>
                    <a:pt x="23" y="11"/>
                  </a:cubicBezTo>
                  <a:cubicBezTo>
                    <a:pt x="19" y="12"/>
                    <a:pt x="14" y="14"/>
                    <a:pt x="11" y="15"/>
                  </a:cubicBezTo>
                  <a:cubicBezTo>
                    <a:pt x="7" y="16"/>
                    <a:pt x="4" y="17"/>
                    <a:pt x="2" y="17"/>
                  </a:cubicBezTo>
                  <a:cubicBezTo>
                    <a:pt x="1" y="17"/>
                    <a:pt x="0" y="18"/>
                    <a:pt x="0" y="19"/>
                  </a:cubicBezTo>
                  <a:cubicBezTo>
                    <a:pt x="0" y="20"/>
                    <a:pt x="1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5" y="20"/>
                    <a:pt x="9" y="19"/>
                    <a:pt x="13" y="18"/>
                  </a:cubicBezTo>
                  <a:cubicBezTo>
                    <a:pt x="20" y="16"/>
                    <a:pt x="28" y="13"/>
                    <a:pt x="35" y="10"/>
                  </a:cubicBezTo>
                  <a:cubicBezTo>
                    <a:pt x="38" y="8"/>
                    <a:pt x="41" y="7"/>
                    <a:pt x="44" y="6"/>
                  </a:cubicBezTo>
                  <a:cubicBezTo>
                    <a:pt x="45" y="6"/>
                    <a:pt x="46" y="5"/>
                    <a:pt x="47" y="5"/>
                  </a:cubicBezTo>
                  <a:cubicBezTo>
                    <a:pt x="47" y="4"/>
                    <a:pt x="48" y="4"/>
                    <a:pt x="48" y="4"/>
                  </a:cubicBezTo>
                  <a:cubicBezTo>
                    <a:pt x="49" y="3"/>
                    <a:pt x="50" y="2"/>
                    <a:pt x="49" y="1"/>
                  </a:cubicBezTo>
                  <a:cubicBezTo>
                    <a:pt x="49" y="1"/>
                    <a:pt x="48" y="0"/>
                    <a:pt x="48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5" name="Freeform 819"/>
            <p:cNvSpPr>
              <a:spLocks/>
            </p:cNvSpPr>
            <p:nvPr/>
          </p:nvSpPr>
          <p:spPr bwMode="auto">
            <a:xfrm>
              <a:off x="617530" y="3565574"/>
              <a:ext cx="97675" cy="34052"/>
            </a:xfrm>
            <a:custGeom>
              <a:avLst/>
              <a:gdLst>
                <a:gd name="T0" fmla="*/ 43 w 46"/>
                <a:gd name="T1" fmla="*/ 0 h 16"/>
                <a:gd name="T2" fmla="*/ 40 w 46"/>
                <a:gd name="T3" fmla="*/ 1 h 16"/>
                <a:gd name="T4" fmla="*/ 20 w 46"/>
                <a:gd name="T5" fmla="*/ 7 h 16"/>
                <a:gd name="T6" fmla="*/ 1 w 46"/>
                <a:gd name="T7" fmla="*/ 12 h 16"/>
                <a:gd name="T8" fmla="*/ 0 w 46"/>
                <a:gd name="T9" fmla="*/ 14 h 16"/>
                <a:gd name="T10" fmla="*/ 2 w 46"/>
                <a:gd name="T11" fmla="*/ 16 h 16"/>
                <a:gd name="T12" fmla="*/ 2 w 46"/>
                <a:gd name="T13" fmla="*/ 16 h 16"/>
                <a:gd name="T14" fmla="*/ 24 w 46"/>
                <a:gd name="T15" fmla="*/ 9 h 16"/>
                <a:gd name="T16" fmla="*/ 37 w 46"/>
                <a:gd name="T17" fmla="*/ 5 h 16"/>
                <a:gd name="T18" fmla="*/ 41 w 46"/>
                <a:gd name="T19" fmla="*/ 4 h 16"/>
                <a:gd name="T20" fmla="*/ 43 w 46"/>
                <a:gd name="T21" fmla="*/ 4 h 16"/>
                <a:gd name="T22" fmla="*/ 43 w 46"/>
                <a:gd name="T23" fmla="*/ 4 h 16"/>
                <a:gd name="T24" fmla="*/ 43 w 46"/>
                <a:gd name="T25" fmla="*/ 4 h 16"/>
                <a:gd name="T26" fmla="*/ 44 w 46"/>
                <a:gd name="T27" fmla="*/ 4 h 16"/>
                <a:gd name="T28" fmla="*/ 45 w 46"/>
                <a:gd name="T29" fmla="*/ 3 h 16"/>
                <a:gd name="T30" fmla="*/ 44 w 46"/>
                <a:gd name="T31" fmla="*/ 0 h 16"/>
                <a:gd name="T32" fmla="*/ 43 w 46"/>
                <a:gd name="T3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16">
                  <a:moveTo>
                    <a:pt x="43" y="0"/>
                  </a:moveTo>
                  <a:cubicBezTo>
                    <a:pt x="42" y="0"/>
                    <a:pt x="42" y="0"/>
                    <a:pt x="40" y="1"/>
                  </a:cubicBezTo>
                  <a:cubicBezTo>
                    <a:pt x="36" y="2"/>
                    <a:pt x="28" y="4"/>
                    <a:pt x="20" y="7"/>
                  </a:cubicBezTo>
                  <a:cubicBezTo>
                    <a:pt x="12" y="9"/>
                    <a:pt x="4" y="11"/>
                    <a:pt x="1" y="12"/>
                  </a:cubicBezTo>
                  <a:cubicBezTo>
                    <a:pt x="0" y="12"/>
                    <a:pt x="0" y="13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6" y="15"/>
                    <a:pt x="15" y="12"/>
                    <a:pt x="24" y="9"/>
                  </a:cubicBezTo>
                  <a:cubicBezTo>
                    <a:pt x="29" y="8"/>
                    <a:pt x="33" y="6"/>
                    <a:pt x="37" y="5"/>
                  </a:cubicBezTo>
                  <a:cubicBezTo>
                    <a:pt x="38" y="5"/>
                    <a:pt x="40" y="4"/>
                    <a:pt x="41" y="4"/>
                  </a:cubicBezTo>
                  <a:cubicBezTo>
                    <a:pt x="42" y="4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4" y="4"/>
                    <a:pt x="44" y="4"/>
                  </a:cubicBezTo>
                  <a:cubicBezTo>
                    <a:pt x="44" y="4"/>
                    <a:pt x="45" y="3"/>
                    <a:pt x="45" y="3"/>
                  </a:cubicBezTo>
                  <a:cubicBezTo>
                    <a:pt x="46" y="2"/>
                    <a:pt x="45" y="1"/>
                    <a:pt x="44" y="0"/>
                  </a:cubicBezTo>
                  <a:cubicBezTo>
                    <a:pt x="44" y="0"/>
                    <a:pt x="44" y="0"/>
                    <a:pt x="4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6" name="Freeform 820"/>
            <p:cNvSpPr>
              <a:spLocks/>
            </p:cNvSpPr>
            <p:nvPr/>
          </p:nvSpPr>
          <p:spPr bwMode="auto">
            <a:xfrm>
              <a:off x="619322" y="3608586"/>
              <a:ext cx="27779" cy="12545"/>
            </a:xfrm>
            <a:custGeom>
              <a:avLst/>
              <a:gdLst>
                <a:gd name="T0" fmla="*/ 10 w 13"/>
                <a:gd name="T1" fmla="*/ 0 h 6"/>
                <a:gd name="T2" fmla="*/ 10 w 13"/>
                <a:gd name="T3" fmla="*/ 0 h 6"/>
                <a:gd name="T4" fmla="*/ 6 w 13"/>
                <a:gd name="T5" fmla="*/ 1 h 6"/>
                <a:gd name="T6" fmla="*/ 3 w 13"/>
                <a:gd name="T7" fmla="*/ 2 h 6"/>
                <a:gd name="T8" fmla="*/ 3 w 13"/>
                <a:gd name="T9" fmla="*/ 2 h 6"/>
                <a:gd name="T10" fmla="*/ 3 w 13"/>
                <a:gd name="T11" fmla="*/ 2 h 6"/>
                <a:gd name="T12" fmla="*/ 2 w 13"/>
                <a:gd name="T13" fmla="*/ 2 h 6"/>
                <a:gd name="T14" fmla="*/ 0 w 13"/>
                <a:gd name="T15" fmla="*/ 3 h 6"/>
                <a:gd name="T16" fmla="*/ 1 w 13"/>
                <a:gd name="T17" fmla="*/ 5 h 6"/>
                <a:gd name="T18" fmla="*/ 3 w 13"/>
                <a:gd name="T19" fmla="*/ 6 h 6"/>
                <a:gd name="T20" fmla="*/ 3 w 13"/>
                <a:gd name="T21" fmla="*/ 6 h 6"/>
                <a:gd name="T22" fmla="*/ 7 w 13"/>
                <a:gd name="T23" fmla="*/ 4 h 6"/>
                <a:gd name="T24" fmla="*/ 10 w 13"/>
                <a:gd name="T25" fmla="*/ 3 h 6"/>
                <a:gd name="T26" fmla="*/ 10 w 13"/>
                <a:gd name="T27" fmla="*/ 3 h 6"/>
                <a:gd name="T28" fmla="*/ 11 w 13"/>
                <a:gd name="T29" fmla="*/ 3 h 6"/>
                <a:gd name="T30" fmla="*/ 11 w 13"/>
                <a:gd name="T31" fmla="*/ 4 h 6"/>
                <a:gd name="T32" fmla="*/ 13 w 13"/>
                <a:gd name="T33" fmla="*/ 3 h 6"/>
                <a:gd name="T34" fmla="*/ 12 w 13"/>
                <a:gd name="T35" fmla="*/ 0 h 6"/>
                <a:gd name="T36" fmla="*/ 10 w 13"/>
                <a:gd name="T3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" h="6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5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0" y="3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6"/>
                    <a:pt x="6" y="5"/>
                    <a:pt x="7" y="4"/>
                  </a:cubicBezTo>
                  <a:cubicBezTo>
                    <a:pt x="9" y="4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4"/>
                    <a:pt x="11" y="4"/>
                  </a:cubicBezTo>
                  <a:cubicBezTo>
                    <a:pt x="12" y="4"/>
                    <a:pt x="13" y="3"/>
                    <a:pt x="13" y="3"/>
                  </a:cubicBezTo>
                  <a:cubicBezTo>
                    <a:pt x="13" y="2"/>
                    <a:pt x="13" y="1"/>
                    <a:pt x="12" y="0"/>
                  </a:cubicBezTo>
                  <a:cubicBezTo>
                    <a:pt x="12" y="0"/>
                    <a:pt x="11" y="0"/>
                    <a:pt x="1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7" name="Freeform 880"/>
            <p:cNvSpPr>
              <a:spLocks/>
            </p:cNvSpPr>
            <p:nvPr/>
          </p:nvSpPr>
          <p:spPr bwMode="auto">
            <a:xfrm>
              <a:off x="708932" y="368475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8" name="Freeform 881"/>
            <p:cNvSpPr>
              <a:spLocks/>
            </p:cNvSpPr>
            <p:nvPr/>
          </p:nvSpPr>
          <p:spPr bwMode="auto">
            <a:xfrm>
              <a:off x="708932" y="368475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89" name="组合 688"/>
          <p:cNvGrpSpPr/>
          <p:nvPr/>
        </p:nvGrpSpPr>
        <p:grpSpPr>
          <a:xfrm>
            <a:off x="4989057" y="2782591"/>
            <a:ext cx="195832" cy="473380"/>
            <a:chOff x="218766" y="2923069"/>
            <a:chExt cx="373673" cy="903270"/>
          </a:xfrm>
        </p:grpSpPr>
        <p:sp>
          <p:nvSpPr>
            <p:cNvPr id="690" name="Freeform 860"/>
            <p:cNvSpPr>
              <a:spLocks noEditPoints="1"/>
            </p:cNvSpPr>
            <p:nvPr/>
          </p:nvSpPr>
          <p:spPr bwMode="auto">
            <a:xfrm>
              <a:off x="269843" y="3029705"/>
              <a:ext cx="231194" cy="735699"/>
            </a:xfrm>
            <a:custGeom>
              <a:avLst/>
              <a:gdLst>
                <a:gd name="T0" fmla="*/ 103 w 109"/>
                <a:gd name="T1" fmla="*/ 299 h 347"/>
                <a:gd name="T2" fmla="*/ 74 w 109"/>
                <a:gd name="T3" fmla="*/ 302 h 347"/>
                <a:gd name="T4" fmla="*/ 52 w 109"/>
                <a:gd name="T5" fmla="*/ 209 h 347"/>
                <a:gd name="T6" fmla="*/ 50 w 109"/>
                <a:gd name="T7" fmla="*/ 210 h 347"/>
                <a:gd name="T8" fmla="*/ 69 w 109"/>
                <a:gd name="T9" fmla="*/ 204 h 347"/>
                <a:gd name="T10" fmla="*/ 41 w 109"/>
                <a:gd name="T11" fmla="*/ 200 h 347"/>
                <a:gd name="T12" fmla="*/ 49 w 109"/>
                <a:gd name="T13" fmla="*/ 204 h 347"/>
                <a:gd name="T14" fmla="*/ 57 w 109"/>
                <a:gd name="T15" fmla="*/ 190 h 347"/>
                <a:gd name="T16" fmla="*/ 45 w 109"/>
                <a:gd name="T17" fmla="*/ 147 h 347"/>
                <a:gd name="T18" fmla="*/ 41 w 109"/>
                <a:gd name="T19" fmla="*/ 145 h 347"/>
                <a:gd name="T20" fmla="*/ 45 w 109"/>
                <a:gd name="T21" fmla="*/ 180 h 347"/>
                <a:gd name="T22" fmla="*/ 32 w 109"/>
                <a:gd name="T23" fmla="*/ 185 h 347"/>
                <a:gd name="T24" fmla="*/ 34 w 109"/>
                <a:gd name="T25" fmla="*/ 173 h 347"/>
                <a:gd name="T26" fmla="*/ 77 w 109"/>
                <a:gd name="T27" fmla="*/ 143 h 347"/>
                <a:gd name="T28" fmla="*/ 52 w 109"/>
                <a:gd name="T29" fmla="*/ 142 h 347"/>
                <a:gd name="T30" fmla="*/ 5 w 109"/>
                <a:gd name="T31" fmla="*/ 190 h 347"/>
                <a:gd name="T32" fmla="*/ 36 w 109"/>
                <a:gd name="T33" fmla="*/ 137 h 347"/>
                <a:gd name="T34" fmla="*/ 32 w 109"/>
                <a:gd name="T35" fmla="*/ 199 h 347"/>
                <a:gd name="T36" fmla="*/ 71 w 109"/>
                <a:gd name="T37" fmla="*/ 198 h 347"/>
                <a:gd name="T38" fmla="*/ 89 w 109"/>
                <a:gd name="T39" fmla="*/ 197 h 347"/>
                <a:gd name="T40" fmla="*/ 95 w 109"/>
                <a:gd name="T41" fmla="*/ 291 h 347"/>
                <a:gd name="T42" fmla="*/ 38 w 109"/>
                <a:gd name="T43" fmla="*/ 292 h 347"/>
                <a:gd name="T44" fmla="*/ 43 w 109"/>
                <a:gd name="T45" fmla="*/ 271 h 347"/>
                <a:gd name="T46" fmla="*/ 22 w 109"/>
                <a:gd name="T47" fmla="*/ 235 h 347"/>
                <a:gd name="T48" fmla="*/ 15 w 109"/>
                <a:gd name="T49" fmla="*/ 213 h 347"/>
                <a:gd name="T50" fmla="*/ 52 w 109"/>
                <a:gd name="T51" fmla="*/ 136 h 347"/>
                <a:gd name="T52" fmla="*/ 79 w 109"/>
                <a:gd name="T53" fmla="*/ 124 h 347"/>
                <a:gd name="T54" fmla="*/ 43 w 109"/>
                <a:gd name="T55" fmla="*/ 129 h 347"/>
                <a:gd name="T56" fmla="*/ 51 w 109"/>
                <a:gd name="T57" fmla="*/ 122 h 347"/>
                <a:gd name="T58" fmla="*/ 51 w 109"/>
                <a:gd name="T59" fmla="*/ 115 h 347"/>
                <a:gd name="T60" fmla="*/ 62 w 109"/>
                <a:gd name="T61" fmla="*/ 115 h 347"/>
                <a:gd name="T62" fmla="*/ 60 w 109"/>
                <a:gd name="T63" fmla="*/ 110 h 347"/>
                <a:gd name="T64" fmla="*/ 60 w 109"/>
                <a:gd name="T65" fmla="*/ 110 h 347"/>
                <a:gd name="T66" fmla="*/ 53 w 109"/>
                <a:gd name="T67" fmla="*/ 72 h 347"/>
                <a:gd name="T68" fmla="*/ 48 w 109"/>
                <a:gd name="T69" fmla="*/ 49 h 347"/>
                <a:gd name="T70" fmla="*/ 69 w 109"/>
                <a:gd name="T71" fmla="*/ 44 h 347"/>
                <a:gd name="T72" fmla="*/ 29 w 109"/>
                <a:gd name="T73" fmla="*/ 18 h 347"/>
                <a:gd name="T74" fmla="*/ 80 w 109"/>
                <a:gd name="T75" fmla="*/ 111 h 347"/>
                <a:gd name="T76" fmla="*/ 82 w 109"/>
                <a:gd name="T77" fmla="*/ 41 h 347"/>
                <a:gd name="T78" fmla="*/ 71 w 109"/>
                <a:gd name="T79" fmla="*/ 40 h 347"/>
                <a:gd name="T80" fmla="*/ 57 w 109"/>
                <a:gd name="T81" fmla="*/ 73 h 347"/>
                <a:gd name="T82" fmla="*/ 54 w 109"/>
                <a:gd name="T83" fmla="*/ 76 h 347"/>
                <a:gd name="T84" fmla="*/ 14 w 109"/>
                <a:gd name="T85" fmla="*/ 51 h 347"/>
                <a:gd name="T86" fmla="*/ 40 w 109"/>
                <a:gd name="T87" fmla="*/ 130 h 347"/>
                <a:gd name="T88" fmla="*/ 32 w 109"/>
                <a:gd name="T89" fmla="*/ 130 h 347"/>
                <a:gd name="T90" fmla="*/ 14 w 109"/>
                <a:gd name="T91" fmla="*/ 222 h 347"/>
                <a:gd name="T92" fmla="*/ 32 w 109"/>
                <a:gd name="T93" fmla="*/ 291 h 347"/>
                <a:gd name="T94" fmla="*/ 29 w 109"/>
                <a:gd name="T95" fmla="*/ 308 h 347"/>
                <a:gd name="T96" fmla="*/ 76 w 109"/>
                <a:gd name="T97" fmla="*/ 317 h 347"/>
                <a:gd name="T98" fmla="*/ 101 w 109"/>
                <a:gd name="T99" fmla="*/ 307 h 347"/>
                <a:gd name="T100" fmla="*/ 84 w 109"/>
                <a:gd name="T101" fmla="*/ 332 h 347"/>
                <a:gd name="T102" fmla="*/ 98 w 109"/>
                <a:gd name="T103" fmla="*/ 347 h 347"/>
                <a:gd name="T104" fmla="*/ 106 w 109"/>
                <a:gd name="T105" fmla="*/ 298 h 347"/>
                <a:gd name="T106" fmla="*/ 106 w 109"/>
                <a:gd name="T107" fmla="*/ 244 h 347"/>
                <a:gd name="T108" fmla="*/ 80 w 109"/>
                <a:gd name="T109" fmla="*/ 151 h 347"/>
                <a:gd name="T110" fmla="*/ 84 w 109"/>
                <a:gd name="T111" fmla="*/ 135 h 347"/>
                <a:gd name="T112" fmla="*/ 83 w 109"/>
                <a:gd name="T113" fmla="*/ 127 h 347"/>
                <a:gd name="T114" fmla="*/ 109 w 109"/>
                <a:gd name="T115" fmla="*/ 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9" h="347">
                  <a:moveTo>
                    <a:pt x="32" y="305"/>
                  </a:moveTo>
                  <a:cubicBezTo>
                    <a:pt x="32" y="305"/>
                    <a:pt x="32" y="305"/>
                    <a:pt x="32" y="305"/>
                  </a:cubicBezTo>
                  <a:cubicBezTo>
                    <a:pt x="31" y="305"/>
                    <a:pt x="31" y="305"/>
                    <a:pt x="30" y="304"/>
                  </a:cubicBezTo>
                  <a:cubicBezTo>
                    <a:pt x="30" y="304"/>
                    <a:pt x="29" y="304"/>
                    <a:pt x="29" y="304"/>
                  </a:cubicBezTo>
                  <a:cubicBezTo>
                    <a:pt x="29" y="303"/>
                    <a:pt x="29" y="303"/>
                    <a:pt x="29" y="303"/>
                  </a:cubicBezTo>
                  <a:cubicBezTo>
                    <a:pt x="29" y="303"/>
                    <a:pt x="30" y="302"/>
                    <a:pt x="30" y="302"/>
                  </a:cubicBezTo>
                  <a:cubicBezTo>
                    <a:pt x="31" y="301"/>
                    <a:pt x="31" y="301"/>
                    <a:pt x="32" y="301"/>
                  </a:cubicBezTo>
                  <a:cubicBezTo>
                    <a:pt x="32" y="302"/>
                    <a:pt x="32" y="304"/>
                    <a:pt x="32" y="305"/>
                  </a:cubicBezTo>
                  <a:moveTo>
                    <a:pt x="103" y="301"/>
                  </a:moveTo>
                  <a:cubicBezTo>
                    <a:pt x="103" y="301"/>
                    <a:pt x="103" y="300"/>
                    <a:pt x="103" y="299"/>
                  </a:cubicBezTo>
                  <a:cubicBezTo>
                    <a:pt x="103" y="299"/>
                    <a:pt x="103" y="299"/>
                    <a:pt x="103" y="299"/>
                  </a:cubicBezTo>
                  <a:cubicBezTo>
                    <a:pt x="103" y="299"/>
                    <a:pt x="103" y="299"/>
                    <a:pt x="103" y="299"/>
                  </a:cubicBezTo>
                  <a:cubicBezTo>
                    <a:pt x="103" y="300"/>
                    <a:pt x="103" y="300"/>
                    <a:pt x="103" y="300"/>
                  </a:cubicBezTo>
                  <a:cubicBezTo>
                    <a:pt x="103" y="300"/>
                    <a:pt x="103" y="301"/>
                    <a:pt x="103" y="301"/>
                  </a:cubicBezTo>
                  <a:cubicBezTo>
                    <a:pt x="103" y="301"/>
                    <a:pt x="103" y="301"/>
                    <a:pt x="103" y="301"/>
                  </a:cubicBezTo>
                  <a:moveTo>
                    <a:pt x="60" y="310"/>
                  </a:moveTo>
                  <a:cubicBezTo>
                    <a:pt x="51" y="310"/>
                    <a:pt x="43" y="310"/>
                    <a:pt x="36" y="307"/>
                  </a:cubicBezTo>
                  <a:cubicBezTo>
                    <a:pt x="36" y="303"/>
                    <a:pt x="36" y="299"/>
                    <a:pt x="36" y="295"/>
                  </a:cubicBezTo>
                  <a:cubicBezTo>
                    <a:pt x="39" y="298"/>
                    <a:pt x="47" y="300"/>
                    <a:pt x="61" y="302"/>
                  </a:cubicBezTo>
                  <a:cubicBezTo>
                    <a:pt x="65" y="302"/>
                    <a:pt x="70" y="302"/>
                    <a:pt x="74" y="302"/>
                  </a:cubicBezTo>
                  <a:cubicBezTo>
                    <a:pt x="77" y="302"/>
                    <a:pt x="80" y="302"/>
                    <a:pt x="83" y="302"/>
                  </a:cubicBezTo>
                  <a:cubicBezTo>
                    <a:pt x="85" y="301"/>
                    <a:pt x="90" y="300"/>
                    <a:pt x="95" y="298"/>
                  </a:cubicBezTo>
                  <a:cubicBezTo>
                    <a:pt x="96" y="298"/>
                    <a:pt x="98" y="297"/>
                    <a:pt x="99" y="296"/>
                  </a:cubicBezTo>
                  <a:cubicBezTo>
                    <a:pt x="99" y="298"/>
                    <a:pt x="99" y="301"/>
                    <a:pt x="99" y="304"/>
                  </a:cubicBezTo>
                  <a:cubicBezTo>
                    <a:pt x="92" y="308"/>
                    <a:pt x="82" y="309"/>
                    <a:pt x="73" y="310"/>
                  </a:cubicBezTo>
                  <a:cubicBezTo>
                    <a:pt x="69" y="310"/>
                    <a:pt x="64" y="310"/>
                    <a:pt x="60" y="310"/>
                  </a:cubicBezTo>
                  <a:cubicBezTo>
                    <a:pt x="60" y="310"/>
                    <a:pt x="60" y="310"/>
                    <a:pt x="60" y="310"/>
                  </a:cubicBezTo>
                  <a:moveTo>
                    <a:pt x="53" y="212"/>
                  </a:moveTo>
                  <a:cubicBezTo>
                    <a:pt x="53" y="212"/>
                    <a:pt x="52" y="212"/>
                    <a:pt x="51" y="212"/>
                  </a:cubicBezTo>
                  <a:cubicBezTo>
                    <a:pt x="51" y="211"/>
                    <a:pt x="52" y="210"/>
                    <a:pt x="52" y="209"/>
                  </a:cubicBezTo>
                  <a:cubicBezTo>
                    <a:pt x="53" y="210"/>
                    <a:pt x="53" y="211"/>
                    <a:pt x="54" y="212"/>
                  </a:cubicBezTo>
                  <a:cubicBezTo>
                    <a:pt x="53" y="212"/>
                    <a:pt x="53" y="212"/>
                    <a:pt x="53" y="212"/>
                  </a:cubicBezTo>
                  <a:moveTo>
                    <a:pt x="50" y="210"/>
                  </a:moveTo>
                  <a:cubicBezTo>
                    <a:pt x="50" y="209"/>
                    <a:pt x="50" y="208"/>
                    <a:pt x="49" y="208"/>
                  </a:cubicBezTo>
                  <a:cubicBezTo>
                    <a:pt x="49" y="208"/>
                    <a:pt x="49" y="208"/>
                    <a:pt x="49" y="208"/>
                  </a:cubicBezTo>
                  <a:cubicBezTo>
                    <a:pt x="49" y="208"/>
                    <a:pt x="49" y="208"/>
                    <a:pt x="49" y="208"/>
                  </a:cubicBezTo>
                  <a:cubicBezTo>
                    <a:pt x="49" y="207"/>
                    <a:pt x="49" y="207"/>
                    <a:pt x="50" y="206"/>
                  </a:cubicBezTo>
                  <a:cubicBezTo>
                    <a:pt x="50" y="206"/>
                    <a:pt x="50" y="206"/>
                    <a:pt x="50" y="206"/>
                  </a:cubicBezTo>
                  <a:cubicBezTo>
                    <a:pt x="50" y="207"/>
                    <a:pt x="51" y="207"/>
                    <a:pt x="51" y="208"/>
                  </a:cubicBezTo>
                  <a:cubicBezTo>
                    <a:pt x="51" y="208"/>
                    <a:pt x="50" y="209"/>
                    <a:pt x="50" y="210"/>
                  </a:cubicBezTo>
                  <a:moveTo>
                    <a:pt x="59" y="211"/>
                  </a:moveTo>
                  <a:cubicBezTo>
                    <a:pt x="59" y="210"/>
                    <a:pt x="59" y="210"/>
                    <a:pt x="59" y="210"/>
                  </a:cubicBezTo>
                  <a:cubicBezTo>
                    <a:pt x="58" y="210"/>
                    <a:pt x="57" y="210"/>
                    <a:pt x="57" y="209"/>
                  </a:cubicBezTo>
                  <a:cubicBezTo>
                    <a:pt x="56" y="208"/>
                    <a:pt x="55" y="208"/>
                    <a:pt x="55" y="207"/>
                  </a:cubicBezTo>
                  <a:cubicBezTo>
                    <a:pt x="54" y="206"/>
                    <a:pt x="53" y="205"/>
                    <a:pt x="53" y="204"/>
                  </a:cubicBezTo>
                  <a:cubicBezTo>
                    <a:pt x="52" y="204"/>
                    <a:pt x="52" y="204"/>
                    <a:pt x="52" y="204"/>
                  </a:cubicBezTo>
                  <a:cubicBezTo>
                    <a:pt x="53" y="204"/>
                    <a:pt x="53" y="204"/>
                    <a:pt x="53" y="204"/>
                  </a:cubicBezTo>
                  <a:cubicBezTo>
                    <a:pt x="55" y="197"/>
                    <a:pt x="60" y="192"/>
                    <a:pt x="65" y="189"/>
                  </a:cubicBezTo>
                  <a:cubicBezTo>
                    <a:pt x="66" y="192"/>
                    <a:pt x="67" y="196"/>
                    <a:pt x="68" y="199"/>
                  </a:cubicBezTo>
                  <a:cubicBezTo>
                    <a:pt x="68" y="201"/>
                    <a:pt x="69" y="203"/>
                    <a:pt x="69" y="204"/>
                  </a:cubicBezTo>
                  <a:cubicBezTo>
                    <a:pt x="69" y="206"/>
                    <a:pt x="68" y="207"/>
                    <a:pt x="67" y="208"/>
                  </a:cubicBezTo>
                  <a:cubicBezTo>
                    <a:pt x="67" y="209"/>
                    <a:pt x="65" y="210"/>
                    <a:pt x="64" y="210"/>
                  </a:cubicBezTo>
                  <a:cubicBezTo>
                    <a:pt x="62" y="211"/>
                    <a:pt x="60" y="211"/>
                    <a:pt x="59" y="211"/>
                  </a:cubicBezTo>
                  <a:moveTo>
                    <a:pt x="62" y="187"/>
                  </a:moveTo>
                  <a:cubicBezTo>
                    <a:pt x="63" y="185"/>
                    <a:pt x="64" y="183"/>
                    <a:pt x="64" y="181"/>
                  </a:cubicBezTo>
                  <a:cubicBezTo>
                    <a:pt x="64" y="183"/>
                    <a:pt x="64" y="184"/>
                    <a:pt x="65" y="185"/>
                  </a:cubicBezTo>
                  <a:cubicBezTo>
                    <a:pt x="64" y="186"/>
                    <a:pt x="63" y="186"/>
                    <a:pt x="62" y="187"/>
                  </a:cubicBezTo>
                  <a:moveTo>
                    <a:pt x="48" y="206"/>
                  </a:moveTo>
                  <a:cubicBezTo>
                    <a:pt x="47" y="205"/>
                    <a:pt x="47" y="204"/>
                    <a:pt x="46" y="204"/>
                  </a:cubicBezTo>
                  <a:cubicBezTo>
                    <a:pt x="45" y="202"/>
                    <a:pt x="43" y="201"/>
                    <a:pt x="41" y="200"/>
                  </a:cubicBezTo>
                  <a:cubicBezTo>
                    <a:pt x="42" y="194"/>
                    <a:pt x="43" y="189"/>
                    <a:pt x="45" y="184"/>
                  </a:cubicBezTo>
                  <a:cubicBezTo>
                    <a:pt x="47" y="184"/>
                    <a:pt x="48" y="183"/>
                    <a:pt x="49" y="183"/>
                  </a:cubicBezTo>
                  <a:cubicBezTo>
                    <a:pt x="53" y="182"/>
                    <a:pt x="56" y="180"/>
                    <a:pt x="60" y="179"/>
                  </a:cubicBezTo>
                  <a:cubicBezTo>
                    <a:pt x="58" y="183"/>
                    <a:pt x="56" y="187"/>
                    <a:pt x="55" y="192"/>
                  </a:cubicBezTo>
                  <a:cubicBezTo>
                    <a:pt x="56" y="192"/>
                    <a:pt x="56" y="192"/>
                    <a:pt x="56" y="192"/>
                  </a:cubicBezTo>
                  <a:cubicBezTo>
                    <a:pt x="53" y="195"/>
                    <a:pt x="51" y="199"/>
                    <a:pt x="49" y="203"/>
                  </a:cubicBezTo>
                  <a:cubicBezTo>
                    <a:pt x="49" y="203"/>
                    <a:pt x="49" y="203"/>
                    <a:pt x="49" y="203"/>
                  </a:cubicBezTo>
                  <a:cubicBezTo>
                    <a:pt x="49" y="204"/>
                    <a:pt x="49" y="204"/>
                    <a:pt x="49" y="204"/>
                  </a:cubicBezTo>
                  <a:cubicBezTo>
                    <a:pt x="49" y="204"/>
                    <a:pt x="49" y="204"/>
                    <a:pt x="49" y="204"/>
                  </a:cubicBezTo>
                  <a:cubicBezTo>
                    <a:pt x="49" y="204"/>
                    <a:pt x="49" y="204"/>
                    <a:pt x="49" y="204"/>
                  </a:cubicBezTo>
                  <a:cubicBezTo>
                    <a:pt x="48" y="205"/>
                    <a:pt x="48" y="205"/>
                    <a:pt x="48" y="206"/>
                  </a:cubicBezTo>
                  <a:moveTo>
                    <a:pt x="57" y="190"/>
                  </a:moveTo>
                  <a:cubicBezTo>
                    <a:pt x="59" y="186"/>
                    <a:pt x="60" y="182"/>
                    <a:pt x="62" y="178"/>
                  </a:cubicBezTo>
                  <a:cubicBezTo>
                    <a:pt x="63" y="178"/>
                    <a:pt x="63" y="177"/>
                    <a:pt x="64" y="177"/>
                  </a:cubicBezTo>
                  <a:cubicBezTo>
                    <a:pt x="64" y="177"/>
                    <a:pt x="64" y="177"/>
                    <a:pt x="64" y="177"/>
                  </a:cubicBezTo>
                  <a:cubicBezTo>
                    <a:pt x="64" y="178"/>
                    <a:pt x="64" y="178"/>
                    <a:pt x="64" y="178"/>
                  </a:cubicBezTo>
                  <a:cubicBezTo>
                    <a:pt x="63" y="178"/>
                    <a:pt x="63" y="178"/>
                    <a:pt x="63" y="178"/>
                  </a:cubicBezTo>
                  <a:cubicBezTo>
                    <a:pt x="63" y="181"/>
                    <a:pt x="61" y="185"/>
                    <a:pt x="59" y="188"/>
                  </a:cubicBezTo>
                  <a:cubicBezTo>
                    <a:pt x="59" y="189"/>
                    <a:pt x="59" y="189"/>
                    <a:pt x="59" y="189"/>
                  </a:cubicBezTo>
                  <a:cubicBezTo>
                    <a:pt x="59" y="189"/>
                    <a:pt x="58" y="190"/>
                    <a:pt x="57" y="190"/>
                  </a:cubicBezTo>
                  <a:moveTo>
                    <a:pt x="62" y="149"/>
                  </a:moveTo>
                  <a:cubicBezTo>
                    <a:pt x="68" y="149"/>
                    <a:pt x="74" y="148"/>
                    <a:pt x="78" y="147"/>
                  </a:cubicBezTo>
                  <a:cubicBezTo>
                    <a:pt x="78" y="147"/>
                    <a:pt x="78" y="147"/>
                    <a:pt x="78" y="147"/>
                  </a:cubicBezTo>
                  <a:cubicBezTo>
                    <a:pt x="77" y="149"/>
                    <a:pt x="74" y="153"/>
                    <a:pt x="72" y="154"/>
                  </a:cubicBezTo>
                  <a:cubicBezTo>
                    <a:pt x="70" y="156"/>
                    <a:pt x="66" y="157"/>
                    <a:pt x="62" y="157"/>
                  </a:cubicBezTo>
                  <a:cubicBezTo>
                    <a:pt x="62" y="157"/>
                    <a:pt x="62" y="157"/>
                    <a:pt x="62" y="157"/>
                  </a:cubicBezTo>
                  <a:cubicBezTo>
                    <a:pt x="62" y="157"/>
                    <a:pt x="62" y="157"/>
                    <a:pt x="62" y="157"/>
                  </a:cubicBezTo>
                  <a:cubicBezTo>
                    <a:pt x="62" y="157"/>
                    <a:pt x="61" y="157"/>
                    <a:pt x="61" y="156"/>
                  </a:cubicBezTo>
                  <a:cubicBezTo>
                    <a:pt x="57" y="156"/>
                    <a:pt x="54" y="155"/>
                    <a:pt x="51" y="153"/>
                  </a:cubicBezTo>
                  <a:cubicBezTo>
                    <a:pt x="48" y="151"/>
                    <a:pt x="46" y="149"/>
                    <a:pt x="45" y="147"/>
                  </a:cubicBezTo>
                  <a:cubicBezTo>
                    <a:pt x="46" y="147"/>
                    <a:pt x="47" y="147"/>
                    <a:pt x="48" y="148"/>
                  </a:cubicBezTo>
                  <a:cubicBezTo>
                    <a:pt x="53" y="148"/>
                    <a:pt x="58" y="149"/>
                    <a:pt x="62" y="149"/>
                  </a:cubicBezTo>
                  <a:moveTo>
                    <a:pt x="30" y="181"/>
                  </a:moveTo>
                  <a:cubicBezTo>
                    <a:pt x="30" y="180"/>
                    <a:pt x="29" y="179"/>
                    <a:pt x="29" y="179"/>
                  </a:cubicBezTo>
                  <a:cubicBezTo>
                    <a:pt x="32" y="174"/>
                    <a:pt x="34" y="166"/>
                    <a:pt x="37" y="159"/>
                  </a:cubicBezTo>
                  <a:cubicBezTo>
                    <a:pt x="38" y="155"/>
                    <a:pt x="39" y="151"/>
                    <a:pt x="40" y="148"/>
                  </a:cubicBezTo>
                  <a:cubicBezTo>
                    <a:pt x="40" y="147"/>
                    <a:pt x="40" y="145"/>
                    <a:pt x="40" y="144"/>
                  </a:cubicBezTo>
                  <a:cubicBezTo>
                    <a:pt x="40" y="144"/>
                    <a:pt x="40" y="144"/>
                    <a:pt x="40" y="144"/>
                  </a:cubicBezTo>
                  <a:cubicBezTo>
                    <a:pt x="41" y="144"/>
                    <a:pt x="41" y="144"/>
                    <a:pt x="41" y="144"/>
                  </a:cubicBezTo>
                  <a:cubicBezTo>
                    <a:pt x="41" y="145"/>
                    <a:pt x="41" y="145"/>
                    <a:pt x="41" y="145"/>
                  </a:cubicBezTo>
                  <a:cubicBezTo>
                    <a:pt x="41" y="150"/>
                    <a:pt x="45" y="153"/>
                    <a:pt x="49" y="156"/>
                  </a:cubicBezTo>
                  <a:cubicBezTo>
                    <a:pt x="52" y="158"/>
                    <a:pt x="56" y="160"/>
                    <a:pt x="60" y="160"/>
                  </a:cubicBezTo>
                  <a:cubicBezTo>
                    <a:pt x="61" y="160"/>
                    <a:pt x="62" y="160"/>
                    <a:pt x="62" y="160"/>
                  </a:cubicBezTo>
                  <a:cubicBezTo>
                    <a:pt x="65" y="160"/>
                    <a:pt x="67" y="160"/>
                    <a:pt x="70" y="159"/>
                  </a:cubicBezTo>
                  <a:cubicBezTo>
                    <a:pt x="68" y="161"/>
                    <a:pt x="66" y="164"/>
                    <a:pt x="65" y="168"/>
                  </a:cubicBezTo>
                  <a:cubicBezTo>
                    <a:pt x="65" y="170"/>
                    <a:pt x="64" y="171"/>
                    <a:pt x="64" y="173"/>
                  </a:cubicBezTo>
                  <a:cubicBezTo>
                    <a:pt x="64" y="173"/>
                    <a:pt x="64" y="173"/>
                    <a:pt x="64" y="173"/>
                  </a:cubicBezTo>
                  <a:cubicBezTo>
                    <a:pt x="59" y="175"/>
                    <a:pt x="53" y="177"/>
                    <a:pt x="48" y="180"/>
                  </a:cubicBezTo>
                  <a:cubicBezTo>
                    <a:pt x="47" y="180"/>
                    <a:pt x="46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4" y="180"/>
                    <a:pt x="44" y="180"/>
                    <a:pt x="44" y="180"/>
                  </a:cubicBezTo>
                  <a:cubicBezTo>
                    <a:pt x="43" y="180"/>
                    <a:pt x="43" y="180"/>
                    <a:pt x="43" y="180"/>
                  </a:cubicBezTo>
                  <a:cubicBezTo>
                    <a:pt x="42" y="182"/>
                    <a:pt x="42" y="182"/>
                    <a:pt x="42" y="182"/>
                  </a:cubicBezTo>
                  <a:cubicBezTo>
                    <a:pt x="40" y="187"/>
                    <a:pt x="39" y="193"/>
                    <a:pt x="38" y="198"/>
                  </a:cubicBezTo>
                  <a:cubicBezTo>
                    <a:pt x="37" y="198"/>
                    <a:pt x="37" y="198"/>
                    <a:pt x="37" y="198"/>
                  </a:cubicBezTo>
                  <a:cubicBezTo>
                    <a:pt x="36" y="198"/>
                    <a:pt x="35" y="197"/>
                    <a:pt x="35" y="197"/>
                  </a:cubicBezTo>
                  <a:cubicBezTo>
                    <a:pt x="34" y="196"/>
                    <a:pt x="34" y="195"/>
                    <a:pt x="34" y="194"/>
                  </a:cubicBezTo>
                  <a:cubicBezTo>
                    <a:pt x="33" y="191"/>
                    <a:pt x="32" y="189"/>
                    <a:pt x="32" y="186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3" y="183"/>
                    <a:pt x="36" y="177"/>
                    <a:pt x="37" y="174"/>
                  </a:cubicBezTo>
                  <a:cubicBezTo>
                    <a:pt x="37" y="173"/>
                    <a:pt x="37" y="173"/>
                    <a:pt x="37" y="173"/>
                  </a:cubicBezTo>
                  <a:cubicBezTo>
                    <a:pt x="38" y="173"/>
                    <a:pt x="38" y="172"/>
                    <a:pt x="39" y="172"/>
                  </a:cubicBezTo>
                  <a:cubicBezTo>
                    <a:pt x="42" y="170"/>
                    <a:pt x="45" y="169"/>
                    <a:pt x="47" y="167"/>
                  </a:cubicBezTo>
                  <a:cubicBezTo>
                    <a:pt x="50" y="166"/>
                    <a:pt x="53" y="164"/>
                    <a:pt x="56" y="162"/>
                  </a:cubicBezTo>
                  <a:cubicBezTo>
                    <a:pt x="54" y="159"/>
                    <a:pt x="54" y="159"/>
                    <a:pt x="54" y="159"/>
                  </a:cubicBezTo>
                  <a:cubicBezTo>
                    <a:pt x="51" y="161"/>
                    <a:pt x="49" y="163"/>
                    <a:pt x="46" y="164"/>
                  </a:cubicBezTo>
                  <a:cubicBezTo>
                    <a:pt x="43" y="165"/>
                    <a:pt x="40" y="167"/>
                    <a:pt x="37" y="169"/>
                  </a:cubicBezTo>
                  <a:cubicBezTo>
                    <a:pt x="36" y="169"/>
                    <a:pt x="35" y="170"/>
                    <a:pt x="35" y="171"/>
                  </a:cubicBezTo>
                  <a:cubicBezTo>
                    <a:pt x="34" y="171"/>
                    <a:pt x="34" y="172"/>
                    <a:pt x="34" y="173"/>
                  </a:cubicBezTo>
                  <a:cubicBezTo>
                    <a:pt x="33" y="174"/>
                    <a:pt x="31" y="178"/>
                    <a:pt x="30" y="181"/>
                  </a:cubicBezTo>
                  <a:moveTo>
                    <a:pt x="62" y="145"/>
                  </a:moveTo>
                  <a:cubicBezTo>
                    <a:pt x="61" y="145"/>
                    <a:pt x="60" y="145"/>
                    <a:pt x="59" y="145"/>
                  </a:cubicBezTo>
                  <a:cubicBezTo>
                    <a:pt x="66" y="144"/>
                    <a:pt x="72" y="143"/>
                    <a:pt x="79" y="141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0" y="142"/>
                    <a:pt x="79" y="143"/>
                  </a:cubicBezTo>
                  <a:cubicBezTo>
                    <a:pt x="79" y="143"/>
                    <a:pt x="78" y="143"/>
                    <a:pt x="77" y="143"/>
                  </a:cubicBezTo>
                  <a:cubicBezTo>
                    <a:pt x="73" y="145"/>
                    <a:pt x="68" y="145"/>
                    <a:pt x="62" y="145"/>
                  </a:cubicBezTo>
                  <a:moveTo>
                    <a:pt x="40" y="138"/>
                  </a:moveTo>
                  <a:cubicBezTo>
                    <a:pt x="40" y="137"/>
                    <a:pt x="40" y="137"/>
                    <a:pt x="40" y="137"/>
                  </a:cubicBezTo>
                  <a:cubicBezTo>
                    <a:pt x="40" y="138"/>
                    <a:pt x="40" y="138"/>
                    <a:pt x="40" y="138"/>
                  </a:cubicBezTo>
                  <a:cubicBezTo>
                    <a:pt x="40" y="138"/>
                    <a:pt x="40" y="138"/>
                    <a:pt x="40" y="138"/>
                  </a:cubicBezTo>
                  <a:moveTo>
                    <a:pt x="52" y="140"/>
                  </a:moveTo>
                  <a:cubicBezTo>
                    <a:pt x="56" y="140"/>
                    <a:pt x="61" y="139"/>
                    <a:pt x="66" y="139"/>
                  </a:cubicBezTo>
                  <a:cubicBezTo>
                    <a:pt x="70" y="138"/>
                    <a:pt x="75" y="138"/>
                    <a:pt x="79" y="137"/>
                  </a:cubicBezTo>
                  <a:cubicBezTo>
                    <a:pt x="79" y="137"/>
                    <a:pt x="79" y="137"/>
                    <a:pt x="79" y="137"/>
                  </a:cubicBezTo>
                  <a:cubicBezTo>
                    <a:pt x="70" y="140"/>
                    <a:pt x="61" y="142"/>
                    <a:pt x="52" y="142"/>
                  </a:cubicBezTo>
                  <a:cubicBezTo>
                    <a:pt x="52" y="142"/>
                    <a:pt x="52" y="142"/>
                    <a:pt x="52" y="142"/>
                  </a:cubicBezTo>
                  <a:cubicBezTo>
                    <a:pt x="49" y="142"/>
                    <a:pt x="47" y="142"/>
                    <a:pt x="44" y="141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3" y="140"/>
                    <a:pt x="43" y="139"/>
                    <a:pt x="43" y="139"/>
                  </a:cubicBezTo>
                  <a:cubicBezTo>
                    <a:pt x="46" y="140"/>
                    <a:pt x="49" y="140"/>
                    <a:pt x="52" y="140"/>
                  </a:cubicBezTo>
                  <a:moveTo>
                    <a:pt x="15" y="213"/>
                  </a:moveTo>
                  <a:cubicBezTo>
                    <a:pt x="14" y="210"/>
                    <a:pt x="12" y="206"/>
                    <a:pt x="10" y="202"/>
                  </a:cubicBezTo>
                  <a:cubicBezTo>
                    <a:pt x="8" y="198"/>
                    <a:pt x="6" y="194"/>
                    <a:pt x="5" y="190"/>
                  </a:cubicBezTo>
                  <a:cubicBezTo>
                    <a:pt x="4" y="188"/>
                    <a:pt x="4" y="186"/>
                    <a:pt x="4" y="185"/>
                  </a:cubicBezTo>
                  <a:cubicBezTo>
                    <a:pt x="4" y="184"/>
                    <a:pt x="4" y="183"/>
                    <a:pt x="4" y="183"/>
                  </a:cubicBezTo>
                  <a:cubicBezTo>
                    <a:pt x="4" y="182"/>
                    <a:pt x="5" y="181"/>
                    <a:pt x="5" y="180"/>
                  </a:cubicBezTo>
                  <a:cubicBezTo>
                    <a:pt x="6" y="179"/>
                    <a:pt x="7" y="178"/>
                    <a:pt x="7" y="177"/>
                  </a:cubicBezTo>
                  <a:cubicBezTo>
                    <a:pt x="14" y="163"/>
                    <a:pt x="18" y="152"/>
                    <a:pt x="25" y="138"/>
                  </a:cubicBezTo>
                  <a:cubicBezTo>
                    <a:pt x="25" y="137"/>
                    <a:pt x="27" y="136"/>
                    <a:pt x="28" y="135"/>
                  </a:cubicBezTo>
                  <a:cubicBezTo>
                    <a:pt x="29" y="134"/>
                    <a:pt x="31" y="134"/>
                    <a:pt x="32" y="134"/>
                  </a:cubicBezTo>
                  <a:cubicBezTo>
                    <a:pt x="32" y="134"/>
                    <a:pt x="32" y="134"/>
                    <a:pt x="32" y="13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34" y="134"/>
                    <a:pt x="35" y="136"/>
                    <a:pt x="36" y="137"/>
                  </a:cubicBezTo>
                  <a:cubicBezTo>
                    <a:pt x="37" y="138"/>
                    <a:pt x="37" y="140"/>
                    <a:pt x="37" y="142"/>
                  </a:cubicBezTo>
                  <a:cubicBezTo>
                    <a:pt x="37" y="142"/>
                    <a:pt x="37" y="142"/>
                    <a:pt x="37" y="142"/>
                  </a:cubicBezTo>
                  <a:cubicBezTo>
                    <a:pt x="37" y="142"/>
                    <a:pt x="37" y="143"/>
                    <a:pt x="37" y="144"/>
                  </a:cubicBezTo>
                  <a:cubicBezTo>
                    <a:pt x="36" y="147"/>
                    <a:pt x="35" y="154"/>
                    <a:pt x="32" y="161"/>
                  </a:cubicBezTo>
                  <a:cubicBezTo>
                    <a:pt x="30" y="168"/>
                    <a:pt x="28" y="174"/>
                    <a:pt x="25" y="178"/>
                  </a:cubicBezTo>
                  <a:cubicBezTo>
                    <a:pt x="25" y="179"/>
                    <a:pt x="25" y="179"/>
                    <a:pt x="25" y="179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7" y="182"/>
                    <a:pt x="28" y="184"/>
                    <a:pt x="28" y="187"/>
                  </a:cubicBezTo>
                  <a:cubicBezTo>
                    <a:pt x="29" y="189"/>
                    <a:pt x="29" y="192"/>
                    <a:pt x="30" y="195"/>
                  </a:cubicBezTo>
                  <a:cubicBezTo>
                    <a:pt x="30" y="196"/>
                    <a:pt x="31" y="198"/>
                    <a:pt x="32" y="199"/>
                  </a:cubicBezTo>
                  <a:cubicBezTo>
                    <a:pt x="33" y="201"/>
                    <a:pt x="35" y="201"/>
                    <a:pt x="36" y="202"/>
                  </a:cubicBezTo>
                  <a:cubicBezTo>
                    <a:pt x="39" y="202"/>
                    <a:pt x="42" y="204"/>
                    <a:pt x="44" y="206"/>
                  </a:cubicBezTo>
                  <a:cubicBezTo>
                    <a:pt x="46" y="208"/>
                    <a:pt x="47" y="211"/>
                    <a:pt x="47" y="213"/>
                  </a:cubicBezTo>
                  <a:cubicBezTo>
                    <a:pt x="47" y="215"/>
                    <a:pt x="47" y="215"/>
                    <a:pt x="47" y="215"/>
                  </a:cubicBezTo>
                  <a:cubicBezTo>
                    <a:pt x="49" y="215"/>
                    <a:pt x="49" y="215"/>
                    <a:pt x="49" y="215"/>
                  </a:cubicBezTo>
                  <a:cubicBezTo>
                    <a:pt x="50" y="215"/>
                    <a:pt x="52" y="215"/>
                    <a:pt x="53" y="215"/>
                  </a:cubicBezTo>
                  <a:cubicBezTo>
                    <a:pt x="57" y="215"/>
                    <a:pt x="61" y="215"/>
                    <a:pt x="65" y="213"/>
                  </a:cubicBezTo>
                  <a:cubicBezTo>
                    <a:pt x="67" y="213"/>
                    <a:pt x="68" y="212"/>
                    <a:pt x="70" y="211"/>
                  </a:cubicBezTo>
                  <a:cubicBezTo>
                    <a:pt x="72" y="209"/>
                    <a:pt x="72" y="207"/>
                    <a:pt x="72" y="204"/>
                  </a:cubicBezTo>
                  <a:cubicBezTo>
                    <a:pt x="72" y="202"/>
                    <a:pt x="72" y="200"/>
                    <a:pt x="71" y="198"/>
                  </a:cubicBezTo>
                  <a:cubicBezTo>
                    <a:pt x="70" y="191"/>
                    <a:pt x="67" y="184"/>
                    <a:pt x="67" y="177"/>
                  </a:cubicBezTo>
                  <a:cubicBezTo>
                    <a:pt x="67" y="175"/>
                    <a:pt x="68" y="172"/>
                    <a:pt x="69" y="169"/>
                  </a:cubicBezTo>
                  <a:cubicBezTo>
                    <a:pt x="70" y="165"/>
                    <a:pt x="72" y="162"/>
                    <a:pt x="74" y="160"/>
                  </a:cubicBezTo>
                  <a:cubicBezTo>
                    <a:pt x="76" y="158"/>
                    <a:pt x="77" y="158"/>
                    <a:pt x="79" y="158"/>
                  </a:cubicBezTo>
                  <a:cubicBezTo>
                    <a:pt x="79" y="158"/>
                    <a:pt x="79" y="158"/>
                    <a:pt x="79" y="158"/>
                  </a:cubicBezTo>
                  <a:cubicBezTo>
                    <a:pt x="81" y="158"/>
                    <a:pt x="82" y="158"/>
                    <a:pt x="83" y="159"/>
                  </a:cubicBezTo>
                  <a:cubicBezTo>
                    <a:pt x="84" y="160"/>
                    <a:pt x="85" y="161"/>
                    <a:pt x="85" y="162"/>
                  </a:cubicBezTo>
                  <a:cubicBezTo>
                    <a:pt x="85" y="162"/>
                    <a:pt x="85" y="162"/>
                    <a:pt x="85" y="162"/>
                  </a:cubicBezTo>
                  <a:cubicBezTo>
                    <a:pt x="85" y="164"/>
                    <a:pt x="85" y="166"/>
                    <a:pt x="85" y="169"/>
                  </a:cubicBezTo>
                  <a:cubicBezTo>
                    <a:pt x="85" y="178"/>
                    <a:pt x="86" y="188"/>
                    <a:pt x="89" y="197"/>
                  </a:cubicBezTo>
                  <a:cubicBezTo>
                    <a:pt x="94" y="213"/>
                    <a:pt x="98" y="220"/>
                    <a:pt x="102" y="235"/>
                  </a:cubicBezTo>
                  <a:cubicBezTo>
                    <a:pt x="102" y="239"/>
                    <a:pt x="103" y="241"/>
                    <a:pt x="103" y="244"/>
                  </a:cubicBezTo>
                  <a:cubicBezTo>
                    <a:pt x="103" y="250"/>
                    <a:pt x="101" y="255"/>
                    <a:pt x="98" y="259"/>
                  </a:cubicBezTo>
                  <a:cubicBezTo>
                    <a:pt x="96" y="263"/>
                    <a:pt x="93" y="267"/>
                    <a:pt x="92" y="272"/>
                  </a:cubicBezTo>
                  <a:cubicBezTo>
                    <a:pt x="92" y="272"/>
                    <a:pt x="92" y="272"/>
                    <a:pt x="92" y="272"/>
                  </a:cubicBezTo>
                  <a:cubicBezTo>
                    <a:pt x="92" y="275"/>
                    <a:pt x="92" y="278"/>
                    <a:pt x="92" y="281"/>
                  </a:cubicBezTo>
                  <a:cubicBezTo>
                    <a:pt x="91" y="281"/>
                    <a:pt x="91" y="282"/>
                    <a:pt x="91" y="283"/>
                  </a:cubicBezTo>
                  <a:cubicBezTo>
                    <a:pt x="92" y="283"/>
                    <a:pt x="92" y="283"/>
                    <a:pt x="92" y="283"/>
                  </a:cubicBezTo>
                  <a:cubicBezTo>
                    <a:pt x="91" y="286"/>
                    <a:pt x="91" y="288"/>
                    <a:pt x="91" y="291"/>
                  </a:cubicBezTo>
                  <a:cubicBezTo>
                    <a:pt x="95" y="291"/>
                    <a:pt x="95" y="291"/>
                    <a:pt x="95" y="291"/>
                  </a:cubicBezTo>
                  <a:cubicBezTo>
                    <a:pt x="95" y="289"/>
                    <a:pt x="95" y="286"/>
                    <a:pt x="95" y="284"/>
                  </a:cubicBezTo>
                  <a:cubicBezTo>
                    <a:pt x="97" y="284"/>
                    <a:pt x="98" y="285"/>
                    <a:pt x="99" y="286"/>
                  </a:cubicBezTo>
                  <a:cubicBezTo>
                    <a:pt x="100" y="287"/>
                    <a:pt x="100" y="288"/>
                    <a:pt x="100" y="289"/>
                  </a:cubicBezTo>
                  <a:cubicBezTo>
                    <a:pt x="100" y="290"/>
                    <a:pt x="99" y="291"/>
                    <a:pt x="98" y="292"/>
                  </a:cubicBezTo>
                  <a:cubicBezTo>
                    <a:pt x="96" y="294"/>
                    <a:pt x="93" y="295"/>
                    <a:pt x="90" y="296"/>
                  </a:cubicBezTo>
                  <a:cubicBezTo>
                    <a:pt x="87" y="297"/>
                    <a:pt x="84" y="298"/>
                    <a:pt x="82" y="298"/>
                  </a:cubicBezTo>
                  <a:cubicBezTo>
                    <a:pt x="79" y="299"/>
                    <a:pt x="77" y="299"/>
                    <a:pt x="74" y="299"/>
                  </a:cubicBezTo>
                  <a:cubicBezTo>
                    <a:pt x="74" y="299"/>
                    <a:pt x="74" y="299"/>
                    <a:pt x="74" y="299"/>
                  </a:cubicBezTo>
                  <a:cubicBezTo>
                    <a:pt x="70" y="299"/>
                    <a:pt x="66" y="298"/>
                    <a:pt x="61" y="298"/>
                  </a:cubicBezTo>
                  <a:cubicBezTo>
                    <a:pt x="48" y="297"/>
                    <a:pt x="41" y="294"/>
                    <a:pt x="38" y="292"/>
                  </a:cubicBezTo>
                  <a:cubicBezTo>
                    <a:pt x="37" y="292"/>
                    <a:pt x="36" y="291"/>
                    <a:pt x="36" y="290"/>
                  </a:cubicBezTo>
                  <a:cubicBezTo>
                    <a:pt x="36" y="290"/>
                    <a:pt x="36" y="289"/>
                    <a:pt x="36" y="288"/>
                  </a:cubicBezTo>
                  <a:cubicBezTo>
                    <a:pt x="36" y="288"/>
                    <a:pt x="36" y="288"/>
                    <a:pt x="36" y="288"/>
                  </a:cubicBezTo>
                  <a:cubicBezTo>
                    <a:pt x="36" y="287"/>
                    <a:pt x="36" y="287"/>
                    <a:pt x="36" y="287"/>
                  </a:cubicBezTo>
                  <a:cubicBezTo>
                    <a:pt x="37" y="287"/>
                    <a:pt x="38" y="286"/>
                    <a:pt x="40" y="285"/>
                  </a:cubicBezTo>
                  <a:cubicBezTo>
                    <a:pt x="40" y="286"/>
                    <a:pt x="40" y="286"/>
                    <a:pt x="40" y="286"/>
                  </a:cubicBezTo>
                  <a:cubicBezTo>
                    <a:pt x="40" y="288"/>
                    <a:pt x="40" y="289"/>
                    <a:pt x="40" y="291"/>
                  </a:cubicBezTo>
                  <a:cubicBezTo>
                    <a:pt x="44" y="291"/>
                    <a:pt x="44" y="291"/>
                    <a:pt x="44" y="291"/>
                  </a:cubicBezTo>
                  <a:cubicBezTo>
                    <a:pt x="44" y="290"/>
                    <a:pt x="44" y="288"/>
                    <a:pt x="44" y="286"/>
                  </a:cubicBezTo>
                  <a:cubicBezTo>
                    <a:pt x="44" y="281"/>
                    <a:pt x="44" y="276"/>
                    <a:pt x="43" y="271"/>
                  </a:cubicBezTo>
                  <a:cubicBezTo>
                    <a:pt x="43" y="271"/>
                    <a:pt x="43" y="271"/>
                    <a:pt x="43" y="271"/>
                  </a:cubicBezTo>
                  <a:cubicBezTo>
                    <a:pt x="40" y="272"/>
                    <a:pt x="40" y="272"/>
                    <a:pt x="40" y="272"/>
                  </a:cubicBezTo>
                  <a:cubicBezTo>
                    <a:pt x="43" y="271"/>
                    <a:pt x="43" y="271"/>
                    <a:pt x="43" y="271"/>
                  </a:cubicBezTo>
                  <a:cubicBezTo>
                    <a:pt x="43" y="271"/>
                    <a:pt x="43" y="271"/>
                    <a:pt x="43" y="271"/>
                  </a:cubicBezTo>
                  <a:cubicBezTo>
                    <a:pt x="38" y="264"/>
                    <a:pt x="34" y="257"/>
                    <a:pt x="30" y="251"/>
                  </a:cubicBezTo>
                  <a:cubicBezTo>
                    <a:pt x="26" y="245"/>
                    <a:pt x="24" y="241"/>
                    <a:pt x="23" y="239"/>
                  </a:cubicBezTo>
                  <a:cubicBezTo>
                    <a:pt x="21" y="237"/>
                    <a:pt x="21" y="235"/>
                    <a:pt x="20" y="232"/>
                  </a:cubicBezTo>
                  <a:cubicBezTo>
                    <a:pt x="20" y="233"/>
                    <a:pt x="21" y="234"/>
                    <a:pt x="21" y="235"/>
                  </a:cubicBezTo>
                  <a:cubicBezTo>
                    <a:pt x="21" y="235"/>
                    <a:pt x="21" y="235"/>
                    <a:pt x="21" y="235"/>
                  </a:cubicBezTo>
                  <a:cubicBezTo>
                    <a:pt x="22" y="235"/>
                    <a:pt x="22" y="235"/>
                    <a:pt x="22" y="235"/>
                  </a:cubicBezTo>
                  <a:cubicBezTo>
                    <a:pt x="25" y="238"/>
                    <a:pt x="25" y="238"/>
                    <a:pt x="25" y="238"/>
                  </a:cubicBezTo>
                  <a:cubicBezTo>
                    <a:pt x="25" y="234"/>
                    <a:pt x="25" y="234"/>
                    <a:pt x="25" y="234"/>
                  </a:cubicBezTo>
                  <a:cubicBezTo>
                    <a:pt x="24" y="234"/>
                    <a:pt x="24" y="234"/>
                    <a:pt x="24" y="234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21" y="226"/>
                    <a:pt x="18" y="220"/>
                    <a:pt x="15" y="214"/>
                  </a:cubicBezTo>
                  <a:cubicBezTo>
                    <a:pt x="15" y="213"/>
                    <a:pt x="15" y="213"/>
                    <a:pt x="15" y="213"/>
                  </a:cubicBezTo>
                  <a:cubicBezTo>
                    <a:pt x="15" y="213"/>
                    <a:pt x="15" y="213"/>
                    <a:pt x="15" y="213"/>
                  </a:cubicBezTo>
                  <a:moveTo>
                    <a:pt x="44" y="133"/>
                  </a:moveTo>
                  <a:cubicBezTo>
                    <a:pt x="45" y="133"/>
                    <a:pt x="45" y="133"/>
                    <a:pt x="45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57" y="133"/>
                    <a:pt x="68" y="131"/>
                    <a:pt x="80" y="129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79" y="131"/>
                    <a:pt x="78" y="132"/>
                    <a:pt x="78" y="133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4" y="134"/>
                    <a:pt x="70" y="135"/>
                    <a:pt x="65" y="135"/>
                  </a:cubicBezTo>
                  <a:cubicBezTo>
                    <a:pt x="61" y="136"/>
                    <a:pt x="56" y="136"/>
                    <a:pt x="52" y="136"/>
                  </a:cubicBezTo>
                  <a:cubicBezTo>
                    <a:pt x="52" y="136"/>
                    <a:pt x="52" y="136"/>
                    <a:pt x="52" y="136"/>
                  </a:cubicBezTo>
                  <a:cubicBezTo>
                    <a:pt x="52" y="136"/>
                    <a:pt x="52" y="136"/>
                    <a:pt x="52" y="136"/>
                  </a:cubicBezTo>
                  <a:cubicBezTo>
                    <a:pt x="49" y="136"/>
                    <a:pt x="46" y="136"/>
                    <a:pt x="44" y="135"/>
                  </a:cubicBezTo>
                  <a:cubicBezTo>
                    <a:pt x="44" y="135"/>
                    <a:pt x="44" y="135"/>
                    <a:pt x="44" y="135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3" y="134"/>
                    <a:pt x="43" y="134"/>
                    <a:pt x="43" y="133"/>
                  </a:cubicBezTo>
                  <a:cubicBezTo>
                    <a:pt x="44" y="133"/>
                    <a:pt x="44" y="133"/>
                    <a:pt x="44" y="133"/>
                  </a:cubicBezTo>
                  <a:moveTo>
                    <a:pt x="48" y="126"/>
                  </a:moveTo>
                  <a:cubicBezTo>
                    <a:pt x="49" y="126"/>
                    <a:pt x="50" y="126"/>
                    <a:pt x="51" y="125"/>
                  </a:cubicBezTo>
                  <a:cubicBezTo>
                    <a:pt x="60" y="125"/>
                    <a:pt x="70" y="124"/>
                    <a:pt x="79" y="124"/>
                  </a:cubicBezTo>
                  <a:cubicBezTo>
                    <a:pt x="79" y="124"/>
                    <a:pt x="79" y="124"/>
                    <a:pt x="79" y="124"/>
                  </a:cubicBezTo>
                  <a:cubicBezTo>
                    <a:pt x="79" y="125"/>
                    <a:pt x="79" y="125"/>
                    <a:pt x="78" y="125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7" y="127"/>
                    <a:pt x="56" y="129"/>
                    <a:pt x="45" y="130"/>
                  </a:cubicBezTo>
                  <a:cubicBezTo>
                    <a:pt x="45" y="130"/>
                    <a:pt x="45" y="130"/>
                    <a:pt x="45" y="130"/>
                  </a:cubicBezTo>
                  <a:cubicBezTo>
                    <a:pt x="44" y="130"/>
                    <a:pt x="44" y="130"/>
                    <a:pt x="44" y="130"/>
                  </a:cubicBezTo>
                  <a:cubicBezTo>
                    <a:pt x="44" y="130"/>
                    <a:pt x="44" y="130"/>
                    <a:pt x="44" y="130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8"/>
                    <a:pt x="43" y="128"/>
                  </a:cubicBezTo>
                  <a:cubicBezTo>
                    <a:pt x="43" y="127"/>
                    <a:pt x="43" y="126"/>
                    <a:pt x="43" y="125"/>
                  </a:cubicBezTo>
                  <a:cubicBezTo>
                    <a:pt x="44" y="125"/>
                    <a:pt x="46" y="126"/>
                    <a:pt x="48" y="126"/>
                  </a:cubicBezTo>
                  <a:moveTo>
                    <a:pt x="62" y="119"/>
                  </a:moveTo>
                  <a:cubicBezTo>
                    <a:pt x="66" y="119"/>
                    <a:pt x="69" y="119"/>
                    <a:pt x="73" y="118"/>
                  </a:cubicBezTo>
                  <a:cubicBezTo>
                    <a:pt x="75" y="118"/>
                    <a:pt x="77" y="118"/>
                    <a:pt x="79" y="117"/>
                  </a:cubicBezTo>
                  <a:cubicBezTo>
                    <a:pt x="79" y="118"/>
                    <a:pt x="79" y="119"/>
                    <a:pt x="79" y="120"/>
                  </a:cubicBezTo>
                  <a:cubicBezTo>
                    <a:pt x="79" y="120"/>
                    <a:pt x="79" y="120"/>
                    <a:pt x="79" y="120"/>
                  </a:cubicBezTo>
                  <a:cubicBezTo>
                    <a:pt x="70" y="121"/>
                    <a:pt x="60" y="121"/>
                    <a:pt x="51" y="122"/>
                  </a:cubicBezTo>
                  <a:cubicBezTo>
                    <a:pt x="50" y="122"/>
                    <a:pt x="49" y="122"/>
                    <a:pt x="48" y="122"/>
                  </a:cubicBezTo>
                  <a:cubicBezTo>
                    <a:pt x="48" y="122"/>
                    <a:pt x="48" y="122"/>
                    <a:pt x="48" y="122"/>
                  </a:cubicBezTo>
                  <a:cubicBezTo>
                    <a:pt x="46" y="122"/>
                    <a:pt x="44" y="122"/>
                    <a:pt x="42" y="121"/>
                  </a:cubicBezTo>
                  <a:cubicBezTo>
                    <a:pt x="42" y="121"/>
                    <a:pt x="42" y="120"/>
                    <a:pt x="42" y="120"/>
                  </a:cubicBezTo>
                  <a:cubicBezTo>
                    <a:pt x="42" y="119"/>
                    <a:pt x="42" y="119"/>
                    <a:pt x="42" y="118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49" y="118"/>
                    <a:pt x="56" y="119"/>
                    <a:pt x="62" y="119"/>
                  </a:cubicBezTo>
                  <a:moveTo>
                    <a:pt x="57" y="115"/>
                  </a:moveTo>
                  <a:cubicBezTo>
                    <a:pt x="55" y="115"/>
                    <a:pt x="53" y="115"/>
                    <a:pt x="51" y="115"/>
                  </a:cubicBezTo>
                  <a:cubicBezTo>
                    <a:pt x="53" y="114"/>
                    <a:pt x="55" y="114"/>
                    <a:pt x="57" y="114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57" y="115"/>
                    <a:pt x="57" y="115"/>
                    <a:pt x="57" y="115"/>
                  </a:cubicBezTo>
                  <a:moveTo>
                    <a:pt x="70" y="115"/>
                  </a:move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3" y="114"/>
                    <a:pt x="75" y="114"/>
                    <a:pt x="77" y="114"/>
                  </a:cubicBezTo>
                  <a:cubicBezTo>
                    <a:pt x="75" y="115"/>
                    <a:pt x="74" y="115"/>
                    <a:pt x="72" y="115"/>
                  </a:cubicBezTo>
                  <a:cubicBezTo>
                    <a:pt x="72" y="115"/>
                    <a:pt x="71" y="115"/>
                    <a:pt x="70" y="115"/>
                  </a:cubicBezTo>
                  <a:moveTo>
                    <a:pt x="62" y="115"/>
                  </a:moveTo>
                  <a:cubicBezTo>
                    <a:pt x="62" y="115"/>
                    <a:pt x="61" y="115"/>
                    <a:pt x="60" y="115"/>
                  </a:cubicBezTo>
                  <a:cubicBezTo>
                    <a:pt x="60" y="115"/>
                    <a:pt x="60" y="115"/>
                    <a:pt x="60" y="115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61" y="113"/>
                    <a:pt x="62" y="113"/>
                    <a:pt x="63" y="113"/>
                  </a:cubicBezTo>
                  <a:cubicBezTo>
                    <a:pt x="63" y="113"/>
                    <a:pt x="63" y="113"/>
                    <a:pt x="63" y="113"/>
                  </a:cubicBezTo>
                  <a:cubicBezTo>
                    <a:pt x="65" y="113"/>
                    <a:pt x="66" y="114"/>
                    <a:pt x="67" y="114"/>
                  </a:cubicBezTo>
                  <a:cubicBezTo>
                    <a:pt x="67" y="114"/>
                    <a:pt x="67" y="114"/>
                    <a:pt x="67" y="114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6" y="115"/>
                    <a:pt x="64" y="115"/>
                    <a:pt x="62" y="115"/>
                  </a:cubicBezTo>
                  <a:moveTo>
                    <a:pt x="60" y="110"/>
                  </a:moveTo>
                  <a:cubicBezTo>
                    <a:pt x="60" y="99"/>
                    <a:pt x="59" y="88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60" y="76"/>
                    <a:pt x="62" y="75"/>
                    <a:pt x="63" y="74"/>
                  </a:cubicBezTo>
                  <a:cubicBezTo>
                    <a:pt x="63" y="73"/>
                    <a:pt x="63" y="73"/>
                    <a:pt x="64" y="72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65" y="74"/>
                    <a:pt x="67" y="74"/>
                    <a:pt x="69" y="75"/>
                  </a:cubicBezTo>
                  <a:cubicBezTo>
                    <a:pt x="67" y="84"/>
                    <a:pt x="67" y="94"/>
                    <a:pt x="67" y="103"/>
                  </a:cubicBezTo>
                  <a:cubicBezTo>
                    <a:pt x="67" y="105"/>
                    <a:pt x="67" y="108"/>
                    <a:pt x="67" y="110"/>
                  </a:cubicBezTo>
                  <a:cubicBezTo>
                    <a:pt x="66" y="110"/>
                    <a:pt x="65" y="110"/>
                    <a:pt x="63" y="110"/>
                  </a:cubicBezTo>
                  <a:cubicBezTo>
                    <a:pt x="62" y="110"/>
                    <a:pt x="61" y="110"/>
                    <a:pt x="60" y="110"/>
                  </a:cubicBezTo>
                  <a:moveTo>
                    <a:pt x="74" y="70"/>
                  </a:moveTo>
                  <a:cubicBezTo>
                    <a:pt x="75" y="62"/>
                    <a:pt x="77" y="55"/>
                    <a:pt x="80" y="47"/>
                  </a:cubicBezTo>
                  <a:cubicBezTo>
                    <a:pt x="80" y="46"/>
                    <a:pt x="81" y="45"/>
                    <a:pt x="81" y="44"/>
                  </a:cubicBezTo>
                  <a:cubicBezTo>
                    <a:pt x="82" y="44"/>
                    <a:pt x="82" y="44"/>
                    <a:pt x="82" y="44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3" y="44"/>
                    <a:pt x="83" y="45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3" y="52"/>
                    <a:pt x="81" y="59"/>
                    <a:pt x="78" y="65"/>
                  </a:cubicBezTo>
                  <a:cubicBezTo>
                    <a:pt x="77" y="67"/>
                    <a:pt x="75" y="69"/>
                    <a:pt x="74" y="70"/>
                  </a:cubicBezTo>
                  <a:moveTo>
                    <a:pt x="53" y="72"/>
                  </a:moveTo>
                  <a:cubicBezTo>
                    <a:pt x="53" y="71"/>
                    <a:pt x="52" y="71"/>
                    <a:pt x="51" y="71"/>
                  </a:cubicBezTo>
                  <a:cubicBezTo>
                    <a:pt x="46" y="66"/>
                    <a:pt x="42" y="60"/>
                    <a:pt x="38" y="54"/>
                  </a:cubicBezTo>
                  <a:cubicBezTo>
                    <a:pt x="37" y="52"/>
                    <a:pt x="36" y="50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6"/>
                    <a:pt x="37" y="44"/>
                    <a:pt x="39" y="43"/>
                  </a:cubicBezTo>
                  <a:cubicBezTo>
                    <a:pt x="40" y="43"/>
                    <a:pt x="41" y="42"/>
                    <a:pt x="42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3" y="42"/>
                    <a:pt x="43" y="43"/>
                    <a:pt x="44" y="43"/>
                  </a:cubicBezTo>
                  <a:cubicBezTo>
                    <a:pt x="46" y="44"/>
                    <a:pt x="47" y="46"/>
                    <a:pt x="48" y="49"/>
                  </a:cubicBezTo>
                  <a:cubicBezTo>
                    <a:pt x="50" y="57"/>
                    <a:pt x="52" y="64"/>
                    <a:pt x="53" y="72"/>
                  </a:cubicBezTo>
                  <a:moveTo>
                    <a:pt x="64" y="63"/>
                  </a:moveTo>
                  <a:cubicBezTo>
                    <a:pt x="63" y="60"/>
                    <a:pt x="63" y="57"/>
                    <a:pt x="63" y="54"/>
                  </a:cubicBezTo>
                  <a:cubicBezTo>
                    <a:pt x="63" y="51"/>
                    <a:pt x="64" y="47"/>
                    <a:pt x="64" y="43"/>
                  </a:cubicBezTo>
                  <a:cubicBezTo>
                    <a:pt x="65" y="43"/>
                    <a:pt x="65" y="42"/>
                    <a:pt x="65" y="42"/>
                  </a:cubicBezTo>
                  <a:cubicBezTo>
                    <a:pt x="65" y="41"/>
                    <a:pt x="66" y="41"/>
                    <a:pt x="66" y="41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7" y="41"/>
                    <a:pt x="68" y="41"/>
                    <a:pt x="68" y="42"/>
                  </a:cubicBezTo>
                  <a:cubicBezTo>
                    <a:pt x="68" y="43"/>
                    <a:pt x="69" y="43"/>
                    <a:pt x="69" y="44"/>
                  </a:cubicBezTo>
                  <a:cubicBezTo>
                    <a:pt x="69" y="45"/>
                    <a:pt x="68" y="46"/>
                    <a:pt x="68" y="47"/>
                  </a:cubicBezTo>
                  <a:cubicBezTo>
                    <a:pt x="68" y="52"/>
                    <a:pt x="66" y="58"/>
                    <a:pt x="64" y="63"/>
                  </a:cubicBezTo>
                  <a:moveTo>
                    <a:pt x="41" y="114"/>
                  </a:moveTo>
                  <a:cubicBezTo>
                    <a:pt x="41" y="113"/>
                    <a:pt x="41" y="113"/>
                    <a:pt x="41" y="113"/>
                  </a:cubicBezTo>
                  <a:cubicBezTo>
                    <a:pt x="38" y="110"/>
                    <a:pt x="37" y="107"/>
                    <a:pt x="36" y="104"/>
                  </a:cubicBezTo>
                  <a:cubicBezTo>
                    <a:pt x="36" y="102"/>
                    <a:pt x="36" y="100"/>
                    <a:pt x="36" y="98"/>
                  </a:cubicBezTo>
                  <a:cubicBezTo>
                    <a:pt x="35" y="93"/>
                    <a:pt x="33" y="89"/>
                    <a:pt x="30" y="85"/>
                  </a:cubicBezTo>
                  <a:cubicBezTo>
                    <a:pt x="28" y="81"/>
                    <a:pt x="25" y="78"/>
                    <a:pt x="23" y="73"/>
                  </a:cubicBezTo>
                  <a:cubicBezTo>
                    <a:pt x="20" y="66"/>
                    <a:pt x="18" y="59"/>
                    <a:pt x="18" y="51"/>
                  </a:cubicBezTo>
                  <a:cubicBezTo>
                    <a:pt x="18" y="39"/>
                    <a:pt x="22" y="27"/>
                    <a:pt x="29" y="18"/>
                  </a:cubicBezTo>
                  <a:cubicBezTo>
                    <a:pt x="36" y="10"/>
                    <a:pt x="47" y="4"/>
                    <a:pt x="60" y="4"/>
                  </a:cubicBezTo>
                  <a:cubicBezTo>
                    <a:pt x="61" y="4"/>
                    <a:pt x="61" y="4"/>
                    <a:pt x="62" y="4"/>
                  </a:cubicBezTo>
                  <a:cubicBezTo>
                    <a:pt x="79" y="5"/>
                    <a:pt x="89" y="10"/>
                    <a:pt x="96" y="18"/>
                  </a:cubicBezTo>
                  <a:cubicBezTo>
                    <a:pt x="103" y="26"/>
                    <a:pt x="105" y="37"/>
                    <a:pt x="105" y="47"/>
                  </a:cubicBezTo>
                  <a:cubicBezTo>
                    <a:pt x="105" y="59"/>
                    <a:pt x="101" y="72"/>
                    <a:pt x="96" y="78"/>
                  </a:cubicBezTo>
                  <a:cubicBezTo>
                    <a:pt x="90" y="86"/>
                    <a:pt x="89" y="91"/>
                    <a:pt x="88" y="97"/>
                  </a:cubicBezTo>
                  <a:cubicBezTo>
                    <a:pt x="86" y="100"/>
                    <a:pt x="86" y="103"/>
                    <a:pt x="85" y="106"/>
                  </a:cubicBezTo>
                  <a:cubicBezTo>
                    <a:pt x="85" y="108"/>
                    <a:pt x="84" y="110"/>
                    <a:pt x="82" y="112"/>
                  </a:cubicBezTo>
                  <a:cubicBezTo>
                    <a:pt x="82" y="112"/>
                    <a:pt x="82" y="112"/>
                    <a:pt x="81" y="111"/>
                  </a:cubicBezTo>
                  <a:cubicBezTo>
                    <a:pt x="81" y="111"/>
                    <a:pt x="81" y="111"/>
                    <a:pt x="80" y="111"/>
                  </a:cubicBezTo>
                  <a:cubicBezTo>
                    <a:pt x="77" y="111"/>
                    <a:pt x="74" y="110"/>
                    <a:pt x="70" y="110"/>
                  </a:cubicBezTo>
                  <a:cubicBezTo>
                    <a:pt x="70" y="108"/>
                    <a:pt x="70" y="106"/>
                    <a:pt x="70" y="103"/>
                  </a:cubicBezTo>
                  <a:cubicBezTo>
                    <a:pt x="70" y="93"/>
                    <a:pt x="71" y="84"/>
                    <a:pt x="73" y="74"/>
                  </a:cubicBezTo>
                  <a:cubicBezTo>
                    <a:pt x="73" y="74"/>
                    <a:pt x="74" y="74"/>
                    <a:pt x="74" y="73"/>
                  </a:cubicBezTo>
                  <a:cubicBezTo>
                    <a:pt x="77" y="72"/>
                    <a:pt x="79" y="69"/>
                    <a:pt x="81" y="67"/>
                  </a:cubicBezTo>
                  <a:cubicBezTo>
                    <a:pt x="85" y="60"/>
                    <a:pt x="87" y="53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6" y="45"/>
                    <a:pt x="87" y="43"/>
                    <a:pt x="85" y="42"/>
                  </a:cubicBezTo>
                  <a:cubicBezTo>
                    <a:pt x="85" y="41"/>
                    <a:pt x="83" y="41"/>
                    <a:pt x="82" y="41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1" y="41"/>
                    <a:pt x="80" y="41"/>
                    <a:pt x="79" y="42"/>
                  </a:cubicBezTo>
                  <a:cubicBezTo>
                    <a:pt x="77" y="43"/>
                    <a:pt x="77" y="45"/>
                    <a:pt x="76" y="46"/>
                  </a:cubicBezTo>
                  <a:cubicBezTo>
                    <a:pt x="73" y="54"/>
                    <a:pt x="71" y="63"/>
                    <a:pt x="70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68" y="71"/>
                    <a:pt x="67" y="71"/>
                    <a:pt x="66" y="70"/>
                  </a:cubicBezTo>
                  <a:cubicBezTo>
                    <a:pt x="66" y="70"/>
                    <a:pt x="66" y="69"/>
                    <a:pt x="66" y="69"/>
                  </a:cubicBezTo>
                  <a:cubicBezTo>
                    <a:pt x="69" y="62"/>
                    <a:pt x="71" y="55"/>
                    <a:pt x="72" y="47"/>
                  </a:cubicBezTo>
                  <a:cubicBezTo>
                    <a:pt x="72" y="46"/>
                    <a:pt x="72" y="45"/>
                    <a:pt x="72" y="44"/>
                  </a:cubicBezTo>
                  <a:cubicBezTo>
                    <a:pt x="72" y="43"/>
                    <a:pt x="72" y="42"/>
                    <a:pt x="71" y="40"/>
                  </a:cubicBezTo>
                  <a:cubicBezTo>
                    <a:pt x="70" y="39"/>
                    <a:pt x="69" y="37"/>
                    <a:pt x="66" y="37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6" y="37"/>
                    <a:pt x="65" y="37"/>
                    <a:pt x="64" y="37"/>
                  </a:cubicBezTo>
                  <a:cubicBezTo>
                    <a:pt x="63" y="38"/>
                    <a:pt x="62" y="39"/>
                    <a:pt x="62" y="40"/>
                  </a:cubicBezTo>
                  <a:cubicBezTo>
                    <a:pt x="61" y="41"/>
                    <a:pt x="61" y="42"/>
                    <a:pt x="61" y="43"/>
                  </a:cubicBezTo>
                  <a:cubicBezTo>
                    <a:pt x="60" y="46"/>
                    <a:pt x="60" y="50"/>
                    <a:pt x="60" y="54"/>
                  </a:cubicBezTo>
                  <a:cubicBezTo>
                    <a:pt x="60" y="58"/>
                    <a:pt x="60" y="63"/>
                    <a:pt x="61" y="67"/>
                  </a:cubicBezTo>
                  <a:cubicBezTo>
                    <a:pt x="61" y="67"/>
                    <a:pt x="61" y="68"/>
                    <a:pt x="62" y="69"/>
                  </a:cubicBezTo>
                  <a:cubicBezTo>
                    <a:pt x="61" y="70"/>
                    <a:pt x="61" y="71"/>
                    <a:pt x="60" y="72"/>
                  </a:cubicBezTo>
                  <a:cubicBezTo>
                    <a:pt x="59" y="72"/>
                    <a:pt x="58" y="73"/>
                    <a:pt x="57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5" y="65"/>
                    <a:pt x="54" y="56"/>
                    <a:pt x="51" y="48"/>
                  </a:cubicBezTo>
                  <a:cubicBezTo>
                    <a:pt x="50" y="45"/>
                    <a:pt x="49" y="42"/>
                    <a:pt x="46" y="40"/>
                  </a:cubicBezTo>
                  <a:cubicBezTo>
                    <a:pt x="45" y="39"/>
                    <a:pt x="43" y="39"/>
                    <a:pt x="42" y="39"/>
                  </a:cubicBezTo>
                  <a:cubicBezTo>
                    <a:pt x="40" y="39"/>
                    <a:pt x="38" y="39"/>
                    <a:pt x="37" y="40"/>
                  </a:cubicBezTo>
                  <a:cubicBezTo>
                    <a:pt x="34" y="42"/>
                    <a:pt x="33" y="45"/>
                    <a:pt x="33" y="48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51"/>
                    <a:pt x="34" y="53"/>
                    <a:pt x="35" y="55"/>
                  </a:cubicBezTo>
                  <a:cubicBezTo>
                    <a:pt x="39" y="62"/>
                    <a:pt x="43" y="68"/>
                    <a:pt x="49" y="73"/>
                  </a:cubicBezTo>
                  <a:cubicBezTo>
                    <a:pt x="50" y="74"/>
                    <a:pt x="52" y="76"/>
                    <a:pt x="54" y="76"/>
                  </a:cubicBezTo>
                  <a:cubicBezTo>
                    <a:pt x="56" y="88"/>
                    <a:pt x="57" y="99"/>
                    <a:pt x="57" y="110"/>
                  </a:cubicBezTo>
                  <a:cubicBezTo>
                    <a:pt x="52" y="111"/>
                    <a:pt x="47" y="112"/>
                    <a:pt x="43" y="114"/>
                  </a:cubicBezTo>
                  <a:cubicBezTo>
                    <a:pt x="42" y="114"/>
                    <a:pt x="42" y="114"/>
                    <a:pt x="42" y="114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41" y="114"/>
                    <a:pt x="41" y="114"/>
                    <a:pt x="41" y="114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46" y="0"/>
                    <a:pt x="34" y="7"/>
                    <a:pt x="26" y="16"/>
                  </a:cubicBezTo>
                  <a:cubicBezTo>
                    <a:pt x="19" y="26"/>
                    <a:pt x="14" y="38"/>
                    <a:pt x="14" y="51"/>
                  </a:cubicBezTo>
                  <a:cubicBezTo>
                    <a:pt x="14" y="59"/>
                    <a:pt x="16" y="67"/>
                    <a:pt x="20" y="75"/>
                  </a:cubicBezTo>
                  <a:cubicBezTo>
                    <a:pt x="22" y="79"/>
                    <a:pt x="25" y="83"/>
                    <a:pt x="27" y="87"/>
                  </a:cubicBezTo>
                  <a:cubicBezTo>
                    <a:pt x="30" y="91"/>
                    <a:pt x="32" y="95"/>
                    <a:pt x="32" y="99"/>
                  </a:cubicBezTo>
                  <a:cubicBezTo>
                    <a:pt x="33" y="100"/>
                    <a:pt x="32" y="102"/>
                    <a:pt x="33" y="104"/>
                  </a:cubicBezTo>
                  <a:cubicBezTo>
                    <a:pt x="33" y="109"/>
                    <a:pt x="35" y="112"/>
                    <a:pt x="38" y="115"/>
                  </a:cubicBezTo>
                  <a:cubicBezTo>
                    <a:pt x="39" y="117"/>
                    <a:pt x="39" y="118"/>
                    <a:pt x="39" y="120"/>
                  </a:cubicBezTo>
                  <a:cubicBezTo>
                    <a:pt x="39" y="121"/>
                    <a:pt x="39" y="121"/>
                    <a:pt x="39" y="122"/>
                  </a:cubicBezTo>
                  <a:cubicBezTo>
                    <a:pt x="39" y="123"/>
                    <a:pt x="39" y="124"/>
                    <a:pt x="39" y="125"/>
                  </a:cubicBezTo>
                  <a:cubicBezTo>
                    <a:pt x="39" y="126"/>
                    <a:pt x="39" y="127"/>
                    <a:pt x="39" y="128"/>
                  </a:cubicBezTo>
                  <a:cubicBezTo>
                    <a:pt x="39" y="129"/>
                    <a:pt x="39" y="129"/>
                    <a:pt x="40" y="130"/>
                  </a:cubicBezTo>
                  <a:cubicBezTo>
                    <a:pt x="40" y="130"/>
                    <a:pt x="40" y="131"/>
                    <a:pt x="40" y="131"/>
                  </a:cubicBezTo>
                  <a:cubicBezTo>
                    <a:pt x="40" y="132"/>
                    <a:pt x="39" y="134"/>
                    <a:pt x="39" y="135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39" y="136"/>
                    <a:pt x="39" y="136"/>
                    <a:pt x="39" y="135"/>
                  </a:cubicBezTo>
                  <a:cubicBezTo>
                    <a:pt x="38" y="133"/>
                    <a:pt x="36" y="132"/>
                    <a:pt x="34" y="131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3" y="130"/>
                    <a:pt x="33" y="130"/>
                    <a:pt x="32" y="130"/>
                  </a:cubicBezTo>
                  <a:cubicBezTo>
                    <a:pt x="32" y="130"/>
                    <a:pt x="32" y="130"/>
                    <a:pt x="32" y="130"/>
                  </a:cubicBezTo>
                  <a:cubicBezTo>
                    <a:pt x="30" y="130"/>
                    <a:pt x="28" y="131"/>
                    <a:pt x="26" y="132"/>
                  </a:cubicBezTo>
                  <a:cubicBezTo>
                    <a:pt x="24" y="134"/>
                    <a:pt x="23" y="135"/>
                    <a:pt x="22" y="137"/>
                  </a:cubicBezTo>
                  <a:cubicBezTo>
                    <a:pt x="14" y="151"/>
                    <a:pt x="11" y="162"/>
                    <a:pt x="4" y="175"/>
                  </a:cubicBezTo>
                  <a:cubicBezTo>
                    <a:pt x="3" y="176"/>
                    <a:pt x="3" y="177"/>
                    <a:pt x="2" y="178"/>
                  </a:cubicBezTo>
                  <a:cubicBezTo>
                    <a:pt x="2" y="180"/>
                    <a:pt x="1" y="181"/>
                    <a:pt x="1" y="182"/>
                  </a:cubicBezTo>
                  <a:cubicBezTo>
                    <a:pt x="0" y="183"/>
                    <a:pt x="0" y="184"/>
                    <a:pt x="0" y="185"/>
                  </a:cubicBezTo>
                  <a:cubicBezTo>
                    <a:pt x="0" y="187"/>
                    <a:pt x="1" y="189"/>
                    <a:pt x="1" y="191"/>
                  </a:cubicBezTo>
                  <a:cubicBezTo>
                    <a:pt x="3" y="195"/>
                    <a:pt x="5" y="200"/>
                    <a:pt x="7" y="204"/>
                  </a:cubicBezTo>
                  <a:cubicBezTo>
                    <a:pt x="9" y="208"/>
                    <a:pt x="10" y="211"/>
                    <a:pt x="12" y="215"/>
                  </a:cubicBezTo>
                  <a:cubicBezTo>
                    <a:pt x="12" y="217"/>
                    <a:pt x="13" y="220"/>
                    <a:pt x="14" y="222"/>
                  </a:cubicBezTo>
                  <a:cubicBezTo>
                    <a:pt x="15" y="225"/>
                    <a:pt x="16" y="228"/>
                    <a:pt x="16" y="230"/>
                  </a:cubicBezTo>
                  <a:cubicBezTo>
                    <a:pt x="17" y="234"/>
                    <a:pt x="17" y="238"/>
                    <a:pt x="20" y="241"/>
                  </a:cubicBezTo>
                  <a:cubicBezTo>
                    <a:pt x="21" y="243"/>
                    <a:pt x="23" y="247"/>
                    <a:pt x="27" y="253"/>
                  </a:cubicBezTo>
                  <a:cubicBezTo>
                    <a:pt x="30" y="259"/>
                    <a:pt x="35" y="266"/>
                    <a:pt x="40" y="273"/>
                  </a:cubicBezTo>
                  <a:cubicBezTo>
                    <a:pt x="40" y="276"/>
                    <a:pt x="40" y="279"/>
                    <a:pt x="40" y="282"/>
                  </a:cubicBezTo>
                  <a:cubicBezTo>
                    <a:pt x="37" y="282"/>
                    <a:pt x="35" y="283"/>
                    <a:pt x="34" y="285"/>
                  </a:cubicBezTo>
                  <a:cubicBezTo>
                    <a:pt x="32" y="286"/>
                    <a:pt x="32" y="288"/>
                    <a:pt x="32" y="289"/>
                  </a:cubicBezTo>
                  <a:cubicBezTo>
                    <a:pt x="32" y="290"/>
                    <a:pt x="32" y="290"/>
                    <a:pt x="32" y="290"/>
                  </a:cubicBezTo>
                  <a:cubicBezTo>
                    <a:pt x="32" y="290"/>
                    <a:pt x="32" y="290"/>
                    <a:pt x="32" y="290"/>
                  </a:cubicBezTo>
                  <a:cubicBezTo>
                    <a:pt x="32" y="290"/>
                    <a:pt x="32" y="291"/>
                    <a:pt x="32" y="291"/>
                  </a:cubicBezTo>
                  <a:cubicBezTo>
                    <a:pt x="32" y="293"/>
                    <a:pt x="32" y="295"/>
                    <a:pt x="32" y="297"/>
                  </a:cubicBezTo>
                  <a:cubicBezTo>
                    <a:pt x="31" y="298"/>
                    <a:pt x="29" y="298"/>
                    <a:pt x="28" y="299"/>
                  </a:cubicBezTo>
                  <a:cubicBezTo>
                    <a:pt x="27" y="300"/>
                    <a:pt x="26" y="302"/>
                    <a:pt x="26" y="303"/>
                  </a:cubicBezTo>
                  <a:cubicBezTo>
                    <a:pt x="26" y="304"/>
                    <a:pt x="26" y="305"/>
                    <a:pt x="26" y="305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5" y="316"/>
                    <a:pt x="24" y="327"/>
                    <a:pt x="24" y="337"/>
                  </a:cubicBezTo>
                  <a:cubicBezTo>
                    <a:pt x="24" y="338"/>
                    <a:pt x="25" y="339"/>
                    <a:pt x="26" y="339"/>
                  </a:cubicBezTo>
                  <a:cubicBezTo>
                    <a:pt x="26" y="339"/>
                    <a:pt x="26" y="339"/>
                    <a:pt x="26" y="339"/>
                  </a:cubicBezTo>
                  <a:cubicBezTo>
                    <a:pt x="27" y="339"/>
                    <a:pt x="28" y="338"/>
                    <a:pt x="28" y="337"/>
                  </a:cubicBezTo>
                  <a:cubicBezTo>
                    <a:pt x="28" y="328"/>
                    <a:pt x="29" y="318"/>
                    <a:pt x="29" y="308"/>
                  </a:cubicBezTo>
                  <a:cubicBezTo>
                    <a:pt x="30" y="309"/>
                    <a:pt x="31" y="309"/>
                    <a:pt x="32" y="309"/>
                  </a:cubicBezTo>
                  <a:cubicBezTo>
                    <a:pt x="32" y="310"/>
                    <a:pt x="32" y="310"/>
                    <a:pt x="32" y="310"/>
                  </a:cubicBezTo>
                  <a:cubicBezTo>
                    <a:pt x="32" y="311"/>
                    <a:pt x="33" y="311"/>
                    <a:pt x="34" y="311"/>
                  </a:cubicBezTo>
                  <a:cubicBezTo>
                    <a:pt x="34" y="311"/>
                    <a:pt x="34" y="311"/>
                    <a:pt x="34" y="311"/>
                  </a:cubicBezTo>
                  <a:cubicBezTo>
                    <a:pt x="34" y="311"/>
                    <a:pt x="35" y="311"/>
                    <a:pt x="35" y="311"/>
                  </a:cubicBezTo>
                  <a:cubicBezTo>
                    <a:pt x="43" y="313"/>
                    <a:pt x="51" y="314"/>
                    <a:pt x="60" y="314"/>
                  </a:cubicBezTo>
                  <a:cubicBezTo>
                    <a:pt x="64" y="314"/>
                    <a:pt x="69" y="314"/>
                    <a:pt x="74" y="313"/>
                  </a:cubicBezTo>
                  <a:cubicBezTo>
                    <a:pt x="75" y="313"/>
                    <a:pt x="76" y="313"/>
                    <a:pt x="77" y="313"/>
                  </a:cubicBezTo>
                  <a:cubicBezTo>
                    <a:pt x="77" y="314"/>
                    <a:pt x="76" y="315"/>
                    <a:pt x="75" y="316"/>
                  </a:cubicBezTo>
                  <a:cubicBezTo>
                    <a:pt x="76" y="317"/>
                    <a:pt x="76" y="317"/>
                    <a:pt x="76" y="317"/>
                  </a:cubicBezTo>
                  <a:cubicBezTo>
                    <a:pt x="77" y="316"/>
                    <a:pt x="79" y="314"/>
                    <a:pt x="80" y="313"/>
                  </a:cubicBezTo>
                  <a:cubicBezTo>
                    <a:pt x="81" y="313"/>
                    <a:pt x="83" y="313"/>
                    <a:pt x="84" y="312"/>
                  </a:cubicBezTo>
                  <a:cubicBezTo>
                    <a:pt x="82" y="314"/>
                    <a:pt x="81" y="316"/>
                    <a:pt x="79" y="319"/>
                  </a:cubicBezTo>
                  <a:cubicBezTo>
                    <a:pt x="80" y="320"/>
                    <a:pt x="80" y="320"/>
                    <a:pt x="80" y="320"/>
                  </a:cubicBezTo>
                  <a:cubicBezTo>
                    <a:pt x="82" y="317"/>
                    <a:pt x="85" y="314"/>
                    <a:pt x="87" y="312"/>
                  </a:cubicBezTo>
                  <a:cubicBezTo>
                    <a:pt x="90" y="311"/>
                    <a:pt x="92" y="311"/>
                    <a:pt x="95" y="310"/>
                  </a:cubicBezTo>
                  <a:cubicBezTo>
                    <a:pt x="90" y="315"/>
                    <a:pt x="85" y="321"/>
                    <a:pt x="81" y="327"/>
                  </a:cubicBezTo>
                  <a:cubicBezTo>
                    <a:pt x="82" y="328"/>
                    <a:pt x="82" y="328"/>
                    <a:pt x="82" y="328"/>
                  </a:cubicBezTo>
                  <a:cubicBezTo>
                    <a:pt x="88" y="321"/>
                    <a:pt x="93" y="315"/>
                    <a:pt x="99" y="308"/>
                  </a:cubicBezTo>
                  <a:cubicBezTo>
                    <a:pt x="99" y="308"/>
                    <a:pt x="100" y="308"/>
                    <a:pt x="101" y="307"/>
                  </a:cubicBezTo>
                  <a:cubicBezTo>
                    <a:pt x="101" y="307"/>
                    <a:pt x="101" y="307"/>
                    <a:pt x="101" y="307"/>
                  </a:cubicBezTo>
                  <a:cubicBezTo>
                    <a:pt x="101" y="307"/>
                    <a:pt x="101" y="307"/>
                    <a:pt x="101" y="307"/>
                  </a:cubicBezTo>
                  <a:cubicBezTo>
                    <a:pt x="101" y="307"/>
                    <a:pt x="102" y="307"/>
                    <a:pt x="102" y="306"/>
                  </a:cubicBezTo>
                  <a:cubicBezTo>
                    <a:pt x="103" y="306"/>
                    <a:pt x="103" y="306"/>
                    <a:pt x="103" y="306"/>
                  </a:cubicBezTo>
                  <a:cubicBezTo>
                    <a:pt x="103" y="307"/>
                    <a:pt x="103" y="307"/>
                    <a:pt x="103" y="308"/>
                  </a:cubicBezTo>
                  <a:cubicBezTo>
                    <a:pt x="102" y="308"/>
                    <a:pt x="102" y="308"/>
                    <a:pt x="102" y="308"/>
                  </a:cubicBezTo>
                  <a:cubicBezTo>
                    <a:pt x="96" y="315"/>
                    <a:pt x="90" y="322"/>
                    <a:pt x="84" y="329"/>
                  </a:cubicBezTo>
                  <a:cubicBezTo>
                    <a:pt x="84" y="329"/>
                    <a:pt x="84" y="329"/>
                    <a:pt x="84" y="329"/>
                  </a:cubicBezTo>
                  <a:cubicBezTo>
                    <a:pt x="84" y="330"/>
                    <a:pt x="84" y="330"/>
                    <a:pt x="84" y="330"/>
                  </a:cubicBezTo>
                  <a:cubicBezTo>
                    <a:pt x="84" y="332"/>
                    <a:pt x="84" y="332"/>
                    <a:pt x="84" y="332"/>
                  </a:cubicBezTo>
                  <a:cubicBezTo>
                    <a:pt x="85" y="331"/>
                    <a:pt x="85" y="331"/>
                    <a:pt x="85" y="331"/>
                  </a:cubicBezTo>
                  <a:cubicBezTo>
                    <a:pt x="85" y="331"/>
                    <a:pt x="85" y="331"/>
                    <a:pt x="85" y="331"/>
                  </a:cubicBezTo>
                  <a:cubicBezTo>
                    <a:pt x="86" y="331"/>
                    <a:pt x="86" y="331"/>
                    <a:pt x="86" y="331"/>
                  </a:cubicBezTo>
                  <a:cubicBezTo>
                    <a:pt x="86" y="330"/>
                    <a:pt x="86" y="330"/>
                    <a:pt x="86" y="330"/>
                  </a:cubicBezTo>
                  <a:cubicBezTo>
                    <a:pt x="92" y="324"/>
                    <a:pt x="97" y="317"/>
                    <a:pt x="103" y="310"/>
                  </a:cubicBezTo>
                  <a:cubicBezTo>
                    <a:pt x="103" y="318"/>
                    <a:pt x="103" y="326"/>
                    <a:pt x="103" y="334"/>
                  </a:cubicBezTo>
                  <a:cubicBezTo>
                    <a:pt x="103" y="335"/>
                    <a:pt x="103" y="337"/>
                    <a:pt x="103" y="339"/>
                  </a:cubicBezTo>
                  <a:cubicBezTo>
                    <a:pt x="102" y="338"/>
                    <a:pt x="102" y="338"/>
                    <a:pt x="102" y="338"/>
                  </a:cubicBezTo>
                  <a:cubicBezTo>
                    <a:pt x="99" y="340"/>
                    <a:pt x="97" y="343"/>
                    <a:pt x="96" y="347"/>
                  </a:cubicBezTo>
                  <a:cubicBezTo>
                    <a:pt x="98" y="347"/>
                    <a:pt x="98" y="347"/>
                    <a:pt x="98" y="347"/>
                  </a:cubicBezTo>
                  <a:cubicBezTo>
                    <a:pt x="99" y="344"/>
                    <a:pt x="101" y="342"/>
                    <a:pt x="103" y="339"/>
                  </a:cubicBezTo>
                  <a:cubicBezTo>
                    <a:pt x="103" y="340"/>
                    <a:pt x="103" y="341"/>
                    <a:pt x="103" y="341"/>
                  </a:cubicBezTo>
                  <a:cubicBezTo>
                    <a:pt x="103" y="342"/>
                    <a:pt x="104" y="343"/>
                    <a:pt x="105" y="343"/>
                  </a:cubicBezTo>
                  <a:cubicBezTo>
                    <a:pt x="105" y="343"/>
                    <a:pt x="105" y="343"/>
                    <a:pt x="105" y="343"/>
                  </a:cubicBezTo>
                  <a:cubicBezTo>
                    <a:pt x="106" y="343"/>
                    <a:pt x="106" y="342"/>
                    <a:pt x="106" y="341"/>
                  </a:cubicBezTo>
                  <a:cubicBezTo>
                    <a:pt x="106" y="339"/>
                    <a:pt x="106" y="336"/>
                    <a:pt x="106" y="334"/>
                  </a:cubicBezTo>
                  <a:cubicBezTo>
                    <a:pt x="106" y="326"/>
                    <a:pt x="106" y="318"/>
                    <a:pt x="106" y="310"/>
                  </a:cubicBezTo>
                  <a:cubicBezTo>
                    <a:pt x="106" y="307"/>
                    <a:pt x="106" y="305"/>
                    <a:pt x="106" y="302"/>
                  </a:cubicBezTo>
                  <a:cubicBezTo>
                    <a:pt x="107" y="302"/>
                    <a:pt x="107" y="301"/>
                    <a:pt x="107" y="300"/>
                  </a:cubicBezTo>
                  <a:cubicBezTo>
                    <a:pt x="107" y="299"/>
                    <a:pt x="107" y="299"/>
                    <a:pt x="106" y="298"/>
                  </a:cubicBezTo>
                  <a:cubicBezTo>
                    <a:pt x="106" y="298"/>
                    <a:pt x="106" y="297"/>
                    <a:pt x="105" y="296"/>
                  </a:cubicBezTo>
                  <a:cubicBezTo>
                    <a:pt x="105" y="296"/>
                    <a:pt x="104" y="296"/>
                    <a:pt x="103" y="295"/>
                  </a:cubicBezTo>
                  <a:cubicBezTo>
                    <a:pt x="103" y="294"/>
                    <a:pt x="104" y="292"/>
                    <a:pt x="104" y="290"/>
                  </a:cubicBezTo>
                  <a:cubicBezTo>
                    <a:pt x="104" y="289"/>
                    <a:pt x="104" y="289"/>
                    <a:pt x="104" y="289"/>
                  </a:cubicBezTo>
                  <a:cubicBezTo>
                    <a:pt x="104" y="287"/>
                    <a:pt x="103" y="285"/>
                    <a:pt x="102" y="284"/>
                  </a:cubicBezTo>
                  <a:cubicBezTo>
                    <a:pt x="100" y="282"/>
                    <a:pt x="98" y="280"/>
                    <a:pt x="95" y="280"/>
                  </a:cubicBezTo>
                  <a:cubicBezTo>
                    <a:pt x="96" y="277"/>
                    <a:pt x="96" y="275"/>
                    <a:pt x="96" y="272"/>
                  </a:cubicBezTo>
                  <a:cubicBezTo>
                    <a:pt x="96" y="272"/>
                    <a:pt x="96" y="272"/>
                    <a:pt x="96" y="272"/>
                  </a:cubicBezTo>
                  <a:cubicBezTo>
                    <a:pt x="97" y="268"/>
                    <a:pt x="99" y="265"/>
                    <a:pt x="101" y="261"/>
                  </a:cubicBezTo>
                  <a:cubicBezTo>
                    <a:pt x="104" y="256"/>
                    <a:pt x="106" y="251"/>
                    <a:pt x="106" y="244"/>
                  </a:cubicBezTo>
                  <a:cubicBezTo>
                    <a:pt x="106" y="241"/>
                    <a:pt x="106" y="238"/>
                    <a:pt x="105" y="235"/>
                  </a:cubicBezTo>
                  <a:cubicBezTo>
                    <a:pt x="102" y="219"/>
                    <a:pt x="97" y="211"/>
                    <a:pt x="92" y="196"/>
                  </a:cubicBezTo>
                  <a:cubicBezTo>
                    <a:pt x="90" y="187"/>
                    <a:pt x="88" y="178"/>
                    <a:pt x="88" y="169"/>
                  </a:cubicBezTo>
                  <a:cubicBezTo>
                    <a:pt x="88" y="166"/>
                    <a:pt x="88" y="164"/>
                    <a:pt x="88" y="162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88" y="160"/>
                    <a:pt x="87" y="158"/>
                    <a:pt x="85" y="156"/>
                  </a:cubicBezTo>
                  <a:cubicBezTo>
                    <a:pt x="84" y="155"/>
                    <a:pt x="81" y="154"/>
                    <a:pt x="79" y="154"/>
                  </a:cubicBezTo>
                  <a:cubicBezTo>
                    <a:pt x="79" y="154"/>
                    <a:pt x="79" y="154"/>
                    <a:pt x="79" y="154"/>
                  </a:cubicBezTo>
                  <a:cubicBezTo>
                    <a:pt x="78" y="154"/>
                    <a:pt x="77" y="154"/>
                    <a:pt x="77" y="154"/>
                  </a:cubicBezTo>
                  <a:cubicBezTo>
                    <a:pt x="78" y="153"/>
                    <a:pt x="79" y="152"/>
                    <a:pt x="80" y="151"/>
                  </a:cubicBezTo>
                  <a:cubicBezTo>
                    <a:pt x="80" y="150"/>
                    <a:pt x="81" y="149"/>
                    <a:pt x="82" y="148"/>
                  </a:cubicBezTo>
                  <a:cubicBezTo>
                    <a:pt x="82" y="147"/>
                    <a:pt x="83" y="145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3" y="143"/>
                    <a:pt x="84" y="143"/>
                    <a:pt x="84" y="142"/>
                  </a:cubicBezTo>
                  <a:cubicBezTo>
                    <a:pt x="84" y="141"/>
                    <a:pt x="83" y="141"/>
                    <a:pt x="83" y="140"/>
                  </a:cubicBezTo>
                  <a:cubicBezTo>
                    <a:pt x="84" y="140"/>
                    <a:pt x="85" y="139"/>
                    <a:pt x="84" y="138"/>
                  </a:cubicBezTo>
                  <a:cubicBezTo>
                    <a:pt x="84" y="137"/>
                    <a:pt x="84" y="137"/>
                    <a:pt x="83" y="137"/>
                  </a:cubicBezTo>
                  <a:cubicBezTo>
                    <a:pt x="84" y="136"/>
                    <a:pt x="84" y="136"/>
                    <a:pt x="84" y="136"/>
                  </a:cubicBezTo>
                  <a:cubicBezTo>
                    <a:pt x="84" y="135"/>
                    <a:pt x="84" y="135"/>
                    <a:pt x="84" y="135"/>
                  </a:cubicBezTo>
                  <a:cubicBezTo>
                    <a:pt x="84" y="134"/>
                    <a:pt x="83" y="134"/>
                    <a:pt x="83" y="133"/>
                  </a:cubicBezTo>
                  <a:cubicBezTo>
                    <a:pt x="83" y="133"/>
                    <a:pt x="83" y="133"/>
                    <a:pt x="83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2" y="132"/>
                    <a:pt x="82" y="132"/>
                    <a:pt x="82" y="132"/>
                  </a:cubicBezTo>
                  <a:cubicBezTo>
                    <a:pt x="82" y="132"/>
                    <a:pt x="82" y="132"/>
                    <a:pt x="82" y="132"/>
                  </a:cubicBezTo>
                  <a:cubicBezTo>
                    <a:pt x="83" y="132"/>
                    <a:pt x="84" y="131"/>
                    <a:pt x="84" y="130"/>
                  </a:cubicBezTo>
                  <a:cubicBezTo>
                    <a:pt x="84" y="129"/>
                    <a:pt x="84" y="129"/>
                    <a:pt x="84" y="129"/>
                  </a:cubicBezTo>
                  <a:cubicBezTo>
                    <a:pt x="84" y="128"/>
                    <a:pt x="83" y="127"/>
                    <a:pt x="83" y="127"/>
                  </a:cubicBezTo>
                  <a:cubicBezTo>
                    <a:pt x="82" y="126"/>
                    <a:pt x="82" y="126"/>
                    <a:pt x="82" y="126"/>
                  </a:cubicBezTo>
                  <a:cubicBezTo>
                    <a:pt x="82" y="126"/>
                    <a:pt x="83" y="125"/>
                    <a:pt x="83" y="125"/>
                  </a:cubicBezTo>
                  <a:cubicBezTo>
                    <a:pt x="83" y="124"/>
                    <a:pt x="83" y="124"/>
                    <a:pt x="83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1"/>
                    <a:pt x="83" y="119"/>
                    <a:pt x="83" y="118"/>
                  </a:cubicBezTo>
                  <a:cubicBezTo>
                    <a:pt x="83" y="117"/>
                    <a:pt x="83" y="117"/>
                    <a:pt x="83" y="117"/>
                  </a:cubicBezTo>
                  <a:cubicBezTo>
                    <a:pt x="86" y="114"/>
                    <a:pt x="88" y="111"/>
                    <a:pt x="89" y="107"/>
                  </a:cubicBezTo>
                  <a:cubicBezTo>
                    <a:pt x="90" y="104"/>
                    <a:pt x="90" y="100"/>
                    <a:pt x="91" y="98"/>
                  </a:cubicBezTo>
                  <a:cubicBezTo>
                    <a:pt x="93" y="92"/>
                    <a:pt x="94" y="88"/>
                    <a:pt x="99" y="80"/>
                  </a:cubicBezTo>
                  <a:cubicBezTo>
                    <a:pt x="105" y="73"/>
                    <a:pt x="109" y="60"/>
                    <a:pt x="109" y="47"/>
                  </a:cubicBezTo>
                  <a:cubicBezTo>
                    <a:pt x="109" y="36"/>
                    <a:pt x="106" y="25"/>
                    <a:pt x="99" y="16"/>
                  </a:cubicBezTo>
                  <a:cubicBezTo>
                    <a:pt x="91" y="7"/>
                    <a:pt x="80" y="1"/>
                    <a:pt x="62" y="0"/>
                  </a:cubicBezTo>
                  <a:cubicBezTo>
                    <a:pt x="62" y="0"/>
                    <a:pt x="61" y="0"/>
                    <a:pt x="6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1" name="Freeform 861"/>
            <p:cNvSpPr>
              <a:spLocks/>
            </p:cNvSpPr>
            <p:nvPr/>
          </p:nvSpPr>
          <p:spPr bwMode="auto">
            <a:xfrm>
              <a:off x="386336" y="2923069"/>
              <a:ext cx="12545" cy="85130"/>
            </a:xfrm>
            <a:custGeom>
              <a:avLst/>
              <a:gdLst>
                <a:gd name="T0" fmla="*/ 2 w 6"/>
                <a:gd name="T1" fmla="*/ 0 h 40"/>
                <a:gd name="T2" fmla="*/ 2 w 6"/>
                <a:gd name="T3" fmla="*/ 0 h 40"/>
                <a:gd name="T4" fmla="*/ 0 w 6"/>
                <a:gd name="T5" fmla="*/ 1 h 40"/>
                <a:gd name="T6" fmla="*/ 0 w 6"/>
                <a:gd name="T7" fmla="*/ 8 h 40"/>
                <a:gd name="T8" fmla="*/ 2 w 6"/>
                <a:gd name="T9" fmla="*/ 39 h 40"/>
                <a:gd name="T10" fmla="*/ 4 w 6"/>
                <a:gd name="T11" fmla="*/ 40 h 40"/>
                <a:gd name="T12" fmla="*/ 4 w 6"/>
                <a:gd name="T13" fmla="*/ 40 h 40"/>
                <a:gd name="T14" fmla="*/ 6 w 6"/>
                <a:gd name="T15" fmla="*/ 38 h 40"/>
                <a:gd name="T16" fmla="*/ 4 w 6"/>
                <a:gd name="T17" fmla="*/ 8 h 40"/>
                <a:gd name="T18" fmla="*/ 4 w 6"/>
                <a:gd name="T19" fmla="*/ 2 h 40"/>
                <a:gd name="T20" fmla="*/ 2 w 6"/>
                <a:gd name="T2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40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0" y="18"/>
                    <a:pt x="1" y="29"/>
                    <a:pt x="2" y="39"/>
                  </a:cubicBezTo>
                  <a:cubicBezTo>
                    <a:pt x="2" y="40"/>
                    <a:pt x="3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5" y="40"/>
                    <a:pt x="6" y="39"/>
                    <a:pt x="6" y="38"/>
                  </a:cubicBezTo>
                  <a:cubicBezTo>
                    <a:pt x="4" y="28"/>
                    <a:pt x="4" y="18"/>
                    <a:pt x="4" y="8"/>
                  </a:cubicBezTo>
                  <a:cubicBezTo>
                    <a:pt x="4" y="6"/>
                    <a:pt x="4" y="4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2" name="Freeform 862"/>
            <p:cNvSpPr>
              <a:spLocks/>
            </p:cNvSpPr>
            <p:nvPr/>
          </p:nvSpPr>
          <p:spPr bwMode="auto">
            <a:xfrm>
              <a:off x="492076" y="2980419"/>
              <a:ext cx="57350" cy="43013"/>
            </a:xfrm>
            <a:custGeom>
              <a:avLst/>
              <a:gdLst>
                <a:gd name="T0" fmla="*/ 25 w 27"/>
                <a:gd name="T1" fmla="*/ 0 h 20"/>
                <a:gd name="T2" fmla="*/ 24 w 27"/>
                <a:gd name="T3" fmla="*/ 1 h 20"/>
                <a:gd name="T4" fmla="*/ 1 w 27"/>
                <a:gd name="T5" fmla="*/ 17 h 20"/>
                <a:gd name="T6" fmla="*/ 0 w 27"/>
                <a:gd name="T7" fmla="*/ 20 h 20"/>
                <a:gd name="T8" fmla="*/ 2 w 27"/>
                <a:gd name="T9" fmla="*/ 20 h 20"/>
                <a:gd name="T10" fmla="*/ 3 w 27"/>
                <a:gd name="T11" fmla="*/ 20 h 20"/>
                <a:gd name="T12" fmla="*/ 26 w 27"/>
                <a:gd name="T13" fmla="*/ 3 h 20"/>
                <a:gd name="T14" fmla="*/ 26 w 27"/>
                <a:gd name="T15" fmla="*/ 1 h 20"/>
                <a:gd name="T16" fmla="*/ 25 w 27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0">
                  <a:moveTo>
                    <a:pt x="25" y="0"/>
                  </a:moveTo>
                  <a:cubicBezTo>
                    <a:pt x="24" y="0"/>
                    <a:pt x="24" y="0"/>
                    <a:pt x="24" y="1"/>
                  </a:cubicBezTo>
                  <a:cubicBezTo>
                    <a:pt x="16" y="6"/>
                    <a:pt x="8" y="12"/>
                    <a:pt x="1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0"/>
                    <a:pt x="1" y="20"/>
                    <a:pt x="2" y="20"/>
                  </a:cubicBezTo>
                  <a:cubicBezTo>
                    <a:pt x="2" y="20"/>
                    <a:pt x="3" y="20"/>
                    <a:pt x="3" y="20"/>
                  </a:cubicBezTo>
                  <a:cubicBezTo>
                    <a:pt x="11" y="14"/>
                    <a:pt x="18" y="9"/>
                    <a:pt x="26" y="3"/>
                  </a:cubicBezTo>
                  <a:cubicBezTo>
                    <a:pt x="27" y="3"/>
                    <a:pt x="27" y="2"/>
                    <a:pt x="26" y="1"/>
                  </a:cubicBezTo>
                  <a:cubicBezTo>
                    <a:pt x="26" y="0"/>
                    <a:pt x="25" y="0"/>
                    <a:pt x="25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3" name="Freeform 863"/>
            <p:cNvSpPr>
              <a:spLocks/>
            </p:cNvSpPr>
            <p:nvPr/>
          </p:nvSpPr>
          <p:spPr bwMode="auto">
            <a:xfrm>
              <a:off x="528816" y="3093328"/>
              <a:ext cx="59143" cy="20610"/>
            </a:xfrm>
            <a:custGeom>
              <a:avLst/>
              <a:gdLst>
                <a:gd name="T0" fmla="*/ 26 w 28"/>
                <a:gd name="T1" fmla="*/ 0 h 10"/>
                <a:gd name="T2" fmla="*/ 26 w 28"/>
                <a:gd name="T3" fmla="*/ 0 h 10"/>
                <a:gd name="T4" fmla="*/ 2 w 28"/>
                <a:gd name="T5" fmla="*/ 6 h 10"/>
                <a:gd name="T6" fmla="*/ 0 w 28"/>
                <a:gd name="T7" fmla="*/ 8 h 10"/>
                <a:gd name="T8" fmla="*/ 2 w 28"/>
                <a:gd name="T9" fmla="*/ 10 h 10"/>
                <a:gd name="T10" fmla="*/ 2 w 28"/>
                <a:gd name="T11" fmla="*/ 10 h 10"/>
                <a:gd name="T12" fmla="*/ 27 w 28"/>
                <a:gd name="T13" fmla="*/ 4 h 10"/>
                <a:gd name="T14" fmla="*/ 28 w 28"/>
                <a:gd name="T15" fmla="*/ 1 h 10"/>
                <a:gd name="T16" fmla="*/ 26 w 28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0"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8" y="4"/>
                    <a:pt x="10" y="6"/>
                    <a:pt x="2" y="6"/>
                  </a:cubicBezTo>
                  <a:cubicBezTo>
                    <a:pt x="1" y="6"/>
                    <a:pt x="0" y="7"/>
                    <a:pt x="0" y="8"/>
                  </a:cubicBezTo>
                  <a:cubicBezTo>
                    <a:pt x="0" y="9"/>
                    <a:pt x="1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0" y="10"/>
                    <a:pt x="19" y="8"/>
                    <a:pt x="27" y="4"/>
                  </a:cubicBezTo>
                  <a:cubicBezTo>
                    <a:pt x="28" y="3"/>
                    <a:pt x="28" y="2"/>
                    <a:pt x="28" y="1"/>
                  </a:cubicBezTo>
                  <a:cubicBezTo>
                    <a:pt x="28" y="1"/>
                    <a:pt x="27" y="0"/>
                    <a:pt x="26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4" name="Freeform 864"/>
            <p:cNvSpPr>
              <a:spLocks/>
            </p:cNvSpPr>
            <p:nvPr/>
          </p:nvSpPr>
          <p:spPr bwMode="auto">
            <a:xfrm>
              <a:off x="519855" y="3186523"/>
              <a:ext cx="49286" cy="42117"/>
            </a:xfrm>
            <a:custGeom>
              <a:avLst/>
              <a:gdLst>
                <a:gd name="T0" fmla="*/ 2 w 23"/>
                <a:gd name="T1" fmla="*/ 0 h 20"/>
                <a:gd name="T2" fmla="*/ 1 w 23"/>
                <a:gd name="T3" fmla="*/ 1 h 20"/>
                <a:gd name="T4" fmla="*/ 1 w 23"/>
                <a:gd name="T5" fmla="*/ 3 h 20"/>
                <a:gd name="T6" fmla="*/ 20 w 23"/>
                <a:gd name="T7" fmla="*/ 19 h 20"/>
                <a:gd name="T8" fmla="*/ 21 w 23"/>
                <a:gd name="T9" fmla="*/ 20 h 20"/>
                <a:gd name="T10" fmla="*/ 22 w 23"/>
                <a:gd name="T11" fmla="*/ 19 h 20"/>
                <a:gd name="T12" fmla="*/ 22 w 23"/>
                <a:gd name="T13" fmla="*/ 17 h 20"/>
                <a:gd name="T14" fmla="*/ 3 w 23"/>
                <a:gd name="T15" fmla="*/ 1 h 20"/>
                <a:gd name="T16" fmla="*/ 2 w 23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0"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7" y="9"/>
                    <a:pt x="14" y="14"/>
                    <a:pt x="20" y="19"/>
                  </a:cubicBezTo>
                  <a:cubicBezTo>
                    <a:pt x="20" y="20"/>
                    <a:pt x="21" y="20"/>
                    <a:pt x="21" y="20"/>
                  </a:cubicBezTo>
                  <a:cubicBezTo>
                    <a:pt x="22" y="20"/>
                    <a:pt x="22" y="19"/>
                    <a:pt x="22" y="19"/>
                  </a:cubicBezTo>
                  <a:cubicBezTo>
                    <a:pt x="23" y="18"/>
                    <a:pt x="23" y="17"/>
                    <a:pt x="22" y="17"/>
                  </a:cubicBezTo>
                  <a:cubicBezTo>
                    <a:pt x="16" y="11"/>
                    <a:pt x="10" y="6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5" name="Freeform 865"/>
            <p:cNvSpPr>
              <a:spLocks/>
            </p:cNvSpPr>
            <p:nvPr/>
          </p:nvSpPr>
          <p:spPr bwMode="auto">
            <a:xfrm>
              <a:off x="254610" y="2980419"/>
              <a:ext cx="46597" cy="44805"/>
            </a:xfrm>
            <a:custGeom>
              <a:avLst/>
              <a:gdLst>
                <a:gd name="T0" fmla="*/ 2 w 22"/>
                <a:gd name="T1" fmla="*/ 0 h 21"/>
                <a:gd name="T2" fmla="*/ 1 w 22"/>
                <a:gd name="T3" fmla="*/ 1 h 21"/>
                <a:gd name="T4" fmla="*/ 1 w 22"/>
                <a:gd name="T5" fmla="*/ 3 h 21"/>
                <a:gd name="T6" fmla="*/ 18 w 22"/>
                <a:gd name="T7" fmla="*/ 21 h 21"/>
                <a:gd name="T8" fmla="*/ 20 w 22"/>
                <a:gd name="T9" fmla="*/ 21 h 21"/>
                <a:gd name="T10" fmla="*/ 21 w 22"/>
                <a:gd name="T11" fmla="*/ 21 h 21"/>
                <a:gd name="T12" fmla="*/ 21 w 22"/>
                <a:gd name="T13" fmla="*/ 19 h 21"/>
                <a:gd name="T14" fmla="*/ 3 w 22"/>
                <a:gd name="T15" fmla="*/ 0 h 21"/>
                <a:gd name="T16" fmla="*/ 2 w 22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1">
                  <a:moveTo>
                    <a:pt x="2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8" y="8"/>
                    <a:pt x="14" y="14"/>
                    <a:pt x="18" y="21"/>
                  </a:cubicBezTo>
                  <a:cubicBezTo>
                    <a:pt x="19" y="21"/>
                    <a:pt x="19" y="21"/>
                    <a:pt x="20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0"/>
                    <a:pt x="21" y="19"/>
                  </a:cubicBezTo>
                  <a:cubicBezTo>
                    <a:pt x="17" y="11"/>
                    <a:pt x="10" y="5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6" name="Freeform 866"/>
            <p:cNvSpPr>
              <a:spLocks/>
            </p:cNvSpPr>
            <p:nvPr/>
          </p:nvSpPr>
          <p:spPr bwMode="auto">
            <a:xfrm>
              <a:off x="218766" y="3096913"/>
              <a:ext cx="57350" cy="19714"/>
            </a:xfrm>
            <a:custGeom>
              <a:avLst/>
              <a:gdLst>
                <a:gd name="T0" fmla="*/ 2 w 27"/>
                <a:gd name="T1" fmla="*/ 0 h 9"/>
                <a:gd name="T2" fmla="*/ 1 w 27"/>
                <a:gd name="T3" fmla="*/ 1 h 9"/>
                <a:gd name="T4" fmla="*/ 2 w 27"/>
                <a:gd name="T5" fmla="*/ 3 h 9"/>
                <a:gd name="T6" fmla="*/ 24 w 27"/>
                <a:gd name="T7" fmla="*/ 9 h 9"/>
                <a:gd name="T8" fmla="*/ 25 w 27"/>
                <a:gd name="T9" fmla="*/ 9 h 9"/>
                <a:gd name="T10" fmla="*/ 27 w 27"/>
                <a:gd name="T11" fmla="*/ 8 h 9"/>
                <a:gd name="T12" fmla="*/ 26 w 27"/>
                <a:gd name="T13" fmla="*/ 5 h 9"/>
                <a:gd name="T14" fmla="*/ 3 w 27"/>
                <a:gd name="T15" fmla="*/ 0 h 9"/>
                <a:gd name="T16" fmla="*/ 2 w 27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">
                  <a:moveTo>
                    <a:pt x="2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10" y="4"/>
                    <a:pt x="17" y="6"/>
                    <a:pt x="24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6" y="9"/>
                    <a:pt x="26" y="8"/>
                    <a:pt x="27" y="8"/>
                  </a:cubicBezTo>
                  <a:cubicBezTo>
                    <a:pt x="27" y="7"/>
                    <a:pt x="27" y="6"/>
                    <a:pt x="26" y="5"/>
                  </a:cubicBezTo>
                  <a:cubicBezTo>
                    <a:pt x="18" y="3"/>
                    <a:pt x="10" y="1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7" name="Freeform 867"/>
            <p:cNvSpPr>
              <a:spLocks/>
            </p:cNvSpPr>
            <p:nvPr/>
          </p:nvSpPr>
          <p:spPr bwMode="auto">
            <a:xfrm>
              <a:off x="235792" y="3203549"/>
              <a:ext cx="52870" cy="43909"/>
            </a:xfrm>
            <a:custGeom>
              <a:avLst/>
              <a:gdLst>
                <a:gd name="T0" fmla="*/ 23 w 25"/>
                <a:gd name="T1" fmla="*/ 0 h 21"/>
                <a:gd name="T2" fmla="*/ 22 w 25"/>
                <a:gd name="T3" fmla="*/ 0 h 21"/>
                <a:gd name="T4" fmla="*/ 12 w 25"/>
                <a:gd name="T5" fmla="*/ 9 h 21"/>
                <a:gd name="T6" fmla="*/ 1 w 25"/>
                <a:gd name="T7" fmla="*/ 18 h 21"/>
                <a:gd name="T8" fmla="*/ 1 w 25"/>
                <a:gd name="T9" fmla="*/ 21 h 21"/>
                <a:gd name="T10" fmla="*/ 2 w 25"/>
                <a:gd name="T11" fmla="*/ 21 h 21"/>
                <a:gd name="T12" fmla="*/ 4 w 25"/>
                <a:gd name="T13" fmla="*/ 21 h 21"/>
                <a:gd name="T14" fmla="*/ 14 w 25"/>
                <a:gd name="T15" fmla="*/ 12 h 21"/>
                <a:gd name="T16" fmla="*/ 24 w 25"/>
                <a:gd name="T17" fmla="*/ 3 h 21"/>
                <a:gd name="T18" fmla="*/ 24 w 25"/>
                <a:gd name="T19" fmla="*/ 0 h 21"/>
                <a:gd name="T20" fmla="*/ 23 w 25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1">
                  <a:moveTo>
                    <a:pt x="23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8" y="4"/>
                    <a:pt x="15" y="7"/>
                    <a:pt x="12" y="9"/>
                  </a:cubicBezTo>
                  <a:cubicBezTo>
                    <a:pt x="8" y="11"/>
                    <a:pt x="5" y="14"/>
                    <a:pt x="1" y="18"/>
                  </a:cubicBezTo>
                  <a:cubicBezTo>
                    <a:pt x="0" y="19"/>
                    <a:pt x="1" y="20"/>
                    <a:pt x="1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1"/>
                    <a:pt x="4" y="21"/>
                  </a:cubicBezTo>
                  <a:cubicBezTo>
                    <a:pt x="8" y="16"/>
                    <a:pt x="11" y="14"/>
                    <a:pt x="14" y="12"/>
                  </a:cubicBezTo>
                  <a:cubicBezTo>
                    <a:pt x="17" y="10"/>
                    <a:pt x="20" y="7"/>
                    <a:pt x="24" y="3"/>
                  </a:cubicBezTo>
                  <a:cubicBezTo>
                    <a:pt x="25" y="2"/>
                    <a:pt x="25" y="1"/>
                    <a:pt x="24" y="0"/>
                  </a:cubicBezTo>
                  <a:cubicBezTo>
                    <a:pt x="24" y="0"/>
                    <a:pt x="23" y="0"/>
                    <a:pt x="2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8" name="Rectangle 868"/>
            <p:cNvSpPr>
              <a:spLocks noChangeArrowheads="1"/>
            </p:cNvSpPr>
            <p:nvPr/>
          </p:nvSpPr>
          <p:spPr bwMode="auto">
            <a:xfrm>
              <a:off x="341531" y="3307496"/>
              <a:ext cx="896" cy="896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9" name="Freeform 869"/>
            <p:cNvSpPr>
              <a:spLocks/>
            </p:cNvSpPr>
            <p:nvPr/>
          </p:nvSpPr>
          <p:spPr bwMode="auto">
            <a:xfrm>
              <a:off x="341531" y="330749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0" name="Freeform 870"/>
            <p:cNvSpPr>
              <a:spLocks/>
            </p:cNvSpPr>
            <p:nvPr/>
          </p:nvSpPr>
          <p:spPr bwMode="auto">
            <a:xfrm>
              <a:off x="445479" y="3697301"/>
              <a:ext cx="40325" cy="52870"/>
            </a:xfrm>
            <a:custGeom>
              <a:avLst/>
              <a:gdLst>
                <a:gd name="T0" fmla="*/ 18 w 19"/>
                <a:gd name="T1" fmla="*/ 0 h 25"/>
                <a:gd name="T2" fmla="*/ 0 w 19"/>
                <a:gd name="T3" fmla="*/ 24 h 25"/>
                <a:gd name="T4" fmla="*/ 2 w 19"/>
                <a:gd name="T5" fmla="*/ 25 h 25"/>
                <a:gd name="T6" fmla="*/ 19 w 19"/>
                <a:gd name="T7" fmla="*/ 1 h 25"/>
                <a:gd name="T8" fmla="*/ 18 w 19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8" y="0"/>
                  </a:moveTo>
                  <a:cubicBezTo>
                    <a:pt x="12" y="8"/>
                    <a:pt x="6" y="16"/>
                    <a:pt x="0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8" y="17"/>
                    <a:pt x="14" y="9"/>
                    <a:pt x="19" y="1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1" name="Freeform 871"/>
            <p:cNvSpPr>
              <a:spLocks/>
            </p:cNvSpPr>
            <p:nvPr/>
          </p:nvSpPr>
          <p:spPr bwMode="auto">
            <a:xfrm>
              <a:off x="451752" y="3716119"/>
              <a:ext cx="34052" cy="43013"/>
            </a:xfrm>
            <a:custGeom>
              <a:avLst/>
              <a:gdLst>
                <a:gd name="T0" fmla="*/ 15 w 16"/>
                <a:gd name="T1" fmla="*/ 0 h 20"/>
                <a:gd name="T2" fmla="*/ 0 w 16"/>
                <a:gd name="T3" fmla="*/ 19 h 20"/>
                <a:gd name="T4" fmla="*/ 2 w 16"/>
                <a:gd name="T5" fmla="*/ 20 h 20"/>
                <a:gd name="T6" fmla="*/ 16 w 16"/>
                <a:gd name="T7" fmla="*/ 1 h 20"/>
                <a:gd name="T8" fmla="*/ 15 w 1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0">
                  <a:moveTo>
                    <a:pt x="15" y="0"/>
                  </a:moveTo>
                  <a:cubicBezTo>
                    <a:pt x="10" y="7"/>
                    <a:pt x="5" y="13"/>
                    <a:pt x="0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6" y="14"/>
                    <a:pt x="11" y="8"/>
                    <a:pt x="16" y="1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2" name="Freeform 872"/>
            <p:cNvSpPr>
              <a:spLocks/>
            </p:cNvSpPr>
            <p:nvPr/>
          </p:nvSpPr>
          <p:spPr bwMode="auto">
            <a:xfrm>
              <a:off x="460713" y="3733145"/>
              <a:ext cx="25091" cy="36740"/>
            </a:xfrm>
            <a:custGeom>
              <a:avLst/>
              <a:gdLst>
                <a:gd name="T0" fmla="*/ 10 w 12"/>
                <a:gd name="T1" fmla="*/ 0 h 17"/>
                <a:gd name="T2" fmla="*/ 1 w 12"/>
                <a:gd name="T3" fmla="*/ 12 h 17"/>
                <a:gd name="T4" fmla="*/ 1 w 12"/>
                <a:gd name="T5" fmla="*/ 13 h 17"/>
                <a:gd name="T6" fmla="*/ 1 w 12"/>
                <a:gd name="T7" fmla="*/ 14 h 17"/>
                <a:gd name="T8" fmla="*/ 0 w 12"/>
                <a:gd name="T9" fmla="*/ 17 h 17"/>
                <a:gd name="T10" fmla="*/ 2 w 12"/>
                <a:gd name="T11" fmla="*/ 14 h 17"/>
                <a:gd name="T12" fmla="*/ 2 w 12"/>
                <a:gd name="T13" fmla="*/ 14 h 17"/>
                <a:gd name="T14" fmla="*/ 3 w 12"/>
                <a:gd name="T15" fmla="*/ 14 h 17"/>
                <a:gd name="T16" fmla="*/ 12 w 12"/>
                <a:gd name="T17" fmla="*/ 1 h 17"/>
                <a:gd name="T18" fmla="*/ 10 w 12"/>
                <a:gd name="T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7">
                  <a:moveTo>
                    <a:pt x="10" y="0"/>
                  </a:moveTo>
                  <a:cubicBezTo>
                    <a:pt x="8" y="5"/>
                    <a:pt x="5" y="9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6" y="10"/>
                    <a:pt x="9" y="5"/>
                    <a:pt x="12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3" name="Freeform 882"/>
            <p:cNvSpPr>
              <a:spLocks/>
            </p:cNvSpPr>
            <p:nvPr/>
          </p:nvSpPr>
          <p:spPr bwMode="auto">
            <a:xfrm>
              <a:off x="592439" y="382633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4" name="Freeform 883"/>
            <p:cNvSpPr>
              <a:spLocks/>
            </p:cNvSpPr>
            <p:nvPr/>
          </p:nvSpPr>
          <p:spPr bwMode="auto">
            <a:xfrm>
              <a:off x="592439" y="382633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05" name="Freeform 884"/>
          <p:cNvSpPr>
            <a:spLocks noEditPoints="1"/>
          </p:cNvSpPr>
          <p:nvPr/>
        </p:nvSpPr>
        <p:spPr bwMode="auto">
          <a:xfrm>
            <a:off x="4929733" y="2368631"/>
            <a:ext cx="130086" cy="203347"/>
          </a:xfrm>
          <a:custGeom>
            <a:avLst/>
            <a:gdLst>
              <a:gd name="T0" fmla="*/ 78 w 117"/>
              <a:gd name="T1" fmla="*/ 178 h 183"/>
              <a:gd name="T2" fmla="*/ 91 w 117"/>
              <a:gd name="T3" fmla="*/ 179 h 183"/>
              <a:gd name="T4" fmla="*/ 86 w 117"/>
              <a:gd name="T5" fmla="*/ 178 h 183"/>
              <a:gd name="T6" fmla="*/ 94 w 117"/>
              <a:gd name="T7" fmla="*/ 179 h 183"/>
              <a:gd name="T8" fmla="*/ 64 w 117"/>
              <a:gd name="T9" fmla="*/ 174 h 183"/>
              <a:gd name="T10" fmla="*/ 100 w 117"/>
              <a:gd name="T11" fmla="*/ 178 h 183"/>
              <a:gd name="T12" fmla="*/ 106 w 117"/>
              <a:gd name="T13" fmla="*/ 175 h 183"/>
              <a:gd name="T14" fmla="*/ 57 w 117"/>
              <a:gd name="T15" fmla="*/ 172 h 183"/>
              <a:gd name="T16" fmla="*/ 11 w 117"/>
              <a:gd name="T17" fmla="*/ 167 h 183"/>
              <a:gd name="T18" fmla="*/ 47 w 117"/>
              <a:gd name="T19" fmla="*/ 169 h 183"/>
              <a:gd name="T20" fmla="*/ 18 w 117"/>
              <a:gd name="T21" fmla="*/ 164 h 183"/>
              <a:gd name="T22" fmla="*/ 41 w 117"/>
              <a:gd name="T23" fmla="*/ 157 h 183"/>
              <a:gd name="T24" fmla="*/ 32 w 117"/>
              <a:gd name="T25" fmla="*/ 157 h 183"/>
              <a:gd name="T26" fmla="*/ 35 w 117"/>
              <a:gd name="T27" fmla="*/ 157 h 183"/>
              <a:gd name="T28" fmla="*/ 12 w 117"/>
              <a:gd name="T29" fmla="*/ 151 h 183"/>
              <a:gd name="T30" fmla="*/ 5 w 117"/>
              <a:gd name="T31" fmla="*/ 154 h 183"/>
              <a:gd name="T32" fmla="*/ 6 w 117"/>
              <a:gd name="T33" fmla="*/ 142 h 183"/>
              <a:gd name="T34" fmla="*/ 86 w 117"/>
              <a:gd name="T35" fmla="*/ 103 h 183"/>
              <a:gd name="T36" fmla="*/ 73 w 117"/>
              <a:gd name="T37" fmla="*/ 112 h 183"/>
              <a:gd name="T38" fmla="*/ 66 w 117"/>
              <a:gd name="T39" fmla="*/ 102 h 183"/>
              <a:gd name="T40" fmla="*/ 12 w 117"/>
              <a:gd name="T41" fmla="*/ 103 h 183"/>
              <a:gd name="T42" fmla="*/ 10 w 117"/>
              <a:gd name="T43" fmla="*/ 111 h 183"/>
              <a:gd name="T44" fmla="*/ 19 w 117"/>
              <a:gd name="T45" fmla="*/ 102 h 183"/>
              <a:gd name="T46" fmla="*/ 30 w 117"/>
              <a:gd name="T47" fmla="*/ 101 h 183"/>
              <a:gd name="T48" fmla="*/ 102 w 117"/>
              <a:gd name="T49" fmla="*/ 56 h 183"/>
              <a:gd name="T50" fmla="*/ 84 w 117"/>
              <a:gd name="T51" fmla="*/ 53 h 183"/>
              <a:gd name="T52" fmla="*/ 80 w 117"/>
              <a:gd name="T53" fmla="*/ 63 h 183"/>
              <a:gd name="T54" fmla="*/ 89 w 117"/>
              <a:gd name="T55" fmla="*/ 60 h 183"/>
              <a:gd name="T56" fmla="*/ 76 w 117"/>
              <a:gd name="T57" fmla="*/ 52 h 183"/>
              <a:gd name="T58" fmla="*/ 103 w 117"/>
              <a:gd name="T59" fmla="*/ 52 h 183"/>
              <a:gd name="T60" fmla="*/ 97 w 117"/>
              <a:gd name="T61" fmla="*/ 49 h 183"/>
              <a:gd name="T62" fmla="*/ 72 w 117"/>
              <a:gd name="T63" fmla="*/ 48 h 183"/>
              <a:gd name="T64" fmla="*/ 53 w 117"/>
              <a:gd name="T65" fmla="*/ 46 h 183"/>
              <a:gd name="T66" fmla="*/ 73 w 117"/>
              <a:gd name="T67" fmla="*/ 37 h 183"/>
              <a:gd name="T68" fmla="*/ 54 w 117"/>
              <a:gd name="T69" fmla="*/ 50 h 183"/>
              <a:gd name="T70" fmla="*/ 66 w 117"/>
              <a:gd name="T71" fmla="*/ 36 h 183"/>
              <a:gd name="T72" fmla="*/ 65 w 117"/>
              <a:gd name="T73" fmla="*/ 46 h 183"/>
              <a:gd name="T74" fmla="*/ 30 w 117"/>
              <a:gd name="T75" fmla="*/ 79 h 183"/>
              <a:gd name="T76" fmla="*/ 62 w 117"/>
              <a:gd name="T77" fmla="*/ 4 h 183"/>
              <a:gd name="T78" fmla="*/ 75 w 117"/>
              <a:gd name="T79" fmla="*/ 33 h 183"/>
              <a:gd name="T80" fmla="*/ 49 w 117"/>
              <a:gd name="T81" fmla="*/ 54 h 183"/>
              <a:gd name="T82" fmla="*/ 57 w 117"/>
              <a:gd name="T83" fmla="*/ 81 h 183"/>
              <a:gd name="T84" fmla="*/ 58 w 117"/>
              <a:gd name="T85" fmla="*/ 98 h 183"/>
              <a:gd name="T86" fmla="*/ 54 w 117"/>
              <a:gd name="T87" fmla="*/ 114 h 183"/>
              <a:gd name="T88" fmla="*/ 83 w 117"/>
              <a:gd name="T89" fmla="*/ 142 h 183"/>
              <a:gd name="T90" fmla="*/ 34 w 117"/>
              <a:gd name="T91" fmla="*/ 153 h 183"/>
              <a:gd name="T92" fmla="*/ 25 w 117"/>
              <a:gd name="T93" fmla="*/ 120 h 183"/>
              <a:gd name="T94" fmla="*/ 33 w 117"/>
              <a:gd name="T95" fmla="*/ 98 h 183"/>
              <a:gd name="T96" fmla="*/ 32 w 117"/>
              <a:gd name="T97" fmla="*/ 97 h 183"/>
              <a:gd name="T98" fmla="*/ 22 w 117"/>
              <a:gd name="T99" fmla="*/ 32 h 183"/>
              <a:gd name="T100" fmla="*/ 7 w 117"/>
              <a:gd name="T101" fmla="*/ 115 h 183"/>
              <a:gd name="T102" fmla="*/ 10 w 117"/>
              <a:gd name="T103" fmla="*/ 117 h 183"/>
              <a:gd name="T104" fmla="*/ 4 w 117"/>
              <a:gd name="T105" fmla="*/ 132 h 183"/>
              <a:gd name="T106" fmla="*/ 8 w 117"/>
              <a:gd name="T107" fmla="*/ 170 h 183"/>
              <a:gd name="T108" fmla="*/ 36 w 117"/>
              <a:gd name="T109" fmla="*/ 173 h 183"/>
              <a:gd name="T110" fmla="*/ 111 w 117"/>
              <a:gd name="T111" fmla="*/ 180 h 183"/>
              <a:gd name="T112" fmla="*/ 111 w 117"/>
              <a:gd name="T113" fmla="*/ 136 h 183"/>
              <a:gd name="T114" fmla="*/ 50 w 117"/>
              <a:gd name="T115" fmla="*/ 130 h 183"/>
              <a:gd name="T116" fmla="*/ 87 w 117"/>
              <a:gd name="T117" fmla="*/ 116 h 183"/>
              <a:gd name="T118" fmla="*/ 90 w 117"/>
              <a:gd name="T119" fmla="*/ 95 h 183"/>
              <a:gd name="T120" fmla="*/ 55 w 117"/>
              <a:gd name="T121" fmla="*/ 64 h 183"/>
              <a:gd name="T122" fmla="*/ 73 w 117"/>
              <a:gd name="T123" fmla="*/ 60 h 183"/>
              <a:gd name="T124" fmla="*/ 104 w 117"/>
              <a:gd name="T125" fmla="*/ 59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7" h="183">
                <a:moveTo>
                  <a:pt x="78" y="178"/>
                </a:moveTo>
                <a:cubicBezTo>
                  <a:pt x="77" y="178"/>
                  <a:pt x="75" y="177"/>
                  <a:pt x="74" y="177"/>
                </a:cubicBezTo>
                <a:cubicBezTo>
                  <a:pt x="75" y="173"/>
                  <a:pt x="77" y="170"/>
                  <a:pt x="79" y="166"/>
                </a:cubicBezTo>
                <a:cubicBezTo>
                  <a:pt x="79" y="165"/>
                  <a:pt x="79" y="165"/>
                  <a:pt x="79" y="165"/>
                </a:cubicBezTo>
                <a:cubicBezTo>
                  <a:pt x="79" y="165"/>
                  <a:pt x="79" y="165"/>
                  <a:pt x="79" y="165"/>
                </a:cubicBezTo>
                <a:cubicBezTo>
                  <a:pt x="81" y="165"/>
                  <a:pt x="82" y="166"/>
                  <a:pt x="84" y="166"/>
                </a:cubicBezTo>
                <a:cubicBezTo>
                  <a:pt x="82" y="170"/>
                  <a:pt x="80" y="174"/>
                  <a:pt x="78" y="178"/>
                </a:cubicBezTo>
                <a:moveTo>
                  <a:pt x="86" y="178"/>
                </a:moveTo>
                <a:cubicBezTo>
                  <a:pt x="87" y="178"/>
                  <a:pt x="87" y="178"/>
                  <a:pt x="87" y="178"/>
                </a:cubicBezTo>
                <a:cubicBezTo>
                  <a:pt x="89" y="174"/>
                  <a:pt x="92" y="170"/>
                  <a:pt x="94" y="166"/>
                </a:cubicBezTo>
                <a:cubicBezTo>
                  <a:pt x="94" y="165"/>
                  <a:pt x="94" y="165"/>
                  <a:pt x="94" y="165"/>
                </a:cubicBezTo>
                <a:cubicBezTo>
                  <a:pt x="96" y="165"/>
                  <a:pt x="97" y="165"/>
                  <a:pt x="98" y="165"/>
                </a:cubicBezTo>
                <a:cubicBezTo>
                  <a:pt x="96" y="169"/>
                  <a:pt x="94" y="174"/>
                  <a:pt x="91" y="179"/>
                </a:cubicBezTo>
                <a:cubicBezTo>
                  <a:pt x="91" y="179"/>
                  <a:pt x="91" y="179"/>
                  <a:pt x="91" y="179"/>
                </a:cubicBezTo>
                <a:cubicBezTo>
                  <a:pt x="87" y="179"/>
                  <a:pt x="84" y="179"/>
                  <a:pt x="80" y="178"/>
                </a:cubicBezTo>
                <a:cubicBezTo>
                  <a:pt x="82" y="174"/>
                  <a:pt x="84" y="170"/>
                  <a:pt x="86" y="166"/>
                </a:cubicBezTo>
                <a:cubicBezTo>
                  <a:pt x="86" y="166"/>
                  <a:pt x="87" y="166"/>
                  <a:pt x="87" y="166"/>
                </a:cubicBezTo>
                <a:cubicBezTo>
                  <a:pt x="89" y="166"/>
                  <a:pt x="90" y="166"/>
                  <a:pt x="92" y="166"/>
                </a:cubicBezTo>
                <a:cubicBezTo>
                  <a:pt x="90" y="169"/>
                  <a:pt x="88" y="173"/>
                  <a:pt x="86" y="177"/>
                </a:cubicBezTo>
                <a:cubicBezTo>
                  <a:pt x="85" y="178"/>
                  <a:pt x="86" y="178"/>
                  <a:pt x="86" y="178"/>
                </a:cubicBezTo>
                <a:cubicBezTo>
                  <a:pt x="86" y="178"/>
                  <a:pt x="86" y="178"/>
                  <a:pt x="86" y="178"/>
                </a:cubicBezTo>
                <a:moveTo>
                  <a:pt x="72" y="176"/>
                </a:moveTo>
                <a:cubicBezTo>
                  <a:pt x="70" y="176"/>
                  <a:pt x="68" y="175"/>
                  <a:pt x="65" y="175"/>
                </a:cubicBezTo>
                <a:cubicBezTo>
                  <a:pt x="68" y="171"/>
                  <a:pt x="70" y="168"/>
                  <a:pt x="73" y="164"/>
                </a:cubicBezTo>
                <a:cubicBezTo>
                  <a:pt x="73" y="164"/>
                  <a:pt x="73" y="164"/>
                  <a:pt x="73" y="164"/>
                </a:cubicBezTo>
                <a:cubicBezTo>
                  <a:pt x="74" y="164"/>
                  <a:pt x="76" y="165"/>
                  <a:pt x="77" y="165"/>
                </a:cubicBezTo>
                <a:cubicBezTo>
                  <a:pt x="75" y="169"/>
                  <a:pt x="74" y="173"/>
                  <a:pt x="72" y="176"/>
                </a:cubicBezTo>
                <a:moveTo>
                  <a:pt x="94" y="179"/>
                </a:moveTo>
                <a:cubicBezTo>
                  <a:pt x="96" y="174"/>
                  <a:pt x="98" y="169"/>
                  <a:pt x="101" y="164"/>
                </a:cubicBezTo>
                <a:cubicBezTo>
                  <a:pt x="102" y="164"/>
                  <a:pt x="104" y="164"/>
                  <a:pt x="105" y="163"/>
                </a:cubicBezTo>
                <a:cubicBezTo>
                  <a:pt x="103" y="168"/>
                  <a:pt x="101" y="172"/>
                  <a:pt x="99" y="177"/>
                </a:cubicBezTo>
                <a:cubicBezTo>
                  <a:pt x="98" y="178"/>
                  <a:pt x="99" y="178"/>
                  <a:pt x="99" y="178"/>
                </a:cubicBezTo>
                <a:cubicBezTo>
                  <a:pt x="100" y="178"/>
                  <a:pt x="100" y="178"/>
                  <a:pt x="100" y="178"/>
                </a:cubicBezTo>
                <a:cubicBezTo>
                  <a:pt x="98" y="179"/>
                  <a:pt x="96" y="179"/>
                  <a:pt x="94" y="179"/>
                </a:cubicBezTo>
                <a:moveTo>
                  <a:pt x="64" y="174"/>
                </a:moveTo>
                <a:cubicBezTo>
                  <a:pt x="62" y="173"/>
                  <a:pt x="61" y="173"/>
                  <a:pt x="59" y="172"/>
                </a:cubicBezTo>
                <a:cubicBezTo>
                  <a:pt x="61" y="169"/>
                  <a:pt x="63" y="165"/>
                  <a:pt x="65" y="162"/>
                </a:cubicBezTo>
                <a:cubicBezTo>
                  <a:pt x="66" y="162"/>
                  <a:pt x="66" y="163"/>
                  <a:pt x="67" y="163"/>
                </a:cubicBezTo>
                <a:cubicBezTo>
                  <a:pt x="68" y="163"/>
                  <a:pt x="69" y="163"/>
                  <a:pt x="71" y="164"/>
                </a:cubicBezTo>
                <a:cubicBezTo>
                  <a:pt x="68" y="167"/>
                  <a:pt x="66" y="170"/>
                  <a:pt x="64" y="174"/>
                </a:cubicBezTo>
                <a:moveTo>
                  <a:pt x="100" y="178"/>
                </a:moveTo>
                <a:cubicBezTo>
                  <a:pt x="100" y="178"/>
                  <a:pt x="100" y="178"/>
                  <a:pt x="100" y="178"/>
                </a:cubicBezTo>
                <a:cubicBezTo>
                  <a:pt x="103" y="173"/>
                  <a:pt x="105" y="167"/>
                  <a:pt x="108" y="162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10" y="162"/>
                  <a:pt x="111" y="161"/>
                  <a:pt x="113" y="161"/>
                </a:cubicBezTo>
                <a:cubicBezTo>
                  <a:pt x="112" y="161"/>
                  <a:pt x="112" y="161"/>
                  <a:pt x="112" y="161"/>
                </a:cubicBezTo>
                <a:cubicBezTo>
                  <a:pt x="112" y="161"/>
                  <a:pt x="112" y="161"/>
                  <a:pt x="112" y="161"/>
                </a:cubicBezTo>
                <a:cubicBezTo>
                  <a:pt x="112" y="161"/>
                  <a:pt x="112" y="161"/>
                  <a:pt x="112" y="161"/>
                </a:cubicBezTo>
                <a:cubicBezTo>
                  <a:pt x="110" y="166"/>
                  <a:pt x="108" y="171"/>
                  <a:pt x="106" y="175"/>
                </a:cubicBezTo>
                <a:cubicBezTo>
                  <a:pt x="105" y="176"/>
                  <a:pt x="106" y="176"/>
                  <a:pt x="106" y="177"/>
                </a:cubicBezTo>
                <a:cubicBezTo>
                  <a:pt x="106" y="177"/>
                  <a:pt x="106" y="177"/>
                  <a:pt x="107" y="177"/>
                </a:cubicBezTo>
                <a:cubicBezTo>
                  <a:pt x="107" y="177"/>
                  <a:pt x="107" y="176"/>
                  <a:pt x="107" y="176"/>
                </a:cubicBezTo>
                <a:cubicBezTo>
                  <a:pt x="109" y="174"/>
                  <a:pt x="110" y="171"/>
                  <a:pt x="111" y="169"/>
                </a:cubicBezTo>
                <a:cubicBezTo>
                  <a:pt x="110" y="171"/>
                  <a:pt x="110" y="173"/>
                  <a:pt x="109" y="176"/>
                </a:cubicBezTo>
                <a:cubicBezTo>
                  <a:pt x="106" y="177"/>
                  <a:pt x="103" y="178"/>
                  <a:pt x="100" y="178"/>
                </a:cubicBezTo>
                <a:moveTo>
                  <a:pt x="57" y="172"/>
                </a:moveTo>
                <a:cubicBezTo>
                  <a:pt x="55" y="171"/>
                  <a:pt x="52" y="170"/>
                  <a:pt x="50" y="170"/>
                </a:cubicBezTo>
                <a:cubicBezTo>
                  <a:pt x="51" y="166"/>
                  <a:pt x="53" y="163"/>
                  <a:pt x="55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58" y="160"/>
                  <a:pt x="60" y="161"/>
                  <a:pt x="63" y="162"/>
                </a:cubicBezTo>
                <a:cubicBezTo>
                  <a:pt x="61" y="165"/>
                  <a:pt x="59" y="168"/>
                  <a:pt x="57" y="172"/>
                </a:cubicBezTo>
                <a:moveTo>
                  <a:pt x="13" y="172"/>
                </a:moveTo>
                <a:cubicBezTo>
                  <a:pt x="13" y="170"/>
                  <a:pt x="12" y="169"/>
                  <a:pt x="11" y="167"/>
                </a:cubicBezTo>
                <a:cubicBezTo>
                  <a:pt x="11" y="167"/>
                  <a:pt x="10" y="167"/>
                  <a:pt x="10" y="166"/>
                </a:cubicBezTo>
                <a:cubicBezTo>
                  <a:pt x="11" y="163"/>
                  <a:pt x="13" y="161"/>
                  <a:pt x="14" y="160"/>
                </a:cubicBezTo>
                <a:cubicBezTo>
                  <a:pt x="15" y="159"/>
                  <a:pt x="15" y="159"/>
                  <a:pt x="15" y="159"/>
                </a:cubicBezTo>
                <a:cubicBezTo>
                  <a:pt x="14" y="164"/>
                  <a:pt x="14" y="167"/>
                  <a:pt x="13" y="172"/>
                </a:cubicBezTo>
                <a:moveTo>
                  <a:pt x="48" y="169"/>
                </a:moveTo>
                <a:cubicBezTo>
                  <a:pt x="47" y="169"/>
                  <a:pt x="47" y="169"/>
                  <a:pt x="47" y="169"/>
                </a:cubicBezTo>
                <a:cubicBezTo>
                  <a:pt x="47" y="169"/>
                  <a:pt x="47" y="169"/>
                  <a:pt x="47" y="169"/>
                </a:cubicBezTo>
                <a:cubicBezTo>
                  <a:pt x="46" y="169"/>
                  <a:pt x="45" y="169"/>
                  <a:pt x="44" y="169"/>
                </a:cubicBezTo>
                <a:cubicBezTo>
                  <a:pt x="45" y="165"/>
                  <a:pt x="47" y="162"/>
                  <a:pt x="50" y="159"/>
                </a:cubicBezTo>
                <a:cubicBezTo>
                  <a:pt x="50" y="158"/>
                  <a:pt x="50" y="158"/>
                  <a:pt x="50" y="158"/>
                </a:cubicBezTo>
                <a:cubicBezTo>
                  <a:pt x="51" y="159"/>
                  <a:pt x="52" y="159"/>
                  <a:pt x="53" y="159"/>
                </a:cubicBezTo>
                <a:cubicBezTo>
                  <a:pt x="51" y="162"/>
                  <a:pt x="50" y="166"/>
                  <a:pt x="48" y="169"/>
                </a:cubicBezTo>
                <a:moveTo>
                  <a:pt x="17" y="174"/>
                </a:moveTo>
                <a:cubicBezTo>
                  <a:pt x="18" y="170"/>
                  <a:pt x="18" y="167"/>
                  <a:pt x="18" y="164"/>
                </a:cubicBezTo>
                <a:cubicBezTo>
                  <a:pt x="19" y="163"/>
                  <a:pt x="19" y="163"/>
                  <a:pt x="19" y="163"/>
                </a:cubicBezTo>
                <a:cubicBezTo>
                  <a:pt x="21" y="162"/>
                  <a:pt x="21" y="160"/>
                  <a:pt x="23" y="159"/>
                </a:cubicBezTo>
                <a:cubicBezTo>
                  <a:pt x="24" y="159"/>
                  <a:pt x="25" y="158"/>
                  <a:pt x="25" y="158"/>
                </a:cubicBezTo>
                <a:cubicBezTo>
                  <a:pt x="23" y="163"/>
                  <a:pt x="20" y="168"/>
                  <a:pt x="17" y="174"/>
                </a:cubicBezTo>
                <a:moveTo>
                  <a:pt x="35" y="169"/>
                </a:moveTo>
                <a:cubicBezTo>
                  <a:pt x="36" y="169"/>
                  <a:pt x="36" y="169"/>
                  <a:pt x="36" y="169"/>
                </a:cubicBezTo>
                <a:cubicBezTo>
                  <a:pt x="37" y="165"/>
                  <a:pt x="39" y="161"/>
                  <a:pt x="41" y="157"/>
                </a:cubicBezTo>
                <a:cubicBezTo>
                  <a:pt x="43" y="157"/>
                  <a:pt x="45" y="158"/>
                  <a:pt x="48" y="158"/>
                </a:cubicBezTo>
                <a:cubicBezTo>
                  <a:pt x="45" y="161"/>
                  <a:pt x="43" y="165"/>
                  <a:pt x="42" y="169"/>
                </a:cubicBezTo>
                <a:cubicBezTo>
                  <a:pt x="40" y="169"/>
                  <a:pt x="37" y="169"/>
                  <a:pt x="35" y="169"/>
                </a:cubicBezTo>
                <a:cubicBezTo>
                  <a:pt x="35" y="169"/>
                  <a:pt x="35" y="169"/>
                  <a:pt x="35" y="169"/>
                </a:cubicBezTo>
                <a:moveTo>
                  <a:pt x="20" y="173"/>
                </a:moveTo>
                <a:cubicBezTo>
                  <a:pt x="22" y="168"/>
                  <a:pt x="25" y="163"/>
                  <a:pt x="28" y="157"/>
                </a:cubicBezTo>
                <a:cubicBezTo>
                  <a:pt x="29" y="157"/>
                  <a:pt x="31" y="157"/>
                  <a:pt x="32" y="157"/>
                </a:cubicBezTo>
                <a:cubicBezTo>
                  <a:pt x="30" y="161"/>
                  <a:pt x="28" y="166"/>
                  <a:pt x="26" y="170"/>
                </a:cubicBezTo>
                <a:cubicBezTo>
                  <a:pt x="26" y="171"/>
                  <a:pt x="26" y="171"/>
                  <a:pt x="26" y="171"/>
                </a:cubicBezTo>
                <a:cubicBezTo>
                  <a:pt x="26" y="171"/>
                  <a:pt x="26" y="171"/>
                  <a:pt x="26" y="171"/>
                </a:cubicBezTo>
                <a:cubicBezTo>
                  <a:pt x="25" y="171"/>
                  <a:pt x="25" y="171"/>
                  <a:pt x="24" y="171"/>
                </a:cubicBezTo>
                <a:cubicBezTo>
                  <a:pt x="22" y="172"/>
                  <a:pt x="21" y="172"/>
                  <a:pt x="20" y="173"/>
                </a:cubicBezTo>
                <a:moveTo>
                  <a:pt x="28" y="170"/>
                </a:moveTo>
                <a:cubicBezTo>
                  <a:pt x="30" y="166"/>
                  <a:pt x="32" y="161"/>
                  <a:pt x="35" y="157"/>
                </a:cubicBezTo>
                <a:cubicBezTo>
                  <a:pt x="36" y="157"/>
                  <a:pt x="37" y="157"/>
                  <a:pt x="39" y="157"/>
                </a:cubicBezTo>
                <a:cubicBezTo>
                  <a:pt x="37" y="161"/>
                  <a:pt x="36" y="164"/>
                  <a:pt x="34" y="168"/>
                </a:cubicBezTo>
                <a:cubicBezTo>
                  <a:pt x="34" y="169"/>
                  <a:pt x="34" y="169"/>
                  <a:pt x="34" y="169"/>
                </a:cubicBezTo>
                <a:cubicBezTo>
                  <a:pt x="32" y="170"/>
                  <a:pt x="30" y="170"/>
                  <a:pt x="28" y="170"/>
                </a:cubicBezTo>
                <a:moveTo>
                  <a:pt x="9" y="164"/>
                </a:moveTo>
                <a:cubicBezTo>
                  <a:pt x="8" y="163"/>
                  <a:pt x="7" y="162"/>
                  <a:pt x="7" y="160"/>
                </a:cubicBezTo>
                <a:cubicBezTo>
                  <a:pt x="8" y="157"/>
                  <a:pt x="10" y="154"/>
                  <a:pt x="12" y="151"/>
                </a:cubicBezTo>
                <a:cubicBezTo>
                  <a:pt x="13" y="153"/>
                  <a:pt x="14" y="154"/>
                  <a:pt x="14" y="156"/>
                </a:cubicBezTo>
                <a:cubicBezTo>
                  <a:pt x="13" y="157"/>
                  <a:pt x="11" y="160"/>
                  <a:pt x="9" y="164"/>
                </a:cubicBezTo>
                <a:moveTo>
                  <a:pt x="6" y="158"/>
                </a:moveTo>
                <a:cubicBezTo>
                  <a:pt x="6" y="158"/>
                  <a:pt x="6" y="158"/>
                  <a:pt x="6" y="158"/>
                </a:cubicBezTo>
                <a:cubicBezTo>
                  <a:pt x="5" y="157"/>
                  <a:pt x="5" y="156"/>
                  <a:pt x="5" y="155"/>
                </a:cubicBezTo>
                <a:cubicBezTo>
                  <a:pt x="5" y="155"/>
                  <a:pt x="5" y="155"/>
                  <a:pt x="5" y="155"/>
                </a:cubicBezTo>
                <a:cubicBezTo>
                  <a:pt x="5" y="154"/>
                  <a:pt x="5" y="154"/>
                  <a:pt x="5" y="154"/>
                </a:cubicBezTo>
                <a:cubicBezTo>
                  <a:pt x="6" y="152"/>
                  <a:pt x="8" y="149"/>
                  <a:pt x="9" y="147"/>
                </a:cubicBezTo>
                <a:cubicBezTo>
                  <a:pt x="10" y="148"/>
                  <a:pt x="10" y="149"/>
                  <a:pt x="11" y="149"/>
                </a:cubicBezTo>
                <a:cubicBezTo>
                  <a:pt x="9" y="152"/>
                  <a:pt x="7" y="155"/>
                  <a:pt x="6" y="158"/>
                </a:cubicBezTo>
                <a:moveTo>
                  <a:pt x="4" y="152"/>
                </a:moveTo>
                <a:cubicBezTo>
                  <a:pt x="4" y="152"/>
                  <a:pt x="4" y="152"/>
                  <a:pt x="4" y="152"/>
                </a:cubicBezTo>
                <a:cubicBezTo>
                  <a:pt x="4" y="150"/>
                  <a:pt x="4" y="148"/>
                  <a:pt x="5" y="146"/>
                </a:cubicBezTo>
                <a:cubicBezTo>
                  <a:pt x="5" y="144"/>
                  <a:pt x="5" y="143"/>
                  <a:pt x="6" y="142"/>
                </a:cubicBezTo>
                <a:cubicBezTo>
                  <a:pt x="6" y="143"/>
                  <a:pt x="7" y="144"/>
                  <a:pt x="8" y="145"/>
                </a:cubicBezTo>
                <a:cubicBezTo>
                  <a:pt x="7" y="147"/>
                  <a:pt x="5" y="150"/>
                  <a:pt x="4" y="152"/>
                </a:cubicBezTo>
                <a:moveTo>
                  <a:pt x="85" y="112"/>
                </a:moveTo>
                <a:cubicBezTo>
                  <a:pt x="84" y="112"/>
                  <a:pt x="83" y="112"/>
                  <a:pt x="81" y="112"/>
                </a:cubicBezTo>
                <a:cubicBezTo>
                  <a:pt x="83" y="109"/>
                  <a:pt x="84" y="106"/>
                  <a:pt x="86" y="104"/>
                </a:cubicBezTo>
                <a:cubicBezTo>
                  <a:pt x="86" y="103"/>
                  <a:pt x="86" y="103"/>
                  <a:pt x="86" y="103"/>
                </a:cubicBezTo>
                <a:cubicBezTo>
                  <a:pt x="86" y="103"/>
                  <a:pt x="86" y="103"/>
                  <a:pt x="86" y="103"/>
                </a:cubicBezTo>
                <a:cubicBezTo>
                  <a:pt x="86" y="106"/>
                  <a:pt x="85" y="109"/>
                  <a:pt x="85" y="112"/>
                </a:cubicBezTo>
                <a:moveTo>
                  <a:pt x="79" y="112"/>
                </a:moveTo>
                <a:cubicBezTo>
                  <a:pt x="78" y="112"/>
                  <a:pt x="77" y="112"/>
                  <a:pt x="75" y="112"/>
                </a:cubicBezTo>
                <a:cubicBezTo>
                  <a:pt x="77" y="109"/>
                  <a:pt x="79" y="106"/>
                  <a:pt x="81" y="103"/>
                </a:cubicBezTo>
                <a:cubicBezTo>
                  <a:pt x="82" y="103"/>
                  <a:pt x="83" y="103"/>
                  <a:pt x="84" y="103"/>
                </a:cubicBezTo>
                <a:cubicBezTo>
                  <a:pt x="82" y="106"/>
                  <a:pt x="81" y="109"/>
                  <a:pt x="79" y="112"/>
                </a:cubicBezTo>
                <a:moveTo>
                  <a:pt x="73" y="112"/>
                </a:moveTo>
                <a:cubicBezTo>
                  <a:pt x="71" y="112"/>
                  <a:pt x="69" y="112"/>
                  <a:pt x="67" y="112"/>
                </a:cubicBezTo>
                <a:cubicBezTo>
                  <a:pt x="69" y="109"/>
                  <a:pt x="71" y="106"/>
                  <a:pt x="73" y="102"/>
                </a:cubicBezTo>
                <a:cubicBezTo>
                  <a:pt x="75" y="102"/>
                  <a:pt x="77" y="103"/>
                  <a:pt x="79" y="103"/>
                </a:cubicBezTo>
                <a:cubicBezTo>
                  <a:pt x="77" y="106"/>
                  <a:pt x="75" y="109"/>
                  <a:pt x="73" y="112"/>
                </a:cubicBezTo>
                <a:moveTo>
                  <a:pt x="65" y="112"/>
                </a:moveTo>
                <a:cubicBezTo>
                  <a:pt x="63" y="112"/>
                  <a:pt x="62" y="112"/>
                  <a:pt x="60" y="112"/>
                </a:cubicBezTo>
                <a:cubicBezTo>
                  <a:pt x="62" y="109"/>
                  <a:pt x="64" y="105"/>
                  <a:pt x="66" y="102"/>
                </a:cubicBezTo>
                <a:cubicBezTo>
                  <a:pt x="67" y="102"/>
                  <a:pt x="69" y="102"/>
                  <a:pt x="71" y="102"/>
                </a:cubicBezTo>
                <a:cubicBezTo>
                  <a:pt x="69" y="106"/>
                  <a:pt x="67" y="109"/>
                  <a:pt x="65" y="112"/>
                </a:cubicBezTo>
                <a:moveTo>
                  <a:pt x="10" y="107"/>
                </a:moveTo>
                <a:cubicBezTo>
                  <a:pt x="10" y="105"/>
                  <a:pt x="10" y="104"/>
                  <a:pt x="10" y="102"/>
                </a:cubicBezTo>
                <a:cubicBezTo>
                  <a:pt x="11" y="102"/>
                  <a:pt x="11" y="102"/>
                  <a:pt x="12" y="102"/>
                </a:cubicBezTo>
                <a:cubicBezTo>
                  <a:pt x="12" y="102"/>
                  <a:pt x="12" y="102"/>
                  <a:pt x="12" y="102"/>
                </a:cubicBezTo>
                <a:cubicBezTo>
                  <a:pt x="12" y="103"/>
                  <a:pt x="12" y="103"/>
                  <a:pt x="12" y="103"/>
                </a:cubicBezTo>
                <a:cubicBezTo>
                  <a:pt x="11" y="104"/>
                  <a:pt x="11" y="105"/>
                  <a:pt x="10" y="107"/>
                </a:cubicBezTo>
                <a:moveTo>
                  <a:pt x="59" y="109"/>
                </a:moveTo>
                <a:cubicBezTo>
                  <a:pt x="60" y="106"/>
                  <a:pt x="60" y="104"/>
                  <a:pt x="60" y="102"/>
                </a:cubicBezTo>
                <a:cubicBezTo>
                  <a:pt x="61" y="102"/>
                  <a:pt x="62" y="102"/>
                  <a:pt x="63" y="102"/>
                </a:cubicBezTo>
                <a:cubicBezTo>
                  <a:pt x="62" y="104"/>
                  <a:pt x="61" y="106"/>
                  <a:pt x="59" y="109"/>
                </a:cubicBezTo>
                <a:moveTo>
                  <a:pt x="10" y="113"/>
                </a:moveTo>
                <a:cubicBezTo>
                  <a:pt x="10" y="112"/>
                  <a:pt x="10" y="112"/>
                  <a:pt x="10" y="111"/>
                </a:cubicBezTo>
                <a:cubicBezTo>
                  <a:pt x="12" y="108"/>
                  <a:pt x="13" y="105"/>
                  <a:pt x="14" y="102"/>
                </a:cubicBezTo>
                <a:cubicBezTo>
                  <a:pt x="15" y="102"/>
                  <a:pt x="16" y="102"/>
                  <a:pt x="17" y="102"/>
                </a:cubicBezTo>
                <a:cubicBezTo>
                  <a:pt x="16" y="105"/>
                  <a:pt x="14" y="108"/>
                  <a:pt x="13" y="112"/>
                </a:cubicBezTo>
                <a:cubicBezTo>
                  <a:pt x="13" y="112"/>
                  <a:pt x="13" y="112"/>
                  <a:pt x="13" y="112"/>
                </a:cubicBezTo>
                <a:cubicBezTo>
                  <a:pt x="12" y="112"/>
                  <a:pt x="11" y="113"/>
                  <a:pt x="10" y="113"/>
                </a:cubicBezTo>
                <a:moveTo>
                  <a:pt x="15" y="112"/>
                </a:moveTo>
                <a:cubicBezTo>
                  <a:pt x="16" y="109"/>
                  <a:pt x="18" y="105"/>
                  <a:pt x="19" y="102"/>
                </a:cubicBezTo>
                <a:cubicBezTo>
                  <a:pt x="21" y="101"/>
                  <a:pt x="23" y="101"/>
                  <a:pt x="24" y="101"/>
                </a:cubicBezTo>
                <a:cubicBezTo>
                  <a:pt x="23" y="105"/>
                  <a:pt x="21" y="108"/>
                  <a:pt x="19" y="112"/>
                </a:cubicBezTo>
                <a:cubicBezTo>
                  <a:pt x="19" y="112"/>
                  <a:pt x="19" y="112"/>
                  <a:pt x="19" y="112"/>
                </a:cubicBezTo>
                <a:cubicBezTo>
                  <a:pt x="18" y="112"/>
                  <a:pt x="16" y="112"/>
                  <a:pt x="15" y="112"/>
                </a:cubicBezTo>
                <a:moveTo>
                  <a:pt x="21" y="112"/>
                </a:moveTo>
                <a:cubicBezTo>
                  <a:pt x="23" y="109"/>
                  <a:pt x="25" y="105"/>
                  <a:pt x="27" y="101"/>
                </a:cubicBezTo>
                <a:cubicBezTo>
                  <a:pt x="28" y="101"/>
                  <a:pt x="29" y="101"/>
                  <a:pt x="30" y="101"/>
                </a:cubicBezTo>
                <a:cubicBezTo>
                  <a:pt x="29" y="105"/>
                  <a:pt x="27" y="108"/>
                  <a:pt x="25" y="112"/>
                </a:cubicBezTo>
                <a:cubicBezTo>
                  <a:pt x="24" y="112"/>
                  <a:pt x="22" y="112"/>
                  <a:pt x="21" y="112"/>
                </a:cubicBezTo>
                <a:moveTo>
                  <a:pt x="27" y="75"/>
                </a:moveTo>
                <a:cubicBezTo>
                  <a:pt x="26" y="72"/>
                  <a:pt x="25" y="68"/>
                  <a:pt x="25" y="64"/>
                </a:cubicBezTo>
                <a:cubicBezTo>
                  <a:pt x="26" y="68"/>
                  <a:pt x="27" y="72"/>
                  <a:pt x="27" y="75"/>
                </a:cubicBezTo>
                <a:cubicBezTo>
                  <a:pt x="27" y="75"/>
                  <a:pt x="27" y="75"/>
                  <a:pt x="27" y="75"/>
                </a:cubicBezTo>
                <a:moveTo>
                  <a:pt x="102" y="56"/>
                </a:moveTo>
                <a:cubicBezTo>
                  <a:pt x="103" y="55"/>
                  <a:pt x="103" y="55"/>
                  <a:pt x="103" y="55"/>
                </a:cubicBezTo>
                <a:cubicBezTo>
                  <a:pt x="103" y="56"/>
                  <a:pt x="103" y="56"/>
                  <a:pt x="103" y="56"/>
                </a:cubicBezTo>
                <a:cubicBezTo>
                  <a:pt x="102" y="56"/>
                  <a:pt x="102" y="56"/>
                  <a:pt x="102" y="56"/>
                </a:cubicBezTo>
                <a:moveTo>
                  <a:pt x="80" y="60"/>
                </a:moveTo>
                <a:cubicBezTo>
                  <a:pt x="80" y="58"/>
                  <a:pt x="80" y="57"/>
                  <a:pt x="80" y="55"/>
                </a:cubicBezTo>
                <a:cubicBezTo>
                  <a:pt x="80" y="55"/>
                  <a:pt x="80" y="54"/>
                  <a:pt x="80" y="54"/>
                </a:cubicBezTo>
                <a:cubicBezTo>
                  <a:pt x="81" y="53"/>
                  <a:pt x="82" y="53"/>
                  <a:pt x="84" y="53"/>
                </a:cubicBezTo>
                <a:cubicBezTo>
                  <a:pt x="82" y="55"/>
                  <a:pt x="81" y="58"/>
                  <a:pt x="80" y="60"/>
                </a:cubicBezTo>
                <a:moveTo>
                  <a:pt x="80" y="63"/>
                </a:moveTo>
                <a:cubicBezTo>
                  <a:pt x="82" y="60"/>
                  <a:pt x="84" y="56"/>
                  <a:pt x="86" y="52"/>
                </a:cubicBezTo>
                <a:cubicBezTo>
                  <a:pt x="88" y="52"/>
                  <a:pt x="89" y="51"/>
                  <a:pt x="91" y="51"/>
                </a:cubicBezTo>
                <a:cubicBezTo>
                  <a:pt x="88" y="54"/>
                  <a:pt x="86" y="58"/>
                  <a:pt x="84" y="61"/>
                </a:cubicBezTo>
                <a:cubicBezTo>
                  <a:pt x="84" y="62"/>
                  <a:pt x="84" y="62"/>
                  <a:pt x="84" y="62"/>
                </a:cubicBezTo>
                <a:cubicBezTo>
                  <a:pt x="83" y="62"/>
                  <a:pt x="81" y="63"/>
                  <a:pt x="80" y="63"/>
                </a:cubicBezTo>
                <a:moveTo>
                  <a:pt x="87" y="61"/>
                </a:moveTo>
                <a:cubicBezTo>
                  <a:pt x="89" y="57"/>
                  <a:pt x="91" y="54"/>
                  <a:pt x="93" y="51"/>
                </a:cubicBezTo>
                <a:cubicBezTo>
                  <a:pt x="93" y="50"/>
                  <a:pt x="93" y="50"/>
                  <a:pt x="93" y="50"/>
                </a:cubicBezTo>
                <a:cubicBezTo>
                  <a:pt x="94" y="50"/>
                  <a:pt x="95" y="50"/>
                  <a:pt x="96" y="49"/>
                </a:cubicBezTo>
                <a:cubicBezTo>
                  <a:pt x="95" y="50"/>
                  <a:pt x="95" y="50"/>
                  <a:pt x="95" y="50"/>
                </a:cubicBezTo>
                <a:cubicBezTo>
                  <a:pt x="95" y="50"/>
                  <a:pt x="95" y="50"/>
                  <a:pt x="95" y="50"/>
                </a:cubicBezTo>
                <a:cubicBezTo>
                  <a:pt x="93" y="53"/>
                  <a:pt x="91" y="56"/>
                  <a:pt x="89" y="60"/>
                </a:cubicBezTo>
                <a:cubicBezTo>
                  <a:pt x="88" y="60"/>
                  <a:pt x="87" y="60"/>
                  <a:pt x="87" y="61"/>
                </a:cubicBezTo>
                <a:moveTo>
                  <a:pt x="76" y="55"/>
                </a:moveTo>
                <a:cubicBezTo>
                  <a:pt x="76" y="54"/>
                  <a:pt x="75" y="53"/>
                  <a:pt x="75" y="52"/>
                </a:cubicBezTo>
                <a:cubicBezTo>
                  <a:pt x="74" y="52"/>
                  <a:pt x="74" y="52"/>
                  <a:pt x="74" y="52"/>
                </a:cubicBezTo>
                <a:cubicBezTo>
                  <a:pt x="75" y="51"/>
                  <a:pt x="76" y="50"/>
                  <a:pt x="77" y="48"/>
                </a:cubicBezTo>
                <a:cubicBezTo>
                  <a:pt x="77" y="49"/>
                  <a:pt x="76" y="50"/>
                  <a:pt x="76" y="50"/>
                </a:cubicBezTo>
                <a:cubicBezTo>
                  <a:pt x="76" y="51"/>
                  <a:pt x="76" y="51"/>
                  <a:pt x="76" y="52"/>
                </a:cubicBezTo>
                <a:cubicBezTo>
                  <a:pt x="76" y="53"/>
                  <a:pt x="76" y="54"/>
                  <a:pt x="76" y="55"/>
                </a:cubicBezTo>
                <a:cubicBezTo>
                  <a:pt x="76" y="55"/>
                  <a:pt x="76" y="55"/>
                  <a:pt x="76" y="55"/>
                </a:cubicBezTo>
                <a:moveTo>
                  <a:pt x="98" y="57"/>
                </a:moveTo>
                <a:cubicBezTo>
                  <a:pt x="100" y="54"/>
                  <a:pt x="102" y="52"/>
                  <a:pt x="104" y="49"/>
                </a:cubicBezTo>
                <a:cubicBezTo>
                  <a:pt x="104" y="48"/>
                  <a:pt x="104" y="48"/>
                  <a:pt x="104" y="48"/>
                </a:cubicBezTo>
                <a:cubicBezTo>
                  <a:pt x="104" y="50"/>
                  <a:pt x="104" y="51"/>
                  <a:pt x="104" y="52"/>
                </a:cubicBezTo>
                <a:cubicBezTo>
                  <a:pt x="104" y="52"/>
                  <a:pt x="103" y="52"/>
                  <a:pt x="103" y="52"/>
                </a:cubicBezTo>
                <a:cubicBezTo>
                  <a:pt x="103" y="52"/>
                  <a:pt x="103" y="52"/>
                  <a:pt x="103" y="52"/>
                </a:cubicBezTo>
                <a:cubicBezTo>
                  <a:pt x="101" y="54"/>
                  <a:pt x="100" y="55"/>
                  <a:pt x="99" y="57"/>
                </a:cubicBezTo>
                <a:cubicBezTo>
                  <a:pt x="99" y="57"/>
                  <a:pt x="99" y="57"/>
                  <a:pt x="99" y="57"/>
                </a:cubicBezTo>
                <a:cubicBezTo>
                  <a:pt x="99" y="57"/>
                  <a:pt x="98" y="57"/>
                  <a:pt x="98" y="57"/>
                </a:cubicBezTo>
                <a:moveTo>
                  <a:pt x="92" y="59"/>
                </a:moveTo>
                <a:cubicBezTo>
                  <a:pt x="93" y="56"/>
                  <a:pt x="95" y="53"/>
                  <a:pt x="97" y="51"/>
                </a:cubicBezTo>
                <a:cubicBezTo>
                  <a:pt x="97" y="50"/>
                  <a:pt x="97" y="50"/>
                  <a:pt x="97" y="49"/>
                </a:cubicBezTo>
                <a:cubicBezTo>
                  <a:pt x="96" y="49"/>
                  <a:pt x="96" y="49"/>
                  <a:pt x="96" y="49"/>
                </a:cubicBezTo>
                <a:cubicBezTo>
                  <a:pt x="98" y="49"/>
                  <a:pt x="100" y="48"/>
                  <a:pt x="103" y="47"/>
                </a:cubicBezTo>
                <a:cubicBezTo>
                  <a:pt x="102" y="48"/>
                  <a:pt x="102" y="48"/>
                  <a:pt x="102" y="48"/>
                </a:cubicBezTo>
                <a:cubicBezTo>
                  <a:pt x="100" y="51"/>
                  <a:pt x="97" y="55"/>
                  <a:pt x="95" y="58"/>
                </a:cubicBezTo>
                <a:cubicBezTo>
                  <a:pt x="94" y="58"/>
                  <a:pt x="93" y="59"/>
                  <a:pt x="92" y="59"/>
                </a:cubicBezTo>
                <a:moveTo>
                  <a:pt x="73" y="50"/>
                </a:moveTo>
                <a:cubicBezTo>
                  <a:pt x="73" y="50"/>
                  <a:pt x="72" y="49"/>
                  <a:pt x="72" y="48"/>
                </a:cubicBezTo>
                <a:cubicBezTo>
                  <a:pt x="73" y="46"/>
                  <a:pt x="75" y="43"/>
                  <a:pt x="76" y="41"/>
                </a:cubicBezTo>
                <a:cubicBezTo>
                  <a:pt x="76" y="42"/>
                  <a:pt x="77" y="43"/>
                  <a:pt x="77" y="45"/>
                </a:cubicBezTo>
                <a:cubicBezTo>
                  <a:pt x="76" y="45"/>
                  <a:pt x="76" y="45"/>
                  <a:pt x="76" y="45"/>
                </a:cubicBezTo>
                <a:cubicBezTo>
                  <a:pt x="75" y="47"/>
                  <a:pt x="74" y="48"/>
                  <a:pt x="73" y="50"/>
                </a:cubicBezTo>
                <a:moveTo>
                  <a:pt x="52" y="50"/>
                </a:moveTo>
                <a:cubicBezTo>
                  <a:pt x="52" y="49"/>
                  <a:pt x="52" y="49"/>
                  <a:pt x="52" y="48"/>
                </a:cubicBezTo>
                <a:cubicBezTo>
                  <a:pt x="52" y="47"/>
                  <a:pt x="52" y="47"/>
                  <a:pt x="53" y="46"/>
                </a:cubicBezTo>
                <a:cubicBezTo>
                  <a:pt x="53" y="43"/>
                  <a:pt x="54" y="41"/>
                  <a:pt x="56" y="40"/>
                </a:cubicBezTo>
                <a:cubicBezTo>
                  <a:pt x="55" y="43"/>
                  <a:pt x="54" y="46"/>
                  <a:pt x="53" y="50"/>
                </a:cubicBezTo>
                <a:cubicBezTo>
                  <a:pt x="52" y="50"/>
                  <a:pt x="52" y="50"/>
                  <a:pt x="52" y="50"/>
                </a:cubicBezTo>
                <a:moveTo>
                  <a:pt x="70" y="47"/>
                </a:moveTo>
                <a:cubicBezTo>
                  <a:pt x="69" y="47"/>
                  <a:pt x="69" y="47"/>
                  <a:pt x="68" y="47"/>
                </a:cubicBezTo>
                <a:cubicBezTo>
                  <a:pt x="68" y="47"/>
                  <a:pt x="67" y="46"/>
                  <a:pt x="67" y="46"/>
                </a:cubicBezTo>
                <a:cubicBezTo>
                  <a:pt x="69" y="43"/>
                  <a:pt x="71" y="40"/>
                  <a:pt x="73" y="37"/>
                </a:cubicBezTo>
                <a:cubicBezTo>
                  <a:pt x="73" y="37"/>
                  <a:pt x="73" y="37"/>
                  <a:pt x="73" y="37"/>
                </a:cubicBezTo>
                <a:cubicBezTo>
                  <a:pt x="74" y="37"/>
                  <a:pt x="75" y="38"/>
                  <a:pt x="75" y="39"/>
                </a:cubicBezTo>
                <a:cubicBezTo>
                  <a:pt x="75" y="39"/>
                  <a:pt x="75" y="39"/>
                  <a:pt x="75" y="39"/>
                </a:cubicBezTo>
                <a:cubicBezTo>
                  <a:pt x="73" y="42"/>
                  <a:pt x="71" y="45"/>
                  <a:pt x="70" y="47"/>
                </a:cubicBezTo>
                <a:moveTo>
                  <a:pt x="53" y="54"/>
                </a:moveTo>
                <a:cubicBezTo>
                  <a:pt x="53" y="54"/>
                  <a:pt x="53" y="54"/>
                  <a:pt x="53" y="54"/>
                </a:cubicBezTo>
                <a:cubicBezTo>
                  <a:pt x="53" y="53"/>
                  <a:pt x="54" y="52"/>
                  <a:pt x="54" y="50"/>
                </a:cubicBezTo>
                <a:cubicBezTo>
                  <a:pt x="56" y="47"/>
                  <a:pt x="58" y="43"/>
                  <a:pt x="58" y="38"/>
                </a:cubicBezTo>
                <a:cubicBezTo>
                  <a:pt x="58" y="38"/>
                  <a:pt x="58" y="38"/>
                  <a:pt x="58" y="38"/>
                </a:cubicBezTo>
                <a:cubicBezTo>
                  <a:pt x="60" y="37"/>
                  <a:pt x="62" y="36"/>
                  <a:pt x="64" y="36"/>
                </a:cubicBezTo>
                <a:cubicBezTo>
                  <a:pt x="61" y="40"/>
                  <a:pt x="58" y="45"/>
                  <a:pt x="57" y="50"/>
                </a:cubicBezTo>
                <a:cubicBezTo>
                  <a:pt x="55" y="51"/>
                  <a:pt x="54" y="52"/>
                  <a:pt x="53" y="54"/>
                </a:cubicBezTo>
                <a:moveTo>
                  <a:pt x="59" y="48"/>
                </a:moveTo>
                <a:cubicBezTo>
                  <a:pt x="61" y="44"/>
                  <a:pt x="63" y="40"/>
                  <a:pt x="66" y="36"/>
                </a:cubicBezTo>
                <a:cubicBezTo>
                  <a:pt x="66" y="35"/>
                  <a:pt x="66" y="35"/>
                  <a:pt x="66" y="35"/>
                </a:cubicBezTo>
                <a:cubicBezTo>
                  <a:pt x="67" y="35"/>
                  <a:pt x="67" y="35"/>
                  <a:pt x="68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69" y="35"/>
                  <a:pt x="70" y="35"/>
                  <a:pt x="71" y="36"/>
                </a:cubicBezTo>
                <a:cubicBezTo>
                  <a:pt x="69" y="39"/>
                  <a:pt x="67" y="43"/>
                  <a:pt x="65" y="46"/>
                </a:cubicBezTo>
                <a:cubicBezTo>
                  <a:pt x="64" y="46"/>
                  <a:pt x="63" y="46"/>
                  <a:pt x="63" y="47"/>
                </a:cubicBezTo>
                <a:cubicBezTo>
                  <a:pt x="62" y="47"/>
                  <a:pt x="60" y="47"/>
                  <a:pt x="59" y="48"/>
                </a:cubicBezTo>
                <a:moveTo>
                  <a:pt x="10" y="98"/>
                </a:moveTo>
                <a:cubicBezTo>
                  <a:pt x="10" y="92"/>
                  <a:pt x="10" y="85"/>
                  <a:pt x="10" y="79"/>
                </a:cubicBezTo>
                <a:cubicBezTo>
                  <a:pt x="17" y="79"/>
                  <a:pt x="23" y="79"/>
                  <a:pt x="29" y="79"/>
                </a:cubicBezTo>
                <a:cubicBezTo>
                  <a:pt x="30" y="79"/>
                  <a:pt x="30" y="79"/>
                  <a:pt x="30" y="79"/>
                </a:cubicBezTo>
                <a:cubicBezTo>
                  <a:pt x="30" y="79"/>
                  <a:pt x="30" y="79"/>
                  <a:pt x="30" y="79"/>
                </a:cubicBezTo>
                <a:cubicBezTo>
                  <a:pt x="31" y="78"/>
                  <a:pt x="32" y="77"/>
                  <a:pt x="32" y="76"/>
                </a:cubicBezTo>
                <a:cubicBezTo>
                  <a:pt x="29" y="66"/>
                  <a:pt x="26" y="50"/>
                  <a:pt x="26" y="38"/>
                </a:cubicBezTo>
                <a:cubicBezTo>
                  <a:pt x="26" y="35"/>
                  <a:pt x="26" y="33"/>
                  <a:pt x="26" y="31"/>
                </a:cubicBezTo>
                <a:cubicBezTo>
                  <a:pt x="27" y="26"/>
                  <a:pt x="29" y="21"/>
                  <a:pt x="33" y="17"/>
                </a:cubicBezTo>
                <a:cubicBezTo>
                  <a:pt x="36" y="13"/>
                  <a:pt x="41" y="9"/>
                  <a:pt x="45" y="7"/>
                </a:cubicBezTo>
                <a:cubicBezTo>
                  <a:pt x="48" y="6"/>
                  <a:pt x="55" y="4"/>
                  <a:pt x="62" y="4"/>
                </a:cubicBezTo>
                <a:cubicBezTo>
                  <a:pt x="62" y="4"/>
                  <a:pt x="62" y="4"/>
                  <a:pt x="62" y="4"/>
                </a:cubicBezTo>
                <a:cubicBezTo>
                  <a:pt x="62" y="4"/>
                  <a:pt x="62" y="4"/>
                  <a:pt x="62" y="4"/>
                </a:cubicBezTo>
                <a:cubicBezTo>
                  <a:pt x="71" y="4"/>
                  <a:pt x="81" y="6"/>
                  <a:pt x="89" y="12"/>
                </a:cubicBezTo>
                <a:cubicBezTo>
                  <a:pt x="97" y="18"/>
                  <a:pt x="103" y="27"/>
                  <a:pt x="104" y="43"/>
                </a:cubicBezTo>
                <a:cubicBezTo>
                  <a:pt x="94" y="46"/>
                  <a:pt x="90" y="47"/>
                  <a:pt x="80" y="50"/>
                </a:cubicBezTo>
                <a:cubicBezTo>
                  <a:pt x="81" y="48"/>
                  <a:pt x="81" y="47"/>
                  <a:pt x="81" y="45"/>
                </a:cubicBezTo>
                <a:cubicBezTo>
                  <a:pt x="81" y="43"/>
                  <a:pt x="80" y="41"/>
                  <a:pt x="80" y="39"/>
                </a:cubicBezTo>
                <a:cubicBezTo>
                  <a:pt x="79" y="37"/>
                  <a:pt x="77" y="35"/>
                  <a:pt x="75" y="33"/>
                </a:cubicBezTo>
                <a:cubicBezTo>
                  <a:pt x="73" y="32"/>
                  <a:pt x="70" y="31"/>
                  <a:pt x="68" y="31"/>
                </a:cubicBezTo>
                <a:cubicBezTo>
                  <a:pt x="67" y="31"/>
                  <a:pt x="67" y="31"/>
                  <a:pt x="67" y="31"/>
                </a:cubicBezTo>
                <a:cubicBezTo>
                  <a:pt x="67" y="31"/>
                  <a:pt x="67" y="31"/>
                  <a:pt x="67" y="31"/>
                </a:cubicBezTo>
                <a:cubicBezTo>
                  <a:pt x="63" y="31"/>
                  <a:pt x="59" y="33"/>
                  <a:pt x="56" y="35"/>
                </a:cubicBezTo>
                <a:cubicBezTo>
                  <a:pt x="52" y="37"/>
                  <a:pt x="50" y="41"/>
                  <a:pt x="49" y="45"/>
                </a:cubicBezTo>
                <a:cubicBezTo>
                  <a:pt x="48" y="46"/>
                  <a:pt x="48" y="47"/>
                  <a:pt x="48" y="48"/>
                </a:cubicBezTo>
                <a:cubicBezTo>
                  <a:pt x="48" y="50"/>
                  <a:pt x="49" y="52"/>
                  <a:pt x="49" y="54"/>
                </a:cubicBezTo>
                <a:cubicBezTo>
                  <a:pt x="49" y="55"/>
                  <a:pt x="49" y="56"/>
                  <a:pt x="50" y="56"/>
                </a:cubicBezTo>
                <a:cubicBezTo>
                  <a:pt x="50" y="56"/>
                  <a:pt x="50" y="56"/>
                  <a:pt x="50" y="56"/>
                </a:cubicBezTo>
                <a:cubicBezTo>
                  <a:pt x="49" y="57"/>
                  <a:pt x="49" y="57"/>
                  <a:pt x="50" y="58"/>
                </a:cubicBezTo>
                <a:cubicBezTo>
                  <a:pt x="50" y="60"/>
                  <a:pt x="51" y="63"/>
                  <a:pt x="51" y="67"/>
                </a:cubicBezTo>
                <a:cubicBezTo>
                  <a:pt x="52" y="72"/>
                  <a:pt x="53" y="76"/>
                  <a:pt x="55" y="79"/>
                </a:cubicBezTo>
                <a:cubicBezTo>
                  <a:pt x="55" y="80"/>
                  <a:pt x="55" y="80"/>
                  <a:pt x="56" y="80"/>
                </a:cubicBezTo>
                <a:cubicBezTo>
                  <a:pt x="56" y="81"/>
                  <a:pt x="57" y="81"/>
                  <a:pt x="57" y="81"/>
                </a:cubicBezTo>
                <a:cubicBezTo>
                  <a:pt x="57" y="81"/>
                  <a:pt x="57" y="81"/>
                  <a:pt x="57" y="81"/>
                </a:cubicBezTo>
                <a:cubicBezTo>
                  <a:pt x="68" y="81"/>
                  <a:pt x="78" y="81"/>
                  <a:pt x="88" y="81"/>
                </a:cubicBezTo>
                <a:cubicBezTo>
                  <a:pt x="87" y="86"/>
                  <a:pt x="86" y="90"/>
                  <a:pt x="86" y="95"/>
                </a:cubicBezTo>
                <a:cubicBezTo>
                  <a:pt x="86" y="96"/>
                  <a:pt x="87" y="98"/>
                  <a:pt x="87" y="99"/>
                </a:cubicBezTo>
                <a:cubicBezTo>
                  <a:pt x="87" y="99"/>
                  <a:pt x="87" y="99"/>
                  <a:pt x="87" y="99"/>
                </a:cubicBezTo>
                <a:cubicBezTo>
                  <a:pt x="78" y="98"/>
                  <a:pt x="66" y="98"/>
                  <a:pt x="58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7" y="98"/>
                  <a:pt x="56" y="99"/>
                  <a:pt x="56" y="100"/>
                </a:cubicBezTo>
                <a:cubicBezTo>
                  <a:pt x="56" y="100"/>
                  <a:pt x="56" y="100"/>
                  <a:pt x="56" y="100"/>
                </a:cubicBezTo>
                <a:cubicBezTo>
                  <a:pt x="56" y="100"/>
                  <a:pt x="56" y="100"/>
                  <a:pt x="56" y="100"/>
                </a:cubicBezTo>
                <a:cubicBezTo>
                  <a:pt x="56" y="100"/>
                  <a:pt x="56" y="100"/>
                  <a:pt x="56" y="100"/>
                </a:cubicBezTo>
                <a:cubicBezTo>
                  <a:pt x="56" y="105"/>
                  <a:pt x="56" y="109"/>
                  <a:pt x="54" y="113"/>
                </a:cubicBezTo>
                <a:cubicBezTo>
                  <a:pt x="54" y="113"/>
                  <a:pt x="54" y="113"/>
                  <a:pt x="54" y="114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2" y="120"/>
                  <a:pt x="49" y="125"/>
                  <a:pt x="46" y="129"/>
                </a:cubicBezTo>
                <a:cubicBezTo>
                  <a:pt x="46" y="129"/>
                  <a:pt x="46" y="129"/>
                  <a:pt x="46" y="129"/>
                </a:cubicBezTo>
                <a:cubicBezTo>
                  <a:pt x="45" y="129"/>
                  <a:pt x="45" y="130"/>
                  <a:pt x="45" y="130"/>
                </a:cubicBezTo>
                <a:cubicBezTo>
                  <a:pt x="45" y="131"/>
                  <a:pt x="45" y="131"/>
                  <a:pt x="46" y="132"/>
                </a:cubicBezTo>
                <a:cubicBezTo>
                  <a:pt x="46" y="132"/>
                  <a:pt x="46" y="132"/>
                  <a:pt x="46" y="132"/>
                </a:cubicBezTo>
                <a:cubicBezTo>
                  <a:pt x="47" y="133"/>
                  <a:pt x="48" y="134"/>
                  <a:pt x="50" y="135"/>
                </a:cubicBezTo>
                <a:cubicBezTo>
                  <a:pt x="56" y="137"/>
                  <a:pt x="67" y="142"/>
                  <a:pt x="83" y="142"/>
                </a:cubicBezTo>
                <a:cubicBezTo>
                  <a:pt x="90" y="142"/>
                  <a:pt x="98" y="141"/>
                  <a:pt x="107" y="138"/>
                </a:cubicBezTo>
                <a:cubicBezTo>
                  <a:pt x="108" y="142"/>
                  <a:pt x="108" y="145"/>
                  <a:pt x="109" y="147"/>
                </a:cubicBezTo>
                <a:cubicBezTo>
                  <a:pt x="110" y="150"/>
                  <a:pt x="111" y="153"/>
                  <a:pt x="112" y="156"/>
                </a:cubicBezTo>
                <a:cubicBezTo>
                  <a:pt x="107" y="159"/>
                  <a:pt x="98" y="162"/>
                  <a:pt x="87" y="162"/>
                </a:cubicBezTo>
                <a:cubicBezTo>
                  <a:pt x="81" y="162"/>
                  <a:pt x="75" y="161"/>
                  <a:pt x="68" y="159"/>
                </a:cubicBezTo>
                <a:cubicBezTo>
                  <a:pt x="52" y="154"/>
                  <a:pt x="42" y="153"/>
                  <a:pt x="34" y="153"/>
                </a:cubicBezTo>
                <a:cubicBezTo>
                  <a:pt x="34" y="153"/>
                  <a:pt x="34" y="153"/>
                  <a:pt x="34" y="153"/>
                </a:cubicBezTo>
                <a:cubicBezTo>
                  <a:pt x="28" y="153"/>
                  <a:pt x="24" y="154"/>
                  <a:pt x="21" y="156"/>
                </a:cubicBezTo>
                <a:cubicBezTo>
                  <a:pt x="20" y="156"/>
                  <a:pt x="20" y="157"/>
                  <a:pt x="19" y="158"/>
                </a:cubicBezTo>
                <a:cubicBezTo>
                  <a:pt x="18" y="154"/>
                  <a:pt x="16" y="151"/>
                  <a:pt x="14" y="148"/>
                </a:cubicBezTo>
                <a:cubicBezTo>
                  <a:pt x="12" y="144"/>
                  <a:pt x="9" y="141"/>
                  <a:pt x="7" y="136"/>
                </a:cubicBezTo>
                <a:cubicBezTo>
                  <a:pt x="7" y="136"/>
                  <a:pt x="7" y="135"/>
                  <a:pt x="7" y="135"/>
                </a:cubicBezTo>
                <a:cubicBezTo>
                  <a:pt x="7" y="135"/>
                  <a:pt x="7" y="135"/>
                  <a:pt x="8" y="134"/>
                </a:cubicBezTo>
                <a:cubicBezTo>
                  <a:pt x="14" y="131"/>
                  <a:pt x="20" y="126"/>
                  <a:pt x="25" y="120"/>
                </a:cubicBezTo>
                <a:cubicBezTo>
                  <a:pt x="26" y="118"/>
                  <a:pt x="27" y="117"/>
                  <a:pt x="28" y="115"/>
                </a:cubicBezTo>
                <a:cubicBezTo>
                  <a:pt x="31" y="110"/>
                  <a:pt x="33" y="105"/>
                  <a:pt x="34" y="99"/>
                </a:cubicBezTo>
                <a:cubicBezTo>
                  <a:pt x="34" y="99"/>
                  <a:pt x="34" y="99"/>
                  <a:pt x="34" y="99"/>
                </a:cubicBezTo>
                <a:cubicBezTo>
                  <a:pt x="34" y="99"/>
                  <a:pt x="34" y="99"/>
                  <a:pt x="34" y="99"/>
                </a:cubicBezTo>
                <a:cubicBezTo>
                  <a:pt x="34" y="99"/>
                  <a:pt x="34" y="99"/>
                  <a:pt x="34" y="99"/>
                </a:cubicBezTo>
                <a:cubicBezTo>
                  <a:pt x="34" y="98"/>
                  <a:pt x="34" y="98"/>
                  <a:pt x="34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7"/>
                  <a:pt x="33" y="97"/>
                  <a:pt x="33" y="97"/>
                </a:cubicBezTo>
                <a:cubicBezTo>
                  <a:pt x="33" y="97"/>
                  <a:pt x="33" y="97"/>
                  <a:pt x="33" y="97"/>
                </a:cubicBezTo>
                <a:cubicBezTo>
                  <a:pt x="32" y="97"/>
                  <a:pt x="32" y="97"/>
                  <a:pt x="32" y="97"/>
                </a:cubicBezTo>
                <a:cubicBezTo>
                  <a:pt x="32" y="97"/>
                  <a:pt x="32" y="97"/>
                  <a:pt x="32" y="97"/>
                </a:cubicBezTo>
                <a:cubicBezTo>
                  <a:pt x="32" y="97"/>
                  <a:pt x="32" y="97"/>
                  <a:pt x="32" y="97"/>
                </a:cubicBezTo>
                <a:cubicBezTo>
                  <a:pt x="32" y="97"/>
                  <a:pt x="32" y="97"/>
                  <a:pt x="32" y="97"/>
                </a:cubicBezTo>
                <a:cubicBezTo>
                  <a:pt x="24" y="97"/>
                  <a:pt x="20" y="98"/>
                  <a:pt x="10" y="98"/>
                </a:cubicBezTo>
                <a:moveTo>
                  <a:pt x="62" y="0"/>
                </a:moveTo>
                <a:cubicBezTo>
                  <a:pt x="54" y="0"/>
                  <a:pt x="47" y="2"/>
                  <a:pt x="44" y="4"/>
                </a:cubicBezTo>
                <a:cubicBezTo>
                  <a:pt x="38" y="6"/>
                  <a:pt x="33" y="10"/>
                  <a:pt x="30" y="15"/>
                </a:cubicBezTo>
                <a:cubicBezTo>
                  <a:pt x="26" y="19"/>
                  <a:pt x="23" y="25"/>
                  <a:pt x="22" y="30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2"/>
                  <a:pt x="22" y="32"/>
                  <a:pt x="22" y="32"/>
                </a:cubicBezTo>
                <a:cubicBezTo>
                  <a:pt x="20" y="37"/>
                  <a:pt x="20" y="43"/>
                  <a:pt x="20" y="49"/>
                </a:cubicBezTo>
                <a:cubicBezTo>
                  <a:pt x="20" y="58"/>
                  <a:pt x="21" y="68"/>
                  <a:pt x="23" y="75"/>
                </a:cubicBezTo>
                <a:cubicBezTo>
                  <a:pt x="18" y="75"/>
                  <a:pt x="13" y="75"/>
                  <a:pt x="8" y="75"/>
                </a:cubicBezTo>
                <a:cubicBezTo>
                  <a:pt x="7" y="75"/>
                  <a:pt x="7" y="76"/>
                  <a:pt x="7" y="77"/>
                </a:cubicBezTo>
                <a:cubicBezTo>
                  <a:pt x="6" y="84"/>
                  <a:pt x="6" y="91"/>
                  <a:pt x="6" y="99"/>
                </a:cubicBezTo>
                <a:cubicBezTo>
                  <a:pt x="6" y="99"/>
                  <a:pt x="6" y="99"/>
                  <a:pt x="6" y="99"/>
                </a:cubicBezTo>
                <a:cubicBezTo>
                  <a:pt x="6" y="105"/>
                  <a:pt x="7" y="109"/>
                  <a:pt x="7" y="115"/>
                </a:cubicBezTo>
                <a:cubicBezTo>
                  <a:pt x="7" y="116"/>
                  <a:pt x="7" y="117"/>
                  <a:pt x="9" y="117"/>
                </a:cubicBezTo>
                <a:cubicBezTo>
                  <a:pt x="9" y="117"/>
                  <a:pt x="9" y="117"/>
                  <a:pt x="9" y="117"/>
                </a:cubicBezTo>
                <a:cubicBezTo>
                  <a:pt x="9" y="116"/>
                  <a:pt x="9" y="116"/>
                  <a:pt x="9" y="116"/>
                </a:cubicBezTo>
                <a:cubicBezTo>
                  <a:pt x="9" y="116"/>
                  <a:pt x="9" y="116"/>
                  <a:pt x="9" y="116"/>
                </a:cubicBezTo>
                <a:cubicBezTo>
                  <a:pt x="9" y="117"/>
                  <a:pt x="9" y="117"/>
                  <a:pt x="9" y="117"/>
                </a:cubicBezTo>
                <a:cubicBezTo>
                  <a:pt x="10" y="117"/>
                  <a:pt x="10" y="117"/>
                  <a:pt x="10" y="117"/>
                </a:cubicBezTo>
                <a:cubicBezTo>
                  <a:pt x="10" y="117"/>
                  <a:pt x="10" y="117"/>
                  <a:pt x="10" y="117"/>
                </a:cubicBezTo>
                <a:cubicBezTo>
                  <a:pt x="10" y="117"/>
                  <a:pt x="10" y="117"/>
                  <a:pt x="10" y="117"/>
                </a:cubicBezTo>
                <a:cubicBezTo>
                  <a:pt x="14" y="116"/>
                  <a:pt x="18" y="116"/>
                  <a:pt x="22" y="116"/>
                </a:cubicBezTo>
                <a:cubicBezTo>
                  <a:pt x="22" y="117"/>
                  <a:pt x="22" y="117"/>
                  <a:pt x="22" y="117"/>
                </a:cubicBezTo>
                <a:cubicBezTo>
                  <a:pt x="17" y="123"/>
                  <a:pt x="11" y="128"/>
                  <a:pt x="6" y="131"/>
                </a:cubicBezTo>
                <a:cubicBezTo>
                  <a:pt x="5" y="131"/>
                  <a:pt x="5" y="132"/>
                  <a:pt x="4" y="132"/>
                </a:cubicBezTo>
                <a:cubicBezTo>
                  <a:pt x="4" y="132"/>
                  <a:pt x="4" y="132"/>
                  <a:pt x="4" y="132"/>
                </a:cubicBezTo>
                <a:cubicBezTo>
                  <a:pt x="4" y="132"/>
                  <a:pt x="4" y="132"/>
                  <a:pt x="4" y="132"/>
                </a:cubicBezTo>
                <a:cubicBezTo>
                  <a:pt x="3" y="132"/>
                  <a:pt x="2" y="133"/>
                  <a:pt x="2" y="134"/>
                </a:cubicBezTo>
                <a:cubicBezTo>
                  <a:pt x="2" y="135"/>
                  <a:pt x="2" y="136"/>
                  <a:pt x="2" y="137"/>
                </a:cubicBezTo>
                <a:cubicBezTo>
                  <a:pt x="2" y="140"/>
                  <a:pt x="2" y="142"/>
                  <a:pt x="1" y="146"/>
                </a:cubicBezTo>
                <a:cubicBezTo>
                  <a:pt x="1" y="147"/>
                  <a:pt x="0" y="149"/>
                  <a:pt x="0" y="152"/>
                </a:cubicBezTo>
                <a:cubicBezTo>
                  <a:pt x="0" y="152"/>
                  <a:pt x="0" y="153"/>
                  <a:pt x="0" y="153"/>
                </a:cubicBezTo>
                <a:cubicBezTo>
                  <a:pt x="0" y="155"/>
                  <a:pt x="1" y="157"/>
                  <a:pt x="2" y="159"/>
                </a:cubicBezTo>
                <a:cubicBezTo>
                  <a:pt x="4" y="164"/>
                  <a:pt x="6" y="167"/>
                  <a:pt x="8" y="170"/>
                </a:cubicBezTo>
                <a:cubicBezTo>
                  <a:pt x="9" y="172"/>
                  <a:pt x="11" y="175"/>
                  <a:pt x="13" y="179"/>
                </a:cubicBezTo>
                <a:cubicBezTo>
                  <a:pt x="13" y="180"/>
                  <a:pt x="14" y="180"/>
                  <a:pt x="14" y="180"/>
                </a:cubicBezTo>
                <a:cubicBezTo>
                  <a:pt x="14" y="181"/>
                  <a:pt x="14" y="181"/>
                  <a:pt x="14" y="181"/>
                </a:cubicBezTo>
                <a:cubicBezTo>
                  <a:pt x="15" y="181"/>
                  <a:pt x="15" y="181"/>
                  <a:pt x="15" y="181"/>
                </a:cubicBezTo>
                <a:cubicBezTo>
                  <a:pt x="16" y="181"/>
                  <a:pt x="17" y="181"/>
                  <a:pt x="17" y="180"/>
                </a:cubicBezTo>
                <a:cubicBezTo>
                  <a:pt x="19" y="178"/>
                  <a:pt x="22" y="176"/>
                  <a:pt x="25" y="175"/>
                </a:cubicBezTo>
                <a:cubicBezTo>
                  <a:pt x="28" y="174"/>
                  <a:pt x="32" y="174"/>
                  <a:pt x="36" y="173"/>
                </a:cubicBezTo>
                <a:cubicBezTo>
                  <a:pt x="38" y="173"/>
                  <a:pt x="41" y="173"/>
                  <a:pt x="43" y="173"/>
                </a:cubicBezTo>
                <a:cubicBezTo>
                  <a:pt x="43" y="173"/>
                  <a:pt x="43" y="173"/>
                  <a:pt x="43" y="173"/>
                </a:cubicBezTo>
                <a:cubicBezTo>
                  <a:pt x="44" y="173"/>
                  <a:pt x="46" y="173"/>
                  <a:pt x="47" y="173"/>
                </a:cubicBezTo>
                <a:cubicBezTo>
                  <a:pt x="47" y="173"/>
                  <a:pt x="47" y="173"/>
                  <a:pt x="47" y="173"/>
                </a:cubicBezTo>
                <a:cubicBezTo>
                  <a:pt x="52" y="174"/>
                  <a:pt x="58" y="176"/>
                  <a:pt x="64" y="178"/>
                </a:cubicBezTo>
                <a:cubicBezTo>
                  <a:pt x="72" y="181"/>
                  <a:pt x="81" y="183"/>
                  <a:pt x="91" y="183"/>
                </a:cubicBezTo>
                <a:cubicBezTo>
                  <a:pt x="97" y="183"/>
                  <a:pt x="104" y="182"/>
                  <a:pt x="111" y="180"/>
                </a:cubicBezTo>
                <a:cubicBezTo>
                  <a:pt x="111" y="180"/>
                  <a:pt x="111" y="180"/>
                  <a:pt x="111" y="180"/>
                </a:cubicBezTo>
                <a:cubicBezTo>
                  <a:pt x="112" y="180"/>
                  <a:pt x="113" y="179"/>
                  <a:pt x="113" y="178"/>
                </a:cubicBezTo>
                <a:cubicBezTo>
                  <a:pt x="113" y="177"/>
                  <a:pt x="113" y="177"/>
                  <a:pt x="113" y="177"/>
                </a:cubicBezTo>
                <a:cubicBezTo>
                  <a:pt x="115" y="170"/>
                  <a:pt x="116" y="165"/>
                  <a:pt x="117" y="158"/>
                </a:cubicBezTo>
                <a:cubicBezTo>
                  <a:pt x="117" y="157"/>
                  <a:pt x="117" y="157"/>
                  <a:pt x="116" y="156"/>
                </a:cubicBezTo>
                <a:cubicBezTo>
                  <a:pt x="115" y="152"/>
                  <a:pt x="114" y="149"/>
                  <a:pt x="113" y="146"/>
                </a:cubicBezTo>
                <a:cubicBezTo>
                  <a:pt x="112" y="143"/>
                  <a:pt x="111" y="140"/>
                  <a:pt x="111" y="136"/>
                </a:cubicBezTo>
                <a:cubicBezTo>
                  <a:pt x="111" y="135"/>
                  <a:pt x="111" y="134"/>
                  <a:pt x="110" y="134"/>
                </a:cubicBezTo>
                <a:cubicBezTo>
                  <a:pt x="110" y="134"/>
                  <a:pt x="110" y="134"/>
                  <a:pt x="109" y="134"/>
                </a:cubicBezTo>
                <a:cubicBezTo>
                  <a:pt x="109" y="134"/>
                  <a:pt x="109" y="134"/>
                  <a:pt x="109" y="134"/>
                </a:cubicBezTo>
                <a:cubicBezTo>
                  <a:pt x="99" y="137"/>
                  <a:pt x="90" y="138"/>
                  <a:pt x="83" y="138"/>
                </a:cubicBezTo>
                <a:cubicBezTo>
                  <a:pt x="72" y="138"/>
                  <a:pt x="63" y="136"/>
                  <a:pt x="57" y="133"/>
                </a:cubicBezTo>
                <a:cubicBezTo>
                  <a:pt x="54" y="132"/>
                  <a:pt x="52" y="131"/>
                  <a:pt x="51" y="130"/>
                </a:cubicBezTo>
                <a:cubicBezTo>
                  <a:pt x="50" y="130"/>
                  <a:pt x="50" y="130"/>
                  <a:pt x="50" y="130"/>
                </a:cubicBezTo>
                <a:cubicBezTo>
                  <a:pt x="53" y="126"/>
                  <a:pt x="56" y="121"/>
                  <a:pt x="58" y="116"/>
                </a:cubicBezTo>
                <a:cubicBezTo>
                  <a:pt x="68" y="116"/>
                  <a:pt x="77" y="116"/>
                  <a:pt x="85" y="116"/>
                </a:cubicBezTo>
                <a:cubicBezTo>
                  <a:pt x="86" y="116"/>
                  <a:pt x="86" y="116"/>
                  <a:pt x="86" y="116"/>
                </a:cubicBezTo>
                <a:cubicBezTo>
                  <a:pt x="87" y="116"/>
                  <a:pt x="87" y="116"/>
                  <a:pt x="87" y="116"/>
                </a:cubicBezTo>
                <a:cubicBezTo>
                  <a:pt x="87" y="116"/>
                  <a:pt x="87" y="116"/>
                  <a:pt x="87" y="116"/>
                </a:cubicBezTo>
                <a:cubicBezTo>
                  <a:pt x="87" y="116"/>
                  <a:pt x="87" y="116"/>
                  <a:pt x="87" y="116"/>
                </a:cubicBezTo>
                <a:cubicBezTo>
                  <a:pt x="87" y="116"/>
                  <a:pt x="87" y="116"/>
                  <a:pt x="87" y="116"/>
                </a:cubicBezTo>
                <a:cubicBezTo>
                  <a:pt x="88" y="116"/>
                  <a:pt x="88" y="116"/>
                  <a:pt x="88" y="116"/>
                </a:cubicBezTo>
                <a:cubicBezTo>
                  <a:pt x="88" y="115"/>
                  <a:pt x="88" y="115"/>
                  <a:pt x="88" y="115"/>
                </a:cubicBezTo>
                <a:cubicBezTo>
                  <a:pt x="88" y="115"/>
                  <a:pt x="88" y="115"/>
                  <a:pt x="88" y="115"/>
                </a:cubicBezTo>
                <a:cubicBezTo>
                  <a:pt x="88" y="115"/>
                  <a:pt x="88" y="115"/>
                  <a:pt x="88" y="115"/>
                </a:cubicBezTo>
                <a:cubicBezTo>
                  <a:pt x="89" y="111"/>
                  <a:pt x="90" y="107"/>
                  <a:pt x="90" y="103"/>
                </a:cubicBezTo>
                <a:cubicBezTo>
                  <a:pt x="91" y="103"/>
                  <a:pt x="91" y="102"/>
                  <a:pt x="91" y="102"/>
                </a:cubicBezTo>
                <a:cubicBezTo>
                  <a:pt x="91" y="99"/>
                  <a:pt x="90" y="97"/>
                  <a:pt x="90" y="95"/>
                </a:cubicBezTo>
                <a:cubicBezTo>
                  <a:pt x="90" y="90"/>
                  <a:pt x="91" y="85"/>
                  <a:pt x="92" y="79"/>
                </a:cubicBezTo>
                <a:cubicBezTo>
                  <a:pt x="92" y="79"/>
                  <a:pt x="92" y="78"/>
                  <a:pt x="92" y="78"/>
                </a:cubicBezTo>
                <a:cubicBezTo>
                  <a:pt x="91" y="77"/>
                  <a:pt x="91" y="77"/>
                  <a:pt x="90" y="77"/>
                </a:cubicBezTo>
                <a:cubicBezTo>
                  <a:pt x="90" y="77"/>
                  <a:pt x="90" y="77"/>
                  <a:pt x="90" y="77"/>
                </a:cubicBezTo>
                <a:cubicBezTo>
                  <a:pt x="80" y="77"/>
                  <a:pt x="69" y="77"/>
                  <a:pt x="58" y="77"/>
                </a:cubicBezTo>
                <a:cubicBezTo>
                  <a:pt x="57" y="75"/>
                  <a:pt x="56" y="71"/>
                  <a:pt x="55" y="66"/>
                </a:cubicBezTo>
                <a:cubicBezTo>
                  <a:pt x="55" y="65"/>
                  <a:pt x="55" y="65"/>
                  <a:pt x="55" y="64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3"/>
                  <a:pt x="55" y="62"/>
                  <a:pt x="55" y="62"/>
                </a:cubicBezTo>
                <a:cubicBezTo>
                  <a:pt x="55" y="57"/>
                  <a:pt x="59" y="51"/>
                  <a:pt x="64" y="50"/>
                </a:cubicBezTo>
                <a:cubicBezTo>
                  <a:pt x="64" y="50"/>
                  <a:pt x="65" y="50"/>
                  <a:pt x="66" y="50"/>
                </a:cubicBezTo>
                <a:cubicBezTo>
                  <a:pt x="66" y="50"/>
                  <a:pt x="67" y="50"/>
                  <a:pt x="67" y="50"/>
                </a:cubicBezTo>
                <a:cubicBezTo>
                  <a:pt x="69" y="51"/>
                  <a:pt x="70" y="52"/>
                  <a:pt x="71" y="54"/>
                </a:cubicBezTo>
                <a:cubicBezTo>
                  <a:pt x="72" y="56"/>
                  <a:pt x="73" y="58"/>
                  <a:pt x="73" y="60"/>
                </a:cubicBezTo>
                <a:cubicBezTo>
                  <a:pt x="74" y="62"/>
                  <a:pt x="74" y="64"/>
                  <a:pt x="74" y="66"/>
                </a:cubicBezTo>
                <a:cubicBezTo>
                  <a:pt x="75" y="67"/>
                  <a:pt x="76" y="67"/>
                  <a:pt x="76" y="67"/>
                </a:cubicBezTo>
                <a:cubicBezTo>
                  <a:pt x="77" y="67"/>
                  <a:pt x="77" y="67"/>
                  <a:pt x="77" y="67"/>
                </a:cubicBezTo>
                <a:cubicBezTo>
                  <a:pt x="77" y="67"/>
                  <a:pt x="77" y="67"/>
                  <a:pt x="77" y="67"/>
                </a:cubicBezTo>
                <a:cubicBezTo>
                  <a:pt x="78" y="68"/>
                  <a:pt x="78" y="68"/>
                  <a:pt x="79" y="68"/>
                </a:cubicBezTo>
                <a:cubicBezTo>
                  <a:pt x="79" y="68"/>
                  <a:pt x="79" y="68"/>
                  <a:pt x="79" y="68"/>
                </a:cubicBezTo>
                <a:cubicBezTo>
                  <a:pt x="87" y="64"/>
                  <a:pt x="96" y="61"/>
                  <a:pt x="104" y="59"/>
                </a:cubicBezTo>
                <a:cubicBezTo>
                  <a:pt x="105" y="59"/>
                  <a:pt x="105" y="59"/>
                  <a:pt x="105" y="59"/>
                </a:cubicBezTo>
                <a:cubicBezTo>
                  <a:pt x="106" y="59"/>
                  <a:pt x="106" y="59"/>
                  <a:pt x="106" y="58"/>
                </a:cubicBezTo>
                <a:cubicBezTo>
                  <a:pt x="108" y="53"/>
                  <a:pt x="109" y="49"/>
                  <a:pt x="109" y="44"/>
                </a:cubicBezTo>
                <a:cubicBezTo>
                  <a:pt x="109" y="43"/>
                  <a:pt x="109" y="42"/>
                  <a:pt x="108" y="42"/>
                </a:cubicBezTo>
                <a:cubicBezTo>
                  <a:pt x="107" y="26"/>
                  <a:pt x="100" y="15"/>
                  <a:pt x="92" y="9"/>
                </a:cubicBezTo>
                <a:cubicBezTo>
                  <a:pt x="83" y="2"/>
                  <a:pt x="72" y="0"/>
                  <a:pt x="62" y="0"/>
                </a:cubicBezTo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706" name="组合 705"/>
          <p:cNvGrpSpPr/>
          <p:nvPr/>
        </p:nvGrpSpPr>
        <p:grpSpPr>
          <a:xfrm>
            <a:off x="4121590" y="3420197"/>
            <a:ext cx="676707" cy="1155770"/>
            <a:chOff x="3481623" y="3635353"/>
            <a:chExt cx="1296282" cy="2213961"/>
          </a:xfrm>
        </p:grpSpPr>
        <p:sp>
          <p:nvSpPr>
            <p:cNvPr id="707" name="任意多边形 706"/>
            <p:cNvSpPr/>
            <p:nvPr/>
          </p:nvSpPr>
          <p:spPr>
            <a:xfrm rot="5400000">
              <a:off x="3022783" y="4094193"/>
              <a:ext cx="2213961" cy="1296282"/>
            </a:xfrm>
            <a:custGeom>
              <a:avLst/>
              <a:gdLst>
                <a:gd name="connsiteX0" fmla="*/ 0 w 2946783"/>
                <a:gd name="connsiteY0" fmla="*/ 1579299 h 1725351"/>
                <a:gd name="connsiteX1" fmla="*/ 0 w 2946783"/>
                <a:gd name="connsiteY1" fmla="*/ 146052 h 1725351"/>
                <a:gd name="connsiteX2" fmla="*/ 146052 w 2946783"/>
                <a:gd name="connsiteY2" fmla="*/ 0 h 1725351"/>
                <a:gd name="connsiteX3" fmla="*/ 273048 w 2946783"/>
                <a:gd name="connsiteY3" fmla="*/ 0 h 1725351"/>
                <a:gd name="connsiteX4" fmla="*/ 276917 w 2946783"/>
                <a:gd name="connsiteY4" fmla="*/ 781 h 1725351"/>
                <a:gd name="connsiteX5" fmla="*/ 284665 w 2946783"/>
                <a:gd name="connsiteY5" fmla="*/ 0 h 1725351"/>
                <a:gd name="connsiteX6" fmla="*/ 1262891 w 2946783"/>
                <a:gd name="connsiteY6" fmla="*/ 0 h 1725351"/>
                <a:gd name="connsiteX7" fmla="*/ 1472441 w 2946783"/>
                <a:gd name="connsiteY7" fmla="*/ 209550 h 1725351"/>
                <a:gd name="connsiteX8" fmla="*/ 1371551 w 2946783"/>
                <a:gd name="connsiteY8" fmla="*/ 388763 h 1725351"/>
                <a:gd name="connsiteX9" fmla="*/ 1317424 w 2946783"/>
                <a:gd name="connsiteY9" fmla="*/ 410014 h 1725351"/>
                <a:gd name="connsiteX10" fmla="*/ 449527 w 2946783"/>
                <a:gd name="connsiteY10" fmla="*/ 410013 h 1725351"/>
                <a:gd name="connsiteX11" fmla="*/ 419437 w 2946783"/>
                <a:gd name="connsiteY11" fmla="*/ 440103 h 1725351"/>
                <a:gd name="connsiteX12" fmla="*/ 449527 w 2946783"/>
                <a:gd name="connsiteY12" fmla="*/ 470193 h 1725351"/>
                <a:gd name="connsiteX13" fmla="*/ 2130333 w 2946783"/>
                <a:gd name="connsiteY13" fmla="*/ 470193 h 1725351"/>
                <a:gd name="connsiteX14" fmla="*/ 2946783 w 2946783"/>
                <a:gd name="connsiteY14" fmla="*/ 862677 h 1725351"/>
                <a:gd name="connsiteX15" fmla="*/ 2130333 w 2946783"/>
                <a:gd name="connsiteY15" fmla="*/ 1255161 h 1725351"/>
                <a:gd name="connsiteX16" fmla="*/ 2130333 w 2946783"/>
                <a:gd name="connsiteY16" fmla="*/ 1255160 h 1725351"/>
                <a:gd name="connsiteX17" fmla="*/ 449527 w 2946783"/>
                <a:gd name="connsiteY17" fmla="*/ 1255159 h 1725351"/>
                <a:gd name="connsiteX18" fmla="*/ 419437 w 2946783"/>
                <a:gd name="connsiteY18" fmla="*/ 1285249 h 1725351"/>
                <a:gd name="connsiteX19" fmla="*/ 449527 w 2946783"/>
                <a:gd name="connsiteY19" fmla="*/ 1315339 h 1725351"/>
                <a:gd name="connsiteX20" fmla="*/ 1320685 w 2946783"/>
                <a:gd name="connsiteY20" fmla="*/ 1315339 h 1725351"/>
                <a:gd name="connsiteX21" fmla="*/ 1344457 w 2946783"/>
                <a:gd name="connsiteY21" fmla="*/ 1322719 h 1725351"/>
                <a:gd name="connsiteX22" fmla="*/ 1472441 w 2946783"/>
                <a:gd name="connsiteY22" fmla="*/ 1515801 h 1725351"/>
                <a:gd name="connsiteX23" fmla="*/ 1262891 w 2946783"/>
                <a:gd name="connsiteY23" fmla="*/ 1725351 h 1725351"/>
                <a:gd name="connsiteX24" fmla="*/ 284663 w 2946783"/>
                <a:gd name="connsiteY24" fmla="*/ 1725351 h 1725351"/>
                <a:gd name="connsiteX25" fmla="*/ 276916 w 2946783"/>
                <a:gd name="connsiteY25" fmla="*/ 1724570 h 1725351"/>
                <a:gd name="connsiteX26" fmla="*/ 273048 w 2946783"/>
                <a:gd name="connsiteY26" fmla="*/ 1725351 h 1725351"/>
                <a:gd name="connsiteX27" fmla="*/ 146052 w 2946783"/>
                <a:gd name="connsiteY27" fmla="*/ 1725351 h 1725351"/>
                <a:gd name="connsiteX28" fmla="*/ 0 w 2946783"/>
                <a:gd name="connsiteY28" fmla="*/ 1579299 h 1725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946783" h="1725351">
                  <a:moveTo>
                    <a:pt x="0" y="1579299"/>
                  </a:moveTo>
                  <a:lnTo>
                    <a:pt x="0" y="146052"/>
                  </a:lnTo>
                  <a:cubicBezTo>
                    <a:pt x="0" y="65390"/>
                    <a:pt x="65390" y="0"/>
                    <a:pt x="146052" y="0"/>
                  </a:cubicBezTo>
                  <a:lnTo>
                    <a:pt x="273048" y="0"/>
                  </a:lnTo>
                  <a:lnTo>
                    <a:pt x="276917" y="781"/>
                  </a:lnTo>
                  <a:lnTo>
                    <a:pt x="284665" y="0"/>
                  </a:lnTo>
                  <a:lnTo>
                    <a:pt x="1262891" y="0"/>
                  </a:lnTo>
                  <a:cubicBezTo>
                    <a:pt x="1378622" y="0"/>
                    <a:pt x="1472441" y="93819"/>
                    <a:pt x="1472441" y="209550"/>
                  </a:cubicBezTo>
                  <a:cubicBezTo>
                    <a:pt x="1472441" y="285499"/>
                    <a:pt x="1432037" y="352011"/>
                    <a:pt x="1371551" y="388763"/>
                  </a:cubicBezTo>
                  <a:lnTo>
                    <a:pt x="1317424" y="410014"/>
                  </a:lnTo>
                  <a:lnTo>
                    <a:pt x="449527" y="410013"/>
                  </a:lnTo>
                  <a:cubicBezTo>
                    <a:pt x="432909" y="410013"/>
                    <a:pt x="419437" y="423485"/>
                    <a:pt x="419437" y="440103"/>
                  </a:cubicBezTo>
                  <a:cubicBezTo>
                    <a:pt x="419437" y="456721"/>
                    <a:pt x="432909" y="470193"/>
                    <a:pt x="449527" y="470193"/>
                  </a:cubicBezTo>
                  <a:lnTo>
                    <a:pt x="2130333" y="470193"/>
                  </a:lnTo>
                  <a:lnTo>
                    <a:pt x="2946783" y="862677"/>
                  </a:lnTo>
                  <a:lnTo>
                    <a:pt x="2130333" y="1255161"/>
                  </a:lnTo>
                  <a:lnTo>
                    <a:pt x="2130333" y="1255160"/>
                  </a:lnTo>
                  <a:lnTo>
                    <a:pt x="449527" y="1255159"/>
                  </a:lnTo>
                  <a:cubicBezTo>
                    <a:pt x="432909" y="1255159"/>
                    <a:pt x="419437" y="1268631"/>
                    <a:pt x="419437" y="1285249"/>
                  </a:cubicBezTo>
                  <a:cubicBezTo>
                    <a:pt x="419437" y="1301867"/>
                    <a:pt x="432909" y="1315339"/>
                    <a:pt x="449527" y="1315339"/>
                  </a:cubicBezTo>
                  <a:lnTo>
                    <a:pt x="1320685" y="1315339"/>
                  </a:lnTo>
                  <a:lnTo>
                    <a:pt x="1344457" y="1322719"/>
                  </a:lnTo>
                  <a:cubicBezTo>
                    <a:pt x="1419668" y="1354530"/>
                    <a:pt x="1472441" y="1429003"/>
                    <a:pt x="1472441" y="1515801"/>
                  </a:cubicBezTo>
                  <a:cubicBezTo>
                    <a:pt x="1472441" y="1631532"/>
                    <a:pt x="1378622" y="1725351"/>
                    <a:pt x="1262891" y="1725351"/>
                  </a:cubicBezTo>
                  <a:lnTo>
                    <a:pt x="284663" y="1725351"/>
                  </a:lnTo>
                  <a:lnTo>
                    <a:pt x="276916" y="1724570"/>
                  </a:lnTo>
                  <a:lnTo>
                    <a:pt x="273048" y="1725351"/>
                  </a:lnTo>
                  <a:lnTo>
                    <a:pt x="146052" y="1725351"/>
                  </a:lnTo>
                  <a:cubicBezTo>
                    <a:pt x="65390" y="1725351"/>
                    <a:pt x="0" y="1659961"/>
                    <a:pt x="0" y="1579299"/>
                  </a:cubicBezTo>
                  <a:close/>
                </a:path>
              </a:pathLst>
            </a:custGeom>
            <a:gradFill>
              <a:gsLst>
                <a:gs pos="73000">
                  <a:schemeClr val="bg1">
                    <a:lumMod val="85000"/>
                  </a:schemeClr>
                </a:gs>
                <a:gs pos="72000">
                  <a:schemeClr val="bg1">
                    <a:lumMod val="95000"/>
                  </a:schemeClr>
                </a:gs>
                <a:gs pos="94000">
                  <a:schemeClr val="bg1">
                    <a:lumMod val="85000"/>
                  </a:schemeClr>
                </a:gs>
                <a:gs pos="9400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>
              <a:bevelT w="2540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8" name="任意多边形 707"/>
            <p:cNvSpPr/>
            <p:nvPr/>
          </p:nvSpPr>
          <p:spPr>
            <a:xfrm flipV="1">
              <a:off x="4065257" y="3641006"/>
              <a:ext cx="128993" cy="812171"/>
            </a:xfrm>
            <a:custGeom>
              <a:avLst/>
              <a:gdLst>
                <a:gd name="connsiteX0" fmla="*/ 0 w 171689"/>
                <a:gd name="connsiteY0" fmla="*/ 1081000 h 1081000"/>
                <a:gd name="connsiteX1" fmla="*/ 171689 w 171689"/>
                <a:gd name="connsiteY1" fmla="*/ 1081000 h 1081000"/>
                <a:gd name="connsiteX2" fmla="*/ 116621 w 171689"/>
                <a:gd name="connsiteY2" fmla="*/ 966447 h 1081000"/>
                <a:gd name="connsiteX3" fmla="*/ 144455 w 171689"/>
                <a:gd name="connsiteY3" fmla="*/ 83306 h 1081000"/>
                <a:gd name="connsiteX4" fmla="*/ 148442 w 171689"/>
                <a:gd name="connsiteY4" fmla="*/ 83306 h 1081000"/>
                <a:gd name="connsiteX5" fmla="*/ 85843 w 171689"/>
                <a:gd name="connsiteY5" fmla="*/ 0 h 1081000"/>
                <a:gd name="connsiteX6" fmla="*/ 23243 w 171689"/>
                <a:gd name="connsiteY6" fmla="*/ 83306 h 1081000"/>
                <a:gd name="connsiteX7" fmla="*/ 27232 w 171689"/>
                <a:gd name="connsiteY7" fmla="*/ 83306 h 1081000"/>
                <a:gd name="connsiteX8" fmla="*/ 28696 w 171689"/>
                <a:gd name="connsiteY8" fmla="*/ 256922 h 1081000"/>
                <a:gd name="connsiteX9" fmla="*/ 54846 w 171689"/>
                <a:gd name="connsiteY9" fmla="*/ 966909 h 10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689" h="1081000">
                  <a:moveTo>
                    <a:pt x="0" y="1081000"/>
                  </a:moveTo>
                  <a:lnTo>
                    <a:pt x="171689" y="1081000"/>
                  </a:lnTo>
                  <a:lnTo>
                    <a:pt x="116621" y="966447"/>
                  </a:lnTo>
                  <a:lnTo>
                    <a:pt x="144455" y="83306"/>
                  </a:lnTo>
                  <a:lnTo>
                    <a:pt x="148442" y="83306"/>
                  </a:lnTo>
                  <a:lnTo>
                    <a:pt x="85843" y="0"/>
                  </a:lnTo>
                  <a:lnTo>
                    <a:pt x="23243" y="83306"/>
                  </a:lnTo>
                  <a:lnTo>
                    <a:pt x="27232" y="83306"/>
                  </a:lnTo>
                  <a:lnTo>
                    <a:pt x="28696" y="256922"/>
                  </a:lnTo>
                  <a:lnTo>
                    <a:pt x="54846" y="96690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 prstMaterial="softEdge">
              <a:bevelT w="2540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09" name="组合 708"/>
          <p:cNvGrpSpPr/>
          <p:nvPr/>
        </p:nvGrpSpPr>
        <p:grpSpPr>
          <a:xfrm>
            <a:off x="3739321" y="2028006"/>
            <a:ext cx="1457362" cy="1447832"/>
            <a:chOff x="2756535" y="1162698"/>
            <a:chExt cx="2772160" cy="2754032"/>
          </a:xfrm>
        </p:grpSpPr>
        <p:grpSp>
          <p:nvGrpSpPr>
            <p:cNvPr id="710" name="组合 709"/>
            <p:cNvGrpSpPr/>
            <p:nvPr/>
          </p:nvGrpSpPr>
          <p:grpSpPr>
            <a:xfrm>
              <a:off x="2756535" y="1162698"/>
              <a:ext cx="2758440" cy="1445029"/>
              <a:chOff x="2756535" y="1162698"/>
              <a:chExt cx="2758440" cy="1445029"/>
            </a:xfrm>
          </p:grpSpPr>
          <p:sp>
            <p:nvSpPr>
              <p:cNvPr id="717" name="圆角矩形 716"/>
              <p:cNvSpPr/>
              <p:nvPr/>
            </p:nvSpPr>
            <p:spPr>
              <a:xfrm>
                <a:off x="2756535" y="2476109"/>
                <a:ext cx="396240" cy="13161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2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18" name="圆角矩形 717"/>
              <p:cNvSpPr/>
              <p:nvPr/>
            </p:nvSpPr>
            <p:spPr>
              <a:xfrm rot="2700000">
                <a:off x="3102471" y="1640945"/>
                <a:ext cx="396240" cy="13161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2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19" name="圆角矩形 718"/>
              <p:cNvSpPr/>
              <p:nvPr/>
            </p:nvSpPr>
            <p:spPr>
              <a:xfrm rot="5400000">
                <a:off x="3937635" y="1295009"/>
                <a:ext cx="396240" cy="13161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2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20" name="圆角矩形 719"/>
              <p:cNvSpPr/>
              <p:nvPr/>
            </p:nvSpPr>
            <p:spPr>
              <a:xfrm rot="8100000">
                <a:off x="4772799" y="1640945"/>
                <a:ext cx="396240" cy="13161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2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21" name="圆角矩形 720"/>
              <p:cNvSpPr/>
              <p:nvPr/>
            </p:nvSpPr>
            <p:spPr>
              <a:xfrm rot="10800000">
                <a:off x="5118735" y="2476109"/>
                <a:ext cx="396240" cy="13161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2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11" name="组合 710"/>
            <p:cNvGrpSpPr/>
            <p:nvPr/>
          </p:nvGrpSpPr>
          <p:grpSpPr>
            <a:xfrm flipV="1">
              <a:off x="2770255" y="2471701"/>
              <a:ext cx="2758440" cy="1445029"/>
              <a:chOff x="2756535" y="1162698"/>
              <a:chExt cx="2758440" cy="1445029"/>
            </a:xfrm>
          </p:grpSpPr>
          <p:sp>
            <p:nvSpPr>
              <p:cNvPr id="712" name="圆角矩形 711"/>
              <p:cNvSpPr/>
              <p:nvPr/>
            </p:nvSpPr>
            <p:spPr>
              <a:xfrm>
                <a:off x="2756535" y="2476109"/>
                <a:ext cx="396240" cy="131618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  <a:effectLst>
                <a:outerShdw blurRad="127000" dist="63500" dir="2700000" algn="tl" rotWithShape="0">
                  <a:prstClr val="black">
                    <a:alpha val="2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13" name="圆角矩形 712"/>
              <p:cNvSpPr/>
              <p:nvPr/>
            </p:nvSpPr>
            <p:spPr>
              <a:xfrm rot="2700000">
                <a:off x="3102471" y="1640945"/>
                <a:ext cx="396240" cy="131618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  <a:effectLst>
                <a:outerShdw blurRad="127000" dist="63500" dir="2700000" algn="tl" rotWithShape="0">
                  <a:prstClr val="black">
                    <a:alpha val="2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14" name="圆角矩形 713"/>
              <p:cNvSpPr/>
              <p:nvPr/>
            </p:nvSpPr>
            <p:spPr>
              <a:xfrm rot="5400000">
                <a:off x="3937635" y="1295009"/>
                <a:ext cx="396240" cy="131618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  <a:effectLst>
                <a:outerShdw blurRad="127000" dist="63500" dir="2700000" algn="tl" rotWithShape="0">
                  <a:prstClr val="black">
                    <a:alpha val="2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15" name="圆角矩形 714"/>
              <p:cNvSpPr/>
              <p:nvPr/>
            </p:nvSpPr>
            <p:spPr>
              <a:xfrm rot="8100000">
                <a:off x="4772799" y="1640945"/>
                <a:ext cx="396240" cy="131618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  <a:effectLst>
                <a:outerShdw blurRad="127000" dist="63500" dir="2700000" algn="tl" rotWithShape="0">
                  <a:prstClr val="black">
                    <a:alpha val="2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16" name="圆角矩形 715"/>
              <p:cNvSpPr/>
              <p:nvPr/>
            </p:nvSpPr>
            <p:spPr>
              <a:xfrm rot="10800000">
                <a:off x="5118735" y="2476109"/>
                <a:ext cx="396240" cy="131618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  <a:effectLst>
                <a:outerShdw blurRad="127000" dist="63500" dir="2700000" algn="tl" rotWithShape="0">
                  <a:prstClr val="black">
                    <a:alpha val="2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722" name="任意多边形 721"/>
          <p:cNvSpPr/>
          <p:nvPr/>
        </p:nvSpPr>
        <p:spPr>
          <a:xfrm>
            <a:off x="4093404" y="2442405"/>
            <a:ext cx="729619" cy="957819"/>
          </a:xfrm>
          <a:custGeom>
            <a:avLst/>
            <a:gdLst>
              <a:gd name="connsiteX0" fmla="*/ 703729 w 1866900"/>
              <a:gd name="connsiteY0" fmla="*/ 2328771 h 2450803"/>
              <a:gd name="connsiteX1" fmla="*/ 1163171 w 1866900"/>
              <a:gd name="connsiteY1" fmla="*/ 2328771 h 2450803"/>
              <a:gd name="connsiteX2" fmla="*/ 1224187 w 1866900"/>
              <a:gd name="connsiteY2" fmla="*/ 2389787 h 2450803"/>
              <a:gd name="connsiteX3" fmla="*/ 1163171 w 1866900"/>
              <a:gd name="connsiteY3" fmla="*/ 2450803 h 2450803"/>
              <a:gd name="connsiteX4" fmla="*/ 703729 w 1866900"/>
              <a:gd name="connsiteY4" fmla="*/ 2450803 h 2450803"/>
              <a:gd name="connsiteX5" fmla="*/ 642713 w 1866900"/>
              <a:gd name="connsiteY5" fmla="*/ 2389787 h 2450803"/>
              <a:gd name="connsiteX6" fmla="*/ 703729 w 1866900"/>
              <a:gd name="connsiteY6" fmla="*/ 2328771 h 2450803"/>
              <a:gd name="connsiteX7" fmla="*/ 646157 w 1866900"/>
              <a:gd name="connsiteY7" fmla="*/ 2177104 h 2450803"/>
              <a:gd name="connsiteX8" fmla="*/ 1220743 w 1866900"/>
              <a:gd name="connsiteY8" fmla="*/ 2177104 h 2450803"/>
              <a:gd name="connsiteX9" fmla="*/ 1281759 w 1866900"/>
              <a:gd name="connsiteY9" fmla="*/ 2238120 h 2450803"/>
              <a:gd name="connsiteX10" fmla="*/ 1220743 w 1866900"/>
              <a:gd name="connsiteY10" fmla="*/ 2299136 h 2450803"/>
              <a:gd name="connsiteX11" fmla="*/ 646157 w 1866900"/>
              <a:gd name="connsiteY11" fmla="*/ 2299136 h 2450803"/>
              <a:gd name="connsiteX12" fmla="*/ 585141 w 1866900"/>
              <a:gd name="connsiteY12" fmla="*/ 2238120 h 2450803"/>
              <a:gd name="connsiteX13" fmla="*/ 646157 w 1866900"/>
              <a:gd name="connsiteY13" fmla="*/ 2177104 h 2450803"/>
              <a:gd name="connsiteX14" fmla="*/ 601983 w 1866900"/>
              <a:gd name="connsiteY14" fmla="*/ 2025437 h 2450803"/>
              <a:gd name="connsiteX15" fmla="*/ 1264918 w 1866900"/>
              <a:gd name="connsiteY15" fmla="*/ 2025437 h 2450803"/>
              <a:gd name="connsiteX16" fmla="*/ 1325934 w 1866900"/>
              <a:gd name="connsiteY16" fmla="*/ 2086453 h 2450803"/>
              <a:gd name="connsiteX17" fmla="*/ 1264918 w 1866900"/>
              <a:gd name="connsiteY17" fmla="*/ 2147469 h 2450803"/>
              <a:gd name="connsiteX18" fmla="*/ 601983 w 1866900"/>
              <a:gd name="connsiteY18" fmla="*/ 2147469 h 2450803"/>
              <a:gd name="connsiteX19" fmla="*/ 540967 w 1866900"/>
              <a:gd name="connsiteY19" fmla="*/ 2086453 h 2450803"/>
              <a:gd name="connsiteX20" fmla="*/ 601983 w 1866900"/>
              <a:gd name="connsiteY20" fmla="*/ 2025437 h 2450803"/>
              <a:gd name="connsiteX21" fmla="*/ 933450 w 1866900"/>
              <a:gd name="connsiteY21" fmla="*/ 0 h 2450803"/>
              <a:gd name="connsiteX22" fmla="*/ 1866900 w 1866900"/>
              <a:gd name="connsiteY22" fmla="*/ 933450 h 2450803"/>
              <a:gd name="connsiteX23" fmla="*/ 1296791 w 1866900"/>
              <a:gd name="connsiteY23" fmla="*/ 1793545 h 2450803"/>
              <a:gd name="connsiteX24" fmla="*/ 1232555 w 1866900"/>
              <a:gd name="connsiteY24" fmla="*/ 1999556 h 2450803"/>
              <a:gd name="connsiteX25" fmla="*/ 634346 w 1866900"/>
              <a:gd name="connsiteY25" fmla="*/ 1999556 h 2450803"/>
              <a:gd name="connsiteX26" fmla="*/ 570109 w 1866900"/>
              <a:gd name="connsiteY26" fmla="*/ 1793545 h 2450803"/>
              <a:gd name="connsiteX27" fmla="*/ 0 w 1866900"/>
              <a:gd name="connsiteY27" fmla="*/ 933450 h 2450803"/>
              <a:gd name="connsiteX28" fmla="*/ 933450 w 1866900"/>
              <a:gd name="connsiteY28" fmla="*/ 0 h 2450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866900" h="2450803">
                <a:moveTo>
                  <a:pt x="703729" y="2328771"/>
                </a:moveTo>
                <a:lnTo>
                  <a:pt x="1163171" y="2328771"/>
                </a:lnTo>
                <a:cubicBezTo>
                  <a:pt x="1196869" y="2328771"/>
                  <a:pt x="1224187" y="2356089"/>
                  <a:pt x="1224187" y="2389787"/>
                </a:cubicBezTo>
                <a:cubicBezTo>
                  <a:pt x="1224187" y="2423485"/>
                  <a:pt x="1196869" y="2450803"/>
                  <a:pt x="1163171" y="2450803"/>
                </a:cubicBezTo>
                <a:lnTo>
                  <a:pt x="703729" y="2450803"/>
                </a:lnTo>
                <a:cubicBezTo>
                  <a:pt x="670031" y="2450803"/>
                  <a:pt x="642713" y="2423485"/>
                  <a:pt x="642713" y="2389787"/>
                </a:cubicBezTo>
                <a:cubicBezTo>
                  <a:pt x="642713" y="2356089"/>
                  <a:pt x="670031" y="2328771"/>
                  <a:pt x="703729" y="2328771"/>
                </a:cubicBezTo>
                <a:close/>
                <a:moveTo>
                  <a:pt x="646157" y="2177104"/>
                </a:moveTo>
                <a:lnTo>
                  <a:pt x="1220743" y="2177104"/>
                </a:lnTo>
                <a:cubicBezTo>
                  <a:pt x="1254441" y="2177104"/>
                  <a:pt x="1281759" y="2204422"/>
                  <a:pt x="1281759" y="2238120"/>
                </a:cubicBezTo>
                <a:cubicBezTo>
                  <a:pt x="1281759" y="2271818"/>
                  <a:pt x="1254441" y="2299136"/>
                  <a:pt x="1220743" y="2299136"/>
                </a:cubicBezTo>
                <a:lnTo>
                  <a:pt x="646157" y="2299136"/>
                </a:lnTo>
                <a:cubicBezTo>
                  <a:pt x="612459" y="2299136"/>
                  <a:pt x="585141" y="2271818"/>
                  <a:pt x="585141" y="2238120"/>
                </a:cubicBezTo>
                <a:cubicBezTo>
                  <a:pt x="585141" y="2204422"/>
                  <a:pt x="612459" y="2177104"/>
                  <a:pt x="646157" y="2177104"/>
                </a:cubicBezTo>
                <a:close/>
                <a:moveTo>
                  <a:pt x="601983" y="2025437"/>
                </a:moveTo>
                <a:lnTo>
                  <a:pt x="1264918" y="2025437"/>
                </a:lnTo>
                <a:cubicBezTo>
                  <a:pt x="1298616" y="2025437"/>
                  <a:pt x="1325934" y="2052755"/>
                  <a:pt x="1325934" y="2086453"/>
                </a:cubicBezTo>
                <a:cubicBezTo>
                  <a:pt x="1325934" y="2120151"/>
                  <a:pt x="1298616" y="2147469"/>
                  <a:pt x="1264918" y="2147469"/>
                </a:cubicBezTo>
                <a:lnTo>
                  <a:pt x="601983" y="2147469"/>
                </a:lnTo>
                <a:cubicBezTo>
                  <a:pt x="568285" y="2147469"/>
                  <a:pt x="540967" y="2120151"/>
                  <a:pt x="540967" y="2086453"/>
                </a:cubicBezTo>
                <a:cubicBezTo>
                  <a:pt x="540967" y="2052755"/>
                  <a:pt x="568285" y="2025437"/>
                  <a:pt x="601983" y="2025437"/>
                </a:cubicBezTo>
                <a:close/>
                <a:moveTo>
                  <a:pt x="933450" y="0"/>
                </a:moveTo>
                <a:cubicBezTo>
                  <a:pt x="1448980" y="0"/>
                  <a:pt x="1866900" y="417920"/>
                  <a:pt x="1866900" y="933450"/>
                </a:cubicBezTo>
                <a:cubicBezTo>
                  <a:pt x="1866900" y="1320098"/>
                  <a:pt x="1631820" y="1651839"/>
                  <a:pt x="1296791" y="1793545"/>
                </a:cubicBezTo>
                <a:cubicBezTo>
                  <a:pt x="1203942" y="1852691"/>
                  <a:pt x="1287305" y="1930886"/>
                  <a:pt x="1232555" y="1999556"/>
                </a:cubicBezTo>
                <a:lnTo>
                  <a:pt x="634346" y="1999556"/>
                </a:lnTo>
                <a:cubicBezTo>
                  <a:pt x="565309" y="1902311"/>
                  <a:pt x="667721" y="1838403"/>
                  <a:pt x="570109" y="1793545"/>
                </a:cubicBezTo>
                <a:cubicBezTo>
                  <a:pt x="235080" y="1651839"/>
                  <a:pt x="0" y="1320098"/>
                  <a:pt x="0" y="933450"/>
                </a:cubicBezTo>
                <a:cubicBezTo>
                  <a:pt x="0" y="417920"/>
                  <a:pt x="417920" y="0"/>
                  <a:pt x="93345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scene3d>
            <a:camera prst="orthographicFront"/>
            <a:lightRig rig="threePt" dir="t"/>
          </a:scene3d>
          <a:sp3d prstMaterial="softEdge">
            <a:bevelT w="25400" h="127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23" name="组合 722"/>
          <p:cNvGrpSpPr/>
          <p:nvPr/>
        </p:nvGrpSpPr>
        <p:grpSpPr>
          <a:xfrm>
            <a:off x="4272058" y="2545555"/>
            <a:ext cx="360502" cy="360504"/>
            <a:chOff x="1325410" y="1372730"/>
            <a:chExt cx="1251559" cy="1251561"/>
          </a:xfrm>
          <a:solidFill>
            <a:schemeClr val="tx1">
              <a:lumMod val="85000"/>
              <a:lumOff val="15000"/>
              <a:alpha val="1000"/>
            </a:schemeClr>
          </a:solidFill>
          <a:effectLst>
            <a:glow rad="38100">
              <a:schemeClr val="bg1">
                <a:lumMod val="85000"/>
                <a:alpha val="57000"/>
              </a:schemeClr>
            </a:glow>
            <a:reflection endPos="0" dir="5400000" sy="-100000" algn="bl" rotWithShape="0"/>
          </a:effectLst>
        </p:grpSpPr>
        <p:sp>
          <p:nvSpPr>
            <p:cNvPr id="724" name="任意多边形 723"/>
            <p:cNvSpPr/>
            <p:nvPr/>
          </p:nvSpPr>
          <p:spPr>
            <a:xfrm>
              <a:off x="1325410" y="1372730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5" name="任意多边形 724"/>
            <p:cNvSpPr/>
            <p:nvPr/>
          </p:nvSpPr>
          <p:spPr>
            <a:xfrm rot="5400000">
              <a:off x="1951189" y="1372731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6" name="任意多边形 725"/>
            <p:cNvSpPr/>
            <p:nvPr/>
          </p:nvSpPr>
          <p:spPr>
            <a:xfrm rot="10800000">
              <a:off x="1951187" y="1998511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7" name="任意多边形 726"/>
            <p:cNvSpPr/>
            <p:nvPr/>
          </p:nvSpPr>
          <p:spPr>
            <a:xfrm rot="16200000">
              <a:off x="1325411" y="1998511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28" name="任意多边形 727"/>
          <p:cNvSpPr/>
          <p:nvPr/>
        </p:nvSpPr>
        <p:spPr>
          <a:xfrm>
            <a:off x="4521983" y="2825261"/>
            <a:ext cx="168258" cy="168257"/>
          </a:xfrm>
          <a:custGeom>
            <a:avLst/>
            <a:gdLst>
              <a:gd name="connsiteX0" fmla="*/ 870381 w 1740762"/>
              <a:gd name="connsiteY0" fmla="*/ 422211 h 1740760"/>
              <a:gd name="connsiteX1" fmla="*/ 422212 w 1740762"/>
              <a:gd name="connsiteY1" fmla="*/ 870380 h 1740760"/>
              <a:gd name="connsiteX2" fmla="*/ 870381 w 1740762"/>
              <a:gd name="connsiteY2" fmla="*/ 1318549 h 1740760"/>
              <a:gd name="connsiteX3" fmla="*/ 1318550 w 1740762"/>
              <a:gd name="connsiteY3" fmla="*/ 870380 h 1740760"/>
              <a:gd name="connsiteX4" fmla="*/ 870381 w 1740762"/>
              <a:gd name="connsiteY4" fmla="*/ 422211 h 1740760"/>
              <a:gd name="connsiteX5" fmla="*/ 785261 w 1740762"/>
              <a:gd name="connsiteY5" fmla="*/ 0 h 1740760"/>
              <a:gd name="connsiteX6" fmla="*/ 955501 w 1740762"/>
              <a:gd name="connsiteY6" fmla="*/ 0 h 1740760"/>
              <a:gd name="connsiteX7" fmla="*/ 955501 w 1740762"/>
              <a:gd name="connsiteY7" fmla="*/ 134329 h 1740760"/>
              <a:gd name="connsiteX8" fmla="*/ 1014988 w 1740762"/>
              <a:gd name="connsiteY8" fmla="*/ 143408 h 1740760"/>
              <a:gd name="connsiteX9" fmla="*/ 1073317 w 1740762"/>
              <a:gd name="connsiteY9" fmla="*/ 158020 h 1740760"/>
              <a:gd name="connsiteX10" fmla="*/ 1124821 w 1740762"/>
              <a:gd name="connsiteY10" fmla="*/ 33680 h 1740760"/>
              <a:gd name="connsiteX11" fmla="*/ 1282102 w 1740762"/>
              <a:gd name="connsiteY11" fmla="*/ 98828 h 1740760"/>
              <a:gd name="connsiteX12" fmla="*/ 1229998 w 1740762"/>
              <a:gd name="connsiteY12" fmla="*/ 224619 h 1740760"/>
              <a:gd name="connsiteX13" fmla="*/ 1250218 w 1740762"/>
              <a:gd name="connsiteY13" fmla="*/ 235760 h 1740760"/>
              <a:gd name="connsiteX14" fmla="*/ 1327066 w 1740762"/>
              <a:gd name="connsiteY14" fmla="*/ 289364 h 1740760"/>
              <a:gd name="connsiteX15" fmla="*/ 1329143 w 1740762"/>
              <a:gd name="connsiteY15" fmla="*/ 291241 h 1740760"/>
              <a:gd name="connsiteX16" fmla="*/ 1425645 w 1740762"/>
              <a:gd name="connsiteY16" fmla="*/ 194739 h 1740760"/>
              <a:gd name="connsiteX17" fmla="*/ 1546022 w 1740762"/>
              <a:gd name="connsiteY17" fmla="*/ 315117 h 1740760"/>
              <a:gd name="connsiteX18" fmla="*/ 1448558 w 1740762"/>
              <a:gd name="connsiteY18" fmla="*/ 412582 h 1740760"/>
              <a:gd name="connsiteX19" fmla="*/ 1457388 w 1740762"/>
              <a:gd name="connsiteY19" fmla="*/ 422838 h 1740760"/>
              <a:gd name="connsiteX20" fmla="*/ 1514167 w 1740762"/>
              <a:gd name="connsiteY20" fmla="*/ 511583 h 1740760"/>
              <a:gd name="connsiteX21" fmla="*/ 1641935 w 1740762"/>
              <a:gd name="connsiteY21" fmla="*/ 458659 h 1740760"/>
              <a:gd name="connsiteX22" fmla="*/ 1707082 w 1740762"/>
              <a:gd name="connsiteY22" fmla="*/ 615941 h 1740760"/>
              <a:gd name="connsiteX23" fmla="*/ 1579247 w 1740762"/>
              <a:gd name="connsiteY23" fmla="*/ 668892 h 1740760"/>
              <a:gd name="connsiteX24" fmla="*/ 1584835 w 1740762"/>
              <a:gd name="connsiteY24" fmla="*/ 687711 h 1740760"/>
              <a:gd name="connsiteX25" fmla="*/ 1601709 w 1740762"/>
              <a:gd name="connsiteY25" fmla="*/ 777321 h 1740760"/>
              <a:gd name="connsiteX26" fmla="*/ 1602202 w 1740762"/>
              <a:gd name="connsiteY26" fmla="*/ 785260 h 1740760"/>
              <a:gd name="connsiteX27" fmla="*/ 1740762 w 1740762"/>
              <a:gd name="connsiteY27" fmla="*/ 785260 h 1740760"/>
              <a:gd name="connsiteX28" fmla="*/ 1740762 w 1740762"/>
              <a:gd name="connsiteY28" fmla="*/ 955500 h 1740760"/>
              <a:gd name="connsiteX29" fmla="*/ 1602244 w 1740762"/>
              <a:gd name="connsiteY29" fmla="*/ 955500 h 1740760"/>
              <a:gd name="connsiteX30" fmla="*/ 1592412 w 1740762"/>
              <a:gd name="connsiteY30" fmla="*/ 1019928 h 1740760"/>
              <a:gd name="connsiteX31" fmla="*/ 1579385 w 1740762"/>
              <a:gd name="connsiteY31" fmla="*/ 1071925 h 1740760"/>
              <a:gd name="connsiteX32" fmla="*/ 1707082 w 1740762"/>
              <a:gd name="connsiteY32" fmla="*/ 1124819 h 1740760"/>
              <a:gd name="connsiteX33" fmla="*/ 1641935 w 1740762"/>
              <a:gd name="connsiteY33" fmla="*/ 1282101 h 1740760"/>
              <a:gd name="connsiteX34" fmla="*/ 1514336 w 1740762"/>
              <a:gd name="connsiteY34" fmla="*/ 1229247 h 1740760"/>
              <a:gd name="connsiteX35" fmla="*/ 1500059 w 1740762"/>
              <a:gd name="connsiteY35" fmla="*/ 1255158 h 1740760"/>
              <a:gd name="connsiteX36" fmla="*/ 1448892 w 1740762"/>
              <a:gd name="connsiteY36" fmla="*/ 1328512 h 1740760"/>
              <a:gd name="connsiteX37" fmla="*/ 1546022 w 1740762"/>
              <a:gd name="connsiteY37" fmla="*/ 1425643 h 1740760"/>
              <a:gd name="connsiteX38" fmla="*/ 1425645 w 1740762"/>
              <a:gd name="connsiteY38" fmla="*/ 1546021 h 1740760"/>
              <a:gd name="connsiteX39" fmla="*/ 1328549 w 1740762"/>
              <a:gd name="connsiteY39" fmla="*/ 1448925 h 1740760"/>
              <a:gd name="connsiteX40" fmla="*/ 1312981 w 1740762"/>
              <a:gd name="connsiteY40" fmla="*/ 1462328 h 1740760"/>
              <a:gd name="connsiteX41" fmla="*/ 1229762 w 1740762"/>
              <a:gd name="connsiteY41" fmla="*/ 1515571 h 1740760"/>
              <a:gd name="connsiteX42" fmla="*/ 1282102 w 1740762"/>
              <a:gd name="connsiteY42" fmla="*/ 1641932 h 1740760"/>
              <a:gd name="connsiteX43" fmla="*/ 1124821 w 1740762"/>
              <a:gd name="connsiteY43" fmla="*/ 1707080 h 1740760"/>
              <a:gd name="connsiteX44" fmla="*/ 1073151 w 1740762"/>
              <a:gd name="connsiteY44" fmla="*/ 1582339 h 1740760"/>
              <a:gd name="connsiteX45" fmla="*/ 1048108 w 1740762"/>
              <a:gd name="connsiteY45" fmla="*/ 1589775 h 1740760"/>
              <a:gd name="connsiteX46" fmla="*/ 958498 w 1740762"/>
              <a:gd name="connsiteY46" fmla="*/ 1606649 h 1740760"/>
              <a:gd name="connsiteX47" fmla="*/ 955501 w 1740762"/>
              <a:gd name="connsiteY47" fmla="*/ 1606835 h 1740760"/>
              <a:gd name="connsiteX48" fmla="*/ 955501 w 1740762"/>
              <a:gd name="connsiteY48" fmla="*/ 1740760 h 1740760"/>
              <a:gd name="connsiteX49" fmla="*/ 785261 w 1740762"/>
              <a:gd name="connsiteY49" fmla="*/ 1740760 h 1740760"/>
              <a:gd name="connsiteX50" fmla="*/ 785261 w 1740762"/>
              <a:gd name="connsiteY50" fmla="*/ 1607939 h 1740760"/>
              <a:gd name="connsiteX51" fmla="*/ 715891 w 1740762"/>
              <a:gd name="connsiteY51" fmla="*/ 1597352 h 1740760"/>
              <a:gd name="connsiteX52" fmla="*/ 666516 w 1740762"/>
              <a:gd name="connsiteY52" fmla="*/ 1584982 h 1740760"/>
              <a:gd name="connsiteX53" fmla="*/ 615942 w 1740762"/>
              <a:gd name="connsiteY53" fmla="*/ 1707080 h 1740760"/>
              <a:gd name="connsiteX54" fmla="*/ 458661 w 1740762"/>
              <a:gd name="connsiteY54" fmla="*/ 1641932 h 1740760"/>
              <a:gd name="connsiteX55" fmla="*/ 508928 w 1740762"/>
              <a:gd name="connsiteY55" fmla="*/ 1520575 h 1740760"/>
              <a:gd name="connsiteX56" fmla="*/ 480660 w 1740762"/>
              <a:gd name="connsiteY56" fmla="*/ 1504999 h 1740760"/>
              <a:gd name="connsiteX57" fmla="*/ 407307 w 1740762"/>
              <a:gd name="connsiteY57" fmla="*/ 1453832 h 1740760"/>
              <a:gd name="connsiteX58" fmla="*/ 315118 w 1740762"/>
              <a:gd name="connsiteY58" fmla="*/ 1546021 h 1740760"/>
              <a:gd name="connsiteX59" fmla="*/ 194740 w 1740762"/>
              <a:gd name="connsiteY59" fmla="*/ 1425643 h 1740760"/>
              <a:gd name="connsiteX60" fmla="*/ 286894 w 1740762"/>
              <a:gd name="connsiteY60" fmla="*/ 1333489 h 1740760"/>
              <a:gd name="connsiteX61" fmla="*/ 273491 w 1740762"/>
              <a:gd name="connsiteY61" fmla="*/ 1317922 h 1740760"/>
              <a:gd name="connsiteX62" fmla="*/ 218783 w 1740762"/>
              <a:gd name="connsiteY62" fmla="*/ 1232414 h 1740760"/>
              <a:gd name="connsiteX63" fmla="*/ 98828 w 1740762"/>
              <a:gd name="connsiteY63" fmla="*/ 1282101 h 1740760"/>
              <a:gd name="connsiteX64" fmla="*/ 33680 w 1740762"/>
              <a:gd name="connsiteY64" fmla="*/ 1124819 h 1740760"/>
              <a:gd name="connsiteX65" fmla="*/ 152714 w 1740762"/>
              <a:gd name="connsiteY65" fmla="*/ 1075514 h 1740760"/>
              <a:gd name="connsiteX66" fmla="*/ 146043 w 1740762"/>
              <a:gd name="connsiteY66" fmla="*/ 1053048 h 1740760"/>
              <a:gd name="connsiteX67" fmla="*/ 129170 w 1740762"/>
              <a:gd name="connsiteY67" fmla="*/ 963438 h 1740760"/>
              <a:gd name="connsiteX68" fmla="*/ 128677 w 1740762"/>
              <a:gd name="connsiteY68" fmla="*/ 955500 h 1740760"/>
              <a:gd name="connsiteX69" fmla="*/ 0 w 1740762"/>
              <a:gd name="connsiteY69" fmla="*/ 955500 h 1740760"/>
              <a:gd name="connsiteX70" fmla="*/ 0 w 1740762"/>
              <a:gd name="connsiteY70" fmla="*/ 785260 h 1740760"/>
              <a:gd name="connsiteX71" fmla="*/ 128814 w 1740762"/>
              <a:gd name="connsiteY71" fmla="*/ 785260 h 1740760"/>
              <a:gd name="connsiteX72" fmla="*/ 134981 w 1740762"/>
              <a:gd name="connsiteY72" fmla="*/ 739025 h 1740760"/>
              <a:gd name="connsiteX73" fmla="*/ 147040 w 1740762"/>
              <a:gd name="connsiteY73" fmla="*/ 683819 h 1740760"/>
              <a:gd name="connsiteX74" fmla="*/ 152622 w 1740762"/>
              <a:gd name="connsiteY74" fmla="*/ 665208 h 1740760"/>
              <a:gd name="connsiteX75" fmla="*/ 33680 w 1740762"/>
              <a:gd name="connsiteY75" fmla="*/ 615940 h 1740760"/>
              <a:gd name="connsiteX76" fmla="*/ 98828 w 1740762"/>
              <a:gd name="connsiteY76" fmla="*/ 458659 h 1740760"/>
              <a:gd name="connsiteX77" fmla="*/ 219054 w 1740762"/>
              <a:gd name="connsiteY77" fmla="*/ 508459 h 1740760"/>
              <a:gd name="connsiteX78" fmla="*/ 264199 w 1740762"/>
              <a:gd name="connsiteY78" fmla="*/ 435381 h 1740760"/>
              <a:gd name="connsiteX79" fmla="*/ 286732 w 1740762"/>
              <a:gd name="connsiteY79" fmla="*/ 407109 h 1740760"/>
              <a:gd name="connsiteX80" fmla="*/ 194740 w 1740762"/>
              <a:gd name="connsiteY80" fmla="*/ 315117 h 1740760"/>
              <a:gd name="connsiteX81" fmla="*/ 315118 w 1740762"/>
              <a:gd name="connsiteY81" fmla="*/ 194739 h 1740760"/>
              <a:gd name="connsiteX82" fmla="*/ 407197 w 1740762"/>
              <a:gd name="connsiteY82" fmla="*/ 286817 h 1740760"/>
              <a:gd name="connsiteX83" fmla="*/ 460791 w 1740762"/>
              <a:gd name="connsiteY83" fmla="*/ 248268 h 1740760"/>
              <a:gd name="connsiteX84" fmla="*/ 508858 w 1740762"/>
              <a:gd name="connsiteY84" fmla="*/ 220014 h 1740760"/>
              <a:gd name="connsiteX85" fmla="*/ 458661 w 1740762"/>
              <a:gd name="connsiteY85" fmla="*/ 98828 h 1740760"/>
              <a:gd name="connsiteX86" fmla="*/ 615942 w 1740762"/>
              <a:gd name="connsiteY86" fmla="*/ 33679 h 1740760"/>
              <a:gd name="connsiteX87" fmla="*/ 666597 w 1740762"/>
              <a:gd name="connsiteY87" fmla="*/ 155970 h 1740760"/>
              <a:gd name="connsiteX88" fmla="*/ 715891 w 1740762"/>
              <a:gd name="connsiteY88" fmla="*/ 143408 h 1740760"/>
              <a:gd name="connsiteX89" fmla="*/ 785261 w 1740762"/>
              <a:gd name="connsiteY89" fmla="*/ 132820 h 174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40762" h="1740760">
                <a:moveTo>
                  <a:pt x="870381" y="422211"/>
                </a:moveTo>
                <a:cubicBezTo>
                  <a:pt x="622864" y="422211"/>
                  <a:pt x="422212" y="622863"/>
                  <a:pt x="422212" y="870380"/>
                </a:cubicBezTo>
                <a:cubicBezTo>
                  <a:pt x="422212" y="1117897"/>
                  <a:pt x="622864" y="1318549"/>
                  <a:pt x="870381" y="1318549"/>
                </a:cubicBezTo>
                <a:cubicBezTo>
                  <a:pt x="1117898" y="1318549"/>
                  <a:pt x="1318550" y="1117897"/>
                  <a:pt x="1318550" y="870380"/>
                </a:cubicBezTo>
                <a:cubicBezTo>
                  <a:pt x="1318550" y="622863"/>
                  <a:pt x="1117898" y="422211"/>
                  <a:pt x="870381" y="422211"/>
                </a:cubicBezTo>
                <a:close/>
                <a:moveTo>
                  <a:pt x="785261" y="0"/>
                </a:moveTo>
                <a:lnTo>
                  <a:pt x="955501" y="0"/>
                </a:lnTo>
                <a:lnTo>
                  <a:pt x="955501" y="134329"/>
                </a:lnTo>
                <a:lnTo>
                  <a:pt x="1014988" y="143408"/>
                </a:lnTo>
                <a:lnTo>
                  <a:pt x="1073317" y="158020"/>
                </a:lnTo>
                <a:lnTo>
                  <a:pt x="1124821" y="33680"/>
                </a:lnTo>
                <a:lnTo>
                  <a:pt x="1282102" y="98828"/>
                </a:lnTo>
                <a:lnTo>
                  <a:pt x="1229998" y="224619"/>
                </a:lnTo>
                <a:lnTo>
                  <a:pt x="1250218" y="235760"/>
                </a:lnTo>
                <a:cubicBezTo>
                  <a:pt x="1276992" y="252029"/>
                  <a:pt x="1302655" y="269943"/>
                  <a:pt x="1327066" y="289364"/>
                </a:cubicBezTo>
                <a:lnTo>
                  <a:pt x="1329143" y="291241"/>
                </a:lnTo>
                <a:lnTo>
                  <a:pt x="1425645" y="194739"/>
                </a:lnTo>
                <a:lnTo>
                  <a:pt x="1546022" y="315117"/>
                </a:lnTo>
                <a:lnTo>
                  <a:pt x="1448558" y="412582"/>
                </a:lnTo>
                <a:lnTo>
                  <a:pt x="1457388" y="422838"/>
                </a:lnTo>
                <a:lnTo>
                  <a:pt x="1514167" y="511583"/>
                </a:lnTo>
                <a:lnTo>
                  <a:pt x="1641935" y="458659"/>
                </a:lnTo>
                <a:lnTo>
                  <a:pt x="1707082" y="615941"/>
                </a:lnTo>
                <a:lnTo>
                  <a:pt x="1579247" y="668892"/>
                </a:lnTo>
                <a:lnTo>
                  <a:pt x="1584835" y="687711"/>
                </a:lnTo>
                <a:cubicBezTo>
                  <a:pt x="1592232" y="716929"/>
                  <a:pt x="1597895" y="746838"/>
                  <a:pt x="1601709" y="777321"/>
                </a:cubicBezTo>
                <a:lnTo>
                  <a:pt x="1602202" y="785260"/>
                </a:lnTo>
                <a:lnTo>
                  <a:pt x="1740762" y="785260"/>
                </a:lnTo>
                <a:lnTo>
                  <a:pt x="1740762" y="955500"/>
                </a:lnTo>
                <a:lnTo>
                  <a:pt x="1602244" y="955500"/>
                </a:lnTo>
                <a:lnTo>
                  <a:pt x="1592412" y="1019928"/>
                </a:lnTo>
                <a:lnTo>
                  <a:pt x="1579385" y="1071925"/>
                </a:lnTo>
                <a:lnTo>
                  <a:pt x="1707082" y="1124819"/>
                </a:lnTo>
                <a:lnTo>
                  <a:pt x="1641935" y="1282101"/>
                </a:lnTo>
                <a:lnTo>
                  <a:pt x="1514336" y="1229247"/>
                </a:lnTo>
                <a:lnTo>
                  <a:pt x="1500059" y="1255158"/>
                </a:lnTo>
                <a:lnTo>
                  <a:pt x="1448892" y="1328512"/>
                </a:lnTo>
                <a:lnTo>
                  <a:pt x="1546022" y="1425643"/>
                </a:lnTo>
                <a:lnTo>
                  <a:pt x="1425645" y="1546021"/>
                </a:lnTo>
                <a:lnTo>
                  <a:pt x="1328549" y="1448925"/>
                </a:lnTo>
                <a:lnTo>
                  <a:pt x="1312981" y="1462328"/>
                </a:lnTo>
                <a:lnTo>
                  <a:pt x="1229762" y="1515571"/>
                </a:lnTo>
                <a:lnTo>
                  <a:pt x="1282102" y="1641932"/>
                </a:lnTo>
                <a:lnTo>
                  <a:pt x="1124821" y="1707080"/>
                </a:lnTo>
                <a:lnTo>
                  <a:pt x="1073151" y="1582339"/>
                </a:lnTo>
                <a:lnTo>
                  <a:pt x="1048108" y="1589775"/>
                </a:lnTo>
                <a:cubicBezTo>
                  <a:pt x="1018890" y="1597172"/>
                  <a:pt x="988981" y="1602835"/>
                  <a:pt x="958498" y="1606649"/>
                </a:cubicBezTo>
                <a:lnTo>
                  <a:pt x="955501" y="1606835"/>
                </a:lnTo>
                <a:lnTo>
                  <a:pt x="955501" y="1740760"/>
                </a:lnTo>
                <a:lnTo>
                  <a:pt x="785261" y="1740760"/>
                </a:lnTo>
                <a:lnTo>
                  <a:pt x="785261" y="1607939"/>
                </a:lnTo>
                <a:lnTo>
                  <a:pt x="715891" y="1597352"/>
                </a:lnTo>
                <a:lnTo>
                  <a:pt x="666516" y="1584982"/>
                </a:lnTo>
                <a:lnTo>
                  <a:pt x="615942" y="1707080"/>
                </a:lnTo>
                <a:lnTo>
                  <a:pt x="458661" y="1641932"/>
                </a:lnTo>
                <a:lnTo>
                  <a:pt x="508928" y="1520575"/>
                </a:lnTo>
                <a:lnTo>
                  <a:pt x="480660" y="1504999"/>
                </a:lnTo>
                <a:lnTo>
                  <a:pt x="407307" y="1453832"/>
                </a:lnTo>
                <a:lnTo>
                  <a:pt x="315118" y="1546021"/>
                </a:lnTo>
                <a:lnTo>
                  <a:pt x="194740" y="1425643"/>
                </a:lnTo>
                <a:lnTo>
                  <a:pt x="286894" y="1333489"/>
                </a:lnTo>
                <a:lnTo>
                  <a:pt x="273491" y="1317922"/>
                </a:lnTo>
                <a:lnTo>
                  <a:pt x="218783" y="1232414"/>
                </a:lnTo>
                <a:lnTo>
                  <a:pt x="98828" y="1282101"/>
                </a:lnTo>
                <a:lnTo>
                  <a:pt x="33680" y="1124819"/>
                </a:lnTo>
                <a:lnTo>
                  <a:pt x="152714" y="1075514"/>
                </a:lnTo>
                <a:lnTo>
                  <a:pt x="146043" y="1053048"/>
                </a:lnTo>
                <a:cubicBezTo>
                  <a:pt x="138647" y="1023830"/>
                  <a:pt x="132984" y="993922"/>
                  <a:pt x="129170" y="963438"/>
                </a:cubicBezTo>
                <a:lnTo>
                  <a:pt x="128677" y="955500"/>
                </a:lnTo>
                <a:lnTo>
                  <a:pt x="0" y="955500"/>
                </a:lnTo>
                <a:lnTo>
                  <a:pt x="0" y="785260"/>
                </a:lnTo>
                <a:lnTo>
                  <a:pt x="128814" y="785260"/>
                </a:lnTo>
                <a:lnTo>
                  <a:pt x="134981" y="739025"/>
                </a:lnTo>
                <a:cubicBezTo>
                  <a:pt x="138313" y="720372"/>
                  <a:pt x="142341" y="701961"/>
                  <a:pt x="147040" y="683819"/>
                </a:cubicBezTo>
                <a:lnTo>
                  <a:pt x="152622" y="665208"/>
                </a:lnTo>
                <a:lnTo>
                  <a:pt x="33680" y="615940"/>
                </a:lnTo>
                <a:lnTo>
                  <a:pt x="98828" y="458659"/>
                </a:lnTo>
                <a:lnTo>
                  <a:pt x="219054" y="508459"/>
                </a:lnTo>
                <a:lnTo>
                  <a:pt x="264199" y="435381"/>
                </a:lnTo>
                <a:lnTo>
                  <a:pt x="286732" y="407109"/>
                </a:lnTo>
                <a:lnTo>
                  <a:pt x="194740" y="315117"/>
                </a:lnTo>
                <a:lnTo>
                  <a:pt x="315118" y="194739"/>
                </a:lnTo>
                <a:lnTo>
                  <a:pt x="407197" y="286817"/>
                </a:lnTo>
                <a:lnTo>
                  <a:pt x="460791" y="248268"/>
                </a:lnTo>
                <a:lnTo>
                  <a:pt x="508858" y="220014"/>
                </a:lnTo>
                <a:lnTo>
                  <a:pt x="458661" y="98828"/>
                </a:lnTo>
                <a:lnTo>
                  <a:pt x="615942" y="33679"/>
                </a:lnTo>
                <a:lnTo>
                  <a:pt x="666597" y="155970"/>
                </a:lnTo>
                <a:lnTo>
                  <a:pt x="715891" y="143408"/>
                </a:lnTo>
                <a:lnTo>
                  <a:pt x="785261" y="132820"/>
                </a:lnTo>
                <a:close/>
              </a:path>
            </a:pathLst>
          </a:cu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9" name="任意多边形 728"/>
          <p:cNvSpPr/>
          <p:nvPr/>
        </p:nvSpPr>
        <p:spPr>
          <a:xfrm>
            <a:off x="4326347" y="2893285"/>
            <a:ext cx="225009" cy="225009"/>
          </a:xfrm>
          <a:custGeom>
            <a:avLst/>
            <a:gdLst>
              <a:gd name="connsiteX0" fmla="*/ 870381 w 1740762"/>
              <a:gd name="connsiteY0" fmla="*/ 422211 h 1740760"/>
              <a:gd name="connsiteX1" fmla="*/ 422212 w 1740762"/>
              <a:gd name="connsiteY1" fmla="*/ 870380 h 1740760"/>
              <a:gd name="connsiteX2" fmla="*/ 870381 w 1740762"/>
              <a:gd name="connsiteY2" fmla="*/ 1318549 h 1740760"/>
              <a:gd name="connsiteX3" fmla="*/ 1318550 w 1740762"/>
              <a:gd name="connsiteY3" fmla="*/ 870380 h 1740760"/>
              <a:gd name="connsiteX4" fmla="*/ 870381 w 1740762"/>
              <a:gd name="connsiteY4" fmla="*/ 422211 h 1740760"/>
              <a:gd name="connsiteX5" fmla="*/ 785261 w 1740762"/>
              <a:gd name="connsiteY5" fmla="*/ 0 h 1740760"/>
              <a:gd name="connsiteX6" fmla="*/ 955501 w 1740762"/>
              <a:gd name="connsiteY6" fmla="*/ 0 h 1740760"/>
              <a:gd name="connsiteX7" fmla="*/ 955501 w 1740762"/>
              <a:gd name="connsiteY7" fmla="*/ 134329 h 1740760"/>
              <a:gd name="connsiteX8" fmla="*/ 1014988 w 1740762"/>
              <a:gd name="connsiteY8" fmla="*/ 143408 h 1740760"/>
              <a:gd name="connsiteX9" fmla="*/ 1073317 w 1740762"/>
              <a:gd name="connsiteY9" fmla="*/ 158020 h 1740760"/>
              <a:gd name="connsiteX10" fmla="*/ 1124821 w 1740762"/>
              <a:gd name="connsiteY10" fmla="*/ 33680 h 1740760"/>
              <a:gd name="connsiteX11" fmla="*/ 1282102 w 1740762"/>
              <a:gd name="connsiteY11" fmla="*/ 98828 h 1740760"/>
              <a:gd name="connsiteX12" fmla="*/ 1229998 w 1740762"/>
              <a:gd name="connsiteY12" fmla="*/ 224619 h 1740760"/>
              <a:gd name="connsiteX13" fmla="*/ 1250218 w 1740762"/>
              <a:gd name="connsiteY13" fmla="*/ 235760 h 1740760"/>
              <a:gd name="connsiteX14" fmla="*/ 1327066 w 1740762"/>
              <a:gd name="connsiteY14" fmla="*/ 289364 h 1740760"/>
              <a:gd name="connsiteX15" fmla="*/ 1329143 w 1740762"/>
              <a:gd name="connsiteY15" fmla="*/ 291241 h 1740760"/>
              <a:gd name="connsiteX16" fmla="*/ 1425645 w 1740762"/>
              <a:gd name="connsiteY16" fmla="*/ 194739 h 1740760"/>
              <a:gd name="connsiteX17" fmla="*/ 1546022 w 1740762"/>
              <a:gd name="connsiteY17" fmla="*/ 315117 h 1740760"/>
              <a:gd name="connsiteX18" fmla="*/ 1448558 w 1740762"/>
              <a:gd name="connsiteY18" fmla="*/ 412582 h 1740760"/>
              <a:gd name="connsiteX19" fmla="*/ 1457388 w 1740762"/>
              <a:gd name="connsiteY19" fmla="*/ 422838 h 1740760"/>
              <a:gd name="connsiteX20" fmla="*/ 1514167 w 1740762"/>
              <a:gd name="connsiteY20" fmla="*/ 511583 h 1740760"/>
              <a:gd name="connsiteX21" fmla="*/ 1641935 w 1740762"/>
              <a:gd name="connsiteY21" fmla="*/ 458659 h 1740760"/>
              <a:gd name="connsiteX22" fmla="*/ 1707082 w 1740762"/>
              <a:gd name="connsiteY22" fmla="*/ 615941 h 1740760"/>
              <a:gd name="connsiteX23" fmla="*/ 1579247 w 1740762"/>
              <a:gd name="connsiteY23" fmla="*/ 668892 h 1740760"/>
              <a:gd name="connsiteX24" fmla="*/ 1584835 w 1740762"/>
              <a:gd name="connsiteY24" fmla="*/ 687711 h 1740760"/>
              <a:gd name="connsiteX25" fmla="*/ 1601709 w 1740762"/>
              <a:gd name="connsiteY25" fmla="*/ 777321 h 1740760"/>
              <a:gd name="connsiteX26" fmla="*/ 1602202 w 1740762"/>
              <a:gd name="connsiteY26" fmla="*/ 785260 h 1740760"/>
              <a:gd name="connsiteX27" fmla="*/ 1740762 w 1740762"/>
              <a:gd name="connsiteY27" fmla="*/ 785260 h 1740760"/>
              <a:gd name="connsiteX28" fmla="*/ 1740762 w 1740762"/>
              <a:gd name="connsiteY28" fmla="*/ 955500 h 1740760"/>
              <a:gd name="connsiteX29" fmla="*/ 1602244 w 1740762"/>
              <a:gd name="connsiteY29" fmla="*/ 955500 h 1740760"/>
              <a:gd name="connsiteX30" fmla="*/ 1592412 w 1740762"/>
              <a:gd name="connsiteY30" fmla="*/ 1019928 h 1740760"/>
              <a:gd name="connsiteX31" fmla="*/ 1579385 w 1740762"/>
              <a:gd name="connsiteY31" fmla="*/ 1071925 h 1740760"/>
              <a:gd name="connsiteX32" fmla="*/ 1707082 w 1740762"/>
              <a:gd name="connsiteY32" fmla="*/ 1124819 h 1740760"/>
              <a:gd name="connsiteX33" fmla="*/ 1641935 w 1740762"/>
              <a:gd name="connsiteY33" fmla="*/ 1282101 h 1740760"/>
              <a:gd name="connsiteX34" fmla="*/ 1514336 w 1740762"/>
              <a:gd name="connsiteY34" fmla="*/ 1229247 h 1740760"/>
              <a:gd name="connsiteX35" fmla="*/ 1500059 w 1740762"/>
              <a:gd name="connsiteY35" fmla="*/ 1255158 h 1740760"/>
              <a:gd name="connsiteX36" fmla="*/ 1448892 w 1740762"/>
              <a:gd name="connsiteY36" fmla="*/ 1328512 h 1740760"/>
              <a:gd name="connsiteX37" fmla="*/ 1546022 w 1740762"/>
              <a:gd name="connsiteY37" fmla="*/ 1425643 h 1740760"/>
              <a:gd name="connsiteX38" fmla="*/ 1425645 w 1740762"/>
              <a:gd name="connsiteY38" fmla="*/ 1546021 h 1740760"/>
              <a:gd name="connsiteX39" fmla="*/ 1328549 w 1740762"/>
              <a:gd name="connsiteY39" fmla="*/ 1448925 h 1740760"/>
              <a:gd name="connsiteX40" fmla="*/ 1312981 w 1740762"/>
              <a:gd name="connsiteY40" fmla="*/ 1462328 h 1740760"/>
              <a:gd name="connsiteX41" fmla="*/ 1229762 w 1740762"/>
              <a:gd name="connsiteY41" fmla="*/ 1515571 h 1740760"/>
              <a:gd name="connsiteX42" fmla="*/ 1282102 w 1740762"/>
              <a:gd name="connsiteY42" fmla="*/ 1641932 h 1740760"/>
              <a:gd name="connsiteX43" fmla="*/ 1124821 w 1740762"/>
              <a:gd name="connsiteY43" fmla="*/ 1707080 h 1740760"/>
              <a:gd name="connsiteX44" fmla="*/ 1073151 w 1740762"/>
              <a:gd name="connsiteY44" fmla="*/ 1582339 h 1740760"/>
              <a:gd name="connsiteX45" fmla="*/ 1048108 w 1740762"/>
              <a:gd name="connsiteY45" fmla="*/ 1589775 h 1740760"/>
              <a:gd name="connsiteX46" fmla="*/ 958498 w 1740762"/>
              <a:gd name="connsiteY46" fmla="*/ 1606649 h 1740760"/>
              <a:gd name="connsiteX47" fmla="*/ 955501 w 1740762"/>
              <a:gd name="connsiteY47" fmla="*/ 1606835 h 1740760"/>
              <a:gd name="connsiteX48" fmla="*/ 955501 w 1740762"/>
              <a:gd name="connsiteY48" fmla="*/ 1740760 h 1740760"/>
              <a:gd name="connsiteX49" fmla="*/ 785261 w 1740762"/>
              <a:gd name="connsiteY49" fmla="*/ 1740760 h 1740760"/>
              <a:gd name="connsiteX50" fmla="*/ 785261 w 1740762"/>
              <a:gd name="connsiteY50" fmla="*/ 1607939 h 1740760"/>
              <a:gd name="connsiteX51" fmla="*/ 715891 w 1740762"/>
              <a:gd name="connsiteY51" fmla="*/ 1597352 h 1740760"/>
              <a:gd name="connsiteX52" fmla="*/ 666516 w 1740762"/>
              <a:gd name="connsiteY52" fmla="*/ 1584982 h 1740760"/>
              <a:gd name="connsiteX53" fmla="*/ 615942 w 1740762"/>
              <a:gd name="connsiteY53" fmla="*/ 1707080 h 1740760"/>
              <a:gd name="connsiteX54" fmla="*/ 458661 w 1740762"/>
              <a:gd name="connsiteY54" fmla="*/ 1641932 h 1740760"/>
              <a:gd name="connsiteX55" fmla="*/ 508928 w 1740762"/>
              <a:gd name="connsiteY55" fmla="*/ 1520575 h 1740760"/>
              <a:gd name="connsiteX56" fmla="*/ 480660 w 1740762"/>
              <a:gd name="connsiteY56" fmla="*/ 1504999 h 1740760"/>
              <a:gd name="connsiteX57" fmla="*/ 407307 w 1740762"/>
              <a:gd name="connsiteY57" fmla="*/ 1453832 h 1740760"/>
              <a:gd name="connsiteX58" fmla="*/ 315118 w 1740762"/>
              <a:gd name="connsiteY58" fmla="*/ 1546021 h 1740760"/>
              <a:gd name="connsiteX59" fmla="*/ 194740 w 1740762"/>
              <a:gd name="connsiteY59" fmla="*/ 1425643 h 1740760"/>
              <a:gd name="connsiteX60" fmla="*/ 286894 w 1740762"/>
              <a:gd name="connsiteY60" fmla="*/ 1333489 h 1740760"/>
              <a:gd name="connsiteX61" fmla="*/ 273491 w 1740762"/>
              <a:gd name="connsiteY61" fmla="*/ 1317922 h 1740760"/>
              <a:gd name="connsiteX62" fmla="*/ 218783 w 1740762"/>
              <a:gd name="connsiteY62" fmla="*/ 1232414 h 1740760"/>
              <a:gd name="connsiteX63" fmla="*/ 98828 w 1740762"/>
              <a:gd name="connsiteY63" fmla="*/ 1282101 h 1740760"/>
              <a:gd name="connsiteX64" fmla="*/ 33680 w 1740762"/>
              <a:gd name="connsiteY64" fmla="*/ 1124819 h 1740760"/>
              <a:gd name="connsiteX65" fmla="*/ 152714 w 1740762"/>
              <a:gd name="connsiteY65" fmla="*/ 1075514 h 1740760"/>
              <a:gd name="connsiteX66" fmla="*/ 146043 w 1740762"/>
              <a:gd name="connsiteY66" fmla="*/ 1053048 h 1740760"/>
              <a:gd name="connsiteX67" fmla="*/ 129170 w 1740762"/>
              <a:gd name="connsiteY67" fmla="*/ 963438 h 1740760"/>
              <a:gd name="connsiteX68" fmla="*/ 128677 w 1740762"/>
              <a:gd name="connsiteY68" fmla="*/ 955500 h 1740760"/>
              <a:gd name="connsiteX69" fmla="*/ 0 w 1740762"/>
              <a:gd name="connsiteY69" fmla="*/ 955500 h 1740760"/>
              <a:gd name="connsiteX70" fmla="*/ 0 w 1740762"/>
              <a:gd name="connsiteY70" fmla="*/ 785260 h 1740760"/>
              <a:gd name="connsiteX71" fmla="*/ 128814 w 1740762"/>
              <a:gd name="connsiteY71" fmla="*/ 785260 h 1740760"/>
              <a:gd name="connsiteX72" fmla="*/ 134981 w 1740762"/>
              <a:gd name="connsiteY72" fmla="*/ 739025 h 1740760"/>
              <a:gd name="connsiteX73" fmla="*/ 147040 w 1740762"/>
              <a:gd name="connsiteY73" fmla="*/ 683819 h 1740760"/>
              <a:gd name="connsiteX74" fmla="*/ 152622 w 1740762"/>
              <a:gd name="connsiteY74" fmla="*/ 665208 h 1740760"/>
              <a:gd name="connsiteX75" fmla="*/ 33680 w 1740762"/>
              <a:gd name="connsiteY75" fmla="*/ 615940 h 1740760"/>
              <a:gd name="connsiteX76" fmla="*/ 98828 w 1740762"/>
              <a:gd name="connsiteY76" fmla="*/ 458659 h 1740760"/>
              <a:gd name="connsiteX77" fmla="*/ 219054 w 1740762"/>
              <a:gd name="connsiteY77" fmla="*/ 508459 h 1740760"/>
              <a:gd name="connsiteX78" fmla="*/ 264199 w 1740762"/>
              <a:gd name="connsiteY78" fmla="*/ 435381 h 1740760"/>
              <a:gd name="connsiteX79" fmla="*/ 286732 w 1740762"/>
              <a:gd name="connsiteY79" fmla="*/ 407109 h 1740760"/>
              <a:gd name="connsiteX80" fmla="*/ 194740 w 1740762"/>
              <a:gd name="connsiteY80" fmla="*/ 315117 h 1740760"/>
              <a:gd name="connsiteX81" fmla="*/ 315118 w 1740762"/>
              <a:gd name="connsiteY81" fmla="*/ 194739 h 1740760"/>
              <a:gd name="connsiteX82" fmla="*/ 407197 w 1740762"/>
              <a:gd name="connsiteY82" fmla="*/ 286817 h 1740760"/>
              <a:gd name="connsiteX83" fmla="*/ 460791 w 1740762"/>
              <a:gd name="connsiteY83" fmla="*/ 248268 h 1740760"/>
              <a:gd name="connsiteX84" fmla="*/ 508858 w 1740762"/>
              <a:gd name="connsiteY84" fmla="*/ 220014 h 1740760"/>
              <a:gd name="connsiteX85" fmla="*/ 458661 w 1740762"/>
              <a:gd name="connsiteY85" fmla="*/ 98828 h 1740760"/>
              <a:gd name="connsiteX86" fmla="*/ 615942 w 1740762"/>
              <a:gd name="connsiteY86" fmla="*/ 33679 h 1740760"/>
              <a:gd name="connsiteX87" fmla="*/ 666597 w 1740762"/>
              <a:gd name="connsiteY87" fmla="*/ 155970 h 1740760"/>
              <a:gd name="connsiteX88" fmla="*/ 715891 w 1740762"/>
              <a:gd name="connsiteY88" fmla="*/ 143408 h 1740760"/>
              <a:gd name="connsiteX89" fmla="*/ 785261 w 1740762"/>
              <a:gd name="connsiteY89" fmla="*/ 132820 h 174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40762" h="1740760">
                <a:moveTo>
                  <a:pt x="870381" y="422211"/>
                </a:moveTo>
                <a:cubicBezTo>
                  <a:pt x="622864" y="422211"/>
                  <a:pt x="422212" y="622863"/>
                  <a:pt x="422212" y="870380"/>
                </a:cubicBezTo>
                <a:cubicBezTo>
                  <a:pt x="422212" y="1117897"/>
                  <a:pt x="622864" y="1318549"/>
                  <a:pt x="870381" y="1318549"/>
                </a:cubicBezTo>
                <a:cubicBezTo>
                  <a:pt x="1117898" y="1318549"/>
                  <a:pt x="1318550" y="1117897"/>
                  <a:pt x="1318550" y="870380"/>
                </a:cubicBezTo>
                <a:cubicBezTo>
                  <a:pt x="1318550" y="622863"/>
                  <a:pt x="1117898" y="422211"/>
                  <a:pt x="870381" y="422211"/>
                </a:cubicBezTo>
                <a:close/>
                <a:moveTo>
                  <a:pt x="785261" y="0"/>
                </a:moveTo>
                <a:lnTo>
                  <a:pt x="955501" y="0"/>
                </a:lnTo>
                <a:lnTo>
                  <a:pt x="955501" y="134329"/>
                </a:lnTo>
                <a:lnTo>
                  <a:pt x="1014988" y="143408"/>
                </a:lnTo>
                <a:lnTo>
                  <a:pt x="1073317" y="158020"/>
                </a:lnTo>
                <a:lnTo>
                  <a:pt x="1124821" y="33680"/>
                </a:lnTo>
                <a:lnTo>
                  <a:pt x="1282102" y="98828"/>
                </a:lnTo>
                <a:lnTo>
                  <a:pt x="1229998" y="224619"/>
                </a:lnTo>
                <a:lnTo>
                  <a:pt x="1250218" y="235760"/>
                </a:lnTo>
                <a:cubicBezTo>
                  <a:pt x="1276992" y="252029"/>
                  <a:pt x="1302655" y="269943"/>
                  <a:pt x="1327066" y="289364"/>
                </a:cubicBezTo>
                <a:lnTo>
                  <a:pt x="1329143" y="291241"/>
                </a:lnTo>
                <a:lnTo>
                  <a:pt x="1425645" y="194739"/>
                </a:lnTo>
                <a:lnTo>
                  <a:pt x="1546022" y="315117"/>
                </a:lnTo>
                <a:lnTo>
                  <a:pt x="1448558" y="412582"/>
                </a:lnTo>
                <a:lnTo>
                  <a:pt x="1457388" y="422838"/>
                </a:lnTo>
                <a:lnTo>
                  <a:pt x="1514167" y="511583"/>
                </a:lnTo>
                <a:lnTo>
                  <a:pt x="1641935" y="458659"/>
                </a:lnTo>
                <a:lnTo>
                  <a:pt x="1707082" y="615941"/>
                </a:lnTo>
                <a:lnTo>
                  <a:pt x="1579247" y="668892"/>
                </a:lnTo>
                <a:lnTo>
                  <a:pt x="1584835" y="687711"/>
                </a:lnTo>
                <a:cubicBezTo>
                  <a:pt x="1592232" y="716929"/>
                  <a:pt x="1597895" y="746838"/>
                  <a:pt x="1601709" y="777321"/>
                </a:cubicBezTo>
                <a:lnTo>
                  <a:pt x="1602202" y="785260"/>
                </a:lnTo>
                <a:lnTo>
                  <a:pt x="1740762" y="785260"/>
                </a:lnTo>
                <a:lnTo>
                  <a:pt x="1740762" y="955500"/>
                </a:lnTo>
                <a:lnTo>
                  <a:pt x="1602244" y="955500"/>
                </a:lnTo>
                <a:lnTo>
                  <a:pt x="1592412" y="1019928"/>
                </a:lnTo>
                <a:lnTo>
                  <a:pt x="1579385" y="1071925"/>
                </a:lnTo>
                <a:lnTo>
                  <a:pt x="1707082" y="1124819"/>
                </a:lnTo>
                <a:lnTo>
                  <a:pt x="1641935" y="1282101"/>
                </a:lnTo>
                <a:lnTo>
                  <a:pt x="1514336" y="1229247"/>
                </a:lnTo>
                <a:lnTo>
                  <a:pt x="1500059" y="1255158"/>
                </a:lnTo>
                <a:lnTo>
                  <a:pt x="1448892" y="1328512"/>
                </a:lnTo>
                <a:lnTo>
                  <a:pt x="1546022" y="1425643"/>
                </a:lnTo>
                <a:lnTo>
                  <a:pt x="1425645" y="1546021"/>
                </a:lnTo>
                <a:lnTo>
                  <a:pt x="1328549" y="1448925"/>
                </a:lnTo>
                <a:lnTo>
                  <a:pt x="1312981" y="1462328"/>
                </a:lnTo>
                <a:lnTo>
                  <a:pt x="1229762" y="1515571"/>
                </a:lnTo>
                <a:lnTo>
                  <a:pt x="1282102" y="1641932"/>
                </a:lnTo>
                <a:lnTo>
                  <a:pt x="1124821" y="1707080"/>
                </a:lnTo>
                <a:lnTo>
                  <a:pt x="1073151" y="1582339"/>
                </a:lnTo>
                <a:lnTo>
                  <a:pt x="1048108" y="1589775"/>
                </a:lnTo>
                <a:cubicBezTo>
                  <a:pt x="1018890" y="1597172"/>
                  <a:pt x="988981" y="1602835"/>
                  <a:pt x="958498" y="1606649"/>
                </a:cubicBezTo>
                <a:lnTo>
                  <a:pt x="955501" y="1606835"/>
                </a:lnTo>
                <a:lnTo>
                  <a:pt x="955501" y="1740760"/>
                </a:lnTo>
                <a:lnTo>
                  <a:pt x="785261" y="1740760"/>
                </a:lnTo>
                <a:lnTo>
                  <a:pt x="785261" y="1607939"/>
                </a:lnTo>
                <a:lnTo>
                  <a:pt x="715891" y="1597352"/>
                </a:lnTo>
                <a:lnTo>
                  <a:pt x="666516" y="1584982"/>
                </a:lnTo>
                <a:lnTo>
                  <a:pt x="615942" y="1707080"/>
                </a:lnTo>
                <a:lnTo>
                  <a:pt x="458661" y="1641932"/>
                </a:lnTo>
                <a:lnTo>
                  <a:pt x="508928" y="1520575"/>
                </a:lnTo>
                <a:lnTo>
                  <a:pt x="480660" y="1504999"/>
                </a:lnTo>
                <a:lnTo>
                  <a:pt x="407307" y="1453832"/>
                </a:lnTo>
                <a:lnTo>
                  <a:pt x="315118" y="1546021"/>
                </a:lnTo>
                <a:lnTo>
                  <a:pt x="194740" y="1425643"/>
                </a:lnTo>
                <a:lnTo>
                  <a:pt x="286894" y="1333489"/>
                </a:lnTo>
                <a:lnTo>
                  <a:pt x="273491" y="1317922"/>
                </a:lnTo>
                <a:lnTo>
                  <a:pt x="218783" y="1232414"/>
                </a:lnTo>
                <a:lnTo>
                  <a:pt x="98828" y="1282101"/>
                </a:lnTo>
                <a:lnTo>
                  <a:pt x="33680" y="1124819"/>
                </a:lnTo>
                <a:lnTo>
                  <a:pt x="152714" y="1075514"/>
                </a:lnTo>
                <a:lnTo>
                  <a:pt x="146043" y="1053048"/>
                </a:lnTo>
                <a:cubicBezTo>
                  <a:pt x="138647" y="1023830"/>
                  <a:pt x="132984" y="993922"/>
                  <a:pt x="129170" y="963438"/>
                </a:cubicBezTo>
                <a:lnTo>
                  <a:pt x="128677" y="955500"/>
                </a:lnTo>
                <a:lnTo>
                  <a:pt x="0" y="955500"/>
                </a:lnTo>
                <a:lnTo>
                  <a:pt x="0" y="785260"/>
                </a:lnTo>
                <a:lnTo>
                  <a:pt x="128814" y="785260"/>
                </a:lnTo>
                <a:lnTo>
                  <a:pt x="134981" y="739025"/>
                </a:lnTo>
                <a:cubicBezTo>
                  <a:pt x="138313" y="720372"/>
                  <a:pt x="142341" y="701961"/>
                  <a:pt x="147040" y="683819"/>
                </a:cubicBezTo>
                <a:lnTo>
                  <a:pt x="152622" y="665208"/>
                </a:lnTo>
                <a:lnTo>
                  <a:pt x="33680" y="615940"/>
                </a:lnTo>
                <a:lnTo>
                  <a:pt x="98828" y="458659"/>
                </a:lnTo>
                <a:lnTo>
                  <a:pt x="219054" y="508459"/>
                </a:lnTo>
                <a:lnTo>
                  <a:pt x="264199" y="435381"/>
                </a:lnTo>
                <a:lnTo>
                  <a:pt x="286732" y="407109"/>
                </a:lnTo>
                <a:lnTo>
                  <a:pt x="194740" y="315117"/>
                </a:lnTo>
                <a:lnTo>
                  <a:pt x="315118" y="194739"/>
                </a:lnTo>
                <a:lnTo>
                  <a:pt x="407197" y="286817"/>
                </a:lnTo>
                <a:lnTo>
                  <a:pt x="460791" y="248268"/>
                </a:lnTo>
                <a:lnTo>
                  <a:pt x="508858" y="220014"/>
                </a:lnTo>
                <a:lnTo>
                  <a:pt x="458661" y="98828"/>
                </a:lnTo>
                <a:lnTo>
                  <a:pt x="615942" y="33679"/>
                </a:lnTo>
                <a:lnTo>
                  <a:pt x="666597" y="155970"/>
                </a:lnTo>
                <a:lnTo>
                  <a:pt x="715891" y="143408"/>
                </a:lnTo>
                <a:lnTo>
                  <a:pt x="785261" y="13282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30" name="组合 729"/>
          <p:cNvGrpSpPr/>
          <p:nvPr/>
        </p:nvGrpSpPr>
        <p:grpSpPr>
          <a:xfrm>
            <a:off x="4243008" y="2523842"/>
            <a:ext cx="360502" cy="360504"/>
            <a:chOff x="1325410" y="1372730"/>
            <a:chExt cx="1251559" cy="1251561"/>
          </a:xfrm>
          <a:effectLst/>
        </p:grpSpPr>
        <p:sp>
          <p:nvSpPr>
            <p:cNvPr id="731" name="任意多边形 730"/>
            <p:cNvSpPr/>
            <p:nvPr/>
          </p:nvSpPr>
          <p:spPr>
            <a:xfrm>
              <a:off x="1325410" y="1372730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2" name="任意多边形 731"/>
            <p:cNvSpPr/>
            <p:nvPr/>
          </p:nvSpPr>
          <p:spPr>
            <a:xfrm rot="5400000">
              <a:off x="1951189" y="1372731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3" name="任意多边形 732"/>
            <p:cNvSpPr/>
            <p:nvPr/>
          </p:nvSpPr>
          <p:spPr>
            <a:xfrm rot="10800000">
              <a:off x="1951187" y="1998511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4" name="任意多边形 733"/>
            <p:cNvSpPr/>
            <p:nvPr/>
          </p:nvSpPr>
          <p:spPr>
            <a:xfrm rot="16200000">
              <a:off x="1325411" y="1998511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01820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</p:spPr>
        <p:txBody>
          <a:bodyPr/>
          <a:lstStyle/>
          <a:p>
            <a:r>
              <a:rPr lang="zh-CN" altLang="en-US" dirty="0"/>
              <a:t>灯泡系列并列关系图表</a:t>
            </a:r>
          </a:p>
        </p:txBody>
      </p:sp>
      <p:grpSp>
        <p:nvGrpSpPr>
          <p:cNvPr id="5" name="组合 4"/>
          <p:cNvGrpSpPr/>
          <p:nvPr/>
        </p:nvGrpSpPr>
        <p:grpSpPr>
          <a:xfrm rot="16200000">
            <a:off x="3584250" y="-236317"/>
            <a:ext cx="5023499" cy="7504803"/>
            <a:chOff x="5863698" y="873284"/>
            <a:chExt cx="3977251" cy="5941768"/>
          </a:xfrm>
        </p:grpSpPr>
        <p:sp>
          <p:nvSpPr>
            <p:cNvPr id="6" name="圆角矩形 5"/>
            <p:cNvSpPr/>
            <p:nvPr/>
          </p:nvSpPr>
          <p:spPr>
            <a:xfrm>
              <a:off x="5863698" y="955766"/>
              <a:ext cx="3977251" cy="5859286"/>
            </a:xfrm>
            <a:prstGeom prst="roundRect">
              <a:avLst>
                <a:gd name="adj" fmla="val 4670"/>
              </a:avLst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8100000" scaled="0"/>
              <a:tileRect/>
            </a:gradFill>
            <a:ln w="222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8100000" scaled="0"/>
                <a:tileRect/>
              </a:gradFill>
            </a:ln>
            <a:effectLst>
              <a:outerShdw blurRad="1397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6020187" y="1143000"/>
              <a:ext cx="3664269" cy="5503127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25400">
              <a:noFill/>
            </a:ln>
            <a:effectLst>
              <a:outerShdw blurRad="177800" dist="889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6109405" y="1233420"/>
              <a:ext cx="3485833" cy="234632"/>
              <a:chOff x="2149635" y="1165383"/>
              <a:chExt cx="3485831" cy="234634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2149635" y="1165385"/>
                <a:ext cx="234632" cy="234632"/>
                <a:chOff x="2483014" y="1114427"/>
                <a:chExt cx="209550" cy="209550"/>
              </a:xfrm>
            </p:grpSpPr>
            <p:sp>
              <p:nvSpPr>
                <p:cNvPr id="67" name="椭圆 66"/>
                <p:cNvSpPr/>
                <p:nvPr/>
              </p:nvSpPr>
              <p:spPr>
                <a:xfrm>
                  <a:off x="2483014" y="1114427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8" name="椭圆 67"/>
                <p:cNvSpPr/>
                <p:nvPr/>
              </p:nvSpPr>
              <p:spPr>
                <a:xfrm>
                  <a:off x="2502060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>
                <a:off x="2510880" y="1165385"/>
                <a:ext cx="234632" cy="234632"/>
                <a:chOff x="2483014" y="1114427"/>
                <a:chExt cx="209550" cy="209550"/>
              </a:xfrm>
            </p:grpSpPr>
            <p:sp>
              <p:nvSpPr>
                <p:cNvPr id="65" name="椭圆 64"/>
                <p:cNvSpPr/>
                <p:nvPr/>
              </p:nvSpPr>
              <p:spPr>
                <a:xfrm>
                  <a:off x="2483014" y="1114427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6" name="椭圆 65"/>
                <p:cNvSpPr/>
                <p:nvPr/>
              </p:nvSpPr>
              <p:spPr>
                <a:xfrm>
                  <a:off x="2502060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41" name="组合 40"/>
              <p:cNvGrpSpPr/>
              <p:nvPr/>
            </p:nvGrpSpPr>
            <p:grpSpPr>
              <a:xfrm>
                <a:off x="2872124" y="1165385"/>
                <a:ext cx="234632" cy="234632"/>
                <a:chOff x="2483014" y="1114427"/>
                <a:chExt cx="209550" cy="209550"/>
              </a:xfrm>
            </p:grpSpPr>
            <p:sp>
              <p:nvSpPr>
                <p:cNvPr id="63" name="椭圆 62"/>
                <p:cNvSpPr/>
                <p:nvPr/>
              </p:nvSpPr>
              <p:spPr>
                <a:xfrm>
                  <a:off x="2483014" y="1114427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4" name="椭圆 63"/>
                <p:cNvSpPr/>
                <p:nvPr/>
              </p:nvSpPr>
              <p:spPr>
                <a:xfrm>
                  <a:off x="2502060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42" name="组合 41"/>
              <p:cNvGrpSpPr/>
              <p:nvPr/>
            </p:nvGrpSpPr>
            <p:grpSpPr>
              <a:xfrm>
                <a:off x="3233369" y="1165385"/>
                <a:ext cx="234632" cy="234632"/>
                <a:chOff x="2483014" y="1114427"/>
                <a:chExt cx="209550" cy="209550"/>
              </a:xfrm>
            </p:grpSpPr>
            <p:sp>
              <p:nvSpPr>
                <p:cNvPr id="61" name="椭圆 60"/>
                <p:cNvSpPr/>
                <p:nvPr/>
              </p:nvSpPr>
              <p:spPr>
                <a:xfrm>
                  <a:off x="2483014" y="1114427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2" name="椭圆 61"/>
                <p:cNvSpPr/>
                <p:nvPr/>
              </p:nvSpPr>
              <p:spPr>
                <a:xfrm>
                  <a:off x="2502060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43" name="组合 42"/>
              <p:cNvGrpSpPr/>
              <p:nvPr/>
            </p:nvGrpSpPr>
            <p:grpSpPr>
              <a:xfrm>
                <a:off x="3594615" y="1165383"/>
                <a:ext cx="234632" cy="234632"/>
                <a:chOff x="2483014" y="1114427"/>
                <a:chExt cx="209550" cy="209550"/>
              </a:xfrm>
            </p:grpSpPr>
            <p:sp>
              <p:nvSpPr>
                <p:cNvPr id="59" name="椭圆 58"/>
                <p:cNvSpPr/>
                <p:nvPr/>
              </p:nvSpPr>
              <p:spPr>
                <a:xfrm>
                  <a:off x="2483014" y="1114427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0" name="椭圆 59"/>
                <p:cNvSpPr/>
                <p:nvPr/>
              </p:nvSpPr>
              <p:spPr>
                <a:xfrm>
                  <a:off x="2502060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44" name="组合 43"/>
              <p:cNvGrpSpPr/>
              <p:nvPr/>
            </p:nvGrpSpPr>
            <p:grpSpPr>
              <a:xfrm>
                <a:off x="3955858" y="1165384"/>
                <a:ext cx="234632" cy="234632"/>
                <a:chOff x="2483014" y="1114427"/>
                <a:chExt cx="209550" cy="209550"/>
              </a:xfrm>
            </p:grpSpPr>
            <p:sp>
              <p:nvSpPr>
                <p:cNvPr id="57" name="椭圆 56"/>
                <p:cNvSpPr/>
                <p:nvPr/>
              </p:nvSpPr>
              <p:spPr>
                <a:xfrm>
                  <a:off x="2483014" y="1114427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8" name="椭圆 57"/>
                <p:cNvSpPr/>
                <p:nvPr/>
              </p:nvSpPr>
              <p:spPr>
                <a:xfrm>
                  <a:off x="2502060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45" name="组合 44"/>
              <p:cNvGrpSpPr/>
              <p:nvPr/>
            </p:nvGrpSpPr>
            <p:grpSpPr>
              <a:xfrm>
                <a:off x="4317103" y="1165384"/>
                <a:ext cx="234632" cy="234632"/>
                <a:chOff x="2483014" y="1114427"/>
                <a:chExt cx="209550" cy="209550"/>
              </a:xfrm>
            </p:grpSpPr>
            <p:sp>
              <p:nvSpPr>
                <p:cNvPr id="55" name="椭圆 54"/>
                <p:cNvSpPr/>
                <p:nvPr/>
              </p:nvSpPr>
              <p:spPr>
                <a:xfrm>
                  <a:off x="2483014" y="1114427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6" name="椭圆 55"/>
                <p:cNvSpPr/>
                <p:nvPr/>
              </p:nvSpPr>
              <p:spPr>
                <a:xfrm>
                  <a:off x="2502060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46" name="组合 45"/>
              <p:cNvGrpSpPr/>
              <p:nvPr/>
            </p:nvGrpSpPr>
            <p:grpSpPr>
              <a:xfrm>
                <a:off x="4678347" y="1165384"/>
                <a:ext cx="234632" cy="234632"/>
                <a:chOff x="2483014" y="1114427"/>
                <a:chExt cx="209550" cy="209550"/>
              </a:xfrm>
            </p:grpSpPr>
            <p:sp>
              <p:nvSpPr>
                <p:cNvPr id="53" name="椭圆 52"/>
                <p:cNvSpPr/>
                <p:nvPr/>
              </p:nvSpPr>
              <p:spPr>
                <a:xfrm>
                  <a:off x="2483014" y="1114427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4" name="椭圆 53"/>
                <p:cNvSpPr/>
                <p:nvPr/>
              </p:nvSpPr>
              <p:spPr>
                <a:xfrm>
                  <a:off x="2502060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47" name="组合 46"/>
              <p:cNvGrpSpPr/>
              <p:nvPr/>
            </p:nvGrpSpPr>
            <p:grpSpPr>
              <a:xfrm>
                <a:off x="5039590" y="1165384"/>
                <a:ext cx="234632" cy="234632"/>
                <a:chOff x="2483014" y="1114427"/>
                <a:chExt cx="209550" cy="209550"/>
              </a:xfrm>
            </p:grpSpPr>
            <p:sp>
              <p:nvSpPr>
                <p:cNvPr id="51" name="椭圆 50"/>
                <p:cNvSpPr/>
                <p:nvPr/>
              </p:nvSpPr>
              <p:spPr>
                <a:xfrm>
                  <a:off x="2483014" y="1114427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2" name="椭圆 51"/>
                <p:cNvSpPr/>
                <p:nvPr/>
              </p:nvSpPr>
              <p:spPr>
                <a:xfrm>
                  <a:off x="2502060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48" name="组合 47"/>
              <p:cNvGrpSpPr/>
              <p:nvPr/>
            </p:nvGrpSpPr>
            <p:grpSpPr>
              <a:xfrm>
                <a:off x="5400834" y="1165384"/>
                <a:ext cx="234632" cy="234632"/>
                <a:chOff x="2483014" y="1114427"/>
                <a:chExt cx="209550" cy="209550"/>
              </a:xfrm>
            </p:grpSpPr>
            <p:sp>
              <p:nvSpPr>
                <p:cNvPr id="49" name="椭圆 48"/>
                <p:cNvSpPr/>
                <p:nvPr/>
              </p:nvSpPr>
              <p:spPr>
                <a:xfrm>
                  <a:off x="2483014" y="1114427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0" name="椭圆 49"/>
                <p:cNvSpPr/>
                <p:nvPr/>
              </p:nvSpPr>
              <p:spPr>
                <a:xfrm>
                  <a:off x="2502060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9" name="组合 8"/>
            <p:cNvGrpSpPr/>
            <p:nvPr/>
          </p:nvGrpSpPr>
          <p:grpSpPr>
            <a:xfrm>
              <a:off x="6169861" y="873285"/>
              <a:ext cx="94671" cy="485002"/>
              <a:chOff x="2244455" y="772894"/>
              <a:chExt cx="94658" cy="485003"/>
            </a:xfrm>
          </p:grpSpPr>
          <p:sp>
            <p:nvSpPr>
              <p:cNvPr id="37" name="圆角矩形 36"/>
              <p:cNvSpPr/>
              <p:nvPr/>
            </p:nvSpPr>
            <p:spPr>
              <a:xfrm>
                <a:off x="2244455" y="772894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圆角矩形 37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6532517" y="873285"/>
              <a:ext cx="94671" cy="485002"/>
              <a:chOff x="2244455" y="772894"/>
              <a:chExt cx="94658" cy="485003"/>
            </a:xfrm>
          </p:grpSpPr>
          <p:sp>
            <p:nvSpPr>
              <p:cNvPr id="35" name="圆角矩形 34"/>
              <p:cNvSpPr/>
              <p:nvPr/>
            </p:nvSpPr>
            <p:spPr>
              <a:xfrm>
                <a:off x="2244455" y="772894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圆角矩形 35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6895173" y="873285"/>
              <a:ext cx="94671" cy="485002"/>
              <a:chOff x="2244455" y="772894"/>
              <a:chExt cx="94658" cy="485003"/>
            </a:xfrm>
          </p:grpSpPr>
          <p:sp>
            <p:nvSpPr>
              <p:cNvPr id="33" name="圆角矩形 32"/>
              <p:cNvSpPr/>
              <p:nvPr/>
            </p:nvSpPr>
            <p:spPr>
              <a:xfrm>
                <a:off x="2244455" y="772894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圆角矩形 33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7257828" y="873285"/>
              <a:ext cx="94671" cy="485002"/>
              <a:chOff x="2244455" y="772894"/>
              <a:chExt cx="94658" cy="485003"/>
            </a:xfrm>
          </p:grpSpPr>
          <p:sp>
            <p:nvSpPr>
              <p:cNvPr id="31" name="圆角矩形 30"/>
              <p:cNvSpPr/>
              <p:nvPr/>
            </p:nvSpPr>
            <p:spPr>
              <a:xfrm>
                <a:off x="2244455" y="772894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圆角矩形 31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7620483" y="873285"/>
              <a:ext cx="94671" cy="485002"/>
              <a:chOff x="2244455" y="772894"/>
              <a:chExt cx="94658" cy="485003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2244455" y="772894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圆角矩形 29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7983141" y="873285"/>
              <a:ext cx="94671" cy="485002"/>
              <a:chOff x="2244455" y="772894"/>
              <a:chExt cx="94658" cy="485003"/>
            </a:xfrm>
          </p:grpSpPr>
          <p:sp>
            <p:nvSpPr>
              <p:cNvPr id="27" name="圆角矩形 26"/>
              <p:cNvSpPr/>
              <p:nvPr/>
            </p:nvSpPr>
            <p:spPr>
              <a:xfrm>
                <a:off x="2244455" y="772894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圆角矩形 27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8345797" y="873284"/>
              <a:ext cx="94671" cy="485002"/>
              <a:chOff x="2244455" y="772894"/>
              <a:chExt cx="94658" cy="485003"/>
            </a:xfrm>
          </p:grpSpPr>
          <p:sp>
            <p:nvSpPr>
              <p:cNvPr id="25" name="圆角矩形 24"/>
              <p:cNvSpPr/>
              <p:nvPr/>
            </p:nvSpPr>
            <p:spPr>
              <a:xfrm>
                <a:off x="2244455" y="772894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圆角矩形 25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8708451" y="873285"/>
              <a:ext cx="94671" cy="485002"/>
              <a:chOff x="2244455" y="772894"/>
              <a:chExt cx="94658" cy="485003"/>
            </a:xfrm>
          </p:grpSpPr>
          <p:sp>
            <p:nvSpPr>
              <p:cNvPr id="23" name="圆角矩形 22"/>
              <p:cNvSpPr/>
              <p:nvPr/>
            </p:nvSpPr>
            <p:spPr>
              <a:xfrm>
                <a:off x="2244455" y="772894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9071105" y="873285"/>
              <a:ext cx="94671" cy="485002"/>
              <a:chOff x="2244455" y="772894"/>
              <a:chExt cx="94658" cy="485003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2244455" y="772894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9433759" y="873285"/>
              <a:ext cx="94671" cy="485002"/>
              <a:chOff x="2244455" y="772894"/>
              <a:chExt cx="94658" cy="485003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2244455" y="772894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70" name="任意多边形 69"/>
          <p:cNvSpPr/>
          <p:nvPr/>
        </p:nvSpPr>
        <p:spPr>
          <a:xfrm>
            <a:off x="3235257" y="2290789"/>
            <a:ext cx="626645" cy="626645"/>
          </a:xfrm>
          <a:custGeom>
            <a:avLst/>
            <a:gdLst>
              <a:gd name="connsiteX0" fmla="*/ 870381 w 1740762"/>
              <a:gd name="connsiteY0" fmla="*/ 422211 h 1740760"/>
              <a:gd name="connsiteX1" fmla="*/ 422212 w 1740762"/>
              <a:gd name="connsiteY1" fmla="*/ 870380 h 1740760"/>
              <a:gd name="connsiteX2" fmla="*/ 870381 w 1740762"/>
              <a:gd name="connsiteY2" fmla="*/ 1318549 h 1740760"/>
              <a:gd name="connsiteX3" fmla="*/ 1318550 w 1740762"/>
              <a:gd name="connsiteY3" fmla="*/ 870380 h 1740760"/>
              <a:gd name="connsiteX4" fmla="*/ 870381 w 1740762"/>
              <a:gd name="connsiteY4" fmla="*/ 422211 h 1740760"/>
              <a:gd name="connsiteX5" fmla="*/ 785261 w 1740762"/>
              <a:gd name="connsiteY5" fmla="*/ 0 h 1740760"/>
              <a:gd name="connsiteX6" fmla="*/ 955501 w 1740762"/>
              <a:gd name="connsiteY6" fmla="*/ 0 h 1740760"/>
              <a:gd name="connsiteX7" fmla="*/ 955501 w 1740762"/>
              <a:gd name="connsiteY7" fmla="*/ 134329 h 1740760"/>
              <a:gd name="connsiteX8" fmla="*/ 1014988 w 1740762"/>
              <a:gd name="connsiteY8" fmla="*/ 143408 h 1740760"/>
              <a:gd name="connsiteX9" fmla="*/ 1073317 w 1740762"/>
              <a:gd name="connsiteY9" fmla="*/ 158020 h 1740760"/>
              <a:gd name="connsiteX10" fmla="*/ 1124821 w 1740762"/>
              <a:gd name="connsiteY10" fmla="*/ 33680 h 1740760"/>
              <a:gd name="connsiteX11" fmla="*/ 1282102 w 1740762"/>
              <a:gd name="connsiteY11" fmla="*/ 98828 h 1740760"/>
              <a:gd name="connsiteX12" fmla="*/ 1229998 w 1740762"/>
              <a:gd name="connsiteY12" fmla="*/ 224619 h 1740760"/>
              <a:gd name="connsiteX13" fmla="*/ 1250218 w 1740762"/>
              <a:gd name="connsiteY13" fmla="*/ 235760 h 1740760"/>
              <a:gd name="connsiteX14" fmla="*/ 1327066 w 1740762"/>
              <a:gd name="connsiteY14" fmla="*/ 289364 h 1740760"/>
              <a:gd name="connsiteX15" fmla="*/ 1329143 w 1740762"/>
              <a:gd name="connsiteY15" fmla="*/ 291241 h 1740760"/>
              <a:gd name="connsiteX16" fmla="*/ 1425645 w 1740762"/>
              <a:gd name="connsiteY16" fmla="*/ 194739 h 1740760"/>
              <a:gd name="connsiteX17" fmla="*/ 1546022 w 1740762"/>
              <a:gd name="connsiteY17" fmla="*/ 315117 h 1740760"/>
              <a:gd name="connsiteX18" fmla="*/ 1448558 w 1740762"/>
              <a:gd name="connsiteY18" fmla="*/ 412582 h 1740760"/>
              <a:gd name="connsiteX19" fmla="*/ 1457388 w 1740762"/>
              <a:gd name="connsiteY19" fmla="*/ 422838 h 1740760"/>
              <a:gd name="connsiteX20" fmla="*/ 1514167 w 1740762"/>
              <a:gd name="connsiteY20" fmla="*/ 511583 h 1740760"/>
              <a:gd name="connsiteX21" fmla="*/ 1641935 w 1740762"/>
              <a:gd name="connsiteY21" fmla="*/ 458659 h 1740760"/>
              <a:gd name="connsiteX22" fmla="*/ 1707082 w 1740762"/>
              <a:gd name="connsiteY22" fmla="*/ 615941 h 1740760"/>
              <a:gd name="connsiteX23" fmla="*/ 1579247 w 1740762"/>
              <a:gd name="connsiteY23" fmla="*/ 668892 h 1740760"/>
              <a:gd name="connsiteX24" fmla="*/ 1584835 w 1740762"/>
              <a:gd name="connsiteY24" fmla="*/ 687711 h 1740760"/>
              <a:gd name="connsiteX25" fmla="*/ 1601709 w 1740762"/>
              <a:gd name="connsiteY25" fmla="*/ 777321 h 1740760"/>
              <a:gd name="connsiteX26" fmla="*/ 1602202 w 1740762"/>
              <a:gd name="connsiteY26" fmla="*/ 785260 h 1740760"/>
              <a:gd name="connsiteX27" fmla="*/ 1740762 w 1740762"/>
              <a:gd name="connsiteY27" fmla="*/ 785260 h 1740760"/>
              <a:gd name="connsiteX28" fmla="*/ 1740762 w 1740762"/>
              <a:gd name="connsiteY28" fmla="*/ 955500 h 1740760"/>
              <a:gd name="connsiteX29" fmla="*/ 1602244 w 1740762"/>
              <a:gd name="connsiteY29" fmla="*/ 955500 h 1740760"/>
              <a:gd name="connsiteX30" fmla="*/ 1592412 w 1740762"/>
              <a:gd name="connsiteY30" fmla="*/ 1019928 h 1740760"/>
              <a:gd name="connsiteX31" fmla="*/ 1579385 w 1740762"/>
              <a:gd name="connsiteY31" fmla="*/ 1071925 h 1740760"/>
              <a:gd name="connsiteX32" fmla="*/ 1707082 w 1740762"/>
              <a:gd name="connsiteY32" fmla="*/ 1124819 h 1740760"/>
              <a:gd name="connsiteX33" fmla="*/ 1641935 w 1740762"/>
              <a:gd name="connsiteY33" fmla="*/ 1282101 h 1740760"/>
              <a:gd name="connsiteX34" fmla="*/ 1514336 w 1740762"/>
              <a:gd name="connsiteY34" fmla="*/ 1229247 h 1740760"/>
              <a:gd name="connsiteX35" fmla="*/ 1500059 w 1740762"/>
              <a:gd name="connsiteY35" fmla="*/ 1255158 h 1740760"/>
              <a:gd name="connsiteX36" fmla="*/ 1448892 w 1740762"/>
              <a:gd name="connsiteY36" fmla="*/ 1328512 h 1740760"/>
              <a:gd name="connsiteX37" fmla="*/ 1546022 w 1740762"/>
              <a:gd name="connsiteY37" fmla="*/ 1425643 h 1740760"/>
              <a:gd name="connsiteX38" fmla="*/ 1425645 w 1740762"/>
              <a:gd name="connsiteY38" fmla="*/ 1546021 h 1740760"/>
              <a:gd name="connsiteX39" fmla="*/ 1328549 w 1740762"/>
              <a:gd name="connsiteY39" fmla="*/ 1448925 h 1740760"/>
              <a:gd name="connsiteX40" fmla="*/ 1312981 w 1740762"/>
              <a:gd name="connsiteY40" fmla="*/ 1462328 h 1740760"/>
              <a:gd name="connsiteX41" fmla="*/ 1229762 w 1740762"/>
              <a:gd name="connsiteY41" fmla="*/ 1515571 h 1740760"/>
              <a:gd name="connsiteX42" fmla="*/ 1282102 w 1740762"/>
              <a:gd name="connsiteY42" fmla="*/ 1641932 h 1740760"/>
              <a:gd name="connsiteX43" fmla="*/ 1124821 w 1740762"/>
              <a:gd name="connsiteY43" fmla="*/ 1707080 h 1740760"/>
              <a:gd name="connsiteX44" fmla="*/ 1073151 w 1740762"/>
              <a:gd name="connsiteY44" fmla="*/ 1582339 h 1740760"/>
              <a:gd name="connsiteX45" fmla="*/ 1048108 w 1740762"/>
              <a:gd name="connsiteY45" fmla="*/ 1589775 h 1740760"/>
              <a:gd name="connsiteX46" fmla="*/ 958498 w 1740762"/>
              <a:gd name="connsiteY46" fmla="*/ 1606649 h 1740760"/>
              <a:gd name="connsiteX47" fmla="*/ 955501 w 1740762"/>
              <a:gd name="connsiteY47" fmla="*/ 1606835 h 1740760"/>
              <a:gd name="connsiteX48" fmla="*/ 955501 w 1740762"/>
              <a:gd name="connsiteY48" fmla="*/ 1740760 h 1740760"/>
              <a:gd name="connsiteX49" fmla="*/ 785261 w 1740762"/>
              <a:gd name="connsiteY49" fmla="*/ 1740760 h 1740760"/>
              <a:gd name="connsiteX50" fmla="*/ 785261 w 1740762"/>
              <a:gd name="connsiteY50" fmla="*/ 1607939 h 1740760"/>
              <a:gd name="connsiteX51" fmla="*/ 715891 w 1740762"/>
              <a:gd name="connsiteY51" fmla="*/ 1597352 h 1740760"/>
              <a:gd name="connsiteX52" fmla="*/ 666516 w 1740762"/>
              <a:gd name="connsiteY52" fmla="*/ 1584982 h 1740760"/>
              <a:gd name="connsiteX53" fmla="*/ 615942 w 1740762"/>
              <a:gd name="connsiteY53" fmla="*/ 1707080 h 1740760"/>
              <a:gd name="connsiteX54" fmla="*/ 458661 w 1740762"/>
              <a:gd name="connsiteY54" fmla="*/ 1641932 h 1740760"/>
              <a:gd name="connsiteX55" fmla="*/ 508928 w 1740762"/>
              <a:gd name="connsiteY55" fmla="*/ 1520575 h 1740760"/>
              <a:gd name="connsiteX56" fmla="*/ 480660 w 1740762"/>
              <a:gd name="connsiteY56" fmla="*/ 1504999 h 1740760"/>
              <a:gd name="connsiteX57" fmla="*/ 407307 w 1740762"/>
              <a:gd name="connsiteY57" fmla="*/ 1453832 h 1740760"/>
              <a:gd name="connsiteX58" fmla="*/ 315118 w 1740762"/>
              <a:gd name="connsiteY58" fmla="*/ 1546021 h 1740760"/>
              <a:gd name="connsiteX59" fmla="*/ 194740 w 1740762"/>
              <a:gd name="connsiteY59" fmla="*/ 1425643 h 1740760"/>
              <a:gd name="connsiteX60" fmla="*/ 286894 w 1740762"/>
              <a:gd name="connsiteY60" fmla="*/ 1333489 h 1740760"/>
              <a:gd name="connsiteX61" fmla="*/ 273491 w 1740762"/>
              <a:gd name="connsiteY61" fmla="*/ 1317922 h 1740760"/>
              <a:gd name="connsiteX62" fmla="*/ 218783 w 1740762"/>
              <a:gd name="connsiteY62" fmla="*/ 1232414 h 1740760"/>
              <a:gd name="connsiteX63" fmla="*/ 98828 w 1740762"/>
              <a:gd name="connsiteY63" fmla="*/ 1282101 h 1740760"/>
              <a:gd name="connsiteX64" fmla="*/ 33680 w 1740762"/>
              <a:gd name="connsiteY64" fmla="*/ 1124819 h 1740760"/>
              <a:gd name="connsiteX65" fmla="*/ 152714 w 1740762"/>
              <a:gd name="connsiteY65" fmla="*/ 1075514 h 1740760"/>
              <a:gd name="connsiteX66" fmla="*/ 146043 w 1740762"/>
              <a:gd name="connsiteY66" fmla="*/ 1053048 h 1740760"/>
              <a:gd name="connsiteX67" fmla="*/ 129170 w 1740762"/>
              <a:gd name="connsiteY67" fmla="*/ 963438 h 1740760"/>
              <a:gd name="connsiteX68" fmla="*/ 128677 w 1740762"/>
              <a:gd name="connsiteY68" fmla="*/ 955500 h 1740760"/>
              <a:gd name="connsiteX69" fmla="*/ 0 w 1740762"/>
              <a:gd name="connsiteY69" fmla="*/ 955500 h 1740760"/>
              <a:gd name="connsiteX70" fmla="*/ 0 w 1740762"/>
              <a:gd name="connsiteY70" fmla="*/ 785260 h 1740760"/>
              <a:gd name="connsiteX71" fmla="*/ 128814 w 1740762"/>
              <a:gd name="connsiteY71" fmla="*/ 785260 h 1740760"/>
              <a:gd name="connsiteX72" fmla="*/ 134981 w 1740762"/>
              <a:gd name="connsiteY72" fmla="*/ 739025 h 1740760"/>
              <a:gd name="connsiteX73" fmla="*/ 147040 w 1740762"/>
              <a:gd name="connsiteY73" fmla="*/ 683819 h 1740760"/>
              <a:gd name="connsiteX74" fmla="*/ 152622 w 1740762"/>
              <a:gd name="connsiteY74" fmla="*/ 665208 h 1740760"/>
              <a:gd name="connsiteX75" fmla="*/ 33680 w 1740762"/>
              <a:gd name="connsiteY75" fmla="*/ 615940 h 1740760"/>
              <a:gd name="connsiteX76" fmla="*/ 98828 w 1740762"/>
              <a:gd name="connsiteY76" fmla="*/ 458659 h 1740760"/>
              <a:gd name="connsiteX77" fmla="*/ 219054 w 1740762"/>
              <a:gd name="connsiteY77" fmla="*/ 508459 h 1740760"/>
              <a:gd name="connsiteX78" fmla="*/ 264199 w 1740762"/>
              <a:gd name="connsiteY78" fmla="*/ 435381 h 1740760"/>
              <a:gd name="connsiteX79" fmla="*/ 286732 w 1740762"/>
              <a:gd name="connsiteY79" fmla="*/ 407109 h 1740760"/>
              <a:gd name="connsiteX80" fmla="*/ 194740 w 1740762"/>
              <a:gd name="connsiteY80" fmla="*/ 315117 h 1740760"/>
              <a:gd name="connsiteX81" fmla="*/ 315118 w 1740762"/>
              <a:gd name="connsiteY81" fmla="*/ 194739 h 1740760"/>
              <a:gd name="connsiteX82" fmla="*/ 407197 w 1740762"/>
              <a:gd name="connsiteY82" fmla="*/ 286817 h 1740760"/>
              <a:gd name="connsiteX83" fmla="*/ 460791 w 1740762"/>
              <a:gd name="connsiteY83" fmla="*/ 248268 h 1740760"/>
              <a:gd name="connsiteX84" fmla="*/ 508858 w 1740762"/>
              <a:gd name="connsiteY84" fmla="*/ 220014 h 1740760"/>
              <a:gd name="connsiteX85" fmla="*/ 458661 w 1740762"/>
              <a:gd name="connsiteY85" fmla="*/ 98828 h 1740760"/>
              <a:gd name="connsiteX86" fmla="*/ 615942 w 1740762"/>
              <a:gd name="connsiteY86" fmla="*/ 33679 h 1740760"/>
              <a:gd name="connsiteX87" fmla="*/ 666597 w 1740762"/>
              <a:gd name="connsiteY87" fmla="*/ 155970 h 1740760"/>
              <a:gd name="connsiteX88" fmla="*/ 715891 w 1740762"/>
              <a:gd name="connsiteY88" fmla="*/ 143408 h 1740760"/>
              <a:gd name="connsiteX89" fmla="*/ 785261 w 1740762"/>
              <a:gd name="connsiteY89" fmla="*/ 132820 h 174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40762" h="1740760">
                <a:moveTo>
                  <a:pt x="870381" y="422211"/>
                </a:moveTo>
                <a:cubicBezTo>
                  <a:pt x="622864" y="422211"/>
                  <a:pt x="422212" y="622863"/>
                  <a:pt x="422212" y="870380"/>
                </a:cubicBezTo>
                <a:cubicBezTo>
                  <a:pt x="422212" y="1117897"/>
                  <a:pt x="622864" y="1318549"/>
                  <a:pt x="870381" y="1318549"/>
                </a:cubicBezTo>
                <a:cubicBezTo>
                  <a:pt x="1117898" y="1318549"/>
                  <a:pt x="1318550" y="1117897"/>
                  <a:pt x="1318550" y="870380"/>
                </a:cubicBezTo>
                <a:cubicBezTo>
                  <a:pt x="1318550" y="622863"/>
                  <a:pt x="1117898" y="422211"/>
                  <a:pt x="870381" y="422211"/>
                </a:cubicBezTo>
                <a:close/>
                <a:moveTo>
                  <a:pt x="785261" y="0"/>
                </a:moveTo>
                <a:lnTo>
                  <a:pt x="955501" y="0"/>
                </a:lnTo>
                <a:lnTo>
                  <a:pt x="955501" y="134329"/>
                </a:lnTo>
                <a:lnTo>
                  <a:pt x="1014988" y="143408"/>
                </a:lnTo>
                <a:lnTo>
                  <a:pt x="1073317" y="158020"/>
                </a:lnTo>
                <a:lnTo>
                  <a:pt x="1124821" y="33680"/>
                </a:lnTo>
                <a:lnTo>
                  <a:pt x="1282102" y="98828"/>
                </a:lnTo>
                <a:lnTo>
                  <a:pt x="1229998" y="224619"/>
                </a:lnTo>
                <a:lnTo>
                  <a:pt x="1250218" y="235760"/>
                </a:lnTo>
                <a:cubicBezTo>
                  <a:pt x="1276992" y="252029"/>
                  <a:pt x="1302655" y="269943"/>
                  <a:pt x="1327066" y="289364"/>
                </a:cubicBezTo>
                <a:lnTo>
                  <a:pt x="1329143" y="291241"/>
                </a:lnTo>
                <a:lnTo>
                  <a:pt x="1425645" y="194739"/>
                </a:lnTo>
                <a:lnTo>
                  <a:pt x="1546022" y="315117"/>
                </a:lnTo>
                <a:lnTo>
                  <a:pt x="1448558" y="412582"/>
                </a:lnTo>
                <a:lnTo>
                  <a:pt x="1457388" y="422838"/>
                </a:lnTo>
                <a:lnTo>
                  <a:pt x="1514167" y="511583"/>
                </a:lnTo>
                <a:lnTo>
                  <a:pt x="1641935" y="458659"/>
                </a:lnTo>
                <a:lnTo>
                  <a:pt x="1707082" y="615941"/>
                </a:lnTo>
                <a:lnTo>
                  <a:pt x="1579247" y="668892"/>
                </a:lnTo>
                <a:lnTo>
                  <a:pt x="1584835" y="687711"/>
                </a:lnTo>
                <a:cubicBezTo>
                  <a:pt x="1592232" y="716929"/>
                  <a:pt x="1597895" y="746838"/>
                  <a:pt x="1601709" y="777321"/>
                </a:cubicBezTo>
                <a:lnTo>
                  <a:pt x="1602202" y="785260"/>
                </a:lnTo>
                <a:lnTo>
                  <a:pt x="1740762" y="785260"/>
                </a:lnTo>
                <a:lnTo>
                  <a:pt x="1740762" y="955500"/>
                </a:lnTo>
                <a:lnTo>
                  <a:pt x="1602244" y="955500"/>
                </a:lnTo>
                <a:lnTo>
                  <a:pt x="1592412" y="1019928"/>
                </a:lnTo>
                <a:lnTo>
                  <a:pt x="1579385" y="1071925"/>
                </a:lnTo>
                <a:lnTo>
                  <a:pt x="1707082" y="1124819"/>
                </a:lnTo>
                <a:lnTo>
                  <a:pt x="1641935" y="1282101"/>
                </a:lnTo>
                <a:lnTo>
                  <a:pt x="1514336" y="1229247"/>
                </a:lnTo>
                <a:lnTo>
                  <a:pt x="1500059" y="1255158"/>
                </a:lnTo>
                <a:lnTo>
                  <a:pt x="1448892" y="1328512"/>
                </a:lnTo>
                <a:lnTo>
                  <a:pt x="1546022" y="1425643"/>
                </a:lnTo>
                <a:lnTo>
                  <a:pt x="1425645" y="1546021"/>
                </a:lnTo>
                <a:lnTo>
                  <a:pt x="1328549" y="1448925"/>
                </a:lnTo>
                <a:lnTo>
                  <a:pt x="1312981" y="1462328"/>
                </a:lnTo>
                <a:lnTo>
                  <a:pt x="1229762" y="1515571"/>
                </a:lnTo>
                <a:lnTo>
                  <a:pt x="1282102" y="1641932"/>
                </a:lnTo>
                <a:lnTo>
                  <a:pt x="1124821" y="1707080"/>
                </a:lnTo>
                <a:lnTo>
                  <a:pt x="1073151" y="1582339"/>
                </a:lnTo>
                <a:lnTo>
                  <a:pt x="1048108" y="1589775"/>
                </a:lnTo>
                <a:cubicBezTo>
                  <a:pt x="1018890" y="1597172"/>
                  <a:pt x="988981" y="1602835"/>
                  <a:pt x="958498" y="1606649"/>
                </a:cubicBezTo>
                <a:lnTo>
                  <a:pt x="955501" y="1606835"/>
                </a:lnTo>
                <a:lnTo>
                  <a:pt x="955501" y="1740760"/>
                </a:lnTo>
                <a:lnTo>
                  <a:pt x="785261" y="1740760"/>
                </a:lnTo>
                <a:lnTo>
                  <a:pt x="785261" y="1607939"/>
                </a:lnTo>
                <a:lnTo>
                  <a:pt x="715891" y="1597352"/>
                </a:lnTo>
                <a:lnTo>
                  <a:pt x="666516" y="1584982"/>
                </a:lnTo>
                <a:lnTo>
                  <a:pt x="615942" y="1707080"/>
                </a:lnTo>
                <a:lnTo>
                  <a:pt x="458661" y="1641932"/>
                </a:lnTo>
                <a:lnTo>
                  <a:pt x="508928" y="1520575"/>
                </a:lnTo>
                <a:lnTo>
                  <a:pt x="480660" y="1504999"/>
                </a:lnTo>
                <a:lnTo>
                  <a:pt x="407307" y="1453832"/>
                </a:lnTo>
                <a:lnTo>
                  <a:pt x="315118" y="1546021"/>
                </a:lnTo>
                <a:lnTo>
                  <a:pt x="194740" y="1425643"/>
                </a:lnTo>
                <a:lnTo>
                  <a:pt x="286894" y="1333489"/>
                </a:lnTo>
                <a:lnTo>
                  <a:pt x="273491" y="1317922"/>
                </a:lnTo>
                <a:lnTo>
                  <a:pt x="218783" y="1232414"/>
                </a:lnTo>
                <a:lnTo>
                  <a:pt x="98828" y="1282101"/>
                </a:lnTo>
                <a:lnTo>
                  <a:pt x="33680" y="1124819"/>
                </a:lnTo>
                <a:lnTo>
                  <a:pt x="152714" y="1075514"/>
                </a:lnTo>
                <a:lnTo>
                  <a:pt x="146043" y="1053048"/>
                </a:lnTo>
                <a:cubicBezTo>
                  <a:pt x="138647" y="1023830"/>
                  <a:pt x="132984" y="993922"/>
                  <a:pt x="129170" y="963438"/>
                </a:cubicBezTo>
                <a:lnTo>
                  <a:pt x="128677" y="955500"/>
                </a:lnTo>
                <a:lnTo>
                  <a:pt x="0" y="955500"/>
                </a:lnTo>
                <a:lnTo>
                  <a:pt x="0" y="785260"/>
                </a:lnTo>
                <a:lnTo>
                  <a:pt x="128814" y="785260"/>
                </a:lnTo>
                <a:lnTo>
                  <a:pt x="134981" y="739025"/>
                </a:lnTo>
                <a:cubicBezTo>
                  <a:pt x="138313" y="720372"/>
                  <a:pt x="142341" y="701961"/>
                  <a:pt x="147040" y="683819"/>
                </a:cubicBezTo>
                <a:lnTo>
                  <a:pt x="152622" y="665208"/>
                </a:lnTo>
                <a:lnTo>
                  <a:pt x="33680" y="615940"/>
                </a:lnTo>
                <a:lnTo>
                  <a:pt x="98828" y="458659"/>
                </a:lnTo>
                <a:lnTo>
                  <a:pt x="219054" y="508459"/>
                </a:lnTo>
                <a:lnTo>
                  <a:pt x="264199" y="435381"/>
                </a:lnTo>
                <a:lnTo>
                  <a:pt x="286732" y="407109"/>
                </a:lnTo>
                <a:lnTo>
                  <a:pt x="194740" y="315117"/>
                </a:lnTo>
                <a:lnTo>
                  <a:pt x="315118" y="194739"/>
                </a:lnTo>
                <a:lnTo>
                  <a:pt x="407197" y="286817"/>
                </a:lnTo>
                <a:lnTo>
                  <a:pt x="460791" y="248268"/>
                </a:lnTo>
                <a:lnTo>
                  <a:pt x="508858" y="220014"/>
                </a:lnTo>
                <a:lnTo>
                  <a:pt x="458661" y="98828"/>
                </a:lnTo>
                <a:lnTo>
                  <a:pt x="615942" y="33679"/>
                </a:lnTo>
                <a:lnTo>
                  <a:pt x="666597" y="155970"/>
                </a:lnTo>
                <a:lnTo>
                  <a:pt x="715891" y="143408"/>
                </a:lnTo>
                <a:lnTo>
                  <a:pt x="785261" y="132820"/>
                </a:lnTo>
                <a:close/>
              </a:path>
            </a:pathLst>
          </a:custGeom>
          <a:solidFill>
            <a:schemeClr val="bg1">
              <a:lumMod val="85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1" name="任意多边形 70"/>
          <p:cNvSpPr/>
          <p:nvPr/>
        </p:nvSpPr>
        <p:spPr>
          <a:xfrm>
            <a:off x="3408939" y="2803480"/>
            <a:ext cx="960569" cy="960568"/>
          </a:xfrm>
          <a:custGeom>
            <a:avLst/>
            <a:gdLst>
              <a:gd name="connsiteX0" fmla="*/ 870381 w 1740762"/>
              <a:gd name="connsiteY0" fmla="*/ 422211 h 1740760"/>
              <a:gd name="connsiteX1" fmla="*/ 422212 w 1740762"/>
              <a:gd name="connsiteY1" fmla="*/ 870380 h 1740760"/>
              <a:gd name="connsiteX2" fmla="*/ 870381 w 1740762"/>
              <a:gd name="connsiteY2" fmla="*/ 1318549 h 1740760"/>
              <a:gd name="connsiteX3" fmla="*/ 1318550 w 1740762"/>
              <a:gd name="connsiteY3" fmla="*/ 870380 h 1740760"/>
              <a:gd name="connsiteX4" fmla="*/ 870381 w 1740762"/>
              <a:gd name="connsiteY4" fmla="*/ 422211 h 1740760"/>
              <a:gd name="connsiteX5" fmla="*/ 785261 w 1740762"/>
              <a:gd name="connsiteY5" fmla="*/ 0 h 1740760"/>
              <a:gd name="connsiteX6" fmla="*/ 955501 w 1740762"/>
              <a:gd name="connsiteY6" fmla="*/ 0 h 1740760"/>
              <a:gd name="connsiteX7" fmla="*/ 955501 w 1740762"/>
              <a:gd name="connsiteY7" fmla="*/ 134329 h 1740760"/>
              <a:gd name="connsiteX8" fmla="*/ 1014988 w 1740762"/>
              <a:gd name="connsiteY8" fmla="*/ 143408 h 1740760"/>
              <a:gd name="connsiteX9" fmla="*/ 1073317 w 1740762"/>
              <a:gd name="connsiteY9" fmla="*/ 158020 h 1740760"/>
              <a:gd name="connsiteX10" fmla="*/ 1124821 w 1740762"/>
              <a:gd name="connsiteY10" fmla="*/ 33680 h 1740760"/>
              <a:gd name="connsiteX11" fmla="*/ 1282102 w 1740762"/>
              <a:gd name="connsiteY11" fmla="*/ 98828 h 1740760"/>
              <a:gd name="connsiteX12" fmla="*/ 1229998 w 1740762"/>
              <a:gd name="connsiteY12" fmla="*/ 224619 h 1740760"/>
              <a:gd name="connsiteX13" fmla="*/ 1250218 w 1740762"/>
              <a:gd name="connsiteY13" fmla="*/ 235760 h 1740760"/>
              <a:gd name="connsiteX14" fmla="*/ 1327066 w 1740762"/>
              <a:gd name="connsiteY14" fmla="*/ 289364 h 1740760"/>
              <a:gd name="connsiteX15" fmla="*/ 1329143 w 1740762"/>
              <a:gd name="connsiteY15" fmla="*/ 291241 h 1740760"/>
              <a:gd name="connsiteX16" fmla="*/ 1425645 w 1740762"/>
              <a:gd name="connsiteY16" fmla="*/ 194739 h 1740760"/>
              <a:gd name="connsiteX17" fmla="*/ 1546022 w 1740762"/>
              <a:gd name="connsiteY17" fmla="*/ 315117 h 1740760"/>
              <a:gd name="connsiteX18" fmla="*/ 1448558 w 1740762"/>
              <a:gd name="connsiteY18" fmla="*/ 412582 h 1740760"/>
              <a:gd name="connsiteX19" fmla="*/ 1457388 w 1740762"/>
              <a:gd name="connsiteY19" fmla="*/ 422838 h 1740760"/>
              <a:gd name="connsiteX20" fmla="*/ 1514167 w 1740762"/>
              <a:gd name="connsiteY20" fmla="*/ 511583 h 1740760"/>
              <a:gd name="connsiteX21" fmla="*/ 1641935 w 1740762"/>
              <a:gd name="connsiteY21" fmla="*/ 458659 h 1740760"/>
              <a:gd name="connsiteX22" fmla="*/ 1707082 w 1740762"/>
              <a:gd name="connsiteY22" fmla="*/ 615941 h 1740760"/>
              <a:gd name="connsiteX23" fmla="*/ 1579247 w 1740762"/>
              <a:gd name="connsiteY23" fmla="*/ 668892 h 1740760"/>
              <a:gd name="connsiteX24" fmla="*/ 1584835 w 1740762"/>
              <a:gd name="connsiteY24" fmla="*/ 687711 h 1740760"/>
              <a:gd name="connsiteX25" fmla="*/ 1601709 w 1740762"/>
              <a:gd name="connsiteY25" fmla="*/ 777321 h 1740760"/>
              <a:gd name="connsiteX26" fmla="*/ 1602202 w 1740762"/>
              <a:gd name="connsiteY26" fmla="*/ 785260 h 1740760"/>
              <a:gd name="connsiteX27" fmla="*/ 1740762 w 1740762"/>
              <a:gd name="connsiteY27" fmla="*/ 785260 h 1740760"/>
              <a:gd name="connsiteX28" fmla="*/ 1740762 w 1740762"/>
              <a:gd name="connsiteY28" fmla="*/ 955500 h 1740760"/>
              <a:gd name="connsiteX29" fmla="*/ 1602244 w 1740762"/>
              <a:gd name="connsiteY29" fmla="*/ 955500 h 1740760"/>
              <a:gd name="connsiteX30" fmla="*/ 1592412 w 1740762"/>
              <a:gd name="connsiteY30" fmla="*/ 1019928 h 1740760"/>
              <a:gd name="connsiteX31" fmla="*/ 1579385 w 1740762"/>
              <a:gd name="connsiteY31" fmla="*/ 1071925 h 1740760"/>
              <a:gd name="connsiteX32" fmla="*/ 1707082 w 1740762"/>
              <a:gd name="connsiteY32" fmla="*/ 1124819 h 1740760"/>
              <a:gd name="connsiteX33" fmla="*/ 1641935 w 1740762"/>
              <a:gd name="connsiteY33" fmla="*/ 1282101 h 1740760"/>
              <a:gd name="connsiteX34" fmla="*/ 1514336 w 1740762"/>
              <a:gd name="connsiteY34" fmla="*/ 1229247 h 1740760"/>
              <a:gd name="connsiteX35" fmla="*/ 1500059 w 1740762"/>
              <a:gd name="connsiteY35" fmla="*/ 1255158 h 1740760"/>
              <a:gd name="connsiteX36" fmla="*/ 1448892 w 1740762"/>
              <a:gd name="connsiteY36" fmla="*/ 1328512 h 1740760"/>
              <a:gd name="connsiteX37" fmla="*/ 1546022 w 1740762"/>
              <a:gd name="connsiteY37" fmla="*/ 1425643 h 1740760"/>
              <a:gd name="connsiteX38" fmla="*/ 1425645 w 1740762"/>
              <a:gd name="connsiteY38" fmla="*/ 1546021 h 1740760"/>
              <a:gd name="connsiteX39" fmla="*/ 1328549 w 1740762"/>
              <a:gd name="connsiteY39" fmla="*/ 1448925 h 1740760"/>
              <a:gd name="connsiteX40" fmla="*/ 1312981 w 1740762"/>
              <a:gd name="connsiteY40" fmla="*/ 1462328 h 1740760"/>
              <a:gd name="connsiteX41" fmla="*/ 1229762 w 1740762"/>
              <a:gd name="connsiteY41" fmla="*/ 1515571 h 1740760"/>
              <a:gd name="connsiteX42" fmla="*/ 1282102 w 1740762"/>
              <a:gd name="connsiteY42" fmla="*/ 1641932 h 1740760"/>
              <a:gd name="connsiteX43" fmla="*/ 1124821 w 1740762"/>
              <a:gd name="connsiteY43" fmla="*/ 1707080 h 1740760"/>
              <a:gd name="connsiteX44" fmla="*/ 1073151 w 1740762"/>
              <a:gd name="connsiteY44" fmla="*/ 1582339 h 1740760"/>
              <a:gd name="connsiteX45" fmla="*/ 1048108 w 1740762"/>
              <a:gd name="connsiteY45" fmla="*/ 1589775 h 1740760"/>
              <a:gd name="connsiteX46" fmla="*/ 958498 w 1740762"/>
              <a:gd name="connsiteY46" fmla="*/ 1606649 h 1740760"/>
              <a:gd name="connsiteX47" fmla="*/ 955501 w 1740762"/>
              <a:gd name="connsiteY47" fmla="*/ 1606835 h 1740760"/>
              <a:gd name="connsiteX48" fmla="*/ 955501 w 1740762"/>
              <a:gd name="connsiteY48" fmla="*/ 1740760 h 1740760"/>
              <a:gd name="connsiteX49" fmla="*/ 785261 w 1740762"/>
              <a:gd name="connsiteY49" fmla="*/ 1740760 h 1740760"/>
              <a:gd name="connsiteX50" fmla="*/ 785261 w 1740762"/>
              <a:gd name="connsiteY50" fmla="*/ 1607939 h 1740760"/>
              <a:gd name="connsiteX51" fmla="*/ 715891 w 1740762"/>
              <a:gd name="connsiteY51" fmla="*/ 1597352 h 1740760"/>
              <a:gd name="connsiteX52" fmla="*/ 666516 w 1740762"/>
              <a:gd name="connsiteY52" fmla="*/ 1584982 h 1740760"/>
              <a:gd name="connsiteX53" fmla="*/ 615942 w 1740762"/>
              <a:gd name="connsiteY53" fmla="*/ 1707080 h 1740760"/>
              <a:gd name="connsiteX54" fmla="*/ 458661 w 1740762"/>
              <a:gd name="connsiteY54" fmla="*/ 1641932 h 1740760"/>
              <a:gd name="connsiteX55" fmla="*/ 508928 w 1740762"/>
              <a:gd name="connsiteY55" fmla="*/ 1520575 h 1740760"/>
              <a:gd name="connsiteX56" fmla="*/ 480660 w 1740762"/>
              <a:gd name="connsiteY56" fmla="*/ 1504999 h 1740760"/>
              <a:gd name="connsiteX57" fmla="*/ 407307 w 1740762"/>
              <a:gd name="connsiteY57" fmla="*/ 1453832 h 1740760"/>
              <a:gd name="connsiteX58" fmla="*/ 315118 w 1740762"/>
              <a:gd name="connsiteY58" fmla="*/ 1546021 h 1740760"/>
              <a:gd name="connsiteX59" fmla="*/ 194740 w 1740762"/>
              <a:gd name="connsiteY59" fmla="*/ 1425643 h 1740760"/>
              <a:gd name="connsiteX60" fmla="*/ 286894 w 1740762"/>
              <a:gd name="connsiteY60" fmla="*/ 1333489 h 1740760"/>
              <a:gd name="connsiteX61" fmla="*/ 273491 w 1740762"/>
              <a:gd name="connsiteY61" fmla="*/ 1317922 h 1740760"/>
              <a:gd name="connsiteX62" fmla="*/ 218783 w 1740762"/>
              <a:gd name="connsiteY62" fmla="*/ 1232414 h 1740760"/>
              <a:gd name="connsiteX63" fmla="*/ 98828 w 1740762"/>
              <a:gd name="connsiteY63" fmla="*/ 1282101 h 1740760"/>
              <a:gd name="connsiteX64" fmla="*/ 33680 w 1740762"/>
              <a:gd name="connsiteY64" fmla="*/ 1124819 h 1740760"/>
              <a:gd name="connsiteX65" fmla="*/ 152714 w 1740762"/>
              <a:gd name="connsiteY65" fmla="*/ 1075514 h 1740760"/>
              <a:gd name="connsiteX66" fmla="*/ 146043 w 1740762"/>
              <a:gd name="connsiteY66" fmla="*/ 1053048 h 1740760"/>
              <a:gd name="connsiteX67" fmla="*/ 129170 w 1740762"/>
              <a:gd name="connsiteY67" fmla="*/ 963438 h 1740760"/>
              <a:gd name="connsiteX68" fmla="*/ 128677 w 1740762"/>
              <a:gd name="connsiteY68" fmla="*/ 955500 h 1740760"/>
              <a:gd name="connsiteX69" fmla="*/ 0 w 1740762"/>
              <a:gd name="connsiteY69" fmla="*/ 955500 h 1740760"/>
              <a:gd name="connsiteX70" fmla="*/ 0 w 1740762"/>
              <a:gd name="connsiteY70" fmla="*/ 785260 h 1740760"/>
              <a:gd name="connsiteX71" fmla="*/ 128814 w 1740762"/>
              <a:gd name="connsiteY71" fmla="*/ 785260 h 1740760"/>
              <a:gd name="connsiteX72" fmla="*/ 134981 w 1740762"/>
              <a:gd name="connsiteY72" fmla="*/ 739025 h 1740760"/>
              <a:gd name="connsiteX73" fmla="*/ 147040 w 1740762"/>
              <a:gd name="connsiteY73" fmla="*/ 683819 h 1740760"/>
              <a:gd name="connsiteX74" fmla="*/ 152622 w 1740762"/>
              <a:gd name="connsiteY74" fmla="*/ 665208 h 1740760"/>
              <a:gd name="connsiteX75" fmla="*/ 33680 w 1740762"/>
              <a:gd name="connsiteY75" fmla="*/ 615940 h 1740760"/>
              <a:gd name="connsiteX76" fmla="*/ 98828 w 1740762"/>
              <a:gd name="connsiteY76" fmla="*/ 458659 h 1740760"/>
              <a:gd name="connsiteX77" fmla="*/ 219054 w 1740762"/>
              <a:gd name="connsiteY77" fmla="*/ 508459 h 1740760"/>
              <a:gd name="connsiteX78" fmla="*/ 264199 w 1740762"/>
              <a:gd name="connsiteY78" fmla="*/ 435381 h 1740760"/>
              <a:gd name="connsiteX79" fmla="*/ 286732 w 1740762"/>
              <a:gd name="connsiteY79" fmla="*/ 407109 h 1740760"/>
              <a:gd name="connsiteX80" fmla="*/ 194740 w 1740762"/>
              <a:gd name="connsiteY80" fmla="*/ 315117 h 1740760"/>
              <a:gd name="connsiteX81" fmla="*/ 315118 w 1740762"/>
              <a:gd name="connsiteY81" fmla="*/ 194739 h 1740760"/>
              <a:gd name="connsiteX82" fmla="*/ 407197 w 1740762"/>
              <a:gd name="connsiteY82" fmla="*/ 286817 h 1740760"/>
              <a:gd name="connsiteX83" fmla="*/ 460791 w 1740762"/>
              <a:gd name="connsiteY83" fmla="*/ 248268 h 1740760"/>
              <a:gd name="connsiteX84" fmla="*/ 508858 w 1740762"/>
              <a:gd name="connsiteY84" fmla="*/ 220014 h 1740760"/>
              <a:gd name="connsiteX85" fmla="*/ 458661 w 1740762"/>
              <a:gd name="connsiteY85" fmla="*/ 98828 h 1740760"/>
              <a:gd name="connsiteX86" fmla="*/ 615942 w 1740762"/>
              <a:gd name="connsiteY86" fmla="*/ 33679 h 1740760"/>
              <a:gd name="connsiteX87" fmla="*/ 666597 w 1740762"/>
              <a:gd name="connsiteY87" fmla="*/ 155970 h 1740760"/>
              <a:gd name="connsiteX88" fmla="*/ 715891 w 1740762"/>
              <a:gd name="connsiteY88" fmla="*/ 143408 h 1740760"/>
              <a:gd name="connsiteX89" fmla="*/ 785261 w 1740762"/>
              <a:gd name="connsiteY89" fmla="*/ 132820 h 174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40762" h="1740760">
                <a:moveTo>
                  <a:pt x="870381" y="422211"/>
                </a:moveTo>
                <a:cubicBezTo>
                  <a:pt x="622864" y="422211"/>
                  <a:pt x="422212" y="622863"/>
                  <a:pt x="422212" y="870380"/>
                </a:cubicBezTo>
                <a:cubicBezTo>
                  <a:pt x="422212" y="1117897"/>
                  <a:pt x="622864" y="1318549"/>
                  <a:pt x="870381" y="1318549"/>
                </a:cubicBezTo>
                <a:cubicBezTo>
                  <a:pt x="1117898" y="1318549"/>
                  <a:pt x="1318550" y="1117897"/>
                  <a:pt x="1318550" y="870380"/>
                </a:cubicBezTo>
                <a:cubicBezTo>
                  <a:pt x="1318550" y="622863"/>
                  <a:pt x="1117898" y="422211"/>
                  <a:pt x="870381" y="422211"/>
                </a:cubicBezTo>
                <a:close/>
                <a:moveTo>
                  <a:pt x="785261" y="0"/>
                </a:moveTo>
                <a:lnTo>
                  <a:pt x="955501" y="0"/>
                </a:lnTo>
                <a:lnTo>
                  <a:pt x="955501" y="134329"/>
                </a:lnTo>
                <a:lnTo>
                  <a:pt x="1014988" y="143408"/>
                </a:lnTo>
                <a:lnTo>
                  <a:pt x="1073317" y="158020"/>
                </a:lnTo>
                <a:lnTo>
                  <a:pt x="1124821" y="33680"/>
                </a:lnTo>
                <a:lnTo>
                  <a:pt x="1282102" y="98828"/>
                </a:lnTo>
                <a:lnTo>
                  <a:pt x="1229998" y="224619"/>
                </a:lnTo>
                <a:lnTo>
                  <a:pt x="1250218" y="235760"/>
                </a:lnTo>
                <a:cubicBezTo>
                  <a:pt x="1276992" y="252029"/>
                  <a:pt x="1302655" y="269943"/>
                  <a:pt x="1327066" y="289364"/>
                </a:cubicBezTo>
                <a:lnTo>
                  <a:pt x="1329143" y="291241"/>
                </a:lnTo>
                <a:lnTo>
                  <a:pt x="1425645" y="194739"/>
                </a:lnTo>
                <a:lnTo>
                  <a:pt x="1546022" y="315117"/>
                </a:lnTo>
                <a:lnTo>
                  <a:pt x="1448558" y="412582"/>
                </a:lnTo>
                <a:lnTo>
                  <a:pt x="1457388" y="422838"/>
                </a:lnTo>
                <a:lnTo>
                  <a:pt x="1514167" y="511583"/>
                </a:lnTo>
                <a:lnTo>
                  <a:pt x="1641935" y="458659"/>
                </a:lnTo>
                <a:lnTo>
                  <a:pt x="1707082" y="615941"/>
                </a:lnTo>
                <a:lnTo>
                  <a:pt x="1579247" y="668892"/>
                </a:lnTo>
                <a:lnTo>
                  <a:pt x="1584835" y="687711"/>
                </a:lnTo>
                <a:cubicBezTo>
                  <a:pt x="1592232" y="716929"/>
                  <a:pt x="1597895" y="746838"/>
                  <a:pt x="1601709" y="777321"/>
                </a:cubicBezTo>
                <a:lnTo>
                  <a:pt x="1602202" y="785260"/>
                </a:lnTo>
                <a:lnTo>
                  <a:pt x="1740762" y="785260"/>
                </a:lnTo>
                <a:lnTo>
                  <a:pt x="1740762" y="955500"/>
                </a:lnTo>
                <a:lnTo>
                  <a:pt x="1602244" y="955500"/>
                </a:lnTo>
                <a:lnTo>
                  <a:pt x="1592412" y="1019928"/>
                </a:lnTo>
                <a:lnTo>
                  <a:pt x="1579385" y="1071925"/>
                </a:lnTo>
                <a:lnTo>
                  <a:pt x="1707082" y="1124819"/>
                </a:lnTo>
                <a:lnTo>
                  <a:pt x="1641935" y="1282101"/>
                </a:lnTo>
                <a:lnTo>
                  <a:pt x="1514336" y="1229247"/>
                </a:lnTo>
                <a:lnTo>
                  <a:pt x="1500059" y="1255158"/>
                </a:lnTo>
                <a:lnTo>
                  <a:pt x="1448892" y="1328512"/>
                </a:lnTo>
                <a:lnTo>
                  <a:pt x="1546022" y="1425643"/>
                </a:lnTo>
                <a:lnTo>
                  <a:pt x="1425645" y="1546021"/>
                </a:lnTo>
                <a:lnTo>
                  <a:pt x="1328549" y="1448925"/>
                </a:lnTo>
                <a:lnTo>
                  <a:pt x="1312981" y="1462328"/>
                </a:lnTo>
                <a:lnTo>
                  <a:pt x="1229762" y="1515571"/>
                </a:lnTo>
                <a:lnTo>
                  <a:pt x="1282102" y="1641932"/>
                </a:lnTo>
                <a:lnTo>
                  <a:pt x="1124821" y="1707080"/>
                </a:lnTo>
                <a:lnTo>
                  <a:pt x="1073151" y="1582339"/>
                </a:lnTo>
                <a:lnTo>
                  <a:pt x="1048108" y="1589775"/>
                </a:lnTo>
                <a:cubicBezTo>
                  <a:pt x="1018890" y="1597172"/>
                  <a:pt x="988981" y="1602835"/>
                  <a:pt x="958498" y="1606649"/>
                </a:cubicBezTo>
                <a:lnTo>
                  <a:pt x="955501" y="1606835"/>
                </a:lnTo>
                <a:lnTo>
                  <a:pt x="955501" y="1740760"/>
                </a:lnTo>
                <a:lnTo>
                  <a:pt x="785261" y="1740760"/>
                </a:lnTo>
                <a:lnTo>
                  <a:pt x="785261" y="1607939"/>
                </a:lnTo>
                <a:lnTo>
                  <a:pt x="715891" y="1597352"/>
                </a:lnTo>
                <a:lnTo>
                  <a:pt x="666516" y="1584982"/>
                </a:lnTo>
                <a:lnTo>
                  <a:pt x="615942" y="1707080"/>
                </a:lnTo>
                <a:lnTo>
                  <a:pt x="458661" y="1641932"/>
                </a:lnTo>
                <a:lnTo>
                  <a:pt x="508928" y="1520575"/>
                </a:lnTo>
                <a:lnTo>
                  <a:pt x="480660" y="1504999"/>
                </a:lnTo>
                <a:lnTo>
                  <a:pt x="407307" y="1453832"/>
                </a:lnTo>
                <a:lnTo>
                  <a:pt x="315118" y="1546021"/>
                </a:lnTo>
                <a:lnTo>
                  <a:pt x="194740" y="1425643"/>
                </a:lnTo>
                <a:lnTo>
                  <a:pt x="286894" y="1333489"/>
                </a:lnTo>
                <a:lnTo>
                  <a:pt x="273491" y="1317922"/>
                </a:lnTo>
                <a:lnTo>
                  <a:pt x="218783" y="1232414"/>
                </a:lnTo>
                <a:lnTo>
                  <a:pt x="98828" y="1282101"/>
                </a:lnTo>
                <a:lnTo>
                  <a:pt x="33680" y="1124819"/>
                </a:lnTo>
                <a:lnTo>
                  <a:pt x="152714" y="1075514"/>
                </a:lnTo>
                <a:lnTo>
                  <a:pt x="146043" y="1053048"/>
                </a:lnTo>
                <a:cubicBezTo>
                  <a:pt x="138647" y="1023830"/>
                  <a:pt x="132984" y="993922"/>
                  <a:pt x="129170" y="963438"/>
                </a:cubicBezTo>
                <a:lnTo>
                  <a:pt x="128677" y="955500"/>
                </a:lnTo>
                <a:lnTo>
                  <a:pt x="0" y="955500"/>
                </a:lnTo>
                <a:lnTo>
                  <a:pt x="0" y="785260"/>
                </a:lnTo>
                <a:lnTo>
                  <a:pt x="128814" y="785260"/>
                </a:lnTo>
                <a:lnTo>
                  <a:pt x="134981" y="739025"/>
                </a:lnTo>
                <a:cubicBezTo>
                  <a:pt x="138313" y="720372"/>
                  <a:pt x="142341" y="701961"/>
                  <a:pt x="147040" y="683819"/>
                </a:cubicBezTo>
                <a:lnTo>
                  <a:pt x="152622" y="665208"/>
                </a:lnTo>
                <a:lnTo>
                  <a:pt x="33680" y="615940"/>
                </a:lnTo>
                <a:lnTo>
                  <a:pt x="98828" y="458659"/>
                </a:lnTo>
                <a:lnTo>
                  <a:pt x="219054" y="508459"/>
                </a:lnTo>
                <a:lnTo>
                  <a:pt x="264199" y="435381"/>
                </a:lnTo>
                <a:lnTo>
                  <a:pt x="286732" y="407109"/>
                </a:lnTo>
                <a:lnTo>
                  <a:pt x="194740" y="315117"/>
                </a:lnTo>
                <a:lnTo>
                  <a:pt x="315118" y="194739"/>
                </a:lnTo>
                <a:lnTo>
                  <a:pt x="407197" y="286817"/>
                </a:lnTo>
                <a:lnTo>
                  <a:pt x="460791" y="248268"/>
                </a:lnTo>
                <a:lnTo>
                  <a:pt x="508858" y="220014"/>
                </a:lnTo>
                <a:lnTo>
                  <a:pt x="458661" y="98828"/>
                </a:lnTo>
                <a:lnTo>
                  <a:pt x="615942" y="33679"/>
                </a:lnTo>
                <a:lnTo>
                  <a:pt x="666597" y="155970"/>
                </a:lnTo>
                <a:lnTo>
                  <a:pt x="715891" y="143408"/>
                </a:lnTo>
                <a:lnTo>
                  <a:pt x="785261" y="132820"/>
                </a:lnTo>
                <a:close/>
              </a:path>
            </a:pathLst>
          </a:custGeom>
          <a:solidFill>
            <a:schemeClr val="bg1">
              <a:lumMod val="85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任意多边形 71"/>
          <p:cNvSpPr/>
          <p:nvPr/>
        </p:nvSpPr>
        <p:spPr>
          <a:xfrm>
            <a:off x="4611847" y="2831517"/>
            <a:ext cx="1319123" cy="1319123"/>
          </a:xfrm>
          <a:custGeom>
            <a:avLst/>
            <a:gdLst>
              <a:gd name="connsiteX0" fmla="*/ 870381 w 1740762"/>
              <a:gd name="connsiteY0" fmla="*/ 422211 h 1740760"/>
              <a:gd name="connsiteX1" fmla="*/ 422212 w 1740762"/>
              <a:gd name="connsiteY1" fmla="*/ 870380 h 1740760"/>
              <a:gd name="connsiteX2" fmla="*/ 870381 w 1740762"/>
              <a:gd name="connsiteY2" fmla="*/ 1318549 h 1740760"/>
              <a:gd name="connsiteX3" fmla="*/ 1318550 w 1740762"/>
              <a:gd name="connsiteY3" fmla="*/ 870380 h 1740760"/>
              <a:gd name="connsiteX4" fmla="*/ 870381 w 1740762"/>
              <a:gd name="connsiteY4" fmla="*/ 422211 h 1740760"/>
              <a:gd name="connsiteX5" fmla="*/ 785261 w 1740762"/>
              <a:gd name="connsiteY5" fmla="*/ 0 h 1740760"/>
              <a:gd name="connsiteX6" fmla="*/ 955501 w 1740762"/>
              <a:gd name="connsiteY6" fmla="*/ 0 h 1740760"/>
              <a:gd name="connsiteX7" fmla="*/ 955501 w 1740762"/>
              <a:gd name="connsiteY7" fmla="*/ 134329 h 1740760"/>
              <a:gd name="connsiteX8" fmla="*/ 1014988 w 1740762"/>
              <a:gd name="connsiteY8" fmla="*/ 143408 h 1740760"/>
              <a:gd name="connsiteX9" fmla="*/ 1073317 w 1740762"/>
              <a:gd name="connsiteY9" fmla="*/ 158020 h 1740760"/>
              <a:gd name="connsiteX10" fmla="*/ 1124821 w 1740762"/>
              <a:gd name="connsiteY10" fmla="*/ 33680 h 1740760"/>
              <a:gd name="connsiteX11" fmla="*/ 1282102 w 1740762"/>
              <a:gd name="connsiteY11" fmla="*/ 98828 h 1740760"/>
              <a:gd name="connsiteX12" fmla="*/ 1229998 w 1740762"/>
              <a:gd name="connsiteY12" fmla="*/ 224619 h 1740760"/>
              <a:gd name="connsiteX13" fmla="*/ 1250218 w 1740762"/>
              <a:gd name="connsiteY13" fmla="*/ 235760 h 1740760"/>
              <a:gd name="connsiteX14" fmla="*/ 1327066 w 1740762"/>
              <a:gd name="connsiteY14" fmla="*/ 289364 h 1740760"/>
              <a:gd name="connsiteX15" fmla="*/ 1329143 w 1740762"/>
              <a:gd name="connsiteY15" fmla="*/ 291241 h 1740760"/>
              <a:gd name="connsiteX16" fmla="*/ 1425645 w 1740762"/>
              <a:gd name="connsiteY16" fmla="*/ 194739 h 1740760"/>
              <a:gd name="connsiteX17" fmla="*/ 1546022 w 1740762"/>
              <a:gd name="connsiteY17" fmla="*/ 315117 h 1740760"/>
              <a:gd name="connsiteX18" fmla="*/ 1448558 w 1740762"/>
              <a:gd name="connsiteY18" fmla="*/ 412582 h 1740760"/>
              <a:gd name="connsiteX19" fmla="*/ 1457388 w 1740762"/>
              <a:gd name="connsiteY19" fmla="*/ 422838 h 1740760"/>
              <a:gd name="connsiteX20" fmla="*/ 1514167 w 1740762"/>
              <a:gd name="connsiteY20" fmla="*/ 511583 h 1740760"/>
              <a:gd name="connsiteX21" fmla="*/ 1641935 w 1740762"/>
              <a:gd name="connsiteY21" fmla="*/ 458659 h 1740760"/>
              <a:gd name="connsiteX22" fmla="*/ 1707082 w 1740762"/>
              <a:gd name="connsiteY22" fmla="*/ 615941 h 1740760"/>
              <a:gd name="connsiteX23" fmla="*/ 1579247 w 1740762"/>
              <a:gd name="connsiteY23" fmla="*/ 668892 h 1740760"/>
              <a:gd name="connsiteX24" fmla="*/ 1584835 w 1740762"/>
              <a:gd name="connsiteY24" fmla="*/ 687711 h 1740760"/>
              <a:gd name="connsiteX25" fmla="*/ 1601709 w 1740762"/>
              <a:gd name="connsiteY25" fmla="*/ 777321 h 1740760"/>
              <a:gd name="connsiteX26" fmla="*/ 1602202 w 1740762"/>
              <a:gd name="connsiteY26" fmla="*/ 785260 h 1740760"/>
              <a:gd name="connsiteX27" fmla="*/ 1740762 w 1740762"/>
              <a:gd name="connsiteY27" fmla="*/ 785260 h 1740760"/>
              <a:gd name="connsiteX28" fmla="*/ 1740762 w 1740762"/>
              <a:gd name="connsiteY28" fmla="*/ 955500 h 1740760"/>
              <a:gd name="connsiteX29" fmla="*/ 1602244 w 1740762"/>
              <a:gd name="connsiteY29" fmla="*/ 955500 h 1740760"/>
              <a:gd name="connsiteX30" fmla="*/ 1592412 w 1740762"/>
              <a:gd name="connsiteY30" fmla="*/ 1019928 h 1740760"/>
              <a:gd name="connsiteX31" fmla="*/ 1579385 w 1740762"/>
              <a:gd name="connsiteY31" fmla="*/ 1071925 h 1740760"/>
              <a:gd name="connsiteX32" fmla="*/ 1707082 w 1740762"/>
              <a:gd name="connsiteY32" fmla="*/ 1124819 h 1740760"/>
              <a:gd name="connsiteX33" fmla="*/ 1641935 w 1740762"/>
              <a:gd name="connsiteY33" fmla="*/ 1282101 h 1740760"/>
              <a:gd name="connsiteX34" fmla="*/ 1514336 w 1740762"/>
              <a:gd name="connsiteY34" fmla="*/ 1229247 h 1740760"/>
              <a:gd name="connsiteX35" fmla="*/ 1500059 w 1740762"/>
              <a:gd name="connsiteY35" fmla="*/ 1255158 h 1740760"/>
              <a:gd name="connsiteX36" fmla="*/ 1448892 w 1740762"/>
              <a:gd name="connsiteY36" fmla="*/ 1328512 h 1740760"/>
              <a:gd name="connsiteX37" fmla="*/ 1546022 w 1740762"/>
              <a:gd name="connsiteY37" fmla="*/ 1425643 h 1740760"/>
              <a:gd name="connsiteX38" fmla="*/ 1425645 w 1740762"/>
              <a:gd name="connsiteY38" fmla="*/ 1546021 h 1740760"/>
              <a:gd name="connsiteX39" fmla="*/ 1328549 w 1740762"/>
              <a:gd name="connsiteY39" fmla="*/ 1448925 h 1740760"/>
              <a:gd name="connsiteX40" fmla="*/ 1312981 w 1740762"/>
              <a:gd name="connsiteY40" fmla="*/ 1462328 h 1740760"/>
              <a:gd name="connsiteX41" fmla="*/ 1229762 w 1740762"/>
              <a:gd name="connsiteY41" fmla="*/ 1515571 h 1740760"/>
              <a:gd name="connsiteX42" fmla="*/ 1282102 w 1740762"/>
              <a:gd name="connsiteY42" fmla="*/ 1641932 h 1740760"/>
              <a:gd name="connsiteX43" fmla="*/ 1124821 w 1740762"/>
              <a:gd name="connsiteY43" fmla="*/ 1707080 h 1740760"/>
              <a:gd name="connsiteX44" fmla="*/ 1073151 w 1740762"/>
              <a:gd name="connsiteY44" fmla="*/ 1582339 h 1740760"/>
              <a:gd name="connsiteX45" fmla="*/ 1048108 w 1740762"/>
              <a:gd name="connsiteY45" fmla="*/ 1589775 h 1740760"/>
              <a:gd name="connsiteX46" fmla="*/ 958498 w 1740762"/>
              <a:gd name="connsiteY46" fmla="*/ 1606649 h 1740760"/>
              <a:gd name="connsiteX47" fmla="*/ 955501 w 1740762"/>
              <a:gd name="connsiteY47" fmla="*/ 1606835 h 1740760"/>
              <a:gd name="connsiteX48" fmla="*/ 955501 w 1740762"/>
              <a:gd name="connsiteY48" fmla="*/ 1740760 h 1740760"/>
              <a:gd name="connsiteX49" fmla="*/ 785261 w 1740762"/>
              <a:gd name="connsiteY49" fmla="*/ 1740760 h 1740760"/>
              <a:gd name="connsiteX50" fmla="*/ 785261 w 1740762"/>
              <a:gd name="connsiteY50" fmla="*/ 1607939 h 1740760"/>
              <a:gd name="connsiteX51" fmla="*/ 715891 w 1740762"/>
              <a:gd name="connsiteY51" fmla="*/ 1597352 h 1740760"/>
              <a:gd name="connsiteX52" fmla="*/ 666516 w 1740762"/>
              <a:gd name="connsiteY52" fmla="*/ 1584982 h 1740760"/>
              <a:gd name="connsiteX53" fmla="*/ 615942 w 1740762"/>
              <a:gd name="connsiteY53" fmla="*/ 1707080 h 1740760"/>
              <a:gd name="connsiteX54" fmla="*/ 458661 w 1740762"/>
              <a:gd name="connsiteY54" fmla="*/ 1641932 h 1740760"/>
              <a:gd name="connsiteX55" fmla="*/ 508928 w 1740762"/>
              <a:gd name="connsiteY55" fmla="*/ 1520575 h 1740760"/>
              <a:gd name="connsiteX56" fmla="*/ 480660 w 1740762"/>
              <a:gd name="connsiteY56" fmla="*/ 1504999 h 1740760"/>
              <a:gd name="connsiteX57" fmla="*/ 407307 w 1740762"/>
              <a:gd name="connsiteY57" fmla="*/ 1453832 h 1740760"/>
              <a:gd name="connsiteX58" fmla="*/ 315118 w 1740762"/>
              <a:gd name="connsiteY58" fmla="*/ 1546021 h 1740760"/>
              <a:gd name="connsiteX59" fmla="*/ 194740 w 1740762"/>
              <a:gd name="connsiteY59" fmla="*/ 1425643 h 1740760"/>
              <a:gd name="connsiteX60" fmla="*/ 286894 w 1740762"/>
              <a:gd name="connsiteY60" fmla="*/ 1333489 h 1740760"/>
              <a:gd name="connsiteX61" fmla="*/ 273491 w 1740762"/>
              <a:gd name="connsiteY61" fmla="*/ 1317922 h 1740760"/>
              <a:gd name="connsiteX62" fmla="*/ 218783 w 1740762"/>
              <a:gd name="connsiteY62" fmla="*/ 1232414 h 1740760"/>
              <a:gd name="connsiteX63" fmla="*/ 98828 w 1740762"/>
              <a:gd name="connsiteY63" fmla="*/ 1282101 h 1740760"/>
              <a:gd name="connsiteX64" fmla="*/ 33680 w 1740762"/>
              <a:gd name="connsiteY64" fmla="*/ 1124819 h 1740760"/>
              <a:gd name="connsiteX65" fmla="*/ 152714 w 1740762"/>
              <a:gd name="connsiteY65" fmla="*/ 1075514 h 1740760"/>
              <a:gd name="connsiteX66" fmla="*/ 146043 w 1740762"/>
              <a:gd name="connsiteY66" fmla="*/ 1053048 h 1740760"/>
              <a:gd name="connsiteX67" fmla="*/ 129170 w 1740762"/>
              <a:gd name="connsiteY67" fmla="*/ 963438 h 1740760"/>
              <a:gd name="connsiteX68" fmla="*/ 128677 w 1740762"/>
              <a:gd name="connsiteY68" fmla="*/ 955500 h 1740760"/>
              <a:gd name="connsiteX69" fmla="*/ 0 w 1740762"/>
              <a:gd name="connsiteY69" fmla="*/ 955500 h 1740760"/>
              <a:gd name="connsiteX70" fmla="*/ 0 w 1740762"/>
              <a:gd name="connsiteY70" fmla="*/ 785260 h 1740760"/>
              <a:gd name="connsiteX71" fmla="*/ 128814 w 1740762"/>
              <a:gd name="connsiteY71" fmla="*/ 785260 h 1740760"/>
              <a:gd name="connsiteX72" fmla="*/ 134981 w 1740762"/>
              <a:gd name="connsiteY72" fmla="*/ 739025 h 1740760"/>
              <a:gd name="connsiteX73" fmla="*/ 147040 w 1740762"/>
              <a:gd name="connsiteY73" fmla="*/ 683819 h 1740760"/>
              <a:gd name="connsiteX74" fmla="*/ 152622 w 1740762"/>
              <a:gd name="connsiteY74" fmla="*/ 665208 h 1740760"/>
              <a:gd name="connsiteX75" fmla="*/ 33680 w 1740762"/>
              <a:gd name="connsiteY75" fmla="*/ 615940 h 1740760"/>
              <a:gd name="connsiteX76" fmla="*/ 98828 w 1740762"/>
              <a:gd name="connsiteY76" fmla="*/ 458659 h 1740760"/>
              <a:gd name="connsiteX77" fmla="*/ 219054 w 1740762"/>
              <a:gd name="connsiteY77" fmla="*/ 508459 h 1740760"/>
              <a:gd name="connsiteX78" fmla="*/ 264199 w 1740762"/>
              <a:gd name="connsiteY78" fmla="*/ 435381 h 1740760"/>
              <a:gd name="connsiteX79" fmla="*/ 286732 w 1740762"/>
              <a:gd name="connsiteY79" fmla="*/ 407109 h 1740760"/>
              <a:gd name="connsiteX80" fmla="*/ 194740 w 1740762"/>
              <a:gd name="connsiteY80" fmla="*/ 315117 h 1740760"/>
              <a:gd name="connsiteX81" fmla="*/ 315118 w 1740762"/>
              <a:gd name="connsiteY81" fmla="*/ 194739 h 1740760"/>
              <a:gd name="connsiteX82" fmla="*/ 407197 w 1740762"/>
              <a:gd name="connsiteY82" fmla="*/ 286817 h 1740760"/>
              <a:gd name="connsiteX83" fmla="*/ 460791 w 1740762"/>
              <a:gd name="connsiteY83" fmla="*/ 248268 h 1740760"/>
              <a:gd name="connsiteX84" fmla="*/ 508858 w 1740762"/>
              <a:gd name="connsiteY84" fmla="*/ 220014 h 1740760"/>
              <a:gd name="connsiteX85" fmla="*/ 458661 w 1740762"/>
              <a:gd name="connsiteY85" fmla="*/ 98828 h 1740760"/>
              <a:gd name="connsiteX86" fmla="*/ 615942 w 1740762"/>
              <a:gd name="connsiteY86" fmla="*/ 33679 h 1740760"/>
              <a:gd name="connsiteX87" fmla="*/ 666597 w 1740762"/>
              <a:gd name="connsiteY87" fmla="*/ 155970 h 1740760"/>
              <a:gd name="connsiteX88" fmla="*/ 715891 w 1740762"/>
              <a:gd name="connsiteY88" fmla="*/ 143408 h 1740760"/>
              <a:gd name="connsiteX89" fmla="*/ 785261 w 1740762"/>
              <a:gd name="connsiteY89" fmla="*/ 132820 h 174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40762" h="1740760">
                <a:moveTo>
                  <a:pt x="870381" y="422211"/>
                </a:moveTo>
                <a:cubicBezTo>
                  <a:pt x="622864" y="422211"/>
                  <a:pt x="422212" y="622863"/>
                  <a:pt x="422212" y="870380"/>
                </a:cubicBezTo>
                <a:cubicBezTo>
                  <a:pt x="422212" y="1117897"/>
                  <a:pt x="622864" y="1318549"/>
                  <a:pt x="870381" y="1318549"/>
                </a:cubicBezTo>
                <a:cubicBezTo>
                  <a:pt x="1117898" y="1318549"/>
                  <a:pt x="1318550" y="1117897"/>
                  <a:pt x="1318550" y="870380"/>
                </a:cubicBezTo>
                <a:cubicBezTo>
                  <a:pt x="1318550" y="622863"/>
                  <a:pt x="1117898" y="422211"/>
                  <a:pt x="870381" y="422211"/>
                </a:cubicBezTo>
                <a:close/>
                <a:moveTo>
                  <a:pt x="785261" y="0"/>
                </a:moveTo>
                <a:lnTo>
                  <a:pt x="955501" y="0"/>
                </a:lnTo>
                <a:lnTo>
                  <a:pt x="955501" y="134329"/>
                </a:lnTo>
                <a:lnTo>
                  <a:pt x="1014988" y="143408"/>
                </a:lnTo>
                <a:lnTo>
                  <a:pt x="1073317" y="158020"/>
                </a:lnTo>
                <a:lnTo>
                  <a:pt x="1124821" y="33680"/>
                </a:lnTo>
                <a:lnTo>
                  <a:pt x="1282102" y="98828"/>
                </a:lnTo>
                <a:lnTo>
                  <a:pt x="1229998" y="224619"/>
                </a:lnTo>
                <a:lnTo>
                  <a:pt x="1250218" y="235760"/>
                </a:lnTo>
                <a:cubicBezTo>
                  <a:pt x="1276992" y="252029"/>
                  <a:pt x="1302655" y="269943"/>
                  <a:pt x="1327066" y="289364"/>
                </a:cubicBezTo>
                <a:lnTo>
                  <a:pt x="1329143" y="291241"/>
                </a:lnTo>
                <a:lnTo>
                  <a:pt x="1425645" y="194739"/>
                </a:lnTo>
                <a:lnTo>
                  <a:pt x="1546022" y="315117"/>
                </a:lnTo>
                <a:lnTo>
                  <a:pt x="1448558" y="412582"/>
                </a:lnTo>
                <a:lnTo>
                  <a:pt x="1457388" y="422838"/>
                </a:lnTo>
                <a:lnTo>
                  <a:pt x="1514167" y="511583"/>
                </a:lnTo>
                <a:lnTo>
                  <a:pt x="1641935" y="458659"/>
                </a:lnTo>
                <a:lnTo>
                  <a:pt x="1707082" y="615941"/>
                </a:lnTo>
                <a:lnTo>
                  <a:pt x="1579247" y="668892"/>
                </a:lnTo>
                <a:lnTo>
                  <a:pt x="1584835" y="687711"/>
                </a:lnTo>
                <a:cubicBezTo>
                  <a:pt x="1592232" y="716929"/>
                  <a:pt x="1597895" y="746838"/>
                  <a:pt x="1601709" y="777321"/>
                </a:cubicBezTo>
                <a:lnTo>
                  <a:pt x="1602202" y="785260"/>
                </a:lnTo>
                <a:lnTo>
                  <a:pt x="1740762" y="785260"/>
                </a:lnTo>
                <a:lnTo>
                  <a:pt x="1740762" y="955500"/>
                </a:lnTo>
                <a:lnTo>
                  <a:pt x="1602244" y="955500"/>
                </a:lnTo>
                <a:lnTo>
                  <a:pt x="1592412" y="1019928"/>
                </a:lnTo>
                <a:lnTo>
                  <a:pt x="1579385" y="1071925"/>
                </a:lnTo>
                <a:lnTo>
                  <a:pt x="1707082" y="1124819"/>
                </a:lnTo>
                <a:lnTo>
                  <a:pt x="1641935" y="1282101"/>
                </a:lnTo>
                <a:lnTo>
                  <a:pt x="1514336" y="1229247"/>
                </a:lnTo>
                <a:lnTo>
                  <a:pt x="1500059" y="1255158"/>
                </a:lnTo>
                <a:lnTo>
                  <a:pt x="1448892" y="1328512"/>
                </a:lnTo>
                <a:lnTo>
                  <a:pt x="1546022" y="1425643"/>
                </a:lnTo>
                <a:lnTo>
                  <a:pt x="1425645" y="1546021"/>
                </a:lnTo>
                <a:lnTo>
                  <a:pt x="1328549" y="1448925"/>
                </a:lnTo>
                <a:lnTo>
                  <a:pt x="1312981" y="1462328"/>
                </a:lnTo>
                <a:lnTo>
                  <a:pt x="1229762" y="1515571"/>
                </a:lnTo>
                <a:lnTo>
                  <a:pt x="1282102" y="1641932"/>
                </a:lnTo>
                <a:lnTo>
                  <a:pt x="1124821" y="1707080"/>
                </a:lnTo>
                <a:lnTo>
                  <a:pt x="1073151" y="1582339"/>
                </a:lnTo>
                <a:lnTo>
                  <a:pt x="1048108" y="1589775"/>
                </a:lnTo>
                <a:cubicBezTo>
                  <a:pt x="1018890" y="1597172"/>
                  <a:pt x="988981" y="1602835"/>
                  <a:pt x="958498" y="1606649"/>
                </a:cubicBezTo>
                <a:lnTo>
                  <a:pt x="955501" y="1606835"/>
                </a:lnTo>
                <a:lnTo>
                  <a:pt x="955501" y="1740760"/>
                </a:lnTo>
                <a:lnTo>
                  <a:pt x="785261" y="1740760"/>
                </a:lnTo>
                <a:lnTo>
                  <a:pt x="785261" y="1607939"/>
                </a:lnTo>
                <a:lnTo>
                  <a:pt x="715891" y="1597352"/>
                </a:lnTo>
                <a:lnTo>
                  <a:pt x="666516" y="1584982"/>
                </a:lnTo>
                <a:lnTo>
                  <a:pt x="615942" y="1707080"/>
                </a:lnTo>
                <a:lnTo>
                  <a:pt x="458661" y="1641932"/>
                </a:lnTo>
                <a:lnTo>
                  <a:pt x="508928" y="1520575"/>
                </a:lnTo>
                <a:lnTo>
                  <a:pt x="480660" y="1504999"/>
                </a:lnTo>
                <a:lnTo>
                  <a:pt x="407307" y="1453832"/>
                </a:lnTo>
                <a:lnTo>
                  <a:pt x="315118" y="1546021"/>
                </a:lnTo>
                <a:lnTo>
                  <a:pt x="194740" y="1425643"/>
                </a:lnTo>
                <a:lnTo>
                  <a:pt x="286894" y="1333489"/>
                </a:lnTo>
                <a:lnTo>
                  <a:pt x="273491" y="1317922"/>
                </a:lnTo>
                <a:lnTo>
                  <a:pt x="218783" y="1232414"/>
                </a:lnTo>
                <a:lnTo>
                  <a:pt x="98828" y="1282101"/>
                </a:lnTo>
                <a:lnTo>
                  <a:pt x="33680" y="1124819"/>
                </a:lnTo>
                <a:lnTo>
                  <a:pt x="152714" y="1075514"/>
                </a:lnTo>
                <a:lnTo>
                  <a:pt x="146043" y="1053048"/>
                </a:lnTo>
                <a:cubicBezTo>
                  <a:pt x="138647" y="1023830"/>
                  <a:pt x="132984" y="993922"/>
                  <a:pt x="129170" y="963438"/>
                </a:cubicBezTo>
                <a:lnTo>
                  <a:pt x="128677" y="955500"/>
                </a:lnTo>
                <a:lnTo>
                  <a:pt x="0" y="955500"/>
                </a:lnTo>
                <a:lnTo>
                  <a:pt x="0" y="785260"/>
                </a:lnTo>
                <a:lnTo>
                  <a:pt x="128814" y="785260"/>
                </a:lnTo>
                <a:lnTo>
                  <a:pt x="134981" y="739025"/>
                </a:lnTo>
                <a:cubicBezTo>
                  <a:pt x="138313" y="720372"/>
                  <a:pt x="142341" y="701961"/>
                  <a:pt x="147040" y="683819"/>
                </a:cubicBezTo>
                <a:lnTo>
                  <a:pt x="152622" y="665208"/>
                </a:lnTo>
                <a:lnTo>
                  <a:pt x="33680" y="615940"/>
                </a:lnTo>
                <a:lnTo>
                  <a:pt x="98828" y="458659"/>
                </a:lnTo>
                <a:lnTo>
                  <a:pt x="219054" y="508459"/>
                </a:lnTo>
                <a:lnTo>
                  <a:pt x="264199" y="435381"/>
                </a:lnTo>
                <a:lnTo>
                  <a:pt x="286732" y="407109"/>
                </a:lnTo>
                <a:lnTo>
                  <a:pt x="194740" y="315117"/>
                </a:lnTo>
                <a:lnTo>
                  <a:pt x="315118" y="194739"/>
                </a:lnTo>
                <a:lnTo>
                  <a:pt x="407197" y="286817"/>
                </a:lnTo>
                <a:lnTo>
                  <a:pt x="460791" y="248268"/>
                </a:lnTo>
                <a:lnTo>
                  <a:pt x="508858" y="220014"/>
                </a:lnTo>
                <a:lnTo>
                  <a:pt x="458661" y="98828"/>
                </a:lnTo>
                <a:lnTo>
                  <a:pt x="615942" y="33679"/>
                </a:lnTo>
                <a:lnTo>
                  <a:pt x="666597" y="155970"/>
                </a:lnTo>
                <a:lnTo>
                  <a:pt x="715891" y="143408"/>
                </a:lnTo>
                <a:lnTo>
                  <a:pt x="785261" y="132820"/>
                </a:lnTo>
                <a:close/>
              </a:path>
            </a:pathLst>
          </a:custGeom>
          <a:solidFill>
            <a:schemeClr val="bg1">
              <a:lumMod val="85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任意多边形 72"/>
          <p:cNvSpPr/>
          <p:nvPr/>
        </p:nvSpPr>
        <p:spPr>
          <a:xfrm>
            <a:off x="4577267" y="1778697"/>
            <a:ext cx="882433" cy="882432"/>
          </a:xfrm>
          <a:custGeom>
            <a:avLst/>
            <a:gdLst>
              <a:gd name="connsiteX0" fmla="*/ 870381 w 1740762"/>
              <a:gd name="connsiteY0" fmla="*/ 422211 h 1740760"/>
              <a:gd name="connsiteX1" fmla="*/ 422212 w 1740762"/>
              <a:gd name="connsiteY1" fmla="*/ 870380 h 1740760"/>
              <a:gd name="connsiteX2" fmla="*/ 870381 w 1740762"/>
              <a:gd name="connsiteY2" fmla="*/ 1318549 h 1740760"/>
              <a:gd name="connsiteX3" fmla="*/ 1318550 w 1740762"/>
              <a:gd name="connsiteY3" fmla="*/ 870380 h 1740760"/>
              <a:gd name="connsiteX4" fmla="*/ 870381 w 1740762"/>
              <a:gd name="connsiteY4" fmla="*/ 422211 h 1740760"/>
              <a:gd name="connsiteX5" fmla="*/ 785261 w 1740762"/>
              <a:gd name="connsiteY5" fmla="*/ 0 h 1740760"/>
              <a:gd name="connsiteX6" fmla="*/ 955501 w 1740762"/>
              <a:gd name="connsiteY6" fmla="*/ 0 h 1740760"/>
              <a:gd name="connsiteX7" fmla="*/ 955501 w 1740762"/>
              <a:gd name="connsiteY7" fmla="*/ 134329 h 1740760"/>
              <a:gd name="connsiteX8" fmla="*/ 1014988 w 1740762"/>
              <a:gd name="connsiteY8" fmla="*/ 143408 h 1740760"/>
              <a:gd name="connsiteX9" fmla="*/ 1073317 w 1740762"/>
              <a:gd name="connsiteY9" fmla="*/ 158020 h 1740760"/>
              <a:gd name="connsiteX10" fmla="*/ 1124821 w 1740762"/>
              <a:gd name="connsiteY10" fmla="*/ 33680 h 1740760"/>
              <a:gd name="connsiteX11" fmla="*/ 1282102 w 1740762"/>
              <a:gd name="connsiteY11" fmla="*/ 98828 h 1740760"/>
              <a:gd name="connsiteX12" fmla="*/ 1229998 w 1740762"/>
              <a:gd name="connsiteY12" fmla="*/ 224619 h 1740760"/>
              <a:gd name="connsiteX13" fmla="*/ 1250218 w 1740762"/>
              <a:gd name="connsiteY13" fmla="*/ 235760 h 1740760"/>
              <a:gd name="connsiteX14" fmla="*/ 1327066 w 1740762"/>
              <a:gd name="connsiteY14" fmla="*/ 289364 h 1740760"/>
              <a:gd name="connsiteX15" fmla="*/ 1329143 w 1740762"/>
              <a:gd name="connsiteY15" fmla="*/ 291241 h 1740760"/>
              <a:gd name="connsiteX16" fmla="*/ 1425645 w 1740762"/>
              <a:gd name="connsiteY16" fmla="*/ 194739 h 1740760"/>
              <a:gd name="connsiteX17" fmla="*/ 1546022 w 1740762"/>
              <a:gd name="connsiteY17" fmla="*/ 315117 h 1740760"/>
              <a:gd name="connsiteX18" fmla="*/ 1448558 w 1740762"/>
              <a:gd name="connsiteY18" fmla="*/ 412582 h 1740760"/>
              <a:gd name="connsiteX19" fmla="*/ 1457388 w 1740762"/>
              <a:gd name="connsiteY19" fmla="*/ 422838 h 1740760"/>
              <a:gd name="connsiteX20" fmla="*/ 1514167 w 1740762"/>
              <a:gd name="connsiteY20" fmla="*/ 511583 h 1740760"/>
              <a:gd name="connsiteX21" fmla="*/ 1641935 w 1740762"/>
              <a:gd name="connsiteY21" fmla="*/ 458659 h 1740760"/>
              <a:gd name="connsiteX22" fmla="*/ 1707082 w 1740762"/>
              <a:gd name="connsiteY22" fmla="*/ 615941 h 1740760"/>
              <a:gd name="connsiteX23" fmla="*/ 1579247 w 1740762"/>
              <a:gd name="connsiteY23" fmla="*/ 668892 h 1740760"/>
              <a:gd name="connsiteX24" fmla="*/ 1584835 w 1740762"/>
              <a:gd name="connsiteY24" fmla="*/ 687711 h 1740760"/>
              <a:gd name="connsiteX25" fmla="*/ 1601709 w 1740762"/>
              <a:gd name="connsiteY25" fmla="*/ 777321 h 1740760"/>
              <a:gd name="connsiteX26" fmla="*/ 1602202 w 1740762"/>
              <a:gd name="connsiteY26" fmla="*/ 785260 h 1740760"/>
              <a:gd name="connsiteX27" fmla="*/ 1740762 w 1740762"/>
              <a:gd name="connsiteY27" fmla="*/ 785260 h 1740760"/>
              <a:gd name="connsiteX28" fmla="*/ 1740762 w 1740762"/>
              <a:gd name="connsiteY28" fmla="*/ 955500 h 1740760"/>
              <a:gd name="connsiteX29" fmla="*/ 1602244 w 1740762"/>
              <a:gd name="connsiteY29" fmla="*/ 955500 h 1740760"/>
              <a:gd name="connsiteX30" fmla="*/ 1592412 w 1740762"/>
              <a:gd name="connsiteY30" fmla="*/ 1019928 h 1740760"/>
              <a:gd name="connsiteX31" fmla="*/ 1579385 w 1740762"/>
              <a:gd name="connsiteY31" fmla="*/ 1071925 h 1740760"/>
              <a:gd name="connsiteX32" fmla="*/ 1707082 w 1740762"/>
              <a:gd name="connsiteY32" fmla="*/ 1124819 h 1740760"/>
              <a:gd name="connsiteX33" fmla="*/ 1641935 w 1740762"/>
              <a:gd name="connsiteY33" fmla="*/ 1282101 h 1740760"/>
              <a:gd name="connsiteX34" fmla="*/ 1514336 w 1740762"/>
              <a:gd name="connsiteY34" fmla="*/ 1229247 h 1740760"/>
              <a:gd name="connsiteX35" fmla="*/ 1500059 w 1740762"/>
              <a:gd name="connsiteY35" fmla="*/ 1255158 h 1740760"/>
              <a:gd name="connsiteX36" fmla="*/ 1448892 w 1740762"/>
              <a:gd name="connsiteY36" fmla="*/ 1328512 h 1740760"/>
              <a:gd name="connsiteX37" fmla="*/ 1546022 w 1740762"/>
              <a:gd name="connsiteY37" fmla="*/ 1425643 h 1740760"/>
              <a:gd name="connsiteX38" fmla="*/ 1425645 w 1740762"/>
              <a:gd name="connsiteY38" fmla="*/ 1546021 h 1740760"/>
              <a:gd name="connsiteX39" fmla="*/ 1328549 w 1740762"/>
              <a:gd name="connsiteY39" fmla="*/ 1448925 h 1740760"/>
              <a:gd name="connsiteX40" fmla="*/ 1312981 w 1740762"/>
              <a:gd name="connsiteY40" fmla="*/ 1462328 h 1740760"/>
              <a:gd name="connsiteX41" fmla="*/ 1229762 w 1740762"/>
              <a:gd name="connsiteY41" fmla="*/ 1515571 h 1740760"/>
              <a:gd name="connsiteX42" fmla="*/ 1282102 w 1740762"/>
              <a:gd name="connsiteY42" fmla="*/ 1641932 h 1740760"/>
              <a:gd name="connsiteX43" fmla="*/ 1124821 w 1740762"/>
              <a:gd name="connsiteY43" fmla="*/ 1707080 h 1740760"/>
              <a:gd name="connsiteX44" fmla="*/ 1073151 w 1740762"/>
              <a:gd name="connsiteY44" fmla="*/ 1582339 h 1740760"/>
              <a:gd name="connsiteX45" fmla="*/ 1048108 w 1740762"/>
              <a:gd name="connsiteY45" fmla="*/ 1589775 h 1740760"/>
              <a:gd name="connsiteX46" fmla="*/ 958498 w 1740762"/>
              <a:gd name="connsiteY46" fmla="*/ 1606649 h 1740760"/>
              <a:gd name="connsiteX47" fmla="*/ 955501 w 1740762"/>
              <a:gd name="connsiteY47" fmla="*/ 1606835 h 1740760"/>
              <a:gd name="connsiteX48" fmla="*/ 955501 w 1740762"/>
              <a:gd name="connsiteY48" fmla="*/ 1740760 h 1740760"/>
              <a:gd name="connsiteX49" fmla="*/ 785261 w 1740762"/>
              <a:gd name="connsiteY49" fmla="*/ 1740760 h 1740760"/>
              <a:gd name="connsiteX50" fmla="*/ 785261 w 1740762"/>
              <a:gd name="connsiteY50" fmla="*/ 1607939 h 1740760"/>
              <a:gd name="connsiteX51" fmla="*/ 715891 w 1740762"/>
              <a:gd name="connsiteY51" fmla="*/ 1597352 h 1740760"/>
              <a:gd name="connsiteX52" fmla="*/ 666516 w 1740762"/>
              <a:gd name="connsiteY52" fmla="*/ 1584982 h 1740760"/>
              <a:gd name="connsiteX53" fmla="*/ 615942 w 1740762"/>
              <a:gd name="connsiteY53" fmla="*/ 1707080 h 1740760"/>
              <a:gd name="connsiteX54" fmla="*/ 458661 w 1740762"/>
              <a:gd name="connsiteY54" fmla="*/ 1641932 h 1740760"/>
              <a:gd name="connsiteX55" fmla="*/ 508928 w 1740762"/>
              <a:gd name="connsiteY55" fmla="*/ 1520575 h 1740760"/>
              <a:gd name="connsiteX56" fmla="*/ 480660 w 1740762"/>
              <a:gd name="connsiteY56" fmla="*/ 1504999 h 1740760"/>
              <a:gd name="connsiteX57" fmla="*/ 407307 w 1740762"/>
              <a:gd name="connsiteY57" fmla="*/ 1453832 h 1740760"/>
              <a:gd name="connsiteX58" fmla="*/ 315118 w 1740762"/>
              <a:gd name="connsiteY58" fmla="*/ 1546021 h 1740760"/>
              <a:gd name="connsiteX59" fmla="*/ 194740 w 1740762"/>
              <a:gd name="connsiteY59" fmla="*/ 1425643 h 1740760"/>
              <a:gd name="connsiteX60" fmla="*/ 286894 w 1740762"/>
              <a:gd name="connsiteY60" fmla="*/ 1333489 h 1740760"/>
              <a:gd name="connsiteX61" fmla="*/ 273491 w 1740762"/>
              <a:gd name="connsiteY61" fmla="*/ 1317922 h 1740760"/>
              <a:gd name="connsiteX62" fmla="*/ 218783 w 1740762"/>
              <a:gd name="connsiteY62" fmla="*/ 1232414 h 1740760"/>
              <a:gd name="connsiteX63" fmla="*/ 98828 w 1740762"/>
              <a:gd name="connsiteY63" fmla="*/ 1282101 h 1740760"/>
              <a:gd name="connsiteX64" fmla="*/ 33680 w 1740762"/>
              <a:gd name="connsiteY64" fmla="*/ 1124819 h 1740760"/>
              <a:gd name="connsiteX65" fmla="*/ 152714 w 1740762"/>
              <a:gd name="connsiteY65" fmla="*/ 1075514 h 1740760"/>
              <a:gd name="connsiteX66" fmla="*/ 146043 w 1740762"/>
              <a:gd name="connsiteY66" fmla="*/ 1053048 h 1740760"/>
              <a:gd name="connsiteX67" fmla="*/ 129170 w 1740762"/>
              <a:gd name="connsiteY67" fmla="*/ 963438 h 1740760"/>
              <a:gd name="connsiteX68" fmla="*/ 128677 w 1740762"/>
              <a:gd name="connsiteY68" fmla="*/ 955500 h 1740760"/>
              <a:gd name="connsiteX69" fmla="*/ 0 w 1740762"/>
              <a:gd name="connsiteY69" fmla="*/ 955500 h 1740760"/>
              <a:gd name="connsiteX70" fmla="*/ 0 w 1740762"/>
              <a:gd name="connsiteY70" fmla="*/ 785260 h 1740760"/>
              <a:gd name="connsiteX71" fmla="*/ 128814 w 1740762"/>
              <a:gd name="connsiteY71" fmla="*/ 785260 h 1740760"/>
              <a:gd name="connsiteX72" fmla="*/ 134981 w 1740762"/>
              <a:gd name="connsiteY72" fmla="*/ 739025 h 1740760"/>
              <a:gd name="connsiteX73" fmla="*/ 147040 w 1740762"/>
              <a:gd name="connsiteY73" fmla="*/ 683819 h 1740760"/>
              <a:gd name="connsiteX74" fmla="*/ 152622 w 1740762"/>
              <a:gd name="connsiteY74" fmla="*/ 665208 h 1740760"/>
              <a:gd name="connsiteX75" fmla="*/ 33680 w 1740762"/>
              <a:gd name="connsiteY75" fmla="*/ 615940 h 1740760"/>
              <a:gd name="connsiteX76" fmla="*/ 98828 w 1740762"/>
              <a:gd name="connsiteY76" fmla="*/ 458659 h 1740760"/>
              <a:gd name="connsiteX77" fmla="*/ 219054 w 1740762"/>
              <a:gd name="connsiteY77" fmla="*/ 508459 h 1740760"/>
              <a:gd name="connsiteX78" fmla="*/ 264199 w 1740762"/>
              <a:gd name="connsiteY78" fmla="*/ 435381 h 1740760"/>
              <a:gd name="connsiteX79" fmla="*/ 286732 w 1740762"/>
              <a:gd name="connsiteY79" fmla="*/ 407109 h 1740760"/>
              <a:gd name="connsiteX80" fmla="*/ 194740 w 1740762"/>
              <a:gd name="connsiteY80" fmla="*/ 315117 h 1740760"/>
              <a:gd name="connsiteX81" fmla="*/ 315118 w 1740762"/>
              <a:gd name="connsiteY81" fmla="*/ 194739 h 1740760"/>
              <a:gd name="connsiteX82" fmla="*/ 407197 w 1740762"/>
              <a:gd name="connsiteY82" fmla="*/ 286817 h 1740760"/>
              <a:gd name="connsiteX83" fmla="*/ 460791 w 1740762"/>
              <a:gd name="connsiteY83" fmla="*/ 248268 h 1740760"/>
              <a:gd name="connsiteX84" fmla="*/ 508858 w 1740762"/>
              <a:gd name="connsiteY84" fmla="*/ 220014 h 1740760"/>
              <a:gd name="connsiteX85" fmla="*/ 458661 w 1740762"/>
              <a:gd name="connsiteY85" fmla="*/ 98828 h 1740760"/>
              <a:gd name="connsiteX86" fmla="*/ 615942 w 1740762"/>
              <a:gd name="connsiteY86" fmla="*/ 33679 h 1740760"/>
              <a:gd name="connsiteX87" fmla="*/ 666597 w 1740762"/>
              <a:gd name="connsiteY87" fmla="*/ 155970 h 1740760"/>
              <a:gd name="connsiteX88" fmla="*/ 715891 w 1740762"/>
              <a:gd name="connsiteY88" fmla="*/ 143408 h 1740760"/>
              <a:gd name="connsiteX89" fmla="*/ 785261 w 1740762"/>
              <a:gd name="connsiteY89" fmla="*/ 132820 h 174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40762" h="1740760">
                <a:moveTo>
                  <a:pt x="870381" y="422211"/>
                </a:moveTo>
                <a:cubicBezTo>
                  <a:pt x="622864" y="422211"/>
                  <a:pt x="422212" y="622863"/>
                  <a:pt x="422212" y="870380"/>
                </a:cubicBezTo>
                <a:cubicBezTo>
                  <a:pt x="422212" y="1117897"/>
                  <a:pt x="622864" y="1318549"/>
                  <a:pt x="870381" y="1318549"/>
                </a:cubicBezTo>
                <a:cubicBezTo>
                  <a:pt x="1117898" y="1318549"/>
                  <a:pt x="1318550" y="1117897"/>
                  <a:pt x="1318550" y="870380"/>
                </a:cubicBezTo>
                <a:cubicBezTo>
                  <a:pt x="1318550" y="622863"/>
                  <a:pt x="1117898" y="422211"/>
                  <a:pt x="870381" y="422211"/>
                </a:cubicBezTo>
                <a:close/>
                <a:moveTo>
                  <a:pt x="785261" y="0"/>
                </a:moveTo>
                <a:lnTo>
                  <a:pt x="955501" y="0"/>
                </a:lnTo>
                <a:lnTo>
                  <a:pt x="955501" y="134329"/>
                </a:lnTo>
                <a:lnTo>
                  <a:pt x="1014988" y="143408"/>
                </a:lnTo>
                <a:lnTo>
                  <a:pt x="1073317" y="158020"/>
                </a:lnTo>
                <a:lnTo>
                  <a:pt x="1124821" y="33680"/>
                </a:lnTo>
                <a:lnTo>
                  <a:pt x="1282102" y="98828"/>
                </a:lnTo>
                <a:lnTo>
                  <a:pt x="1229998" y="224619"/>
                </a:lnTo>
                <a:lnTo>
                  <a:pt x="1250218" y="235760"/>
                </a:lnTo>
                <a:cubicBezTo>
                  <a:pt x="1276992" y="252029"/>
                  <a:pt x="1302655" y="269943"/>
                  <a:pt x="1327066" y="289364"/>
                </a:cubicBezTo>
                <a:lnTo>
                  <a:pt x="1329143" y="291241"/>
                </a:lnTo>
                <a:lnTo>
                  <a:pt x="1425645" y="194739"/>
                </a:lnTo>
                <a:lnTo>
                  <a:pt x="1546022" y="315117"/>
                </a:lnTo>
                <a:lnTo>
                  <a:pt x="1448558" y="412582"/>
                </a:lnTo>
                <a:lnTo>
                  <a:pt x="1457388" y="422838"/>
                </a:lnTo>
                <a:lnTo>
                  <a:pt x="1514167" y="511583"/>
                </a:lnTo>
                <a:lnTo>
                  <a:pt x="1641935" y="458659"/>
                </a:lnTo>
                <a:lnTo>
                  <a:pt x="1707082" y="615941"/>
                </a:lnTo>
                <a:lnTo>
                  <a:pt x="1579247" y="668892"/>
                </a:lnTo>
                <a:lnTo>
                  <a:pt x="1584835" y="687711"/>
                </a:lnTo>
                <a:cubicBezTo>
                  <a:pt x="1592232" y="716929"/>
                  <a:pt x="1597895" y="746838"/>
                  <a:pt x="1601709" y="777321"/>
                </a:cubicBezTo>
                <a:lnTo>
                  <a:pt x="1602202" y="785260"/>
                </a:lnTo>
                <a:lnTo>
                  <a:pt x="1740762" y="785260"/>
                </a:lnTo>
                <a:lnTo>
                  <a:pt x="1740762" y="955500"/>
                </a:lnTo>
                <a:lnTo>
                  <a:pt x="1602244" y="955500"/>
                </a:lnTo>
                <a:lnTo>
                  <a:pt x="1592412" y="1019928"/>
                </a:lnTo>
                <a:lnTo>
                  <a:pt x="1579385" y="1071925"/>
                </a:lnTo>
                <a:lnTo>
                  <a:pt x="1707082" y="1124819"/>
                </a:lnTo>
                <a:lnTo>
                  <a:pt x="1641935" y="1282101"/>
                </a:lnTo>
                <a:lnTo>
                  <a:pt x="1514336" y="1229247"/>
                </a:lnTo>
                <a:lnTo>
                  <a:pt x="1500059" y="1255158"/>
                </a:lnTo>
                <a:lnTo>
                  <a:pt x="1448892" y="1328512"/>
                </a:lnTo>
                <a:lnTo>
                  <a:pt x="1546022" y="1425643"/>
                </a:lnTo>
                <a:lnTo>
                  <a:pt x="1425645" y="1546021"/>
                </a:lnTo>
                <a:lnTo>
                  <a:pt x="1328549" y="1448925"/>
                </a:lnTo>
                <a:lnTo>
                  <a:pt x="1312981" y="1462328"/>
                </a:lnTo>
                <a:lnTo>
                  <a:pt x="1229762" y="1515571"/>
                </a:lnTo>
                <a:lnTo>
                  <a:pt x="1282102" y="1641932"/>
                </a:lnTo>
                <a:lnTo>
                  <a:pt x="1124821" y="1707080"/>
                </a:lnTo>
                <a:lnTo>
                  <a:pt x="1073151" y="1582339"/>
                </a:lnTo>
                <a:lnTo>
                  <a:pt x="1048108" y="1589775"/>
                </a:lnTo>
                <a:cubicBezTo>
                  <a:pt x="1018890" y="1597172"/>
                  <a:pt x="988981" y="1602835"/>
                  <a:pt x="958498" y="1606649"/>
                </a:cubicBezTo>
                <a:lnTo>
                  <a:pt x="955501" y="1606835"/>
                </a:lnTo>
                <a:lnTo>
                  <a:pt x="955501" y="1740760"/>
                </a:lnTo>
                <a:lnTo>
                  <a:pt x="785261" y="1740760"/>
                </a:lnTo>
                <a:lnTo>
                  <a:pt x="785261" y="1607939"/>
                </a:lnTo>
                <a:lnTo>
                  <a:pt x="715891" y="1597352"/>
                </a:lnTo>
                <a:lnTo>
                  <a:pt x="666516" y="1584982"/>
                </a:lnTo>
                <a:lnTo>
                  <a:pt x="615942" y="1707080"/>
                </a:lnTo>
                <a:lnTo>
                  <a:pt x="458661" y="1641932"/>
                </a:lnTo>
                <a:lnTo>
                  <a:pt x="508928" y="1520575"/>
                </a:lnTo>
                <a:lnTo>
                  <a:pt x="480660" y="1504999"/>
                </a:lnTo>
                <a:lnTo>
                  <a:pt x="407307" y="1453832"/>
                </a:lnTo>
                <a:lnTo>
                  <a:pt x="315118" y="1546021"/>
                </a:lnTo>
                <a:lnTo>
                  <a:pt x="194740" y="1425643"/>
                </a:lnTo>
                <a:lnTo>
                  <a:pt x="286894" y="1333489"/>
                </a:lnTo>
                <a:lnTo>
                  <a:pt x="273491" y="1317922"/>
                </a:lnTo>
                <a:lnTo>
                  <a:pt x="218783" y="1232414"/>
                </a:lnTo>
                <a:lnTo>
                  <a:pt x="98828" y="1282101"/>
                </a:lnTo>
                <a:lnTo>
                  <a:pt x="33680" y="1124819"/>
                </a:lnTo>
                <a:lnTo>
                  <a:pt x="152714" y="1075514"/>
                </a:lnTo>
                <a:lnTo>
                  <a:pt x="146043" y="1053048"/>
                </a:lnTo>
                <a:cubicBezTo>
                  <a:pt x="138647" y="1023830"/>
                  <a:pt x="132984" y="993922"/>
                  <a:pt x="129170" y="963438"/>
                </a:cubicBezTo>
                <a:lnTo>
                  <a:pt x="128677" y="955500"/>
                </a:lnTo>
                <a:lnTo>
                  <a:pt x="0" y="955500"/>
                </a:lnTo>
                <a:lnTo>
                  <a:pt x="0" y="785260"/>
                </a:lnTo>
                <a:lnTo>
                  <a:pt x="128814" y="785260"/>
                </a:lnTo>
                <a:lnTo>
                  <a:pt x="134981" y="739025"/>
                </a:lnTo>
                <a:cubicBezTo>
                  <a:pt x="138313" y="720372"/>
                  <a:pt x="142341" y="701961"/>
                  <a:pt x="147040" y="683819"/>
                </a:cubicBezTo>
                <a:lnTo>
                  <a:pt x="152622" y="665208"/>
                </a:lnTo>
                <a:lnTo>
                  <a:pt x="33680" y="615940"/>
                </a:lnTo>
                <a:lnTo>
                  <a:pt x="98828" y="458659"/>
                </a:lnTo>
                <a:lnTo>
                  <a:pt x="219054" y="508459"/>
                </a:lnTo>
                <a:lnTo>
                  <a:pt x="264199" y="435381"/>
                </a:lnTo>
                <a:lnTo>
                  <a:pt x="286732" y="407109"/>
                </a:lnTo>
                <a:lnTo>
                  <a:pt x="194740" y="315117"/>
                </a:lnTo>
                <a:lnTo>
                  <a:pt x="315118" y="194739"/>
                </a:lnTo>
                <a:lnTo>
                  <a:pt x="407197" y="286817"/>
                </a:lnTo>
                <a:lnTo>
                  <a:pt x="460791" y="248268"/>
                </a:lnTo>
                <a:lnTo>
                  <a:pt x="508858" y="220014"/>
                </a:lnTo>
                <a:lnTo>
                  <a:pt x="458661" y="98828"/>
                </a:lnTo>
                <a:lnTo>
                  <a:pt x="615942" y="33679"/>
                </a:lnTo>
                <a:lnTo>
                  <a:pt x="666597" y="155970"/>
                </a:lnTo>
                <a:lnTo>
                  <a:pt x="715891" y="143408"/>
                </a:lnTo>
                <a:lnTo>
                  <a:pt x="785261" y="132820"/>
                </a:lnTo>
                <a:close/>
              </a:path>
            </a:pathLst>
          </a:custGeom>
          <a:solidFill>
            <a:schemeClr val="bg1">
              <a:lumMod val="85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4" name="任意多边形 73"/>
          <p:cNvSpPr/>
          <p:nvPr/>
        </p:nvSpPr>
        <p:spPr>
          <a:xfrm>
            <a:off x="4047964" y="2286962"/>
            <a:ext cx="960569" cy="960568"/>
          </a:xfrm>
          <a:custGeom>
            <a:avLst/>
            <a:gdLst>
              <a:gd name="connsiteX0" fmla="*/ 870381 w 1740762"/>
              <a:gd name="connsiteY0" fmla="*/ 422211 h 1740760"/>
              <a:gd name="connsiteX1" fmla="*/ 422212 w 1740762"/>
              <a:gd name="connsiteY1" fmla="*/ 870380 h 1740760"/>
              <a:gd name="connsiteX2" fmla="*/ 870381 w 1740762"/>
              <a:gd name="connsiteY2" fmla="*/ 1318549 h 1740760"/>
              <a:gd name="connsiteX3" fmla="*/ 1318550 w 1740762"/>
              <a:gd name="connsiteY3" fmla="*/ 870380 h 1740760"/>
              <a:gd name="connsiteX4" fmla="*/ 870381 w 1740762"/>
              <a:gd name="connsiteY4" fmla="*/ 422211 h 1740760"/>
              <a:gd name="connsiteX5" fmla="*/ 785261 w 1740762"/>
              <a:gd name="connsiteY5" fmla="*/ 0 h 1740760"/>
              <a:gd name="connsiteX6" fmla="*/ 955501 w 1740762"/>
              <a:gd name="connsiteY6" fmla="*/ 0 h 1740760"/>
              <a:gd name="connsiteX7" fmla="*/ 955501 w 1740762"/>
              <a:gd name="connsiteY7" fmla="*/ 134329 h 1740760"/>
              <a:gd name="connsiteX8" fmla="*/ 1014988 w 1740762"/>
              <a:gd name="connsiteY8" fmla="*/ 143408 h 1740760"/>
              <a:gd name="connsiteX9" fmla="*/ 1073317 w 1740762"/>
              <a:gd name="connsiteY9" fmla="*/ 158020 h 1740760"/>
              <a:gd name="connsiteX10" fmla="*/ 1124821 w 1740762"/>
              <a:gd name="connsiteY10" fmla="*/ 33680 h 1740760"/>
              <a:gd name="connsiteX11" fmla="*/ 1282102 w 1740762"/>
              <a:gd name="connsiteY11" fmla="*/ 98828 h 1740760"/>
              <a:gd name="connsiteX12" fmla="*/ 1229998 w 1740762"/>
              <a:gd name="connsiteY12" fmla="*/ 224619 h 1740760"/>
              <a:gd name="connsiteX13" fmla="*/ 1250218 w 1740762"/>
              <a:gd name="connsiteY13" fmla="*/ 235760 h 1740760"/>
              <a:gd name="connsiteX14" fmla="*/ 1327066 w 1740762"/>
              <a:gd name="connsiteY14" fmla="*/ 289364 h 1740760"/>
              <a:gd name="connsiteX15" fmla="*/ 1329143 w 1740762"/>
              <a:gd name="connsiteY15" fmla="*/ 291241 h 1740760"/>
              <a:gd name="connsiteX16" fmla="*/ 1425645 w 1740762"/>
              <a:gd name="connsiteY16" fmla="*/ 194739 h 1740760"/>
              <a:gd name="connsiteX17" fmla="*/ 1546022 w 1740762"/>
              <a:gd name="connsiteY17" fmla="*/ 315117 h 1740760"/>
              <a:gd name="connsiteX18" fmla="*/ 1448558 w 1740762"/>
              <a:gd name="connsiteY18" fmla="*/ 412582 h 1740760"/>
              <a:gd name="connsiteX19" fmla="*/ 1457388 w 1740762"/>
              <a:gd name="connsiteY19" fmla="*/ 422838 h 1740760"/>
              <a:gd name="connsiteX20" fmla="*/ 1514167 w 1740762"/>
              <a:gd name="connsiteY20" fmla="*/ 511583 h 1740760"/>
              <a:gd name="connsiteX21" fmla="*/ 1641935 w 1740762"/>
              <a:gd name="connsiteY21" fmla="*/ 458659 h 1740760"/>
              <a:gd name="connsiteX22" fmla="*/ 1707082 w 1740762"/>
              <a:gd name="connsiteY22" fmla="*/ 615941 h 1740760"/>
              <a:gd name="connsiteX23" fmla="*/ 1579247 w 1740762"/>
              <a:gd name="connsiteY23" fmla="*/ 668892 h 1740760"/>
              <a:gd name="connsiteX24" fmla="*/ 1584835 w 1740762"/>
              <a:gd name="connsiteY24" fmla="*/ 687711 h 1740760"/>
              <a:gd name="connsiteX25" fmla="*/ 1601709 w 1740762"/>
              <a:gd name="connsiteY25" fmla="*/ 777321 h 1740760"/>
              <a:gd name="connsiteX26" fmla="*/ 1602202 w 1740762"/>
              <a:gd name="connsiteY26" fmla="*/ 785260 h 1740760"/>
              <a:gd name="connsiteX27" fmla="*/ 1740762 w 1740762"/>
              <a:gd name="connsiteY27" fmla="*/ 785260 h 1740760"/>
              <a:gd name="connsiteX28" fmla="*/ 1740762 w 1740762"/>
              <a:gd name="connsiteY28" fmla="*/ 955500 h 1740760"/>
              <a:gd name="connsiteX29" fmla="*/ 1602244 w 1740762"/>
              <a:gd name="connsiteY29" fmla="*/ 955500 h 1740760"/>
              <a:gd name="connsiteX30" fmla="*/ 1592412 w 1740762"/>
              <a:gd name="connsiteY30" fmla="*/ 1019928 h 1740760"/>
              <a:gd name="connsiteX31" fmla="*/ 1579385 w 1740762"/>
              <a:gd name="connsiteY31" fmla="*/ 1071925 h 1740760"/>
              <a:gd name="connsiteX32" fmla="*/ 1707082 w 1740762"/>
              <a:gd name="connsiteY32" fmla="*/ 1124819 h 1740760"/>
              <a:gd name="connsiteX33" fmla="*/ 1641935 w 1740762"/>
              <a:gd name="connsiteY33" fmla="*/ 1282101 h 1740760"/>
              <a:gd name="connsiteX34" fmla="*/ 1514336 w 1740762"/>
              <a:gd name="connsiteY34" fmla="*/ 1229247 h 1740760"/>
              <a:gd name="connsiteX35" fmla="*/ 1500059 w 1740762"/>
              <a:gd name="connsiteY35" fmla="*/ 1255158 h 1740760"/>
              <a:gd name="connsiteX36" fmla="*/ 1448892 w 1740762"/>
              <a:gd name="connsiteY36" fmla="*/ 1328512 h 1740760"/>
              <a:gd name="connsiteX37" fmla="*/ 1546022 w 1740762"/>
              <a:gd name="connsiteY37" fmla="*/ 1425643 h 1740760"/>
              <a:gd name="connsiteX38" fmla="*/ 1425645 w 1740762"/>
              <a:gd name="connsiteY38" fmla="*/ 1546021 h 1740760"/>
              <a:gd name="connsiteX39" fmla="*/ 1328549 w 1740762"/>
              <a:gd name="connsiteY39" fmla="*/ 1448925 h 1740760"/>
              <a:gd name="connsiteX40" fmla="*/ 1312981 w 1740762"/>
              <a:gd name="connsiteY40" fmla="*/ 1462328 h 1740760"/>
              <a:gd name="connsiteX41" fmla="*/ 1229762 w 1740762"/>
              <a:gd name="connsiteY41" fmla="*/ 1515571 h 1740760"/>
              <a:gd name="connsiteX42" fmla="*/ 1282102 w 1740762"/>
              <a:gd name="connsiteY42" fmla="*/ 1641932 h 1740760"/>
              <a:gd name="connsiteX43" fmla="*/ 1124821 w 1740762"/>
              <a:gd name="connsiteY43" fmla="*/ 1707080 h 1740760"/>
              <a:gd name="connsiteX44" fmla="*/ 1073151 w 1740762"/>
              <a:gd name="connsiteY44" fmla="*/ 1582339 h 1740760"/>
              <a:gd name="connsiteX45" fmla="*/ 1048108 w 1740762"/>
              <a:gd name="connsiteY45" fmla="*/ 1589775 h 1740760"/>
              <a:gd name="connsiteX46" fmla="*/ 958498 w 1740762"/>
              <a:gd name="connsiteY46" fmla="*/ 1606649 h 1740760"/>
              <a:gd name="connsiteX47" fmla="*/ 955501 w 1740762"/>
              <a:gd name="connsiteY47" fmla="*/ 1606835 h 1740760"/>
              <a:gd name="connsiteX48" fmla="*/ 955501 w 1740762"/>
              <a:gd name="connsiteY48" fmla="*/ 1740760 h 1740760"/>
              <a:gd name="connsiteX49" fmla="*/ 785261 w 1740762"/>
              <a:gd name="connsiteY49" fmla="*/ 1740760 h 1740760"/>
              <a:gd name="connsiteX50" fmla="*/ 785261 w 1740762"/>
              <a:gd name="connsiteY50" fmla="*/ 1607939 h 1740760"/>
              <a:gd name="connsiteX51" fmla="*/ 715891 w 1740762"/>
              <a:gd name="connsiteY51" fmla="*/ 1597352 h 1740760"/>
              <a:gd name="connsiteX52" fmla="*/ 666516 w 1740762"/>
              <a:gd name="connsiteY52" fmla="*/ 1584982 h 1740760"/>
              <a:gd name="connsiteX53" fmla="*/ 615942 w 1740762"/>
              <a:gd name="connsiteY53" fmla="*/ 1707080 h 1740760"/>
              <a:gd name="connsiteX54" fmla="*/ 458661 w 1740762"/>
              <a:gd name="connsiteY54" fmla="*/ 1641932 h 1740760"/>
              <a:gd name="connsiteX55" fmla="*/ 508928 w 1740762"/>
              <a:gd name="connsiteY55" fmla="*/ 1520575 h 1740760"/>
              <a:gd name="connsiteX56" fmla="*/ 480660 w 1740762"/>
              <a:gd name="connsiteY56" fmla="*/ 1504999 h 1740760"/>
              <a:gd name="connsiteX57" fmla="*/ 407307 w 1740762"/>
              <a:gd name="connsiteY57" fmla="*/ 1453832 h 1740760"/>
              <a:gd name="connsiteX58" fmla="*/ 315118 w 1740762"/>
              <a:gd name="connsiteY58" fmla="*/ 1546021 h 1740760"/>
              <a:gd name="connsiteX59" fmla="*/ 194740 w 1740762"/>
              <a:gd name="connsiteY59" fmla="*/ 1425643 h 1740760"/>
              <a:gd name="connsiteX60" fmla="*/ 286894 w 1740762"/>
              <a:gd name="connsiteY60" fmla="*/ 1333489 h 1740760"/>
              <a:gd name="connsiteX61" fmla="*/ 273491 w 1740762"/>
              <a:gd name="connsiteY61" fmla="*/ 1317922 h 1740760"/>
              <a:gd name="connsiteX62" fmla="*/ 218783 w 1740762"/>
              <a:gd name="connsiteY62" fmla="*/ 1232414 h 1740760"/>
              <a:gd name="connsiteX63" fmla="*/ 98828 w 1740762"/>
              <a:gd name="connsiteY63" fmla="*/ 1282101 h 1740760"/>
              <a:gd name="connsiteX64" fmla="*/ 33680 w 1740762"/>
              <a:gd name="connsiteY64" fmla="*/ 1124819 h 1740760"/>
              <a:gd name="connsiteX65" fmla="*/ 152714 w 1740762"/>
              <a:gd name="connsiteY65" fmla="*/ 1075514 h 1740760"/>
              <a:gd name="connsiteX66" fmla="*/ 146043 w 1740762"/>
              <a:gd name="connsiteY66" fmla="*/ 1053048 h 1740760"/>
              <a:gd name="connsiteX67" fmla="*/ 129170 w 1740762"/>
              <a:gd name="connsiteY67" fmla="*/ 963438 h 1740760"/>
              <a:gd name="connsiteX68" fmla="*/ 128677 w 1740762"/>
              <a:gd name="connsiteY68" fmla="*/ 955500 h 1740760"/>
              <a:gd name="connsiteX69" fmla="*/ 0 w 1740762"/>
              <a:gd name="connsiteY69" fmla="*/ 955500 h 1740760"/>
              <a:gd name="connsiteX70" fmla="*/ 0 w 1740762"/>
              <a:gd name="connsiteY70" fmla="*/ 785260 h 1740760"/>
              <a:gd name="connsiteX71" fmla="*/ 128814 w 1740762"/>
              <a:gd name="connsiteY71" fmla="*/ 785260 h 1740760"/>
              <a:gd name="connsiteX72" fmla="*/ 134981 w 1740762"/>
              <a:gd name="connsiteY72" fmla="*/ 739025 h 1740760"/>
              <a:gd name="connsiteX73" fmla="*/ 147040 w 1740762"/>
              <a:gd name="connsiteY73" fmla="*/ 683819 h 1740760"/>
              <a:gd name="connsiteX74" fmla="*/ 152622 w 1740762"/>
              <a:gd name="connsiteY74" fmla="*/ 665208 h 1740760"/>
              <a:gd name="connsiteX75" fmla="*/ 33680 w 1740762"/>
              <a:gd name="connsiteY75" fmla="*/ 615940 h 1740760"/>
              <a:gd name="connsiteX76" fmla="*/ 98828 w 1740762"/>
              <a:gd name="connsiteY76" fmla="*/ 458659 h 1740760"/>
              <a:gd name="connsiteX77" fmla="*/ 219054 w 1740762"/>
              <a:gd name="connsiteY77" fmla="*/ 508459 h 1740760"/>
              <a:gd name="connsiteX78" fmla="*/ 264199 w 1740762"/>
              <a:gd name="connsiteY78" fmla="*/ 435381 h 1740760"/>
              <a:gd name="connsiteX79" fmla="*/ 286732 w 1740762"/>
              <a:gd name="connsiteY79" fmla="*/ 407109 h 1740760"/>
              <a:gd name="connsiteX80" fmla="*/ 194740 w 1740762"/>
              <a:gd name="connsiteY80" fmla="*/ 315117 h 1740760"/>
              <a:gd name="connsiteX81" fmla="*/ 315118 w 1740762"/>
              <a:gd name="connsiteY81" fmla="*/ 194739 h 1740760"/>
              <a:gd name="connsiteX82" fmla="*/ 407197 w 1740762"/>
              <a:gd name="connsiteY82" fmla="*/ 286817 h 1740760"/>
              <a:gd name="connsiteX83" fmla="*/ 460791 w 1740762"/>
              <a:gd name="connsiteY83" fmla="*/ 248268 h 1740760"/>
              <a:gd name="connsiteX84" fmla="*/ 508858 w 1740762"/>
              <a:gd name="connsiteY84" fmla="*/ 220014 h 1740760"/>
              <a:gd name="connsiteX85" fmla="*/ 458661 w 1740762"/>
              <a:gd name="connsiteY85" fmla="*/ 98828 h 1740760"/>
              <a:gd name="connsiteX86" fmla="*/ 615942 w 1740762"/>
              <a:gd name="connsiteY86" fmla="*/ 33679 h 1740760"/>
              <a:gd name="connsiteX87" fmla="*/ 666597 w 1740762"/>
              <a:gd name="connsiteY87" fmla="*/ 155970 h 1740760"/>
              <a:gd name="connsiteX88" fmla="*/ 715891 w 1740762"/>
              <a:gd name="connsiteY88" fmla="*/ 143408 h 1740760"/>
              <a:gd name="connsiteX89" fmla="*/ 785261 w 1740762"/>
              <a:gd name="connsiteY89" fmla="*/ 132820 h 174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40762" h="1740760">
                <a:moveTo>
                  <a:pt x="870381" y="422211"/>
                </a:moveTo>
                <a:cubicBezTo>
                  <a:pt x="622864" y="422211"/>
                  <a:pt x="422212" y="622863"/>
                  <a:pt x="422212" y="870380"/>
                </a:cubicBezTo>
                <a:cubicBezTo>
                  <a:pt x="422212" y="1117897"/>
                  <a:pt x="622864" y="1318549"/>
                  <a:pt x="870381" y="1318549"/>
                </a:cubicBezTo>
                <a:cubicBezTo>
                  <a:pt x="1117898" y="1318549"/>
                  <a:pt x="1318550" y="1117897"/>
                  <a:pt x="1318550" y="870380"/>
                </a:cubicBezTo>
                <a:cubicBezTo>
                  <a:pt x="1318550" y="622863"/>
                  <a:pt x="1117898" y="422211"/>
                  <a:pt x="870381" y="422211"/>
                </a:cubicBezTo>
                <a:close/>
                <a:moveTo>
                  <a:pt x="785261" y="0"/>
                </a:moveTo>
                <a:lnTo>
                  <a:pt x="955501" y="0"/>
                </a:lnTo>
                <a:lnTo>
                  <a:pt x="955501" y="134329"/>
                </a:lnTo>
                <a:lnTo>
                  <a:pt x="1014988" y="143408"/>
                </a:lnTo>
                <a:lnTo>
                  <a:pt x="1073317" y="158020"/>
                </a:lnTo>
                <a:lnTo>
                  <a:pt x="1124821" y="33680"/>
                </a:lnTo>
                <a:lnTo>
                  <a:pt x="1282102" y="98828"/>
                </a:lnTo>
                <a:lnTo>
                  <a:pt x="1229998" y="224619"/>
                </a:lnTo>
                <a:lnTo>
                  <a:pt x="1250218" y="235760"/>
                </a:lnTo>
                <a:cubicBezTo>
                  <a:pt x="1276992" y="252029"/>
                  <a:pt x="1302655" y="269943"/>
                  <a:pt x="1327066" y="289364"/>
                </a:cubicBezTo>
                <a:lnTo>
                  <a:pt x="1329143" y="291241"/>
                </a:lnTo>
                <a:lnTo>
                  <a:pt x="1425645" y="194739"/>
                </a:lnTo>
                <a:lnTo>
                  <a:pt x="1546022" y="315117"/>
                </a:lnTo>
                <a:lnTo>
                  <a:pt x="1448558" y="412582"/>
                </a:lnTo>
                <a:lnTo>
                  <a:pt x="1457388" y="422838"/>
                </a:lnTo>
                <a:lnTo>
                  <a:pt x="1514167" y="511583"/>
                </a:lnTo>
                <a:lnTo>
                  <a:pt x="1641935" y="458659"/>
                </a:lnTo>
                <a:lnTo>
                  <a:pt x="1707082" y="615941"/>
                </a:lnTo>
                <a:lnTo>
                  <a:pt x="1579247" y="668892"/>
                </a:lnTo>
                <a:lnTo>
                  <a:pt x="1584835" y="687711"/>
                </a:lnTo>
                <a:cubicBezTo>
                  <a:pt x="1592232" y="716929"/>
                  <a:pt x="1597895" y="746838"/>
                  <a:pt x="1601709" y="777321"/>
                </a:cubicBezTo>
                <a:lnTo>
                  <a:pt x="1602202" y="785260"/>
                </a:lnTo>
                <a:lnTo>
                  <a:pt x="1740762" y="785260"/>
                </a:lnTo>
                <a:lnTo>
                  <a:pt x="1740762" y="955500"/>
                </a:lnTo>
                <a:lnTo>
                  <a:pt x="1602244" y="955500"/>
                </a:lnTo>
                <a:lnTo>
                  <a:pt x="1592412" y="1019928"/>
                </a:lnTo>
                <a:lnTo>
                  <a:pt x="1579385" y="1071925"/>
                </a:lnTo>
                <a:lnTo>
                  <a:pt x="1707082" y="1124819"/>
                </a:lnTo>
                <a:lnTo>
                  <a:pt x="1641935" y="1282101"/>
                </a:lnTo>
                <a:lnTo>
                  <a:pt x="1514336" y="1229247"/>
                </a:lnTo>
                <a:lnTo>
                  <a:pt x="1500059" y="1255158"/>
                </a:lnTo>
                <a:lnTo>
                  <a:pt x="1448892" y="1328512"/>
                </a:lnTo>
                <a:lnTo>
                  <a:pt x="1546022" y="1425643"/>
                </a:lnTo>
                <a:lnTo>
                  <a:pt x="1425645" y="1546021"/>
                </a:lnTo>
                <a:lnTo>
                  <a:pt x="1328549" y="1448925"/>
                </a:lnTo>
                <a:lnTo>
                  <a:pt x="1312981" y="1462328"/>
                </a:lnTo>
                <a:lnTo>
                  <a:pt x="1229762" y="1515571"/>
                </a:lnTo>
                <a:lnTo>
                  <a:pt x="1282102" y="1641932"/>
                </a:lnTo>
                <a:lnTo>
                  <a:pt x="1124821" y="1707080"/>
                </a:lnTo>
                <a:lnTo>
                  <a:pt x="1073151" y="1582339"/>
                </a:lnTo>
                <a:lnTo>
                  <a:pt x="1048108" y="1589775"/>
                </a:lnTo>
                <a:cubicBezTo>
                  <a:pt x="1018890" y="1597172"/>
                  <a:pt x="988981" y="1602835"/>
                  <a:pt x="958498" y="1606649"/>
                </a:cubicBezTo>
                <a:lnTo>
                  <a:pt x="955501" y="1606835"/>
                </a:lnTo>
                <a:lnTo>
                  <a:pt x="955501" y="1740760"/>
                </a:lnTo>
                <a:lnTo>
                  <a:pt x="785261" y="1740760"/>
                </a:lnTo>
                <a:lnTo>
                  <a:pt x="785261" y="1607939"/>
                </a:lnTo>
                <a:lnTo>
                  <a:pt x="715891" y="1597352"/>
                </a:lnTo>
                <a:lnTo>
                  <a:pt x="666516" y="1584982"/>
                </a:lnTo>
                <a:lnTo>
                  <a:pt x="615942" y="1707080"/>
                </a:lnTo>
                <a:lnTo>
                  <a:pt x="458661" y="1641932"/>
                </a:lnTo>
                <a:lnTo>
                  <a:pt x="508928" y="1520575"/>
                </a:lnTo>
                <a:lnTo>
                  <a:pt x="480660" y="1504999"/>
                </a:lnTo>
                <a:lnTo>
                  <a:pt x="407307" y="1453832"/>
                </a:lnTo>
                <a:lnTo>
                  <a:pt x="315118" y="1546021"/>
                </a:lnTo>
                <a:lnTo>
                  <a:pt x="194740" y="1425643"/>
                </a:lnTo>
                <a:lnTo>
                  <a:pt x="286894" y="1333489"/>
                </a:lnTo>
                <a:lnTo>
                  <a:pt x="273491" y="1317922"/>
                </a:lnTo>
                <a:lnTo>
                  <a:pt x="218783" y="1232414"/>
                </a:lnTo>
                <a:lnTo>
                  <a:pt x="98828" y="1282101"/>
                </a:lnTo>
                <a:lnTo>
                  <a:pt x="33680" y="1124819"/>
                </a:lnTo>
                <a:lnTo>
                  <a:pt x="152714" y="1075514"/>
                </a:lnTo>
                <a:lnTo>
                  <a:pt x="146043" y="1053048"/>
                </a:lnTo>
                <a:cubicBezTo>
                  <a:pt x="138647" y="1023830"/>
                  <a:pt x="132984" y="993922"/>
                  <a:pt x="129170" y="963438"/>
                </a:cubicBezTo>
                <a:lnTo>
                  <a:pt x="128677" y="955500"/>
                </a:lnTo>
                <a:lnTo>
                  <a:pt x="0" y="955500"/>
                </a:lnTo>
                <a:lnTo>
                  <a:pt x="0" y="785260"/>
                </a:lnTo>
                <a:lnTo>
                  <a:pt x="128814" y="785260"/>
                </a:lnTo>
                <a:lnTo>
                  <a:pt x="134981" y="739025"/>
                </a:lnTo>
                <a:cubicBezTo>
                  <a:pt x="138313" y="720372"/>
                  <a:pt x="142341" y="701961"/>
                  <a:pt x="147040" y="683819"/>
                </a:cubicBezTo>
                <a:lnTo>
                  <a:pt x="152622" y="665208"/>
                </a:lnTo>
                <a:lnTo>
                  <a:pt x="33680" y="615940"/>
                </a:lnTo>
                <a:lnTo>
                  <a:pt x="98828" y="458659"/>
                </a:lnTo>
                <a:lnTo>
                  <a:pt x="219054" y="508459"/>
                </a:lnTo>
                <a:lnTo>
                  <a:pt x="264199" y="435381"/>
                </a:lnTo>
                <a:lnTo>
                  <a:pt x="286732" y="407109"/>
                </a:lnTo>
                <a:lnTo>
                  <a:pt x="194740" y="315117"/>
                </a:lnTo>
                <a:lnTo>
                  <a:pt x="315118" y="194739"/>
                </a:lnTo>
                <a:lnTo>
                  <a:pt x="407197" y="286817"/>
                </a:lnTo>
                <a:lnTo>
                  <a:pt x="460791" y="248268"/>
                </a:lnTo>
                <a:lnTo>
                  <a:pt x="508858" y="220014"/>
                </a:lnTo>
                <a:lnTo>
                  <a:pt x="458661" y="98828"/>
                </a:lnTo>
                <a:lnTo>
                  <a:pt x="615942" y="33679"/>
                </a:lnTo>
                <a:lnTo>
                  <a:pt x="666597" y="155970"/>
                </a:lnTo>
                <a:lnTo>
                  <a:pt x="715891" y="143408"/>
                </a:lnTo>
                <a:lnTo>
                  <a:pt x="785261" y="132820"/>
                </a:lnTo>
                <a:close/>
              </a:path>
            </a:pathLst>
          </a:custGeom>
          <a:solidFill>
            <a:schemeClr val="bg1">
              <a:lumMod val="85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576840" y="1811582"/>
            <a:ext cx="1799087" cy="2872285"/>
            <a:chOff x="3576840" y="1811582"/>
            <a:chExt cx="1799087" cy="2872285"/>
          </a:xfrm>
        </p:grpSpPr>
        <p:grpSp>
          <p:nvGrpSpPr>
            <p:cNvPr id="75" name="组合 74"/>
            <p:cNvGrpSpPr/>
            <p:nvPr/>
          </p:nvGrpSpPr>
          <p:grpSpPr>
            <a:xfrm>
              <a:off x="3576840" y="1811582"/>
              <a:ext cx="1799087" cy="2872285"/>
              <a:chOff x="2628899" y="0"/>
              <a:chExt cx="3924299" cy="6265035"/>
            </a:xfrm>
          </p:grpSpPr>
          <p:sp>
            <p:nvSpPr>
              <p:cNvPr id="76" name="圆角矩形 75"/>
              <p:cNvSpPr/>
              <p:nvPr/>
            </p:nvSpPr>
            <p:spPr>
              <a:xfrm>
                <a:off x="4210045" y="6028676"/>
                <a:ext cx="762006" cy="217706"/>
              </a:xfrm>
              <a:prstGeom prst="roundRect">
                <a:avLst/>
              </a:prstGeom>
              <a:gradFill>
                <a:gsLst>
                  <a:gs pos="53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任意多边形 76"/>
              <p:cNvSpPr/>
              <p:nvPr/>
            </p:nvSpPr>
            <p:spPr>
              <a:xfrm rot="18900000">
                <a:off x="3939602" y="4935998"/>
                <a:ext cx="1302892" cy="1329037"/>
              </a:xfrm>
              <a:custGeom>
                <a:avLst/>
                <a:gdLst>
                  <a:gd name="connsiteX0" fmla="*/ 221518 w 1329080"/>
                  <a:gd name="connsiteY0" fmla="*/ 0 h 1329080"/>
                  <a:gd name="connsiteX1" fmla="*/ 1329080 w 1329080"/>
                  <a:gd name="connsiteY1" fmla="*/ 1107563 h 1329080"/>
                  <a:gd name="connsiteX2" fmla="*/ 1107563 w 1329080"/>
                  <a:gd name="connsiteY2" fmla="*/ 1329080 h 1329080"/>
                  <a:gd name="connsiteX3" fmla="*/ 543947 w 1329080"/>
                  <a:gd name="connsiteY3" fmla="*/ 1329080 h 1329080"/>
                  <a:gd name="connsiteX4" fmla="*/ 0 w 1329080"/>
                  <a:gd name="connsiteY4" fmla="*/ 785133 h 1329080"/>
                  <a:gd name="connsiteX5" fmla="*/ 0 w 1329080"/>
                  <a:gd name="connsiteY5" fmla="*/ 221518 h 1329080"/>
                  <a:gd name="connsiteX6" fmla="*/ 221518 w 1329080"/>
                  <a:gd name="connsiteY6" fmla="*/ 0 h 1329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29080" h="1329080">
                    <a:moveTo>
                      <a:pt x="221518" y="0"/>
                    </a:moveTo>
                    <a:lnTo>
                      <a:pt x="1329080" y="1107563"/>
                    </a:lnTo>
                    <a:cubicBezTo>
                      <a:pt x="1329080" y="1229903"/>
                      <a:pt x="1229903" y="1329080"/>
                      <a:pt x="1107563" y="1329080"/>
                    </a:cubicBezTo>
                    <a:lnTo>
                      <a:pt x="543947" y="1329080"/>
                    </a:lnTo>
                    <a:lnTo>
                      <a:pt x="0" y="785133"/>
                    </a:lnTo>
                    <a:lnTo>
                      <a:pt x="0" y="221518"/>
                    </a:lnTo>
                    <a:cubicBezTo>
                      <a:pt x="0" y="99177"/>
                      <a:pt x="99177" y="0"/>
                      <a:pt x="221518" y="0"/>
                    </a:cubicBezTo>
                    <a:close/>
                  </a:path>
                </a:pathLst>
              </a:custGeom>
              <a:gradFill>
                <a:gsLst>
                  <a:gs pos="48000">
                    <a:schemeClr val="bg1">
                      <a:lumMod val="65000"/>
                    </a:schemeClr>
                  </a:gs>
                  <a:gs pos="100000">
                    <a:schemeClr val="bg1">
                      <a:lumMod val="75000"/>
                      <a:alpha val="82000"/>
                    </a:schemeClr>
                  </a:gs>
                  <a:gs pos="300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任意多边形 77"/>
              <p:cNvSpPr/>
              <p:nvPr/>
            </p:nvSpPr>
            <p:spPr>
              <a:xfrm>
                <a:off x="3748086" y="4667095"/>
                <a:ext cx="1685925" cy="933422"/>
              </a:xfrm>
              <a:custGeom>
                <a:avLst/>
                <a:gdLst>
                  <a:gd name="connsiteX0" fmla="*/ 0 w 1685925"/>
                  <a:gd name="connsiteY0" fmla="*/ 0 h 933452"/>
                  <a:gd name="connsiteX1" fmla="*/ 1685925 w 1685925"/>
                  <a:gd name="connsiteY1" fmla="*/ 0 h 933452"/>
                  <a:gd name="connsiteX2" fmla="*/ 1685925 w 1685925"/>
                  <a:gd name="connsiteY2" fmla="*/ 933452 h 933452"/>
                  <a:gd name="connsiteX3" fmla="*/ 0 w 1685925"/>
                  <a:gd name="connsiteY3" fmla="*/ 933452 h 933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85925" h="933452">
                    <a:moveTo>
                      <a:pt x="0" y="0"/>
                    </a:moveTo>
                    <a:lnTo>
                      <a:pt x="1685925" y="0"/>
                    </a:lnTo>
                    <a:lnTo>
                      <a:pt x="1685925" y="933452"/>
                    </a:lnTo>
                    <a:lnTo>
                      <a:pt x="0" y="933452"/>
                    </a:lnTo>
                    <a:close/>
                  </a:path>
                </a:pathLst>
              </a:custGeom>
              <a:gradFill>
                <a:gsLst>
                  <a:gs pos="88000">
                    <a:schemeClr val="bg1">
                      <a:lumMod val="75000"/>
                    </a:schemeClr>
                  </a:gs>
                  <a:gs pos="51000">
                    <a:schemeClr val="bg1">
                      <a:lumMod val="65000"/>
                    </a:schemeClr>
                  </a:gs>
                  <a:gs pos="64000">
                    <a:schemeClr val="bg1">
                      <a:lumMod val="85000"/>
                    </a:schemeClr>
                  </a:gs>
                  <a:gs pos="76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  <a:gs pos="3000">
                    <a:schemeClr val="bg1">
                      <a:lumMod val="6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9" name="圆角矩形 78"/>
              <p:cNvSpPr/>
              <p:nvPr/>
            </p:nvSpPr>
            <p:spPr>
              <a:xfrm rot="21300000">
                <a:off x="3745776" y="5473669"/>
                <a:ext cx="1674822" cy="82844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圆角矩形 79"/>
              <p:cNvSpPr/>
              <p:nvPr/>
            </p:nvSpPr>
            <p:spPr>
              <a:xfrm rot="21300000">
                <a:off x="3745776" y="5002848"/>
                <a:ext cx="1674822" cy="78826"/>
              </a:xfrm>
              <a:prstGeom prst="roundRect">
                <a:avLst>
                  <a:gd name="adj" fmla="val 18590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1" name="圆角矩形 80"/>
              <p:cNvSpPr/>
              <p:nvPr/>
            </p:nvSpPr>
            <p:spPr>
              <a:xfrm rot="21300000">
                <a:off x="3745776" y="5169520"/>
                <a:ext cx="1674822" cy="78826"/>
              </a:xfrm>
              <a:prstGeom prst="roundRect">
                <a:avLst>
                  <a:gd name="adj" fmla="val 1062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圆角矩形 81"/>
              <p:cNvSpPr/>
              <p:nvPr/>
            </p:nvSpPr>
            <p:spPr>
              <a:xfrm rot="21300000">
                <a:off x="3745776" y="5338332"/>
                <a:ext cx="1674822" cy="78826"/>
              </a:xfrm>
              <a:prstGeom prst="roundRect">
                <a:avLst>
                  <a:gd name="adj" fmla="val 14265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3" name="任意多边形 82"/>
              <p:cNvSpPr/>
              <p:nvPr/>
            </p:nvSpPr>
            <p:spPr>
              <a:xfrm>
                <a:off x="2628899" y="0"/>
                <a:ext cx="3924299" cy="4667095"/>
              </a:xfrm>
              <a:custGeom>
                <a:avLst/>
                <a:gdLst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769902 w 3924300"/>
                  <a:gd name="connsiteY3" fmla="*/ 2726328 h 4667248"/>
                  <a:gd name="connsiteX4" fmla="*/ 3802289 w 3924300"/>
                  <a:gd name="connsiteY4" fmla="*/ 2740482 h 4667248"/>
                  <a:gd name="connsiteX5" fmla="*/ 3076575 w 3924300"/>
                  <a:gd name="connsiteY5" fmla="*/ 4362442 h 4667248"/>
                  <a:gd name="connsiteX6" fmla="*/ 2771769 w 3924300"/>
                  <a:gd name="connsiteY6" fmla="*/ 4667248 h 4667248"/>
                  <a:gd name="connsiteX7" fmla="*/ 1152531 w 3924300"/>
                  <a:gd name="connsiteY7" fmla="*/ 4667248 h 4667248"/>
                  <a:gd name="connsiteX8" fmla="*/ 847725 w 3924300"/>
                  <a:gd name="connsiteY8" fmla="*/ 4362442 h 4667248"/>
                  <a:gd name="connsiteX9" fmla="*/ 165554 w 3924300"/>
                  <a:gd name="connsiteY9" fmla="*/ 2765883 h 4667248"/>
                  <a:gd name="connsiteX10" fmla="*/ 172070 w 3924300"/>
                  <a:gd name="connsiteY10" fmla="*/ 2763013 h 4667248"/>
                  <a:gd name="connsiteX11" fmla="*/ 154196 w 3924300"/>
                  <a:gd name="connsiteY11" fmla="*/ 2725908 h 4667248"/>
                  <a:gd name="connsiteX12" fmla="*/ 0 w 3924300"/>
                  <a:gd name="connsiteY12" fmla="*/ 1962150 h 4667248"/>
                  <a:gd name="connsiteX13" fmla="*/ 1962150 w 3924300"/>
                  <a:gd name="connsiteY13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802289 w 3924300"/>
                  <a:gd name="connsiteY3" fmla="*/ 2740482 h 4667248"/>
                  <a:gd name="connsiteX4" fmla="*/ 3076575 w 3924300"/>
                  <a:gd name="connsiteY4" fmla="*/ 4362442 h 4667248"/>
                  <a:gd name="connsiteX5" fmla="*/ 2771769 w 3924300"/>
                  <a:gd name="connsiteY5" fmla="*/ 4667248 h 4667248"/>
                  <a:gd name="connsiteX6" fmla="*/ 1152531 w 3924300"/>
                  <a:gd name="connsiteY6" fmla="*/ 4667248 h 4667248"/>
                  <a:gd name="connsiteX7" fmla="*/ 847725 w 3924300"/>
                  <a:gd name="connsiteY7" fmla="*/ 4362442 h 4667248"/>
                  <a:gd name="connsiteX8" fmla="*/ 165554 w 3924300"/>
                  <a:gd name="connsiteY8" fmla="*/ 2765883 h 4667248"/>
                  <a:gd name="connsiteX9" fmla="*/ 172070 w 3924300"/>
                  <a:gd name="connsiteY9" fmla="*/ 2763013 h 4667248"/>
                  <a:gd name="connsiteX10" fmla="*/ 154196 w 3924300"/>
                  <a:gd name="connsiteY10" fmla="*/ 2725908 h 4667248"/>
                  <a:gd name="connsiteX11" fmla="*/ 0 w 3924300"/>
                  <a:gd name="connsiteY11" fmla="*/ 1962150 h 4667248"/>
                  <a:gd name="connsiteX12" fmla="*/ 1962150 w 3924300"/>
                  <a:gd name="connsiteY12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924300" h="4667248">
                    <a:moveTo>
                      <a:pt x="1962150" y="0"/>
                    </a:moveTo>
                    <a:cubicBezTo>
                      <a:pt x="3045816" y="0"/>
                      <a:pt x="3924300" y="878484"/>
                      <a:pt x="3924300" y="1962150"/>
                    </a:cubicBezTo>
                    <a:cubicBezTo>
                      <a:pt x="3924300" y="2233067"/>
                      <a:pt x="3869395" y="2491159"/>
                      <a:pt x="3770105" y="2725908"/>
                    </a:cubicBezTo>
                    <a:cubicBezTo>
                      <a:pt x="3628818" y="3125957"/>
                      <a:pt x="3071514" y="3695985"/>
                      <a:pt x="3076575" y="4362442"/>
                    </a:cubicBezTo>
                    <a:cubicBezTo>
                      <a:pt x="3076575" y="4530782"/>
                      <a:pt x="2940109" y="4667248"/>
                      <a:pt x="2771769" y="4667248"/>
                    </a:cubicBezTo>
                    <a:lnTo>
                      <a:pt x="1152531" y="4667248"/>
                    </a:lnTo>
                    <a:cubicBezTo>
                      <a:pt x="984191" y="4667248"/>
                      <a:pt x="847725" y="4530782"/>
                      <a:pt x="847725" y="4362442"/>
                    </a:cubicBezTo>
                    <a:cubicBezTo>
                      <a:pt x="870101" y="3728807"/>
                      <a:pt x="388106" y="3288393"/>
                      <a:pt x="165554" y="2765883"/>
                    </a:cubicBezTo>
                    <a:lnTo>
                      <a:pt x="172070" y="2763013"/>
                    </a:lnTo>
                    <a:lnTo>
                      <a:pt x="154196" y="2725908"/>
                    </a:lnTo>
                    <a:cubicBezTo>
                      <a:pt x="54905" y="2491159"/>
                      <a:pt x="0" y="2233067"/>
                      <a:pt x="0" y="1962150"/>
                    </a:cubicBezTo>
                    <a:cubicBezTo>
                      <a:pt x="0" y="878484"/>
                      <a:pt x="878484" y="0"/>
                      <a:pt x="1962150" y="0"/>
                    </a:cubicBezTo>
                    <a:close/>
                  </a:path>
                </a:pathLst>
              </a:custGeom>
              <a:gradFill flip="none" rotWithShape="1">
                <a:gsLst>
                  <a:gs pos="94000">
                    <a:schemeClr val="bg1"/>
                  </a:gs>
                  <a:gs pos="84000">
                    <a:schemeClr val="bg1"/>
                  </a:gs>
                  <a:gs pos="0">
                    <a:srgbClr val="DADADA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4" name="圆角矩形 83"/>
              <p:cNvSpPr/>
              <p:nvPr/>
            </p:nvSpPr>
            <p:spPr>
              <a:xfrm>
                <a:off x="3710112" y="4705663"/>
                <a:ext cx="1788888" cy="3266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1500">
                    <a:schemeClr val="bg1">
                      <a:lumMod val="85000"/>
                    </a:schemeClr>
                  </a:gs>
                  <a:gs pos="300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5" name="圆角矩形 84"/>
              <p:cNvSpPr/>
              <p:nvPr/>
            </p:nvSpPr>
            <p:spPr>
              <a:xfrm rot="21300000">
                <a:off x="3667322" y="4909817"/>
                <a:ext cx="1831730" cy="7882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6" name="圆角矩形 85"/>
              <p:cNvSpPr/>
              <p:nvPr/>
            </p:nvSpPr>
            <p:spPr>
              <a:xfrm rot="21300000">
                <a:off x="3667322" y="5069954"/>
                <a:ext cx="1831730" cy="7882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7" name="圆角矩形 86"/>
              <p:cNvSpPr/>
              <p:nvPr/>
            </p:nvSpPr>
            <p:spPr>
              <a:xfrm rot="21300000">
                <a:off x="3667322" y="5236631"/>
                <a:ext cx="1831730" cy="7882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8" name="圆角矩形 87"/>
              <p:cNvSpPr/>
              <p:nvPr/>
            </p:nvSpPr>
            <p:spPr>
              <a:xfrm rot="21300000">
                <a:off x="3667322" y="5405447"/>
                <a:ext cx="1831730" cy="7882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9" name="圆角矩形 88"/>
              <p:cNvSpPr/>
              <p:nvPr/>
            </p:nvSpPr>
            <p:spPr>
              <a:xfrm rot="21300000">
                <a:off x="3667322" y="5540786"/>
                <a:ext cx="1831730" cy="8284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0" name="圆角矩形 89"/>
              <p:cNvSpPr/>
              <p:nvPr/>
            </p:nvSpPr>
            <p:spPr>
              <a:xfrm>
                <a:off x="4009766" y="5932936"/>
                <a:ext cx="1178587" cy="35135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1" name="圆角矩形 90"/>
              <p:cNvSpPr/>
              <p:nvPr/>
            </p:nvSpPr>
            <p:spPr>
              <a:xfrm>
                <a:off x="4201537" y="6135967"/>
                <a:ext cx="776005" cy="16226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2" name="任意多边形 91"/>
            <p:cNvSpPr/>
            <p:nvPr/>
          </p:nvSpPr>
          <p:spPr>
            <a:xfrm>
              <a:off x="4062696" y="2994793"/>
              <a:ext cx="582033" cy="582033"/>
            </a:xfrm>
            <a:custGeom>
              <a:avLst/>
              <a:gdLst>
                <a:gd name="connsiteX0" fmla="*/ 870381 w 1740762"/>
                <a:gd name="connsiteY0" fmla="*/ 422211 h 1740760"/>
                <a:gd name="connsiteX1" fmla="*/ 422212 w 1740762"/>
                <a:gd name="connsiteY1" fmla="*/ 870380 h 1740760"/>
                <a:gd name="connsiteX2" fmla="*/ 870381 w 1740762"/>
                <a:gd name="connsiteY2" fmla="*/ 1318549 h 1740760"/>
                <a:gd name="connsiteX3" fmla="*/ 1318550 w 1740762"/>
                <a:gd name="connsiteY3" fmla="*/ 870380 h 1740760"/>
                <a:gd name="connsiteX4" fmla="*/ 870381 w 1740762"/>
                <a:gd name="connsiteY4" fmla="*/ 422211 h 1740760"/>
                <a:gd name="connsiteX5" fmla="*/ 785261 w 1740762"/>
                <a:gd name="connsiteY5" fmla="*/ 0 h 1740760"/>
                <a:gd name="connsiteX6" fmla="*/ 955501 w 1740762"/>
                <a:gd name="connsiteY6" fmla="*/ 0 h 1740760"/>
                <a:gd name="connsiteX7" fmla="*/ 955501 w 1740762"/>
                <a:gd name="connsiteY7" fmla="*/ 134329 h 1740760"/>
                <a:gd name="connsiteX8" fmla="*/ 1014988 w 1740762"/>
                <a:gd name="connsiteY8" fmla="*/ 143408 h 1740760"/>
                <a:gd name="connsiteX9" fmla="*/ 1073317 w 1740762"/>
                <a:gd name="connsiteY9" fmla="*/ 158020 h 1740760"/>
                <a:gd name="connsiteX10" fmla="*/ 1124821 w 1740762"/>
                <a:gd name="connsiteY10" fmla="*/ 33680 h 1740760"/>
                <a:gd name="connsiteX11" fmla="*/ 1282102 w 1740762"/>
                <a:gd name="connsiteY11" fmla="*/ 98828 h 1740760"/>
                <a:gd name="connsiteX12" fmla="*/ 1229998 w 1740762"/>
                <a:gd name="connsiteY12" fmla="*/ 224619 h 1740760"/>
                <a:gd name="connsiteX13" fmla="*/ 1250218 w 1740762"/>
                <a:gd name="connsiteY13" fmla="*/ 235760 h 1740760"/>
                <a:gd name="connsiteX14" fmla="*/ 1327066 w 1740762"/>
                <a:gd name="connsiteY14" fmla="*/ 289364 h 1740760"/>
                <a:gd name="connsiteX15" fmla="*/ 1329143 w 1740762"/>
                <a:gd name="connsiteY15" fmla="*/ 291241 h 1740760"/>
                <a:gd name="connsiteX16" fmla="*/ 1425645 w 1740762"/>
                <a:gd name="connsiteY16" fmla="*/ 194739 h 1740760"/>
                <a:gd name="connsiteX17" fmla="*/ 1546022 w 1740762"/>
                <a:gd name="connsiteY17" fmla="*/ 315117 h 1740760"/>
                <a:gd name="connsiteX18" fmla="*/ 1448558 w 1740762"/>
                <a:gd name="connsiteY18" fmla="*/ 412582 h 1740760"/>
                <a:gd name="connsiteX19" fmla="*/ 1457388 w 1740762"/>
                <a:gd name="connsiteY19" fmla="*/ 422838 h 1740760"/>
                <a:gd name="connsiteX20" fmla="*/ 1514167 w 1740762"/>
                <a:gd name="connsiteY20" fmla="*/ 511583 h 1740760"/>
                <a:gd name="connsiteX21" fmla="*/ 1641935 w 1740762"/>
                <a:gd name="connsiteY21" fmla="*/ 458659 h 1740760"/>
                <a:gd name="connsiteX22" fmla="*/ 1707082 w 1740762"/>
                <a:gd name="connsiteY22" fmla="*/ 615941 h 1740760"/>
                <a:gd name="connsiteX23" fmla="*/ 1579247 w 1740762"/>
                <a:gd name="connsiteY23" fmla="*/ 668892 h 1740760"/>
                <a:gd name="connsiteX24" fmla="*/ 1584835 w 1740762"/>
                <a:gd name="connsiteY24" fmla="*/ 687711 h 1740760"/>
                <a:gd name="connsiteX25" fmla="*/ 1601709 w 1740762"/>
                <a:gd name="connsiteY25" fmla="*/ 777321 h 1740760"/>
                <a:gd name="connsiteX26" fmla="*/ 1602202 w 1740762"/>
                <a:gd name="connsiteY26" fmla="*/ 785260 h 1740760"/>
                <a:gd name="connsiteX27" fmla="*/ 1740762 w 1740762"/>
                <a:gd name="connsiteY27" fmla="*/ 785260 h 1740760"/>
                <a:gd name="connsiteX28" fmla="*/ 1740762 w 1740762"/>
                <a:gd name="connsiteY28" fmla="*/ 955500 h 1740760"/>
                <a:gd name="connsiteX29" fmla="*/ 1602244 w 1740762"/>
                <a:gd name="connsiteY29" fmla="*/ 955500 h 1740760"/>
                <a:gd name="connsiteX30" fmla="*/ 1592412 w 1740762"/>
                <a:gd name="connsiteY30" fmla="*/ 1019928 h 1740760"/>
                <a:gd name="connsiteX31" fmla="*/ 1579385 w 1740762"/>
                <a:gd name="connsiteY31" fmla="*/ 1071925 h 1740760"/>
                <a:gd name="connsiteX32" fmla="*/ 1707082 w 1740762"/>
                <a:gd name="connsiteY32" fmla="*/ 1124819 h 1740760"/>
                <a:gd name="connsiteX33" fmla="*/ 1641935 w 1740762"/>
                <a:gd name="connsiteY33" fmla="*/ 1282101 h 1740760"/>
                <a:gd name="connsiteX34" fmla="*/ 1514336 w 1740762"/>
                <a:gd name="connsiteY34" fmla="*/ 1229247 h 1740760"/>
                <a:gd name="connsiteX35" fmla="*/ 1500059 w 1740762"/>
                <a:gd name="connsiteY35" fmla="*/ 1255158 h 1740760"/>
                <a:gd name="connsiteX36" fmla="*/ 1448892 w 1740762"/>
                <a:gd name="connsiteY36" fmla="*/ 1328512 h 1740760"/>
                <a:gd name="connsiteX37" fmla="*/ 1546022 w 1740762"/>
                <a:gd name="connsiteY37" fmla="*/ 1425643 h 1740760"/>
                <a:gd name="connsiteX38" fmla="*/ 1425645 w 1740762"/>
                <a:gd name="connsiteY38" fmla="*/ 1546021 h 1740760"/>
                <a:gd name="connsiteX39" fmla="*/ 1328549 w 1740762"/>
                <a:gd name="connsiteY39" fmla="*/ 1448925 h 1740760"/>
                <a:gd name="connsiteX40" fmla="*/ 1312981 w 1740762"/>
                <a:gd name="connsiteY40" fmla="*/ 1462328 h 1740760"/>
                <a:gd name="connsiteX41" fmla="*/ 1229762 w 1740762"/>
                <a:gd name="connsiteY41" fmla="*/ 1515571 h 1740760"/>
                <a:gd name="connsiteX42" fmla="*/ 1282102 w 1740762"/>
                <a:gd name="connsiteY42" fmla="*/ 1641932 h 1740760"/>
                <a:gd name="connsiteX43" fmla="*/ 1124821 w 1740762"/>
                <a:gd name="connsiteY43" fmla="*/ 1707080 h 1740760"/>
                <a:gd name="connsiteX44" fmla="*/ 1073151 w 1740762"/>
                <a:gd name="connsiteY44" fmla="*/ 1582339 h 1740760"/>
                <a:gd name="connsiteX45" fmla="*/ 1048108 w 1740762"/>
                <a:gd name="connsiteY45" fmla="*/ 1589775 h 1740760"/>
                <a:gd name="connsiteX46" fmla="*/ 958498 w 1740762"/>
                <a:gd name="connsiteY46" fmla="*/ 1606649 h 1740760"/>
                <a:gd name="connsiteX47" fmla="*/ 955501 w 1740762"/>
                <a:gd name="connsiteY47" fmla="*/ 1606835 h 1740760"/>
                <a:gd name="connsiteX48" fmla="*/ 955501 w 1740762"/>
                <a:gd name="connsiteY48" fmla="*/ 1740760 h 1740760"/>
                <a:gd name="connsiteX49" fmla="*/ 785261 w 1740762"/>
                <a:gd name="connsiteY49" fmla="*/ 1740760 h 1740760"/>
                <a:gd name="connsiteX50" fmla="*/ 785261 w 1740762"/>
                <a:gd name="connsiteY50" fmla="*/ 1607939 h 1740760"/>
                <a:gd name="connsiteX51" fmla="*/ 715891 w 1740762"/>
                <a:gd name="connsiteY51" fmla="*/ 1597352 h 1740760"/>
                <a:gd name="connsiteX52" fmla="*/ 666516 w 1740762"/>
                <a:gd name="connsiteY52" fmla="*/ 1584982 h 1740760"/>
                <a:gd name="connsiteX53" fmla="*/ 615942 w 1740762"/>
                <a:gd name="connsiteY53" fmla="*/ 1707080 h 1740760"/>
                <a:gd name="connsiteX54" fmla="*/ 458661 w 1740762"/>
                <a:gd name="connsiteY54" fmla="*/ 1641932 h 1740760"/>
                <a:gd name="connsiteX55" fmla="*/ 508928 w 1740762"/>
                <a:gd name="connsiteY55" fmla="*/ 1520575 h 1740760"/>
                <a:gd name="connsiteX56" fmla="*/ 480660 w 1740762"/>
                <a:gd name="connsiteY56" fmla="*/ 1504999 h 1740760"/>
                <a:gd name="connsiteX57" fmla="*/ 407307 w 1740762"/>
                <a:gd name="connsiteY57" fmla="*/ 1453832 h 1740760"/>
                <a:gd name="connsiteX58" fmla="*/ 315118 w 1740762"/>
                <a:gd name="connsiteY58" fmla="*/ 1546021 h 1740760"/>
                <a:gd name="connsiteX59" fmla="*/ 194740 w 1740762"/>
                <a:gd name="connsiteY59" fmla="*/ 1425643 h 1740760"/>
                <a:gd name="connsiteX60" fmla="*/ 286894 w 1740762"/>
                <a:gd name="connsiteY60" fmla="*/ 1333489 h 1740760"/>
                <a:gd name="connsiteX61" fmla="*/ 273491 w 1740762"/>
                <a:gd name="connsiteY61" fmla="*/ 1317922 h 1740760"/>
                <a:gd name="connsiteX62" fmla="*/ 218783 w 1740762"/>
                <a:gd name="connsiteY62" fmla="*/ 1232414 h 1740760"/>
                <a:gd name="connsiteX63" fmla="*/ 98828 w 1740762"/>
                <a:gd name="connsiteY63" fmla="*/ 1282101 h 1740760"/>
                <a:gd name="connsiteX64" fmla="*/ 33680 w 1740762"/>
                <a:gd name="connsiteY64" fmla="*/ 1124819 h 1740760"/>
                <a:gd name="connsiteX65" fmla="*/ 152714 w 1740762"/>
                <a:gd name="connsiteY65" fmla="*/ 1075514 h 1740760"/>
                <a:gd name="connsiteX66" fmla="*/ 146043 w 1740762"/>
                <a:gd name="connsiteY66" fmla="*/ 1053048 h 1740760"/>
                <a:gd name="connsiteX67" fmla="*/ 129170 w 1740762"/>
                <a:gd name="connsiteY67" fmla="*/ 963438 h 1740760"/>
                <a:gd name="connsiteX68" fmla="*/ 128677 w 1740762"/>
                <a:gd name="connsiteY68" fmla="*/ 955500 h 1740760"/>
                <a:gd name="connsiteX69" fmla="*/ 0 w 1740762"/>
                <a:gd name="connsiteY69" fmla="*/ 955500 h 1740760"/>
                <a:gd name="connsiteX70" fmla="*/ 0 w 1740762"/>
                <a:gd name="connsiteY70" fmla="*/ 785260 h 1740760"/>
                <a:gd name="connsiteX71" fmla="*/ 128814 w 1740762"/>
                <a:gd name="connsiteY71" fmla="*/ 785260 h 1740760"/>
                <a:gd name="connsiteX72" fmla="*/ 134981 w 1740762"/>
                <a:gd name="connsiteY72" fmla="*/ 739025 h 1740760"/>
                <a:gd name="connsiteX73" fmla="*/ 147040 w 1740762"/>
                <a:gd name="connsiteY73" fmla="*/ 683819 h 1740760"/>
                <a:gd name="connsiteX74" fmla="*/ 152622 w 1740762"/>
                <a:gd name="connsiteY74" fmla="*/ 665208 h 1740760"/>
                <a:gd name="connsiteX75" fmla="*/ 33680 w 1740762"/>
                <a:gd name="connsiteY75" fmla="*/ 615940 h 1740760"/>
                <a:gd name="connsiteX76" fmla="*/ 98828 w 1740762"/>
                <a:gd name="connsiteY76" fmla="*/ 458659 h 1740760"/>
                <a:gd name="connsiteX77" fmla="*/ 219054 w 1740762"/>
                <a:gd name="connsiteY77" fmla="*/ 508459 h 1740760"/>
                <a:gd name="connsiteX78" fmla="*/ 264199 w 1740762"/>
                <a:gd name="connsiteY78" fmla="*/ 435381 h 1740760"/>
                <a:gd name="connsiteX79" fmla="*/ 286732 w 1740762"/>
                <a:gd name="connsiteY79" fmla="*/ 407109 h 1740760"/>
                <a:gd name="connsiteX80" fmla="*/ 194740 w 1740762"/>
                <a:gd name="connsiteY80" fmla="*/ 315117 h 1740760"/>
                <a:gd name="connsiteX81" fmla="*/ 315118 w 1740762"/>
                <a:gd name="connsiteY81" fmla="*/ 194739 h 1740760"/>
                <a:gd name="connsiteX82" fmla="*/ 407197 w 1740762"/>
                <a:gd name="connsiteY82" fmla="*/ 286817 h 1740760"/>
                <a:gd name="connsiteX83" fmla="*/ 460791 w 1740762"/>
                <a:gd name="connsiteY83" fmla="*/ 248268 h 1740760"/>
                <a:gd name="connsiteX84" fmla="*/ 508858 w 1740762"/>
                <a:gd name="connsiteY84" fmla="*/ 220014 h 1740760"/>
                <a:gd name="connsiteX85" fmla="*/ 458661 w 1740762"/>
                <a:gd name="connsiteY85" fmla="*/ 98828 h 1740760"/>
                <a:gd name="connsiteX86" fmla="*/ 615942 w 1740762"/>
                <a:gd name="connsiteY86" fmla="*/ 33679 h 1740760"/>
                <a:gd name="connsiteX87" fmla="*/ 666597 w 1740762"/>
                <a:gd name="connsiteY87" fmla="*/ 155970 h 1740760"/>
                <a:gd name="connsiteX88" fmla="*/ 715891 w 1740762"/>
                <a:gd name="connsiteY88" fmla="*/ 143408 h 1740760"/>
                <a:gd name="connsiteX89" fmla="*/ 785261 w 1740762"/>
                <a:gd name="connsiteY89" fmla="*/ 132820 h 174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740762" h="1740760">
                  <a:moveTo>
                    <a:pt x="870381" y="422211"/>
                  </a:moveTo>
                  <a:cubicBezTo>
                    <a:pt x="622864" y="422211"/>
                    <a:pt x="422212" y="622863"/>
                    <a:pt x="422212" y="870380"/>
                  </a:cubicBezTo>
                  <a:cubicBezTo>
                    <a:pt x="422212" y="1117897"/>
                    <a:pt x="622864" y="1318549"/>
                    <a:pt x="870381" y="1318549"/>
                  </a:cubicBezTo>
                  <a:cubicBezTo>
                    <a:pt x="1117898" y="1318549"/>
                    <a:pt x="1318550" y="1117897"/>
                    <a:pt x="1318550" y="870380"/>
                  </a:cubicBezTo>
                  <a:cubicBezTo>
                    <a:pt x="1318550" y="622863"/>
                    <a:pt x="1117898" y="422211"/>
                    <a:pt x="870381" y="422211"/>
                  </a:cubicBezTo>
                  <a:close/>
                  <a:moveTo>
                    <a:pt x="785261" y="0"/>
                  </a:moveTo>
                  <a:lnTo>
                    <a:pt x="955501" y="0"/>
                  </a:lnTo>
                  <a:lnTo>
                    <a:pt x="955501" y="134329"/>
                  </a:lnTo>
                  <a:lnTo>
                    <a:pt x="1014988" y="143408"/>
                  </a:lnTo>
                  <a:lnTo>
                    <a:pt x="1073317" y="158020"/>
                  </a:lnTo>
                  <a:lnTo>
                    <a:pt x="1124821" y="33680"/>
                  </a:lnTo>
                  <a:lnTo>
                    <a:pt x="1282102" y="98828"/>
                  </a:lnTo>
                  <a:lnTo>
                    <a:pt x="1229998" y="224619"/>
                  </a:lnTo>
                  <a:lnTo>
                    <a:pt x="1250218" y="235760"/>
                  </a:lnTo>
                  <a:cubicBezTo>
                    <a:pt x="1276992" y="252029"/>
                    <a:pt x="1302655" y="269943"/>
                    <a:pt x="1327066" y="289364"/>
                  </a:cubicBezTo>
                  <a:lnTo>
                    <a:pt x="1329143" y="291241"/>
                  </a:lnTo>
                  <a:lnTo>
                    <a:pt x="1425645" y="194739"/>
                  </a:lnTo>
                  <a:lnTo>
                    <a:pt x="1546022" y="315117"/>
                  </a:lnTo>
                  <a:lnTo>
                    <a:pt x="1448558" y="412582"/>
                  </a:lnTo>
                  <a:lnTo>
                    <a:pt x="1457388" y="422838"/>
                  </a:lnTo>
                  <a:lnTo>
                    <a:pt x="1514167" y="511583"/>
                  </a:lnTo>
                  <a:lnTo>
                    <a:pt x="1641935" y="458659"/>
                  </a:lnTo>
                  <a:lnTo>
                    <a:pt x="1707082" y="615941"/>
                  </a:lnTo>
                  <a:lnTo>
                    <a:pt x="1579247" y="668892"/>
                  </a:lnTo>
                  <a:lnTo>
                    <a:pt x="1584835" y="687711"/>
                  </a:lnTo>
                  <a:cubicBezTo>
                    <a:pt x="1592232" y="716929"/>
                    <a:pt x="1597895" y="746838"/>
                    <a:pt x="1601709" y="777321"/>
                  </a:cubicBezTo>
                  <a:lnTo>
                    <a:pt x="1602202" y="785260"/>
                  </a:lnTo>
                  <a:lnTo>
                    <a:pt x="1740762" y="785260"/>
                  </a:lnTo>
                  <a:lnTo>
                    <a:pt x="1740762" y="955500"/>
                  </a:lnTo>
                  <a:lnTo>
                    <a:pt x="1602244" y="955500"/>
                  </a:lnTo>
                  <a:lnTo>
                    <a:pt x="1592412" y="1019928"/>
                  </a:lnTo>
                  <a:lnTo>
                    <a:pt x="1579385" y="1071925"/>
                  </a:lnTo>
                  <a:lnTo>
                    <a:pt x="1707082" y="1124819"/>
                  </a:lnTo>
                  <a:lnTo>
                    <a:pt x="1641935" y="1282101"/>
                  </a:lnTo>
                  <a:lnTo>
                    <a:pt x="1514336" y="1229247"/>
                  </a:lnTo>
                  <a:lnTo>
                    <a:pt x="1500059" y="1255158"/>
                  </a:lnTo>
                  <a:lnTo>
                    <a:pt x="1448892" y="1328512"/>
                  </a:lnTo>
                  <a:lnTo>
                    <a:pt x="1546022" y="1425643"/>
                  </a:lnTo>
                  <a:lnTo>
                    <a:pt x="1425645" y="1546021"/>
                  </a:lnTo>
                  <a:lnTo>
                    <a:pt x="1328549" y="1448925"/>
                  </a:lnTo>
                  <a:lnTo>
                    <a:pt x="1312981" y="1462328"/>
                  </a:lnTo>
                  <a:lnTo>
                    <a:pt x="1229762" y="1515571"/>
                  </a:lnTo>
                  <a:lnTo>
                    <a:pt x="1282102" y="1641932"/>
                  </a:lnTo>
                  <a:lnTo>
                    <a:pt x="1124821" y="1707080"/>
                  </a:lnTo>
                  <a:lnTo>
                    <a:pt x="1073151" y="1582339"/>
                  </a:lnTo>
                  <a:lnTo>
                    <a:pt x="1048108" y="1589775"/>
                  </a:lnTo>
                  <a:cubicBezTo>
                    <a:pt x="1018890" y="1597172"/>
                    <a:pt x="988981" y="1602835"/>
                    <a:pt x="958498" y="1606649"/>
                  </a:cubicBezTo>
                  <a:lnTo>
                    <a:pt x="955501" y="1606835"/>
                  </a:lnTo>
                  <a:lnTo>
                    <a:pt x="955501" y="1740760"/>
                  </a:lnTo>
                  <a:lnTo>
                    <a:pt x="785261" y="1740760"/>
                  </a:lnTo>
                  <a:lnTo>
                    <a:pt x="785261" y="1607939"/>
                  </a:lnTo>
                  <a:lnTo>
                    <a:pt x="715891" y="1597352"/>
                  </a:lnTo>
                  <a:lnTo>
                    <a:pt x="666516" y="1584982"/>
                  </a:lnTo>
                  <a:lnTo>
                    <a:pt x="615942" y="1707080"/>
                  </a:lnTo>
                  <a:lnTo>
                    <a:pt x="458661" y="1641932"/>
                  </a:lnTo>
                  <a:lnTo>
                    <a:pt x="508928" y="1520575"/>
                  </a:lnTo>
                  <a:lnTo>
                    <a:pt x="480660" y="1504999"/>
                  </a:lnTo>
                  <a:lnTo>
                    <a:pt x="407307" y="1453832"/>
                  </a:lnTo>
                  <a:lnTo>
                    <a:pt x="315118" y="1546021"/>
                  </a:lnTo>
                  <a:lnTo>
                    <a:pt x="194740" y="1425643"/>
                  </a:lnTo>
                  <a:lnTo>
                    <a:pt x="286894" y="1333489"/>
                  </a:lnTo>
                  <a:lnTo>
                    <a:pt x="273491" y="1317922"/>
                  </a:lnTo>
                  <a:lnTo>
                    <a:pt x="218783" y="1232414"/>
                  </a:lnTo>
                  <a:lnTo>
                    <a:pt x="98828" y="1282101"/>
                  </a:lnTo>
                  <a:lnTo>
                    <a:pt x="33680" y="1124819"/>
                  </a:lnTo>
                  <a:lnTo>
                    <a:pt x="152714" y="1075514"/>
                  </a:lnTo>
                  <a:lnTo>
                    <a:pt x="146043" y="1053048"/>
                  </a:lnTo>
                  <a:cubicBezTo>
                    <a:pt x="138647" y="1023830"/>
                    <a:pt x="132984" y="993922"/>
                    <a:pt x="129170" y="963438"/>
                  </a:cubicBezTo>
                  <a:lnTo>
                    <a:pt x="128677" y="955500"/>
                  </a:lnTo>
                  <a:lnTo>
                    <a:pt x="0" y="955500"/>
                  </a:lnTo>
                  <a:lnTo>
                    <a:pt x="0" y="785260"/>
                  </a:lnTo>
                  <a:lnTo>
                    <a:pt x="128814" y="785260"/>
                  </a:lnTo>
                  <a:lnTo>
                    <a:pt x="134981" y="739025"/>
                  </a:lnTo>
                  <a:cubicBezTo>
                    <a:pt x="138313" y="720372"/>
                    <a:pt x="142341" y="701961"/>
                    <a:pt x="147040" y="683819"/>
                  </a:cubicBezTo>
                  <a:lnTo>
                    <a:pt x="152622" y="665208"/>
                  </a:lnTo>
                  <a:lnTo>
                    <a:pt x="33680" y="615940"/>
                  </a:lnTo>
                  <a:lnTo>
                    <a:pt x="98828" y="458659"/>
                  </a:lnTo>
                  <a:lnTo>
                    <a:pt x="219054" y="508459"/>
                  </a:lnTo>
                  <a:lnTo>
                    <a:pt x="264199" y="435381"/>
                  </a:lnTo>
                  <a:lnTo>
                    <a:pt x="286732" y="407109"/>
                  </a:lnTo>
                  <a:lnTo>
                    <a:pt x="194740" y="315117"/>
                  </a:lnTo>
                  <a:lnTo>
                    <a:pt x="315118" y="194739"/>
                  </a:lnTo>
                  <a:lnTo>
                    <a:pt x="407197" y="286817"/>
                  </a:lnTo>
                  <a:lnTo>
                    <a:pt x="460791" y="248268"/>
                  </a:lnTo>
                  <a:lnTo>
                    <a:pt x="508858" y="220014"/>
                  </a:lnTo>
                  <a:lnTo>
                    <a:pt x="458661" y="98828"/>
                  </a:lnTo>
                  <a:lnTo>
                    <a:pt x="615942" y="33679"/>
                  </a:lnTo>
                  <a:lnTo>
                    <a:pt x="666597" y="155970"/>
                  </a:lnTo>
                  <a:lnTo>
                    <a:pt x="715891" y="143408"/>
                  </a:lnTo>
                  <a:lnTo>
                    <a:pt x="785261" y="13282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3" name="任意多边形 92"/>
            <p:cNvSpPr/>
            <p:nvPr/>
          </p:nvSpPr>
          <p:spPr>
            <a:xfrm>
              <a:off x="4579937" y="2842477"/>
              <a:ext cx="435232" cy="435232"/>
            </a:xfrm>
            <a:custGeom>
              <a:avLst/>
              <a:gdLst>
                <a:gd name="connsiteX0" fmla="*/ 870381 w 1740762"/>
                <a:gd name="connsiteY0" fmla="*/ 422211 h 1740760"/>
                <a:gd name="connsiteX1" fmla="*/ 422212 w 1740762"/>
                <a:gd name="connsiteY1" fmla="*/ 870380 h 1740760"/>
                <a:gd name="connsiteX2" fmla="*/ 870381 w 1740762"/>
                <a:gd name="connsiteY2" fmla="*/ 1318549 h 1740760"/>
                <a:gd name="connsiteX3" fmla="*/ 1318550 w 1740762"/>
                <a:gd name="connsiteY3" fmla="*/ 870380 h 1740760"/>
                <a:gd name="connsiteX4" fmla="*/ 870381 w 1740762"/>
                <a:gd name="connsiteY4" fmla="*/ 422211 h 1740760"/>
                <a:gd name="connsiteX5" fmla="*/ 785261 w 1740762"/>
                <a:gd name="connsiteY5" fmla="*/ 0 h 1740760"/>
                <a:gd name="connsiteX6" fmla="*/ 955501 w 1740762"/>
                <a:gd name="connsiteY6" fmla="*/ 0 h 1740760"/>
                <a:gd name="connsiteX7" fmla="*/ 955501 w 1740762"/>
                <a:gd name="connsiteY7" fmla="*/ 134329 h 1740760"/>
                <a:gd name="connsiteX8" fmla="*/ 1014988 w 1740762"/>
                <a:gd name="connsiteY8" fmla="*/ 143408 h 1740760"/>
                <a:gd name="connsiteX9" fmla="*/ 1073317 w 1740762"/>
                <a:gd name="connsiteY9" fmla="*/ 158020 h 1740760"/>
                <a:gd name="connsiteX10" fmla="*/ 1124821 w 1740762"/>
                <a:gd name="connsiteY10" fmla="*/ 33680 h 1740760"/>
                <a:gd name="connsiteX11" fmla="*/ 1282102 w 1740762"/>
                <a:gd name="connsiteY11" fmla="*/ 98828 h 1740760"/>
                <a:gd name="connsiteX12" fmla="*/ 1229998 w 1740762"/>
                <a:gd name="connsiteY12" fmla="*/ 224619 h 1740760"/>
                <a:gd name="connsiteX13" fmla="*/ 1250218 w 1740762"/>
                <a:gd name="connsiteY13" fmla="*/ 235760 h 1740760"/>
                <a:gd name="connsiteX14" fmla="*/ 1327066 w 1740762"/>
                <a:gd name="connsiteY14" fmla="*/ 289364 h 1740760"/>
                <a:gd name="connsiteX15" fmla="*/ 1329143 w 1740762"/>
                <a:gd name="connsiteY15" fmla="*/ 291241 h 1740760"/>
                <a:gd name="connsiteX16" fmla="*/ 1425645 w 1740762"/>
                <a:gd name="connsiteY16" fmla="*/ 194739 h 1740760"/>
                <a:gd name="connsiteX17" fmla="*/ 1546022 w 1740762"/>
                <a:gd name="connsiteY17" fmla="*/ 315117 h 1740760"/>
                <a:gd name="connsiteX18" fmla="*/ 1448558 w 1740762"/>
                <a:gd name="connsiteY18" fmla="*/ 412582 h 1740760"/>
                <a:gd name="connsiteX19" fmla="*/ 1457388 w 1740762"/>
                <a:gd name="connsiteY19" fmla="*/ 422838 h 1740760"/>
                <a:gd name="connsiteX20" fmla="*/ 1514167 w 1740762"/>
                <a:gd name="connsiteY20" fmla="*/ 511583 h 1740760"/>
                <a:gd name="connsiteX21" fmla="*/ 1641935 w 1740762"/>
                <a:gd name="connsiteY21" fmla="*/ 458659 h 1740760"/>
                <a:gd name="connsiteX22" fmla="*/ 1707082 w 1740762"/>
                <a:gd name="connsiteY22" fmla="*/ 615941 h 1740760"/>
                <a:gd name="connsiteX23" fmla="*/ 1579247 w 1740762"/>
                <a:gd name="connsiteY23" fmla="*/ 668892 h 1740760"/>
                <a:gd name="connsiteX24" fmla="*/ 1584835 w 1740762"/>
                <a:gd name="connsiteY24" fmla="*/ 687711 h 1740760"/>
                <a:gd name="connsiteX25" fmla="*/ 1601709 w 1740762"/>
                <a:gd name="connsiteY25" fmla="*/ 777321 h 1740760"/>
                <a:gd name="connsiteX26" fmla="*/ 1602202 w 1740762"/>
                <a:gd name="connsiteY26" fmla="*/ 785260 h 1740760"/>
                <a:gd name="connsiteX27" fmla="*/ 1740762 w 1740762"/>
                <a:gd name="connsiteY27" fmla="*/ 785260 h 1740760"/>
                <a:gd name="connsiteX28" fmla="*/ 1740762 w 1740762"/>
                <a:gd name="connsiteY28" fmla="*/ 955500 h 1740760"/>
                <a:gd name="connsiteX29" fmla="*/ 1602244 w 1740762"/>
                <a:gd name="connsiteY29" fmla="*/ 955500 h 1740760"/>
                <a:gd name="connsiteX30" fmla="*/ 1592412 w 1740762"/>
                <a:gd name="connsiteY30" fmla="*/ 1019928 h 1740760"/>
                <a:gd name="connsiteX31" fmla="*/ 1579385 w 1740762"/>
                <a:gd name="connsiteY31" fmla="*/ 1071925 h 1740760"/>
                <a:gd name="connsiteX32" fmla="*/ 1707082 w 1740762"/>
                <a:gd name="connsiteY32" fmla="*/ 1124819 h 1740760"/>
                <a:gd name="connsiteX33" fmla="*/ 1641935 w 1740762"/>
                <a:gd name="connsiteY33" fmla="*/ 1282101 h 1740760"/>
                <a:gd name="connsiteX34" fmla="*/ 1514336 w 1740762"/>
                <a:gd name="connsiteY34" fmla="*/ 1229247 h 1740760"/>
                <a:gd name="connsiteX35" fmla="*/ 1500059 w 1740762"/>
                <a:gd name="connsiteY35" fmla="*/ 1255158 h 1740760"/>
                <a:gd name="connsiteX36" fmla="*/ 1448892 w 1740762"/>
                <a:gd name="connsiteY36" fmla="*/ 1328512 h 1740760"/>
                <a:gd name="connsiteX37" fmla="*/ 1546022 w 1740762"/>
                <a:gd name="connsiteY37" fmla="*/ 1425643 h 1740760"/>
                <a:gd name="connsiteX38" fmla="*/ 1425645 w 1740762"/>
                <a:gd name="connsiteY38" fmla="*/ 1546021 h 1740760"/>
                <a:gd name="connsiteX39" fmla="*/ 1328549 w 1740762"/>
                <a:gd name="connsiteY39" fmla="*/ 1448925 h 1740760"/>
                <a:gd name="connsiteX40" fmla="*/ 1312981 w 1740762"/>
                <a:gd name="connsiteY40" fmla="*/ 1462328 h 1740760"/>
                <a:gd name="connsiteX41" fmla="*/ 1229762 w 1740762"/>
                <a:gd name="connsiteY41" fmla="*/ 1515571 h 1740760"/>
                <a:gd name="connsiteX42" fmla="*/ 1282102 w 1740762"/>
                <a:gd name="connsiteY42" fmla="*/ 1641932 h 1740760"/>
                <a:gd name="connsiteX43" fmla="*/ 1124821 w 1740762"/>
                <a:gd name="connsiteY43" fmla="*/ 1707080 h 1740760"/>
                <a:gd name="connsiteX44" fmla="*/ 1073151 w 1740762"/>
                <a:gd name="connsiteY44" fmla="*/ 1582339 h 1740760"/>
                <a:gd name="connsiteX45" fmla="*/ 1048108 w 1740762"/>
                <a:gd name="connsiteY45" fmla="*/ 1589775 h 1740760"/>
                <a:gd name="connsiteX46" fmla="*/ 958498 w 1740762"/>
                <a:gd name="connsiteY46" fmla="*/ 1606649 h 1740760"/>
                <a:gd name="connsiteX47" fmla="*/ 955501 w 1740762"/>
                <a:gd name="connsiteY47" fmla="*/ 1606835 h 1740760"/>
                <a:gd name="connsiteX48" fmla="*/ 955501 w 1740762"/>
                <a:gd name="connsiteY48" fmla="*/ 1740760 h 1740760"/>
                <a:gd name="connsiteX49" fmla="*/ 785261 w 1740762"/>
                <a:gd name="connsiteY49" fmla="*/ 1740760 h 1740760"/>
                <a:gd name="connsiteX50" fmla="*/ 785261 w 1740762"/>
                <a:gd name="connsiteY50" fmla="*/ 1607939 h 1740760"/>
                <a:gd name="connsiteX51" fmla="*/ 715891 w 1740762"/>
                <a:gd name="connsiteY51" fmla="*/ 1597352 h 1740760"/>
                <a:gd name="connsiteX52" fmla="*/ 666516 w 1740762"/>
                <a:gd name="connsiteY52" fmla="*/ 1584982 h 1740760"/>
                <a:gd name="connsiteX53" fmla="*/ 615942 w 1740762"/>
                <a:gd name="connsiteY53" fmla="*/ 1707080 h 1740760"/>
                <a:gd name="connsiteX54" fmla="*/ 458661 w 1740762"/>
                <a:gd name="connsiteY54" fmla="*/ 1641932 h 1740760"/>
                <a:gd name="connsiteX55" fmla="*/ 508928 w 1740762"/>
                <a:gd name="connsiteY55" fmla="*/ 1520575 h 1740760"/>
                <a:gd name="connsiteX56" fmla="*/ 480660 w 1740762"/>
                <a:gd name="connsiteY56" fmla="*/ 1504999 h 1740760"/>
                <a:gd name="connsiteX57" fmla="*/ 407307 w 1740762"/>
                <a:gd name="connsiteY57" fmla="*/ 1453832 h 1740760"/>
                <a:gd name="connsiteX58" fmla="*/ 315118 w 1740762"/>
                <a:gd name="connsiteY58" fmla="*/ 1546021 h 1740760"/>
                <a:gd name="connsiteX59" fmla="*/ 194740 w 1740762"/>
                <a:gd name="connsiteY59" fmla="*/ 1425643 h 1740760"/>
                <a:gd name="connsiteX60" fmla="*/ 286894 w 1740762"/>
                <a:gd name="connsiteY60" fmla="*/ 1333489 h 1740760"/>
                <a:gd name="connsiteX61" fmla="*/ 273491 w 1740762"/>
                <a:gd name="connsiteY61" fmla="*/ 1317922 h 1740760"/>
                <a:gd name="connsiteX62" fmla="*/ 218783 w 1740762"/>
                <a:gd name="connsiteY62" fmla="*/ 1232414 h 1740760"/>
                <a:gd name="connsiteX63" fmla="*/ 98828 w 1740762"/>
                <a:gd name="connsiteY63" fmla="*/ 1282101 h 1740760"/>
                <a:gd name="connsiteX64" fmla="*/ 33680 w 1740762"/>
                <a:gd name="connsiteY64" fmla="*/ 1124819 h 1740760"/>
                <a:gd name="connsiteX65" fmla="*/ 152714 w 1740762"/>
                <a:gd name="connsiteY65" fmla="*/ 1075514 h 1740760"/>
                <a:gd name="connsiteX66" fmla="*/ 146043 w 1740762"/>
                <a:gd name="connsiteY66" fmla="*/ 1053048 h 1740760"/>
                <a:gd name="connsiteX67" fmla="*/ 129170 w 1740762"/>
                <a:gd name="connsiteY67" fmla="*/ 963438 h 1740760"/>
                <a:gd name="connsiteX68" fmla="*/ 128677 w 1740762"/>
                <a:gd name="connsiteY68" fmla="*/ 955500 h 1740760"/>
                <a:gd name="connsiteX69" fmla="*/ 0 w 1740762"/>
                <a:gd name="connsiteY69" fmla="*/ 955500 h 1740760"/>
                <a:gd name="connsiteX70" fmla="*/ 0 w 1740762"/>
                <a:gd name="connsiteY70" fmla="*/ 785260 h 1740760"/>
                <a:gd name="connsiteX71" fmla="*/ 128814 w 1740762"/>
                <a:gd name="connsiteY71" fmla="*/ 785260 h 1740760"/>
                <a:gd name="connsiteX72" fmla="*/ 134981 w 1740762"/>
                <a:gd name="connsiteY72" fmla="*/ 739025 h 1740760"/>
                <a:gd name="connsiteX73" fmla="*/ 147040 w 1740762"/>
                <a:gd name="connsiteY73" fmla="*/ 683819 h 1740760"/>
                <a:gd name="connsiteX74" fmla="*/ 152622 w 1740762"/>
                <a:gd name="connsiteY74" fmla="*/ 665208 h 1740760"/>
                <a:gd name="connsiteX75" fmla="*/ 33680 w 1740762"/>
                <a:gd name="connsiteY75" fmla="*/ 615940 h 1740760"/>
                <a:gd name="connsiteX76" fmla="*/ 98828 w 1740762"/>
                <a:gd name="connsiteY76" fmla="*/ 458659 h 1740760"/>
                <a:gd name="connsiteX77" fmla="*/ 219054 w 1740762"/>
                <a:gd name="connsiteY77" fmla="*/ 508459 h 1740760"/>
                <a:gd name="connsiteX78" fmla="*/ 264199 w 1740762"/>
                <a:gd name="connsiteY78" fmla="*/ 435381 h 1740760"/>
                <a:gd name="connsiteX79" fmla="*/ 286732 w 1740762"/>
                <a:gd name="connsiteY79" fmla="*/ 407109 h 1740760"/>
                <a:gd name="connsiteX80" fmla="*/ 194740 w 1740762"/>
                <a:gd name="connsiteY80" fmla="*/ 315117 h 1740760"/>
                <a:gd name="connsiteX81" fmla="*/ 315118 w 1740762"/>
                <a:gd name="connsiteY81" fmla="*/ 194739 h 1740760"/>
                <a:gd name="connsiteX82" fmla="*/ 407197 w 1740762"/>
                <a:gd name="connsiteY82" fmla="*/ 286817 h 1740760"/>
                <a:gd name="connsiteX83" fmla="*/ 460791 w 1740762"/>
                <a:gd name="connsiteY83" fmla="*/ 248268 h 1740760"/>
                <a:gd name="connsiteX84" fmla="*/ 508858 w 1740762"/>
                <a:gd name="connsiteY84" fmla="*/ 220014 h 1740760"/>
                <a:gd name="connsiteX85" fmla="*/ 458661 w 1740762"/>
                <a:gd name="connsiteY85" fmla="*/ 98828 h 1740760"/>
                <a:gd name="connsiteX86" fmla="*/ 615942 w 1740762"/>
                <a:gd name="connsiteY86" fmla="*/ 33679 h 1740760"/>
                <a:gd name="connsiteX87" fmla="*/ 666597 w 1740762"/>
                <a:gd name="connsiteY87" fmla="*/ 155970 h 1740760"/>
                <a:gd name="connsiteX88" fmla="*/ 715891 w 1740762"/>
                <a:gd name="connsiteY88" fmla="*/ 143408 h 1740760"/>
                <a:gd name="connsiteX89" fmla="*/ 785261 w 1740762"/>
                <a:gd name="connsiteY89" fmla="*/ 132820 h 174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740762" h="1740760">
                  <a:moveTo>
                    <a:pt x="870381" y="422211"/>
                  </a:moveTo>
                  <a:cubicBezTo>
                    <a:pt x="622864" y="422211"/>
                    <a:pt x="422212" y="622863"/>
                    <a:pt x="422212" y="870380"/>
                  </a:cubicBezTo>
                  <a:cubicBezTo>
                    <a:pt x="422212" y="1117897"/>
                    <a:pt x="622864" y="1318549"/>
                    <a:pt x="870381" y="1318549"/>
                  </a:cubicBezTo>
                  <a:cubicBezTo>
                    <a:pt x="1117898" y="1318549"/>
                    <a:pt x="1318550" y="1117897"/>
                    <a:pt x="1318550" y="870380"/>
                  </a:cubicBezTo>
                  <a:cubicBezTo>
                    <a:pt x="1318550" y="622863"/>
                    <a:pt x="1117898" y="422211"/>
                    <a:pt x="870381" y="422211"/>
                  </a:cubicBezTo>
                  <a:close/>
                  <a:moveTo>
                    <a:pt x="785261" y="0"/>
                  </a:moveTo>
                  <a:lnTo>
                    <a:pt x="955501" y="0"/>
                  </a:lnTo>
                  <a:lnTo>
                    <a:pt x="955501" y="134329"/>
                  </a:lnTo>
                  <a:lnTo>
                    <a:pt x="1014988" y="143408"/>
                  </a:lnTo>
                  <a:lnTo>
                    <a:pt x="1073317" y="158020"/>
                  </a:lnTo>
                  <a:lnTo>
                    <a:pt x="1124821" y="33680"/>
                  </a:lnTo>
                  <a:lnTo>
                    <a:pt x="1282102" y="98828"/>
                  </a:lnTo>
                  <a:lnTo>
                    <a:pt x="1229998" y="224619"/>
                  </a:lnTo>
                  <a:lnTo>
                    <a:pt x="1250218" y="235760"/>
                  </a:lnTo>
                  <a:cubicBezTo>
                    <a:pt x="1276992" y="252029"/>
                    <a:pt x="1302655" y="269943"/>
                    <a:pt x="1327066" y="289364"/>
                  </a:cubicBezTo>
                  <a:lnTo>
                    <a:pt x="1329143" y="291241"/>
                  </a:lnTo>
                  <a:lnTo>
                    <a:pt x="1425645" y="194739"/>
                  </a:lnTo>
                  <a:lnTo>
                    <a:pt x="1546022" y="315117"/>
                  </a:lnTo>
                  <a:lnTo>
                    <a:pt x="1448558" y="412582"/>
                  </a:lnTo>
                  <a:lnTo>
                    <a:pt x="1457388" y="422838"/>
                  </a:lnTo>
                  <a:lnTo>
                    <a:pt x="1514167" y="511583"/>
                  </a:lnTo>
                  <a:lnTo>
                    <a:pt x="1641935" y="458659"/>
                  </a:lnTo>
                  <a:lnTo>
                    <a:pt x="1707082" y="615941"/>
                  </a:lnTo>
                  <a:lnTo>
                    <a:pt x="1579247" y="668892"/>
                  </a:lnTo>
                  <a:lnTo>
                    <a:pt x="1584835" y="687711"/>
                  </a:lnTo>
                  <a:cubicBezTo>
                    <a:pt x="1592232" y="716929"/>
                    <a:pt x="1597895" y="746838"/>
                    <a:pt x="1601709" y="777321"/>
                  </a:cubicBezTo>
                  <a:lnTo>
                    <a:pt x="1602202" y="785260"/>
                  </a:lnTo>
                  <a:lnTo>
                    <a:pt x="1740762" y="785260"/>
                  </a:lnTo>
                  <a:lnTo>
                    <a:pt x="1740762" y="955500"/>
                  </a:lnTo>
                  <a:lnTo>
                    <a:pt x="1602244" y="955500"/>
                  </a:lnTo>
                  <a:lnTo>
                    <a:pt x="1592412" y="1019928"/>
                  </a:lnTo>
                  <a:lnTo>
                    <a:pt x="1579385" y="1071925"/>
                  </a:lnTo>
                  <a:lnTo>
                    <a:pt x="1707082" y="1124819"/>
                  </a:lnTo>
                  <a:lnTo>
                    <a:pt x="1641935" y="1282101"/>
                  </a:lnTo>
                  <a:lnTo>
                    <a:pt x="1514336" y="1229247"/>
                  </a:lnTo>
                  <a:lnTo>
                    <a:pt x="1500059" y="1255158"/>
                  </a:lnTo>
                  <a:lnTo>
                    <a:pt x="1448892" y="1328512"/>
                  </a:lnTo>
                  <a:lnTo>
                    <a:pt x="1546022" y="1425643"/>
                  </a:lnTo>
                  <a:lnTo>
                    <a:pt x="1425645" y="1546021"/>
                  </a:lnTo>
                  <a:lnTo>
                    <a:pt x="1328549" y="1448925"/>
                  </a:lnTo>
                  <a:lnTo>
                    <a:pt x="1312981" y="1462328"/>
                  </a:lnTo>
                  <a:lnTo>
                    <a:pt x="1229762" y="1515571"/>
                  </a:lnTo>
                  <a:lnTo>
                    <a:pt x="1282102" y="1641932"/>
                  </a:lnTo>
                  <a:lnTo>
                    <a:pt x="1124821" y="1707080"/>
                  </a:lnTo>
                  <a:lnTo>
                    <a:pt x="1073151" y="1582339"/>
                  </a:lnTo>
                  <a:lnTo>
                    <a:pt x="1048108" y="1589775"/>
                  </a:lnTo>
                  <a:cubicBezTo>
                    <a:pt x="1018890" y="1597172"/>
                    <a:pt x="988981" y="1602835"/>
                    <a:pt x="958498" y="1606649"/>
                  </a:cubicBezTo>
                  <a:lnTo>
                    <a:pt x="955501" y="1606835"/>
                  </a:lnTo>
                  <a:lnTo>
                    <a:pt x="955501" y="1740760"/>
                  </a:lnTo>
                  <a:lnTo>
                    <a:pt x="785261" y="1740760"/>
                  </a:lnTo>
                  <a:lnTo>
                    <a:pt x="785261" y="1607939"/>
                  </a:lnTo>
                  <a:lnTo>
                    <a:pt x="715891" y="1597352"/>
                  </a:lnTo>
                  <a:lnTo>
                    <a:pt x="666516" y="1584982"/>
                  </a:lnTo>
                  <a:lnTo>
                    <a:pt x="615942" y="1707080"/>
                  </a:lnTo>
                  <a:lnTo>
                    <a:pt x="458661" y="1641932"/>
                  </a:lnTo>
                  <a:lnTo>
                    <a:pt x="508928" y="1520575"/>
                  </a:lnTo>
                  <a:lnTo>
                    <a:pt x="480660" y="1504999"/>
                  </a:lnTo>
                  <a:lnTo>
                    <a:pt x="407307" y="1453832"/>
                  </a:lnTo>
                  <a:lnTo>
                    <a:pt x="315118" y="1546021"/>
                  </a:lnTo>
                  <a:lnTo>
                    <a:pt x="194740" y="1425643"/>
                  </a:lnTo>
                  <a:lnTo>
                    <a:pt x="286894" y="1333489"/>
                  </a:lnTo>
                  <a:lnTo>
                    <a:pt x="273491" y="1317922"/>
                  </a:lnTo>
                  <a:lnTo>
                    <a:pt x="218783" y="1232414"/>
                  </a:lnTo>
                  <a:lnTo>
                    <a:pt x="98828" y="1282101"/>
                  </a:lnTo>
                  <a:lnTo>
                    <a:pt x="33680" y="1124819"/>
                  </a:lnTo>
                  <a:lnTo>
                    <a:pt x="152714" y="1075514"/>
                  </a:lnTo>
                  <a:lnTo>
                    <a:pt x="146043" y="1053048"/>
                  </a:lnTo>
                  <a:cubicBezTo>
                    <a:pt x="138647" y="1023830"/>
                    <a:pt x="132984" y="993922"/>
                    <a:pt x="129170" y="963438"/>
                  </a:cubicBezTo>
                  <a:lnTo>
                    <a:pt x="128677" y="955500"/>
                  </a:lnTo>
                  <a:lnTo>
                    <a:pt x="0" y="955500"/>
                  </a:lnTo>
                  <a:lnTo>
                    <a:pt x="0" y="785260"/>
                  </a:lnTo>
                  <a:lnTo>
                    <a:pt x="128814" y="785260"/>
                  </a:lnTo>
                  <a:lnTo>
                    <a:pt x="134981" y="739025"/>
                  </a:lnTo>
                  <a:cubicBezTo>
                    <a:pt x="138313" y="720372"/>
                    <a:pt x="142341" y="701961"/>
                    <a:pt x="147040" y="683819"/>
                  </a:cubicBezTo>
                  <a:lnTo>
                    <a:pt x="152622" y="665208"/>
                  </a:lnTo>
                  <a:lnTo>
                    <a:pt x="33680" y="615940"/>
                  </a:lnTo>
                  <a:lnTo>
                    <a:pt x="98828" y="458659"/>
                  </a:lnTo>
                  <a:lnTo>
                    <a:pt x="219054" y="508459"/>
                  </a:lnTo>
                  <a:lnTo>
                    <a:pt x="264199" y="435381"/>
                  </a:lnTo>
                  <a:lnTo>
                    <a:pt x="286732" y="407109"/>
                  </a:lnTo>
                  <a:lnTo>
                    <a:pt x="194740" y="315117"/>
                  </a:lnTo>
                  <a:lnTo>
                    <a:pt x="315118" y="194739"/>
                  </a:lnTo>
                  <a:lnTo>
                    <a:pt x="407197" y="286817"/>
                  </a:lnTo>
                  <a:lnTo>
                    <a:pt x="460791" y="248268"/>
                  </a:lnTo>
                  <a:lnTo>
                    <a:pt x="508858" y="220014"/>
                  </a:lnTo>
                  <a:lnTo>
                    <a:pt x="458661" y="98828"/>
                  </a:lnTo>
                  <a:lnTo>
                    <a:pt x="615942" y="33679"/>
                  </a:lnTo>
                  <a:lnTo>
                    <a:pt x="666597" y="155970"/>
                  </a:lnTo>
                  <a:lnTo>
                    <a:pt x="715891" y="143408"/>
                  </a:lnTo>
                  <a:lnTo>
                    <a:pt x="785261" y="132820"/>
                  </a:lnTo>
                  <a:close/>
                </a:path>
              </a:pathLst>
            </a:custGeom>
            <a:solidFill>
              <a:srgbClr val="00AF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3946422" y="2091799"/>
              <a:ext cx="932515" cy="932517"/>
              <a:chOff x="1325410" y="1372730"/>
              <a:chExt cx="1251559" cy="1251561"/>
            </a:xfrm>
            <a:effectLst>
              <a:outerShdw blurRad="762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95" name="任意多边形 94"/>
              <p:cNvSpPr/>
              <p:nvPr/>
            </p:nvSpPr>
            <p:spPr>
              <a:xfrm>
                <a:off x="1325410" y="1372730"/>
                <a:ext cx="625779" cy="625780"/>
              </a:xfrm>
              <a:custGeom>
                <a:avLst/>
                <a:gdLst>
                  <a:gd name="connsiteX0" fmla="*/ 564580 w 625779"/>
                  <a:gd name="connsiteY0" fmla="*/ 0 h 625780"/>
                  <a:gd name="connsiteX1" fmla="*/ 625779 w 625779"/>
                  <a:gd name="connsiteY1" fmla="*/ 0 h 625780"/>
                  <a:gd name="connsiteX2" fmla="*/ 625779 w 625779"/>
                  <a:gd name="connsiteY2" fmla="*/ 303558 h 625780"/>
                  <a:gd name="connsiteX3" fmla="*/ 303558 w 625779"/>
                  <a:gd name="connsiteY3" fmla="*/ 625779 h 625780"/>
                  <a:gd name="connsiteX4" fmla="*/ 303559 w 625779"/>
                  <a:gd name="connsiteY4" fmla="*/ 625780 h 625780"/>
                  <a:gd name="connsiteX5" fmla="*/ 0 w 625779"/>
                  <a:gd name="connsiteY5" fmla="*/ 625780 h 625780"/>
                  <a:gd name="connsiteX6" fmla="*/ 0 w 625779"/>
                  <a:gd name="connsiteY6" fmla="*/ 564580 h 625780"/>
                  <a:gd name="connsiteX7" fmla="*/ 92614 w 625779"/>
                  <a:gd name="connsiteY7" fmla="*/ 564580 h 625780"/>
                  <a:gd name="connsiteX8" fmla="*/ 97048 w 625779"/>
                  <a:gd name="connsiteY8" fmla="*/ 531339 h 625780"/>
                  <a:gd name="connsiteX9" fmla="*/ 105718 w 625779"/>
                  <a:gd name="connsiteY9" fmla="*/ 491647 h 625780"/>
                  <a:gd name="connsiteX10" fmla="*/ 109731 w 625779"/>
                  <a:gd name="connsiteY10" fmla="*/ 478266 h 625780"/>
                  <a:gd name="connsiteX11" fmla="*/ 24215 w 625779"/>
                  <a:gd name="connsiteY11" fmla="*/ 442844 h 625780"/>
                  <a:gd name="connsiteX12" fmla="*/ 71055 w 625779"/>
                  <a:gd name="connsiteY12" fmla="*/ 329763 h 625780"/>
                  <a:gd name="connsiteX13" fmla="*/ 157494 w 625779"/>
                  <a:gd name="connsiteY13" fmla="*/ 365568 h 625780"/>
                  <a:gd name="connsiteX14" fmla="*/ 189952 w 625779"/>
                  <a:gd name="connsiteY14" fmla="*/ 313027 h 625780"/>
                  <a:gd name="connsiteX15" fmla="*/ 206152 w 625779"/>
                  <a:gd name="connsiteY15" fmla="*/ 292700 h 625780"/>
                  <a:gd name="connsiteX16" fmla="*/ 140013 w 625779"/>
                  <a:gd name="connsiteY16" fmla="*/ 226560 h 625780"/>
                  <a:gd name="connsiteX17" fmla="*/ 226561 w 625779"/>
                  <a:gd name="connsiteY17" fmla="*/ 140012 h 625780"/>
                  <a:gd name="connsiteX18" fmla="*/ 292763 w 625779"/>
                  <a:gd name="connsiteY18" fmla="*/ 206214 h 625780"/>
                  <a:gd name="connsiteX19" fmla="*/ 331296 w 625779"/>
                  <a:gd name="connsiteY19" fmla="*/ 178498 h 625780"/>
                  <a:gd name="connsiteX20" fmla="*/ 365854 w 625779"/>
                  <a:gd name="connsiteY20" fmla="*/ 158184 h 625780"/>
                  <a:gd name="connsiteX21" fmla="*/ 329764 w 625779"/>
                  <a:gd name="connsiteY21" fmla="*/ 71055 h 625780"/>
                  <a:gd name="connsiteX22" fmla="*/ 442845 w 625779"/>
                  <a:gd name="connsiteY22" fmla="*/ 24214 h 625780"/>
                  <a:gd name="connsiteX23" fmla="*/ 479264 w 625779"/>
                  <a:gd name="connsiteY23" fmla="*/ 112138 h 625780"/>
                  <a:gd name="connsiteX24" fmla="*/ 514705 w 625779"/>
                  <a:gd name="connsiteY24" fmla="*/ 103106 h 625780"/>
                  <a:gd name="connsiteX25" fmla="*/ 564580 w 625779"/>
                  <a:gd name="connsiteY25" fmla="*/ 95494 h 625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25779" h="625780">
                    <a:moveTo>
                      <a:pt x="564580" y="0"/>
                    </a:moveTo>
                    <a:lnTo>
                      <a:pt x="625779" y="0"/>
                    </a:lnTo>
                    <a:lnTo>
                      <a:pt x="625779" y="303558"/>
                    </a:lnTo>
                    <a:cubicBezTo>
                      <a:pt x="447821" y="303558"/>
                      <a:pt x="303558" y="447821"/>
                      <a:pt x="303558" y="625779"/>
                    </a:cubicBezTo>
                    <a:lnTo>
                      <a:pt x="303559" y="625780"/>
                    </a:lnTo>
                    <a:lnTo>
                      <a:pt x="0" y="625780"/>
                    </a:lnTo>
                    <a:lnTo>
                      <a:pt x="0" y="564580"/>
                    </a:lnTo>
                    <a:lnTo>
                      <a:pt x="92614" y="564580"/>
                    </a:lnTo>
                    <a:lnTo>
                      <a:pt x="97048" y="531339"/>
                    </a:lnTo>
                    <a:cubicBezTo>
                      <a:pt x="99443" y="517928"/>
                      <a:pt x="102339" y="504691"/>
                      <a:pt x="105718" y="491647"/>
                    </a:cubicBezTo>
                    <a:lnTo>
                      <a:pt x="109731" y="478266"/>
                    </a:lnTo>
                    <a:lnTo>
                      <a:pt x="24215" y="442844"/>
                    </a:lnTo>
                    <a:lnTo>
                      <a:pt x="71055" y="329763"/>
                    </a:lnTo>
                    <a:lnTo>
                      <a:pt x="157494" y="365568"/>
                    </a:lnTo>
                    <a:lnTo>
                      <a:pt x="189952" y="313027"/>
                    </a:lnTo>
                    <a:lnTo>
                      <a:pt x="206152" y="292700"/>
                    </a:lnTo>
                    <a:lnTo>
                      <a:pt x="140013" y="226560"/>
                    </a:lnTo>
                    <a:lnTo>
                      <a:pt x="226561" y="140012"/>
                    </a:lnTo>
                    <a:lnTo>
                      <a:pt x="292763" y="206214"/>
                    </a:lnTo>
                    <a:lnTo>
                      <a:pt x="331296" y="178498"/>
                    </a:lnTo>
                    <a:lnTo>
                      <a:pt x="365854" y="158184"/>
                    </a:lnTo>
                    <a:lnTo>
                      <a:pt x="329764" y="71055"/>
                    </a:lnTo>
                    <a:lnTo>
                      <a:pt x="442845" y="24214"/>
                    </a:lnTo>
                    <a:lnTo>
                      <a:pt x="479264" y="112138"/>
                    </a:lnTo>
                    <a:lnTo>
                      <a:pt x="514705" y="103106"/>
                    </a:lnTo>
                    <a:lnTo>
                      <a:pt x="564580" y="95494"/>
                    </a:lnTo>
                    <a:close/>
                  </a:path>
                </a:pathLst>
              </a:custGeom>
              <a:solidFill>
                <a:srgbClr val="E870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6" name="任意多边形 95"/>
              <p:cNvSpPr/>
              <p:nvPr/>
            </p:nvSpPr>
            <p:spPr>
              <a:xfrm rot="5400000">
                <a:off x="1951189" y="1372731"/>
                <a:ext cx="625779" cy="625780"/>
              </a:xfrm>
              <a:custGeom>
                <a:avLst/>
                <a:gdLst>
                  <a:gd name="connsiteX0" fmla="*/ 564580 w 625779"/>
                  <a:gd name="connsiteY0" fmla="*/ 0 h 625780"/>
                  <a:gd name="connsiteX1" fmla="*/ 625779 w 625779"/>
                  <a:gd name="connsiteY1" fmla="*/ 0 h 625780"/>
                  <a:gd name="connsiteX2" fmla="*/ 625779 w 625779"/>
                  <a:gd name="connsiteY2" fmla="*/ 303558 h 625780"/>
                  <a:gd name="connsiteX3" fmla="*/ 303558 w 625779"/>
                  <a:gd name="connsiteY3" fmla="*/ 625779 h 625780"/>
                  <a:gd name="connsiteX4" fmla="*/ 303559 w 625779"/>
                  <a:gd name="connsiteY4" fmla="*/ 625780 h 625780"/>
                  <a:gd name="connsiteX5" fmla="*/ 0 w 625779"/>
                  <a:gd name="connsiteY5" fmla="*/ 625780 h 625780"/>
                  <a:gd name="connsiteX6" fmla="*/ 0 w 625779"/>
                  <a:gd name="connsiteY6" fmla="*/ 564580 h 625780"/>
                  <a:gd name="connsiteX7" fmla="*/ 92614 w 625779"/>
                  <a:gd name="connsiteY7" fmla="*/ 564580 h 625780"/>
                  <a:gd name="connsiteX8" fmla="*/ 97048 w 625779"/>
                  <a:gd name="connsiteY8" fmla="*/ 531339 h 625780"/>
                  <a:gd name="connsiteX9" fmla="*/ 105718 w 625779"/>
                  <a:gd name="connsiteY9" fmla="*/ 491647 h 625780"/>
                  <a:gd name="connsiteX10" fmla="*/ 109731 w 625779"/>
                  <a:gd name="connsiteY10" fmla="*/ 478266 h 625780"/>
                  <a:gd name="connsiteX11" fmla="*/ 24215 w 625779"/>
                  <a:gd name="connsiteY11" fmla="*/ 442844 h 625780"/>
                  <a:gd name="connsiteX12" fmla="*/ 71055 w 625779"/>
                  <a:gd name="connsiteY12" fmla="*/ 329763 h 625780"/>
                  <a:gd name="connsiteX13" fmla="*/ 157494 w 625779"/>
                  <a:gd name="connsiteY13" fmla="*/ 365568 h 625780"/>
                  <a:gd name="connsiteX14" fmla="*/ 189952 w 625779"/>
                  <a:gd name="connsiteY14" fmla="*/ 313027 h 625780"/>
                  <a:gd name="connsiteX15" fmla="*/ 206152 w 625779"/>
                  <a:gd name="connsiteY15" fmla="*/ 292700 h 625780"/>
                  <a:gd name="connsiteX16" fmla="*/ 140013 w 625779"/>
                  <a:gd name="connsiteY16" fmla="*/ 226560 h 625780"/>
                  <a:gd name="connsiteX17" fmla="*/ 226561 w 625779"/>
                  <a:gd name="connsiteY17" fmla="*/ 140012 h 625780"/>
                  <a:gd name="connsiteX18" fmla="*/ 292763 w 625779"/>
                  <a:gd name="connsiteY18" fmla="*/ 206214 h 625780"/>
                  <a:gd name="connsiteX19" fmla="*/ 331296 w 625779"/>
                  <a:gd name="connsiteY19" fmla="*/ 178498 h 625780"/>
                  <a:gd name="connsiteX20" fmla="*/ 365854 w 625779"/>
                  <a:gd name="connsiteY20" fmla="*/ 158184 h 625780"/>
                  <a:gd name="connsiteX21" fmla="*/ 329764 w 625779"/>
                  <a:gd name="connsiteY21" fmla="*/ 71055 h 625780"/>
                  <a:gd name="connsiteX22" fmla="*/ 442845 w 625779"/>
                  <a:gd name="connsiteY22" fmla="*/ 24214 h 625780"/>
                  <a:gd name="connsiteX23" fmla="*/ 479264 w 625779"/>
                  <a:gd name="connsiteY23" fmla="*/ 112138 h 625780"/>
                  <a:gd name="connsiteX24" fmla="*/ 514705 w 625779"/>
                  <a:gd name="connsiteY24" fmla="*/ 103106 h 625780"/>
                  <a:gd name="connsiteX25" fmla="*/ 564580 w 625779"/>
                  <a:gd name="connsiteY25" fmla="*/ 95494 h 625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25779" h="625780">
                    <a:moveTo>
                      <a:pt x="564580" y="0"/>
                    </a:moveTo>
                    <a:lnTo>
                      <a:pt x="625779" y="0"/>
                    </a:lnTo>
                    <a:lnTo>
                      <a:pt x="625779" y="303558"/>
                    </a:lnTo>
                    <a:cubicBezTo>
                      <a:pt x="447821" y="303558"/>
                      <a:pt x="303558" y="447821"/>
                      <a:pt x="303558" y="625779"/>
                    </a:cubicBezTo>
                    <a:lnTo>
                      <a:pt x="303559" y="625780"/>
                    </a:lnTo>
                    <a:lnTo>
                      <a:pt x="0" y="625780"/>
                    </a:lnTo>
                    <a:lnTo>
                      <a:pt x="0" y="564580"/>
                    </a:lnTo>
                    <a:lnTo>
                      <a:pt x="92614" y="564580"/>
                    </a:lnTo>
                    <a:lnTo>
                      <a:pt x="97048" y="531339"/>
                    </a:lnTo>
                    <a:cubicBezTo>
                      <a:pt x="99443" y="517928"/>
                      <a:pt x="102339" y="504691"/>
                      <a:pt x="105718" y="491647"/>
                    </a:cubicBezTo>
                    <a:lnTo>
                      <a:pt x="109731" y="478266"/>
                    </a:lnTo>
                    <a:lnTo>
                      <a:pt x="24215" y="442844"/>
                    </a:lnTo>
                    <a:lnTo>
                      <a:pt x="71055" y="329763"/>
                    </a:lnTo>
                    <a:lnTo>
                      <a:pt x="157494" y="365568"/>
                    </a:lnTo>
                    <a:lnTo>
                      <a:pt x="189952" y="313027"/>
                    </a:lnTo>
                    <a:lnTo>
                      <a:pt x="206152" y="292700"/>
                    </a:lnTo>
                    <a:lnTo>
                      <a:pt x="140013" y="226560"/>
                    </a:lnTo>
                    <a:lnTo>
                      <a:pt x="226561" y="140012"/>
                    </a:lnTo>
                    <a:lnTo>
                      <a:pt x="292763" y="206214"/>
                    </a:lnTo>
                    <a:lnTo>
                      <a:pt x="331296" y="178498"/>
                    </a:lnTo>
                    <a:lnTo>
                      <a:pt x="365854" y="158184"/>
                    </a:lnTo>
                    <a:lnTo>
                      <a:pt x="329764" y="71055"/>
                    </a:lnTo>
                    <a:lnTo>
                      <a:pt x="442845" y="24214"/>
                    </a:lnTo>
                    <a:lnTo>
                      <a:pt x="479264" y="112138"/>
                    </a:lnTo>
                    <a:lnTo>
                      <a:pt x="514705" y="103106"/>
                    </a:lnTo>
                    <a:lnTo>
                      <a:pt x="564580" y="95494"/>
                    </a:lnTo>
                    <a:close/>
                  </a:path>
                </a:pathLst>
              </a:custGeom>
              <a:solidFill>
                <a:srgbClr val="663A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7" name="任意多边形 96"/>
              <p:cNvSpPr/>
              <p:nvPr/>
            </p:nvSpPr>
            <p:spPr>
              <a:xfrm rot="10800000">
                <a:off x="1951187" y="1998511"/>
                <a:ext cx="625779" cy="625780"/>
              </a:xfrm>
              <a:custGeom>
                <a:avLst/>
                <a:gdLst>
                  <a:gd name="connsiteX0" fmla="*/ 564580 w 625779"/>
                  <a:gd name="connsiteY0" fmla="*/ 0 h 625780"/>
                  <a:gd name="connsiteX1" fmla="*/ 625779 w 625779"/>
                  <a:gd name="connsiteY1" fmla="*/ 0 h 625780"/>
                  <a:gd name="connsiteX2" fmla="*/ 625779 w 625779"/>
                  <a:gd name="connsiteY2" fmla="*/ 303558 h 625780"/>
                  <a:gd name="connsiteX3" fmla="*/ 303558 w 625779"/>
                  <a:gd name="connsiteY3" fmla="*/ 625779 h 625780"/>
                  <a:gd name="connsiteX4" fmla="*/ 303559 w 625779"/>
                  <a:gd name="connsiteY4" fmla="*/ 625780 h 625780"/>
                  <a:gd name="connsiteX5" fmla="*/ 0 w 625779"/>
                  <a:gd name="connsiteY5" fmla="*/ 625780 h 625780"/>
                  <a:gd name="connsiteX6" fmla="*/ 0 w 625779"/>
                  <a:gd name="connsiteY6" fmla="*/ 564580 h 625780"/>
                  <a:gd name="connsiteX7" fmla="*/ 92614 w 625779"/>
                  <a:gd name="connsiteY7" fmla="*/ 564580 h 625780"/>
                  <a:gd name="connsiteX8" fmla="*/ 97048 w 625779"/>
                  <a:gd name="connsiteY8" fmla="*/ 531339 h 625780"/>
                  <a:gd name="connsiteX9" fmla="*/ 105718 w 625779"/>
                  <a:gd name="connsiteY9" fmla="*/ 491647 h 625780"/>
                  <a:gd name="connsiteX10" fmla="*/ 109731 w 625779"/>
                  <a:gd name="connsiteY10" fmla="*/ 478266 h 625780"/>
                  <a:gd name="connsiteX11" fmla="*/ 24215 w 625779"/>
                  <a:gd name="connsiteY11" fmla="*/ 442844 h 625780"/>
                  <a:gd name="connsiteX12" fmla="*/ 71055 w 625779"/>
                  <a:gd name="connsiteY12" fmla="*/ 329763 h 625780"/>
                  <a:gd name="connsiteX13" fmla="*/ 157494 w 625779"/>
                  <a:gd name="connsiteY13" fmla="*/ 365568 h 625780"/>
                  <a:gd name="connsiteX14" fmla="*/ 189952 w 625779"/>
                  <a:gd name="connsiteY14" fmla="*/ 313027 h 625780"/>
                  <a:gd name="connsiteX15" fmla="*/ 206152 w 625779"/>
                  <a:gd name="connsiteY15" fmla="*/ 292700 h 625780"/>
                  <a:gd name="connsiteX16" fmla="*/ 140013 w 625779"/>
                  <a:gd name="connsiteY16" fmla="*/ 226560 h 625780"/>
                  <a:gd name="connsiteX17" fmla="*/ 226561 w 625779"/>
                  <a:gd name="connsiteY17" fmla="*/ 140012 h 625780"/>
                  <a:gd name="connsiteX18" fmla="*/ 292763 w 625779"/>
                  <a:gd name="connsiteY18" fmla="*/ 206214 h 625780"/>
                  <a:gd name="connsiteX19" fmla="*/ 331296 w 625779"/>
                  <a:gd name="connsiteY19" fmla="*/ 178498 h 625780"/>
                  <a:gd name="connsiteX20" fmla="*/ 365854 w 625779"/>
                  <a:gd name="connsiteY20" fmla="*/ 158184 h 625780"/>
                  <a:gd name="connsiteX21" fmla="*/ 329764 w 625779"/>
                  <a:gd name="connsiteY21" fmla="*/ 71055 h 625780"/>
                  <a:gd name="connsiteX22" fmla="*/ 442845 w 625779"/>
                  <a:gd name="connsiteY22" fmla="*/ 24214 h 625780"/>
                  <a:gd name="connsiteX23" fmla="*/ 479264 w 625779"/>
                  <a:gd name="connsiteY23" fmla="*/ 112138 h 625780"/>
                  <a:gd name="connsiteX24" fmla="*/ 514705 w 625779"/>
                  <a:gd name="connsiteY24" fmla="*/ 103106 h 625780"/>
                  <a:gd name="connsiteX25" fmla="*/ 564580 w 625779"/>
                  <a:gd name="connsiteY25" fmla="*/ 95494 h 625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25779" h="625780">
                    <a:moveTo>
                      <a:pt x="564580" y="0"/>
                    </a:moveTo>
                    <a:lnTo>
                      <a:pt x="625779" y="0"/>
                    </a:lnTo>
                    <a:lnTo>
                      <a:pt x="625779" y="303558"/>
                    </a:lnTo>
                    <a:cubicBezTo>
                      <a:pt x="447821" y="303558"/>
                      <a:pt x="303558" y="447821"/>
                      <a:pt x="303558" y="625779"/>
                    </a:cubicBezTo>
                    <a:lnTo>
                      <a:pt x="303559" y="625780"/>
                    </a:lnTo>
                    <a:lnTo>
                      <a:pt x="0" y="625780"/>
                    </a:lnTo>
                    <a:lnTo>
                      <a:pt x="0" y="564580"/>
                    </a:lnTo>
                    <a:lnTo>
                      <a:pt x="92614" y="564580"/>
                    </a:lnTo>
                    <a:lnTo>
                      <a:pt x="97048" y="531339"/>
                    </a:lnTo>
                    <a:cubicBezTo>
                      <a:pt x="99443" y="517928"/>
                      <a:pt x="102339" y="504691"/>
                      <a:pt x="105718" y="491647"/>
                    </a:cubicBezTo>
                    <a:lnTo>
                      <a:pt x="109731" y="478266"/>
                    </a:lnTo>
                    <a:lnTo>
                      <a:pt x="24215" y="442844"/>
                    </a:lnTo>
                    <a:lnTo>
                      <a:pt x="71055" y="329763"/>
                    </a:lnTo>
                    <a:lnTo>
                      <a:pt x="157494" y="365568"/>
                    </a:lnTo>
                    <a:lnTo>
                      <a:pt x="189952" y="313027"/>
                    </a:lnTo>
                    <a:lnTo>
                      <a:pt x="206152" y="292700"/>
                    </a:lnTo>
                    <a:lnTo>
                      <a:pt x="140013" y="226560"/>
                    </a:lnTo>
                    <a:lnTo>
                      <a:pt x="226561" y="140012"/>
                    </a:lnTo>
                    <a:lnTo>
                      <a:pt x="292763" y="206214"/>
                    </a:lnTo>
                    <a:lnTo>
                      <a:pt x="331296" y="178498"/>
                    </a:lnTo>
                    <a:lnTo>
                      <a:pt x="365854" y="158184"/>
                    </a:lnTo>
                    <a:lnTo>
                      <a:pt x="329764" y="71055"/>
                    </a:lnTo>
                    <a:lnTo>
                      <a:pt x="442845" y="24214"/>
                    </a:lnTo>
                    <a:lnTo>
                      <a:pt x="479264" y="112138"/>
                    </a:lnTo>
                    <a:lnTo>
                      <a:pt x="514705" y="103106"/>
                    </a:lnTo>
                    <a:lnTo>
                      <a:pt x="564580" y="95494"/>
                    </a:lnTo>
                    <a:close/>
                  </a:path>
                </a:pathLst>
              </a:custGeom>
              <a:solidFill>
                <a:srgbClr val="FFB8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8" name="任意多边形 97"/>
              <p:cNvSpPr/>
              <p:nvPr/>
            </p:nvSpPr>
            <p:spPr>
              <a:xfrm rot="16200000">
                <a:off x="1325411" y="1998511"/>
                <a:ext cx="625779" cy="625780"/>
              </a:xfrm>
              <a:custGeom>
                <a:avLst/>
                <a:gdLst>
                  <a:gd name="connsiteX0" fmla="*/ 564580 w 625779"/>
                  <a:gd name="connsiteY0" fmla="*/ 0 h 625780"/>
                  <a:gd name="connsiteX1" fmla="*/ 625779 w 625779"/>
                  <a:gd name="connsiteY1" fmla="*/ 0 h 625780"/>
                  <a:gd name="connsiteX2" fmla="*/ 625779 w 625779"/>
                  <a:gd name="connsiteY2" fmla="*/ 303558 h 625780"/>
                  <a:gd name="connsiteX3" fmla="*/ 303558 w 625779"/>
                  <a:gd name="connsiteY3" fmla="*/ 625779 h 625780"/>
                  <a:gd name="connsiteX4" fmla="*/ 303559 w 625779"/>
                  <a:gd name="connsiteY4" fmla="*/ 625780 h 625780"/>
                  <a:gd name="connsiteX5" fmla="*/ 0 w 625779"/>
                  <a:gd name="connsiteY5" fmla="*/ 625780 h 625780"/>
                  <a:gd name="connsiteX6" fmla="*/ 0 w 625779"/>
                  <a:gd name="connsiteY6" fmla="*/ 564580 h 625780"/>
                  <a:gd name="connsiteX7" fmla="*/ 92614 w 625779"/>
                  <a:gd name="connsiteY7" fmla="*/ 564580 h 625780"/>
                  <a:gd name="connsiteX8" fmla="*/ 97048 w 625779"/>
                  <a:gd name="connsiteY8" fmla="*/ 531339 h 625780"/>
                  <a:gd name="connsiteX9" fmla="*/ 105718 w 625779"/>
                  <a:gd name="connsiteY9" fmla="*/ 491647 h 625780"/>
                  <a:gd name="connsiteX10" fmla="*/ 109731 w 625779"/>
                  <a:gd name="connsiteY10" fmla="*/ 478266 h 625780"/>
                  <a:gd name="connsiteX11" fmla="*/ 24215 w 625779"/>
                  <a:gd name="connsiteY11" fmla="*/ 442844 h 625780"/>
                  <a:gd name="connsiteX12" fmla="*/ 71055 w 625779"/>
                  <a:gd name="connsiteY12" fmla="*/ 329763 h 625780"/>
                  <a:gd name="connsiteX13" fmla="*/ 157494 w 625779"/>
                  <a:gd name="connsiteY13" fmla="*/ 365568 h 625780"/>
                  <a:gd name="connsiteX14" fmla="*/ 189952 w 625779"/>
                  <a:gd name="connsiteY14" fmla="*/ 313027 h 625780"/>
                  <a:gd name="connsiteX15" fmla="*/ 206152 w 625779"/>
                  <a:gd name="connsiteY15" fmla="*/ 292700 h 625780"/>
                  <a:gd name="connsiteX16" fmla="*/ 140013 w 625779"/>
                  <a:gd name="connsiteY16" fmla="*/ 226560 h 625780"/>
                  <a:gd name="connsiteX17" fmla="*/ 226561 w 625779"/>
                  <a:gd name="connsiteY17" fmla="*/ 140012 h 625780"/>
                  <a:gd name="connsiteX18" fmla="*/ 292763 w 625779"/>
                  <a:gd name="connsiteY18" fmla="*/ 206214 h 625780"/>
                  <a:gd name="connsiteX19" fmla="*/ 331296 w 625779"/>
                  <a:gd name="connsiteY19" fmla="*/ 178498 h 625780"/>
                  <a:gd name="connsiteX20" fmla="*/ 365854 w 625779"/>
                  <a:gd name="connsiteY20" fmla="*/ 158184 h 625780"/>
                  <a:gd name="connsiteX21" fmla="*/ 329764 w 625779"/>
                  <a:gd name="connsiteY21" fmla="*/ 71055 h 625780"/>
                  <a:gd name="connsiteX22" fmla="*/ 442845 w 625779"/>
                  <a:gd name="connsiteY22" fmla="*/ 24214 h 625780"/>
                  <a:gd name="connsiteX23" fmla="*/ 479264 w 625779"/>
                  <a:gd name="connsiteY23" fmla="*/ 112138 h 625780"/>
                  <a:gd name="connsiteX24" fmla="*/ 514705 w 625779"/>
                  <a:gd name="connsiteY24" fmla="*/ 103106 h 625780"/>
                  <a:gd name="connsiteX25" fmla="*/ 564580 w 625779"/>
                  <a:gd name="connsiteY25" fmla="*/ 95494 h 625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25779" h="625780">
                    <a:moveTo>
                      <a:pt x="564580" y="0"/>
                    </a:moveTo>
                    <a:lnTo>
                      <a:pt x="625779" y="0"/>
                    </a:lnTo>
                    <a:lnTo>
                      <a:pt x="625779" y="303558"/>
                    </a:lnTo>
                    <a:cubicBezTo>
                      <a:pt x="447821" y="303558"/>
                      <a:pt x="303558" y="447821"/>
                      <a:pt x="303558" y="625779"/>
                    </a:cubicBezTo>
                    <a:lnTo>
                      <a:pt x="303559" y="625780"/>
                    </a:lnTo>
                    <a:lnTo>
                      <a:pt x="0" y="625780"/>
                    </a:lnTo>
                    <a:lnTo>
                      <a:pt x="0" y="564580"/>
                    </a:lnTo>
                    <a:lnTo>
                      <a:pt x="92614" y="564580"/>
                    </a:lnTo>
                    <a:lnTo>
                      <a:pt x="97048" y="531339"/>
                    </a:lnTo>
                    <a:cubicBezTo>
                      <a:pt x="99443" y="517928"/>
                      <a:pt x="102339" y="504691"/>
                      <a:pt x="105718" y="491647"/>
                    </a:cubicBezTo>
                    <a:lnTo>
                      <a:pt x="109731" y="478266"/>
                    </a:lnTo>
                    <a:lnTo>
                      <a:pt x="24215" y="442844"/>
                    </a:lnTo>
                    <a:lnTo>
                      <a:pt x="71055" y="329763"/>
                    </a:lnTo>
                    <a:lnTo>
                      <a:pt x="157494" y="365568"/>
                    </a:lnTo>
                    <a:lnTo>
                      <a:pt x="189952" y="313027"/>
                    </a:lnTo>
                    <a:lnTo>
                      <a:pt x="206152" y="292700"/>
                    </a:lnTo>
                    <a:lnTo>
                      <a:pt x="140013" y="226560"/>
                    </a:lnTo>
                    <a:lnTo>
                      <a:pt x="226561" y="140012"/>
                    </a:lnTo>
                    <a:lnTo>
                      <a:pt x="292763" y="206214"/>
                    </a:lnTo>
                    <a:lnTo>
                      <a:pt x="331296" y="178498"/>
                    </a:lnTo>
                    <a:lnTo>
                      <a:pt x="365854" y="158184"/>
                    </a:lnTo>
                    <a:lnTo>
                      <a:pt x="329764" y="71055"/>
                    </a:lnTo>
                    <a:lnTo>
                      <a:pt x="442845" y="24214"/>
                    </a:lnTo>
                    <a:lnTo>
                      <a:pt x="479264" y="112138"/>
                    </a:lnTo>
                    <a:lnTo>
                      <a:pt x="514705" y="103106"/>
                    </a:lnTo>
                    <a:lnTo>
                      <a:pt x="564580" y="95494"/>
                    </a:lnTo>
                    <a:close/>
                  </a:path>
                </a:pathLst>
              </a:custGeom>
              <a:solidFill>
                <a:srgbClr val="01AC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99" name="椭圆 98"/>
          <p:cNvSpPr/>
          <p:nvPr/>
        </p:nvSpPr>
        <p:spPr>
          <a:xfrm rot="1860000">
            <a:off x="4472229" y="2824594"/>
            <a:ext cx="25701" cy="25701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100" name="直接连接符 99"/>
          <p:cNvCxnSpPr>
            <a:stCxn id="7" idx="3"/>
            <a:endCxn id="7" idx="1"/>
          </p:cNvCxnSpPr>
          <p:nvPr/>
        </p:nvCxnSpPr>
        <p:spPr>
          <a:xfrm>
            <a:off x="6159652" y="1201993"/>
            <a:ext cx="0" cy="462818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矩形 100"/>
          <p:cNvSpPr/>
          <p:nvPr/>
        </p:nvSpPr>
        <p:spPr>
          <a:xfrm>
            <a:off x="9444539" y="1201993"/>
            <a:ext cx="190500" cy="888448"/>
          </a:xfrm>
          <a:prstGeom prst="rec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9444539" y="2090439"/>
            <a:ext cx="190500" cy="944033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9444539" y="3032407"/>
            <a:ext cx="190500" cy="945150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9444539" y="3976440"/>
            <a:ext cx="190500" cy="944033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9444539" y="4920473"/>
            <a:ext cx="190500" cy="909705"/>
          </a:xfrm>
          <a:prstGeom prst="rect">
            <a:avLst/>
          </a:prstGeom>
          <a:solidFill>
            <a:srgbClr val="663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47" name="组合 146"/>
          <p:cNvGrpSpPr/>
          <p:nvPr/>
        </p:nvGrpSpPr>
        <p:grpSpPr>
          <a:xfrm>
            <a:off x="6539855" y="2282434"/>
            <a:ext cx="3176289" cy="936326"/>
            <a:chOff x="6539855" y="2282434"/>
            <a:chExt cx="3176289" cy="936326"/>
          </a:xfrm>
        </p:grpSpPr>
        <p:pic>
          <p:nvPicPr>
            <p:cNvPr id="107" name="图片 106"/>
            <p:cNvPicPr>
              <a:picLocks noChangeAspect="1"/>
            </p:cNvPicPr>
            <p:nvPr/>
          </p:nvPicPr>
          <p:blipFill rotWithShape="1">
            <a:blip r:embed="rId2"/>
            <a:srcRect t="55896"/>
            <a:stretch/>
          </p:blipFill>
          <p:spPr>
            <a:xfrm>
              <a:off x="6539855" y="3034474"/>
              <a:ext cx="3176289" cy="184286"/>
            </a:xfrm>
            <a:prstGeom prst="rect">
              <a:avLst/>
            </a:prstGeom>
          </p:spPr>
        </p:pic>
        <p:grpSp>
          <p:nvGrpSpPr>
            <p:cNvPr id="121" name="Group 13"/>
            <p:cNvGrpSpPr>
              <a:grpSpLocks noChangeAspect="1"/>
            </p:cNvGrpSpPr>
            <p:nvPr/>
          </p:nvGrpSpPr>
          <p:grpSpPr bwMode="auto">
            <a:xfrm>
              <a:off x="6798458" y="2368194"/>
              <a:ext cx="423876" cy="428881"/>
              <a:chOff x="2426" y="2781"/>
              <a:chExt cx="593" cy="600"/>
            </a:xfrm>
            <a:solidFill>
              <a:srgbClr val="E87071"/>
            </a:solidFill>
          </p:grpSpPr>
          <p:sp>
            <p:nvSpPr>
              <p:cNvPr id="122" name="Freeform 14"/>
              <p:cNvSpPr>
                <a:spLocks/>
              </p:cNvSpPr>
              <p:nvPr/>
            </p:nvSpPr>
            <p:spPr bwMode="auto">
              <a:xfrm>
                <a:off x="2442" y="2805"/>
                <a:ext cx="577" cy="576"/>
              </a:xfrm>
              <a:custGeom>
                <a:avLst/>
                <a:gdLst>
                  <a:gd name="T0" fmla="*/ 0 w 241"/>
                  <a:gd name="T1" fmla="*/ 115 h 241"/>
                  <a:gd name="T2" fmla="*/ 0 w 241"/>
                  <a:gd name="T3" fmla="*/ 121 h 241"/>
                  <a:gd name="T4" fmla="*/ 121 w 241"/>
                  <a:gd name="T5" fmla="*/ 241 h 241"/>
                  <a:gd name="T6" fmla="*/ 241 w 241"/>
                  <a:gd name="T7" fmla="*/ 121 h 241"/>
                  <a:gd name="T8" fmla="*/ 121 w 241"/>
                  <a:gd name="T9" fmla="*/ 0 h 241"/>
                  <a:gd name="T10" fmla="*/ 121 w 241"/>
                  <a:gd name="T11" fmla="*/ 115 h 241"/>
                  <a:gd name="T12" fmla="*/ 0 w 241"/>
                  <a:gd name="T13" fmla="*/ 11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0" y="115"/>
                    </a:moveTo>
                    <a:cubicBezTo>
                      <a:pt x="0" y="117"/>
                      <a:pt x="0" y="119"/>
                      <a:pt x="0" y="121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87" y="241"/>
                      <a:pt x="241" y="187"/>
                      <a:pt x="241" y="121"/>
                    </a:cubicBezTo>
                    <a:cubicBezTo>
                      <a:pt x="241" y="54"/>
                      <a:pt x="187" y="0"/>
                      <a:pt x="121" y="0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0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Freeform 15"/>
              <p:cNvSpPr>
                <a:spLocks noEditPoints="1"/>
              </p:cNvSpPr>
              <p:nvPr/>
            </p:nvSpPr>
            <p:spPr bwMode="auto">
              <a:xfrm>
                <a:off x="2426" y="2781"/>
                <a:ext cx="275" cy="273"/>
              </a:xfrm>
              <a:custGeom>
                <a:avLst/>
                <a:gdLst>
                  <a:gd name="T0" fmla="*/ 0 w 115"/>
                  <a:gd name="T1" fmla="*/ 114 h 114"/>
                  <a:gd name="T2" fmla="*/ 115 w 115"/>
                  <a:gd name="T3" fmla="*/ 114 h 114"/>
                  <a:gd name="T4" fmla="*/ 115 w 115"/>
                  <a:gd name="T5" fmla="*/ 0 h 114"/>
                  <a:gd name="T6" fmla="*/ 0 w 115"/>
                  <a:gd name="T7" fmla="*/ 114 h 114"/>
                  <a:gd name="T8" fmla="*/ 15 w 115"/>
                  <a:gd name="T9" fmla="*/ 104 h 114"/>
                  <a:gd name="T10" fmla="*/ 104 w 115"/>
                  <a:gd name="T11" fmla="*/ 14 h 114"/>
                  <a:gd name="T12" fmla="*/ 104 w 115"/>
                  <a:gd name="T13" fmla="*/ 104 h 114"/>
                  <a:gd name="T14" fmla="*/ 15 w 115"/>
                  <a:gd name="T1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14">
                    <a:moveTo>
                      <a:pt x="0" y="114"/>
                    </a:move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0"/>
                      <a:pt x="0" y="51"/>
                      <a:pt x="0" y="114"/>
                    </a:cubicBezTo>
                    <a:close/>
                    <a:moveTo>
                      <a:pt x="15" y="104"/>
                    </a:moveTo>
                    <a:cubicBezTo>
                      <a:pt x="15" y="54"/>
                      <a:pt x="55" y="14"/>
                      <a:pt x="104" y="1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5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0" name="组合 129"/>
            <p:cNvGrpSpPr/>
            <p:nvPr/>
          </p:nvGrpSpPr>
          <p:grpSpPr>
            <a:xfrm>
              <a:off x="7228649" y="2282434"/>
              <a:ext cx="2027303" cy="786038"/>
              <a:chOff x="7109327" y="3233174"/>
              <a:chExt cx="2027303" cy="786038"/>
            </a:xfrm>
          </p:grpSpPr>
          <p:sp>
            <p:nvSpPr>
              <p:cNvPr id="131" name="文本框 130"/>
              <p:cNvSpPr txBox="1"/>
              <p:nvPr/>
            </p:nvSpPr>
            <p:spPr>
              <a:xfrm>
                <a:off x="7109327" y="3233174"/>
                <a:ext cx="192312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32" name="文本框 131"/>
              <p:cNvSpPr txBox="1"/>
              <p:nvPr/>
            </p:nvSpPr>
            <p:spPr>
              <a:xfrm>
                <a:off x="7115248" y="3465214"/>
                <a:ext cx="2021382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48" name="组合 147"/>
          <p:cNvGrpSpPr/>
          <p:nvPr/>
        </p:nvGrpSpPr>
        <p:grpSpPr>
          <a:xfrm>
            <a:off x="6539855" y="3219059"/>
            <a:ext cx="3176289" cy="943735"/>
            <a:chOff x="6539855" y="3219059"/>
            <a:chExt cx="3176289" cy="943735"/>
          </a:xfrm>
        </p:grpSpPr>
        <p:pic>
          <p:nvPicPr>
            <p:cNvPr id="108" name="图片 107"/>
            <p:cNvPicPr>
              <a:picLocks noChangeAspect="1"/>
            </p:cNvPicPr>
            <p:nvPr/>
          </p:nvPicPr>
          <p:blipFill rotWithShape="1">
            <a:blip r:embed="rId2"/>
            <a:srcRect t="55896"/>
            <a:stretch/>
          </p:blipFill>
          <p:spPr>
            <a:xfrm>
              <a:off x="6539855" y="3978508"/>
              <a:ext cx="3176289" cy="184286"/>
            </a:xfrm>
            <a:prstGeom prst="rect">
              <a:avLst/>
            </a:prstGeom>
          </p:spPr>
        </p:pic>
        <p:grpSp>
          <p:nvGrpSpPr>
            <p:cNvPr id="125" name="组合 124"/>
            <p:cNvGrpSpPr/>
            <p:nvPr/>
          </p:nvGrpSpPr>
          <p:grpSpPr>
            <a:xfrm>
              <a:off x="6810051" y="3310766"/>
              <a:ext cx="400693" cy="436036"/>
              <a:chOff x="4873620" y="1965325"/>
              <a:chExt cx="269882" cy="293688"/>
            </a:xfrm>
            <a:solidFill>
              <a:srgbClr val="01ACBE"/>
            </a:solidFill>
          </p:grpSpPr>
          <p:sp>
            <p:nvSpPr>
              <p:cNvPr id="126" name="Freeform 502"/>
              <p:cNvSpPr>
                <a:spLocks/>
              </p:cNvSpPr>
              <p:nvPr/>
            </p:nvSpPr>
            <p:spPr bwMode="auto">
              <a:xfrm>
                <a:off x="4873620" y="2127250"/>
                <a:ext cx="112713" cy="131763"/>
              </a:xfrm>
              <a:custGeom>
                <a:avLst/>
                <a:gdLst>
                  <a:gd name="T0" fmla="*/ 2 w 30"/>
                  <a:gd name="T1" fmla="*/ 0 h 35"/>
                  <a:gd name="T2" fmla="*/ 28 w 30"/>
                  <a:gd name="T3" fmla="*/ 0 h 35"/>
                  <a:gd name="T4" fmla="*/ 30 w 30"/>
                  <a:gd name="T5" fmla="*/ 1 h 35"/>
                  <a:gd name="T6" fmla="*/ 28 w 30"/>
                  <a:gd name="T7" fmla="*/ 3 h 35"/>
                  <a:gd name="T8" fmla="*/ 3 w 30"/>
                  <a:gd name="T9" fmla="*/ 3 h 35"/>
                  <a:gd name="T10" fmla="*/ 3 w 30"/>
                  <a:gd name="T11" fmla="*/ 33 h 35"/>
                  <a:gd name="T12" fmla="*/ 2 w 30"/>
                  <a:gd name="T13" fmla="*/ 35 h 35"/>
                  <a:gd name="T14" fmla="*/ 0 w 30"/>
                  <a:gd name="T15" fmla="*/ 33 h 35"/>
                  <a:gd name="T16" fmla="*/ 0 w 30"/>
                  <a:gd name="T17" fmla="*/ 1 h 35"/>
                  <a:gd name="T18" fmla="*/ 2 w 30"/>
                  <a:gd name="T1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5">
                    <a:moveTo>
                      <a:pt x="2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1"/>
                      <a:pt x="30" y="1"/>
                    </a:cubicBezTo>
                    <a:cubicBezTo>
                      <a:pt x="30" y="2"/>
                      <a:pt x="29" y="3"/>
                      <a:pt x="28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3" y="34"/>
                      <a:pt x="3" y="35"/>
                      <a:pt x="2" y="35"/>
                    </a:cubicBezTo>
                    <a:cubicBezTo>
                      <a:pt x="1" y="35"/>
                      <a:pt x="0" y="34"/>
                      <a:pt x="0" y="3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503"/>
              <p:cNvSpPr>
                <a:spLocks/>
              </p:cNvSpPr>
              <p:nvPr/>
            </p:nvSpPr>
            <p:spPr bwMode="auto">
              <a:xfrm>
                <a:off x="4884737" y="1973263"/>
                <a:ext cx="41275" cy="146050"/>
              </a:xfrm>
              <a:custGeom>
                <a:avLst/>
                <a:gdLst>
                  <a:gd name="T0" fmla="*/ 11 w 11"/>
                  <a:gd name="T1" fmla="*/ 34 h 39"/>
                  <a:gd name="T2" fmla="*/ 11 w 11"/>
                  <a:gd name="T3" fmla="*/ 6 h 39"/>
                  <a:gd name="T4" fmla="*/ 5 w 11"/>
                  <a:gd name="T5" fmla="*/ 0 h 39"/>
                  <a:gd name="T6" fmla="*/ 0 w 11"/>
                  <a:gd name="T7" fmla="*/ 6 h 39"/>
                  <a:gd name="T8" fmla="*/ 0 w 11"/>
                  <a:gd name="T9" fmla="*/ 34 h 39"/>
                  <a:gd name="T10" fmla="*/ 5 w 11"/>
                  <a:gd name="T11" fmla="*/ 39 h 39"/>
                  <a:gd name="T12" fmla="*/ 11 w 11"/>
                  <a:gd name="T13" fmla="*/ 3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9">
                    <a:moveTo>
                      <a:pt x="11" y="34"/>
                    </a:moveTo>
                    <a:cubicBezTo>
                      <a:pt x="11" y="6"/>
                      <a:pt x="11" y="6"/>
                      <a:pt x="11" y="6"/>
                    </a:cubicBezTo>
                    <a:cubicBezTo>
                      <a:pt x="11" y="3"/>
                      <a:pt x="9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7"/>
                      <a:pt x="2" y="39"/>
                      <a:pt x="5" y="39"/>
                    </a:cubicBezTo>
                    <a:cubicBezTo>
                      <a:pt x="9" y="39"/>
                      <a:pt x="11" y="37"/>
                      <a:pt x="11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Freeform 504"/>
              <p:cNvSpPr>
                <a:spLocks/>
              </p:cNvSpPr>
              <p:nvPr/>
            </p:nvSpPr>
            <p:spPr bwMode="auto">
              <a:xfrm>
                <a:off x="4940303" y="1965325"/>
                <a:ext cx="177800" cy="293688"/>
              </a:xfrm>
              <a:custGeom>
                <a:avLst/>
                <a:gdLst>
                  <a:gd name="T0" fmla="*/ 5 w 47"/>
                  <a:gd name="T1" fmla="*/ 69 h 78"/>
                  <a:gd name="T2" fmla="*/ 6 w 47"/>
                  <a:gd name="T3" fmla="*/ 77 h 78"/>
                  <a:gd name="T4" fmla="*/ 9 w 47"/>
                  <a:gd name="T5" fmla="*/ 78 h 78"/>
                  <a:gd name="T6" fmla="*/ 14 w 47"/>
                  <a:gd name="T7" fmla="*/ 76 h 78"/>
                  <a:gd name="T8" fmla="*/ 26 w 47"/>
                  <a:gd name="T9" fmla="*/ 57 h 78"/>
                  <a:gd name="T10" fmla="*/ 46 w 47"/>
                  <a:gd name="T11" fmla="*/ 57 h 78"/>
                  <a:gd name="T12" fmla="*/ 47 w 47"/>
                  <a:gd name="T13" fmla="*/ 56 h 78"/>
                  <a:gd name="T14" fmla="*/ 47 w 47"/>
                  <a:gd name="T15" fmla="*/ 42 h 78"/>
                  <a:gd name="T16" fmla="*/ 32 w 47"/>
                  <a:gd name="T17" fmla="*/ 19 h 78"/>
                  <a:gd name="T18" fmla="*/ 30 w 47"/>
                  <a:gd name="T19" fmla="*/ 20 h 78"/>
                  <a:gd name="T20" fmla="*/ 35 w 47"/>
                  <a:gd name="T21" fmla="*/ 10 h 78"/>
                  <a:gd name="T22" fmla="*/ 24 w 47"/>
                  <a:gd name="T23" fmla="*/ 0 h 78"/>
                  <a:gd name="T24" fmla="*/ 14 w 47"/>
                  <a:gd name="T25" fmla="*/ 10 h 78"/>
                  <a:gd name="T26" fmla="*/ 24 w 47"/>
                  <a:gd name="T27" fmla="*/ 21 h 78"/>
                  <a:gd name="T28" fmla="*/ 27 w 47"/>
                  <a:gd name="T29" fmla="*/ 20 h 78"/>
                  <a:gd name="T30" fmla="*/ 21 w 47"/>
                  <a:gd name="T31" fmla="*/ 27 h 78"/>
                  <a:gd name="T32" fmla="*/ 5 w 47"/>
                  <a:gd name="T33" fmla="*/ 31 h 78"/>
                  <a:gd name="T34" fmla="*/ 1 w 47"/>
                  <a:gd name="T35" fmla="*/ 34 h 78"/>
                  <a:gd name="T36" fmla="*/ 1 w 47"/>
                  <a:gd name="T37" fmla="*/ 38 h 78"/>
                  <a:gd name="T38" fmla="*/ 6 w 47"/>
                  <a:gd name="T39" fmla="*/ 42 h 78"/>
                  <a:gd name="T40" fmla="*/ 8 w 47"/>
                  <a:gd name="T41" fmla="*/ 42 h 78"/>
                  <a:gd name="T42" fmla="*/ 17 w 47"/>
                  <a:gd name="T43" fmla="*/ 40 h 78"/>
                  <a:gd name="T44" fmla="*/ 17 w 47"/>
                  <a:gd name="T45" fmla="*/ 43 h 78"/>
                  <a:gd name="T46" fmla="*/ 17 w 47"/>
                  <a:gd name="T47" fmla="*/ 47 h 78"/>
                  <a:gd name="T48" fmla="*/ 5 w 47"/>
                  <a:gd name="T49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7" h="78">
                    <a:moveTo>
                      <a:pt x="5" y="69"/>
                    </a:moveTo>
                    <a:cubicBezTo>
                      <a:pt x="3" y="72"/>
                      <a:pt x="3" y="76"/>
                      <a:pt x="6" y="77"/>
                    </a:cubicBezTo>
                    <a:cubicBezTo>
                      <a:pt x="7" y="78"/>
                      <a:pt x="8" y="78"/>
                      <a:pt x="9" y="78"/>
                    </a:cubicBezTo>
                    <a:cubicBezTo>
                      <a:pt x="11" y="78"/>
                      <a:pt x="13" y="77"/>
                      <a:pt x="14" y="76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47" y="57"/>
                      <a:pt x="47" y="57"/>
                      <a:pt x="47" y="56"/>
                    </a:cubicBezTo>
                    <a:cubicBezTo>
                      <a:pt x="47" y="42"/>
                      <a:pt x="47" y="42"/>
                      <a:pt x="47" y="42"/>
                    </a:cubicBezTo>
                    <a:cubicBezTo>
                      <a:pt x="47" y="29"/>
                      <a:pt x="41" y="19"/>
                      <a:pt x="32" y="19"/>
                    </a:cubicBezTo>
                    <a:cubicBezTo>
                      <a:pt x="31" y="19"/>
                      <a:pt x="30" y="19"/>
                      <a:pt x="30" y="20"/>
                    </a:cubicBezTo>
                    <a:cubicBezTo>
                      <a:pt x="33" y="18"/>
                      <a:pt x="35" y="14"/>
                      <a:pt x="35" y="10"/>
                    </a:cubicBezTo>
                    <a:cubicBezTo>
                      <a:pt x="35" y="5"/>
                      <a:pt x="30" y="0"/>
                      <a:pt x="24" y="0"/>
                    </a:cubicBezTo>
                    <a:cubicBezTo>
                      <a:pt x="19" y="0"/>
                      <a:pt x="14" y="5"/>
                      <a:pt x="14" y="10"/>
                    </a:cubicBezTo>
                    <a:cubicBezTo>
                      <a:pt x="14" y="16"/>
                      <a:pt x="19" y="21"/>
                      <a:pt x="24" y="21"/>
                    </a:cubicBezTo>
                    <a:cubicBezTo>
                      <a:pt x="25" y="21"/>
                      <a:pt x="26" y="21"/>
                      <a:pt x="27" y="20"/>
                    </a:cubicBezTo>
                    <a:cubicBezTo>
                      <a:pt x="25" y="22"/>
                      <a:pt x="23" y="24"/>
                      <a:pt x="21" y="27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3" y="32"/>
                      <a:pt x="2" y="32"/>
                      <a:pt x="1" y="34"/>
                    </a:cubicBezTo>
                    <a:cubicBezTo>
                      <a:pt x="1" y="35"/>
                      <a:pt x="0" y="37"/>
                      <a:pt x="1" y="38"/>
                    </a:cubicBezTo>
                    <a:cubicBezTo>
                      <a:pt x="1" y="41"/>
                      <a:pt x="4" y="42"/>
                      <a:pt x="6" y="42"/>
                    </a:cubicBezTo>
                    <a:cubicBezTo>
                      <a:pt x="7" y="42"/>
                      <a:pt x="7" y="42"/>
                      <a:pt x="8" y="42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7" y="41"/>
                      <a:pt x="17" y="42"/>
                      <a:pt x="17" y="43"/>
                    </a:cubicBezTo>
                    <a:cubicBezTo>
                      <a:pt x="17" y="47"/>
                      <a:pt x="17" y="47"/>
                      <a:pt x="17" y="47"/>
                    </a:cubicBezTo>
                    <a:lnTo>
                      <a:pt x="5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Freeform 505"/>
              <p:cNvSpPr>
                <a:spLocks/>
              </p:cNvSpPr>
              <p:nvPr/>
            </p:nvSpPr>
            <p:spPr bwMode="auto">
              <a:xfrm>
                <a:off x="5046664" y="2093913"/>
                <a:ext cx="96838" cy="112713"/>
              </a:xfrm>
              <a:custGeom>
                <a:avLst/>
                <a:gdLst>
                  <a:gd name="T0" fmla="*/ 1 w 26"/>
                  <a:gd name="T1" fmla="*/ 27 h 30"/>
                  <a:gd name="T2" fmla="*/ 23 w 26"/>
                  <a:gd name="T3" fmla="*/ 27 h 30"/>
                  <a:gd name="T4" fmla="*/ 23 w 26"/>
                  <a:gd name="T5" fmla="*/ 2 h 30"/>
                  <a:gd name="T6" fmla="*/ 24 w 26"/>
                  <a:gd name="T7" fmla="*/ 0 h 30"/>
                  <a:gd name="T8" fmla="*/ 26 w 26"/>
                  <a:gd name="T9" fmla="*/ 2 h 30"/>
                  <a:gd name="T10" fmla="*/ 26 w 26"/>
                  <a:gd name="T11" fmla="*/ 28 h 30"/>
                  <a:gd name="T12" fmla="*/ 24 w 26"/>
                  <a:gd name="T13" fmla="*/ 30 h 30"/>
                  <a:gd name="T14" fmla="*/ 1 w 26"/>
                  <a:gd name="T15" fmla="*/ 30 h 30"/>
                  <a:gd name="T16" fmla="*/ 0 w 26"/>
                  <a:gd name="T17" fmla="*/ 28 h 30"/>
                  <a:gd name="T18" fmla="*/ 1 w 26"/>
                  <a:gd name="T19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30">
                    <a:moveTo>
                      <a:pt x="1" y="27"/>
                    </a:move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0"/>
                      <a:pt x="24" y="0"/>
                    </a:cubicBezTo>
                    <a:cubicBezTo>
                      <a:pt x="25" y="0"/>
                      <a:pt x="26" y="1"/>
                      <a:pt x="26" y="2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9"/>
                      <a:pt x="25" y="30"/>
                      <a:pt x="24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3" name="组合 132"/>
            <p:cNvGrpSpPr/>
            <p:nvPr/>
          </p:nvGrpSpPr>
          <p:grpSpPr>
            <a:xfrm>
              <a:off x="7228649" y="3219059"/>
              <a:ext cx="2027303" cy="786038"/>
              <a:chOff x="7109327" y="3233174"/>
              <a:chExt cx="2027303" cy="786038"/>
            </a:xfrm>
          </p:grpSpPr>
          <p:sp>
            <p:nvSpPr>
              <p:cNvPr id="134" name="文本框 133"/>
              <p:cNvSpPr txBox="1"/>
              <p:nvPr/>
            </p:nvSpPr>
            <p:spPr>
              <a:xfrm>
                <a:off x="7109327" y="3233174"/>
                <a:ext cx="192312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35" name="文本框 134"/>
              <p:cNvSpPr txBox="1"/>
              <p:nvPr/>
            </p:nvSpPr>
            <p:spPr>
              <a:xfrm>
                <a:off x="7115248" y="3465214"/>
                <a:ext cx="2021382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49" name="组合 148"/>
          <p:cNvGrpSpPr/>
          <p:nvPr/>
        </p:nvGrpSpPr>
        <p:grpSpPr>
          <a:xfrm>
            <a:off x="6539855" y="4155684"/>
            <a:ext cx="3176289" cy="951143"/>
            <a:chOff x="6539855" y="4155684"/>
            <a:chExt cx="3176289" cy="951143"/>
          </a:xfrm>
        </p:grpSpPr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2"/>
            <a:srcRect t="55896"/>
            <a:stretch/>
          </p:blipFill>
          <p:spPr>
            <a:xfrm>
              <a:off x="6539855" y="4922541"/>
              <a:ext cx="3176289" cy="184286"/>
            </a:xfrm>
            <a:prstGeom prst="rect">
              <a:avLst/>
            </a:prstGeom>
          </p:spPr>
        </p:pic>
        <p:grpSp>
          <p:nvGrpSpPr>
            <p:cNvPr id="115" name="Group 18"/>
            <p:cNvGrpSpPr>
              <a:grpSpLocks noChangeAspect="1"/>
            </p:cNvGrpSpPr>
            <p:nvPr/>
          </p:nvGrpSpPr>
          <p:grpSpPr bwMode="auto">
            <a:xfrm>
              <a:off x="6833901" y="4310460"/>
              <a:ext cx="353010" cy="328938"/>
              <a:chOff x="3802" y="2858"/>
              <a:chExt cx="616" cy="574"/>
            </a:xfrm>
            <a:solidFill>
              <a:srgbClr val="00AF92"/>
            </a:solidFill>
          </p:grpSpPr>
          <p:sp>
            <p:nvSpPr>
              <p:cNvPr id="116" name="Rectangle 19"/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Rectangle 20"/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Rectangle 21"/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Rectangle 22"/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23"/>
              <p:cNvSpPr>
                <a:spLocks/>
              </p:cNvSpPr>
              <p:nvPr/>
            </p:nvSpPr>
            <p:spPr bwMode="auto">
              <a:xfrm>
                <a:off x="3888" y="2858"/>
                <a:ext cx="370" cy="270"/>
              </a:xfrm>
              <a:custGeom>
                <a:avLst/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6" name="组合 135"/>
            <p:cNvGrpSpPr/>
            <p:nvPr/>
          </p:nvGrpSpPr>
          <p:grpSpPr>
            <a:xfrm>
              <a:off x="7228649" y="4155684"/>
              <a:ext cx="2027303" cy="786038"/>
              <a:chOff x="7109327" y="3233174"/>
              <a:chExt cx="2027303" cy="786038"/>
            </a:xfrm>
          </p:grpSpPr>
          <p:sp>
            <p:nvSpPr>
              <p:cNvPr id="137" name="文本框 136"/>
              <p:cNvSpPr txBox="1"/>
              <p:nvPr/>
            </p:nvSpPr>
            <p:spPr>
              <a:xfrm>
                <a:off x="7109327" y="3233174"/>
                <a:ext cx="192312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38" name="文本框 137"/>
              <p:cNvSpPr txBox="1"/>
              <p:nvPr/>
            </p:nvSpPr>
            <p:spPr>
              <a:xfrm>
                <a:off x="7115248" y="3465214"/>
                <a:ext cx="2021382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50" name="组合 149"/>
          <p:cNvGrpSpPr/>
          <p:nvPr/>
        </p:nvGrpSpPr>
        <p:grpSpPr>
          <a:xfrm>
            <a:off x="6787775" y="5092309"/>
            <a:ext cx="2468177" cy="786038"/>
            <a:chOff x="6787775" y="5092309"/>
            <a:chExt cx="2468177" cy="786038"/>
          </a:xfrm>
        </p:grpSpPr>
        <p:sp>
          <p:nvSpPr>
            <p:cNvPr id="124" name="Freeform 108"/>
            <p:cNvSpPr>
              <a:spLocks noEditPoints="1"/>
            </p:cNvSpPr>
            <p:nvPr/>
          </p:nvSpPr>
          <p:spPr bwMode="auto">
            <a:xfrm>
              <a:off x="6787775" y="5197658"/>
              <a:ext cx="445251" cy="446853"/>
            </a:xfrm>
            <a:custGeom>
              <a:avLst/>
              <a:gdLst>
                <a:gd name="T0" fmla="*/ 97 w 115"/>
                <a:gd name="T1" fmla="*/ 48 h 115"/>
                <a:gd name="T2" fmla="*/ 91 w 115"/>
                <a:gd name="T3" fmla="*/ 41 h 115"/>
                <a:gd name="T4" fmla="*/ 102 w 115"/>
                <a:gd name="T5" fmla="*/ 26 h 115"/>
                <a:gd name="T6" fmla="*/ 94 w 115"/>
                <a:gd name="T7" fmla="*/ 13 h 115"/>
                <a:gd name="T8" fmla="*/ 79 w 115"/>
                <a:gd name="T9" fmla="*/ 23 h 115"/>
                <a:gd name="T10" fmla="*/ 70 w 115"/>
                <a:gd name="T11" fmla="*/ 22 h 115"/>
                <a:gd name="T12" fmla="*/ 67 w 115"/>
                <a:gd name="T13" fmla="*/ 3 h 115"/>
                <a:gd name="T14" fmla="*/ 52 w 115"/>
                <a:gd name="T15" fmla="*/ 0 h 115"/>
                <a:gd name="T16" fmla="*/ 48 w 115"/>
                <a:gd name="T17" fmla="*/ 18 h 115"/>
                <a:gd name="T18" fmla="*/ 41 w 115"/>
                <a:gd name="T19" fmla="*/ 24 h 115"/>
                <a:gd name="T20" fmla="*/ 26 w 115"/>
                <a:gd name="T21" fmla="*/ 13 h 115"/>
                <a:gd name="T22" fmla="*/ 13 w 115"/>
                <a:gd name="T23" fmla="*/ 21 h 115"/>
                <a:gd name="T24" fmla="*/ 23 w 115"/>
                <a:gd name="T25" fmla="*/ 36 h 115"/>
                <a:gd name="T26" fmla="*/ 22 w 115"/>
                <a:gd name="T27" fmla="*/ 45 h 115"/>
                <a:gd name="T28" fmla="*/ 4 w 115"/>
                <a:gd name="T29" fmla="*/ 48 h 115"/>
                <a:gd name="T30" fmla="*/ 0 w 115"/>
                <a:gd name="T31" fmla="*/ 63 h 115"/>
                <a:gd name="T32" fmla="*/ 18 w 115"/>
                <a:gd name="T33" fmla="*/ 66 h 115"/>
                <a:gd name="T34" fmla="*/ 24 w 115"/>
                <a:gd name="T35" fmla="*/ 73 h 115"/>
                <a:gd name="T36" fmla="*/ 13 w 115"/>
                <a:gd name="T37" fmla="*/ 89 h 115"/>
                <a:gd name="T38" fmla="*/ 21 w 115"/>
                <a:gd name="T39" fmla="*/ 102 h 115"/>
                <a:gd name="T40" fmla="*/ 36 w 115"/>
                <a:gd name="T41" fmla="*/ 92 h 115"/>
                <a:gd name="T42" fmla="*/ 45 w 115"/>
                <a:gd name="T43" fmla="*/ 92 h 115"/>
                <a:gd name="T44" fmla="*/ 48 w 115"/>
                <a:gd name="T45" fmla="*/ 111 h 115"/>
                <a:gd name="T46" fmla="*/ 63 w 115"/>
                <a:gd name="T47" fmla="*/ 115 h 115"/>
                <a:gd name="T48" fmla="*/ 67 w 115"/>
                <a:gd name="T49" fmla="*/ 97 h 115"/>
                <a:gd name="T50" fmla="*/ 74 w 115"/>
                <a:gd name="T51" fmla="*/ 91 h 115"/>
                <a:gd name="T52" fmla="*/ 89 w 115"/>
                <a:gd name="T53" fmla="*/ 102 h 115"/>
                <a:gd name="T54" fmla="*/ 102 w 115"/>
                <a:gd name="T55" fmla="*/ 94 h 115"/>
                <a:gd name="T56" fmla="*/ 92 w 115"/>
                <a:gd name="T57" fmla="*/ 79 h 115"/>
                <a:gd name="T58" fmla="*/ 93 w 115"/>
                <a:gd name="T59" fmla="*/ 70 h 115"/>
                <a:gd name="T60" fmla="*/ 112 w 115"/>
                <a:gd name="T61" fmla="*/ 66 h 115"/>
                <a:gd name="T62" fmla="*/ 115 w 115"/>
                <a:gd name="T63" fmla="*/ 52 h 115"/>
                <a:gd name="T64" fmla="*/ 58 w 115"/>
                <a:gd name="T65" fmla="*/ 79 h 115"/>
                <a:gd name="T66" fmla="*/ 58 w 115"/>
                <a:gd name="T67" fmla="*/ 36 h 115"/>
                <a:gd name="T68" fmla="*/ 58 w 115"/>
                <a:gd name="T69" fmla="*/ 79 h 115"/>
                <a:gd name="T70" fmla="*/ 49 w 115"/>
                <a:gd name="T71" fmla="*/ 57 h 115"/>
                <a:gd name="T72" fmla="*/ 67 w 115"/>
                <a:gd name="T73" fmla="*/ 5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5" h="115">
                  <a:moveTo>
                    <a:pt x="112" y="48"/>
                  </a:moveTo>
                  <a:cubicBezTo>
                    <a:pt x="97" y="48"/>
                    <a:pt x="97" y="48"/>
                    <a:pt x="97" y="48"/>
                  </a:cubicBezTo>
                  <a:cubicBezTo>
                    <a:pt x="95" y="48"/>
                    <a:pt x="93" y="47"/>
                    <a:pt x="93" y="45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0" y="40"/>
                    <a:pt x="91" y="37"/>
                    <a:pt x="92" y="36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4" y="24"/>
                    <a:pt x="104" y="22"/>
                    <a:pt x="102" y="21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3" y="11"/>
                    <a:pt x="91" y="11"/>
                    <a:pt x="89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4"/>
                    <a:pt x="75" y="25"/>
                    <a:pt x="74" y="24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68" y="22"/>
                    <a:pt x="67" y="20"/>
                    <a:pt x="67" y="18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7" y="1"/>
                    <a:pt x="65" y="0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0" y="0"/>
                    <a:pt x="48" y="1"/>
                    <a:pt x="48" y="3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20"/>
                    <a:pt x="47" y="22"/>
                    <a:pt x="45" y="22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5"/>
                    <a:pt x="37" y="24"/>
                    <a:pt x="36" y="2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1"/>
                    <a:pt x="22" y="11"/>
                    <a:pt x="21" y="13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2"/>
                    <a:pt x="12" y="24"/>
                    <a:pt x="13" y="2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4" y="37"/>
                    <a:pt x="25" y="40"/>
                    <a:pt x="24" y="41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7"/>
                    <a:pt x="20" y="48"/>
                    <a:pt x="1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50"/>
                    <a:pt x="0" y="5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6"/>
                    <a:pt x="4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20" y="66"/>
                    <a:pt x="22" y="68"/>
                    <a:pt x="22" y="70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5" y="75"/>
                    <a:pt x="24" y="78"/>
                    <a:pt x="23" y="79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2" y="90"/>
                    <a:pt x="12" y="93"/>
                    <a:pt x="13" y="94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2" y="103"/>
                    <a:pt x="25" y="103"/>
                    <a:pt x="26" y="10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7" y="90"/>
                    <a:pt x="40" y="90"/>
                    <a:pt x="41" y="91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7" y="93"/>
                    <a:pt x="48" y="95"/>
                    <a:pt x="48" y="97"/>
                  </a:cubicBezTo>
                  <a:cubicBezTo>
                    <a:pt x="48" y="111"/>
                    <a:pt x="48" y="111"/>
                    <a:pt x="48" y="111"/>
                  </a:cubicBezTo>
                  <a:cubicBezTo>
                    <a:pt x="48" y="113"/>
                    <a:pt x="50" y="115"/>
                    <a:pt x="52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5" y="115"/>
                    <a:pt x="67" y="113"/>
                    <a:pt x="67" y="111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95"/>
                    <a:pt x="68" y="93"/>
                    <a:pt x="70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0"/>
                    <a:pt x="78" y="90"/>
                    <a:pt x="79" y="92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91" y="103"/>
                    <a:pt x="93" y="103"/>
                    <a:pt x="94" y="102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4" y="93"/>
                    <a:pt x="104" y="90"/>
                    <a:pt x="102" y="89"/>
                  </a:cubicBezTo>
                  <a:cubicBezTo>
                    <a:pt x="92" y="79"/>
                    <a:pt x="92" y="79"/>
                    <a:pt x="92" y="79"/>
                  </a:cubicBezTo>
                  <a:cubicBezTo>
                    <a:pt x="91" y="78"/>
                    <a:pt x="90" y="75"/>
                    <a:pt x="91" y="73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3" y="68"/>
                    <a:pt x="95" y="66"/>
                    <a:pt x="97" y="66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13" y="66"/>
                    <a:pt x="115" y="65"/>
                    <a:pt x="115" y="63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50"/>
                    <a:pt x="113" y="48"/>
                    <a:pt x="112" y="48"/>
                  </a:cubicBezTo>
                  <a:close/>
                  <a:moveTo>
                    <a:pt x="58" y="79"/>
                  </a:moveTo>
                  <a:cubicBezTo>
                    <a:pt x="46" y="79"/>
                    <a:pt x="36" y="69"/>
                    <a:pt x="36" y="57"/>
                  </a:cubicBezTo>
                  <a:cubicBezTo>
                    <a:pt x="36" y="46"/>
                    <a:pt x="46" y="36"/>
                    <a:pt x="58" y="36"/>
                  </a:cubicBezTo>
                  <a:cubicBezTo>
                    <a:pt x="69" y="36"/>
                    <a:pt x="79" y="46"/>
                    <a:pt x="79" y="57"/>
                  </a:cubicBezTo>
                  <a:cubicBezTo>
                    <a:pt x="79" y="69"/>
                    <a:pt x="69" y="79"/>
                    <a:pt x="58" y="79"/>
                  </a:cubicBezTo>
                  <a:close/>
                  <a:moveTo>
                    <a:pt x="58" y="48"/>
                  </a:moveTo>
                  <a:cubicBezTo>
                    <a:pt x="53" y="48"/>
                    <a:pt x="49" y="52"/>
                    <a:pt x="49" y="57"/>
                  </a:cubicBezTo>
                  <a:cubicBezTo>
                    <a:pt x="49" y="62"/>
                    <a:pt x="53" y="66"/>
                    <a:pt x="58" y="66"/>
                  </a:cubicBezTo>
                  <a:cubicBezTo>
                    <a:pt x="63" y="66"/>
                    <a:pt x="67" y="62"/>
                    <a:pt x="67" y="57"/>
                  </a:cubicBezTo>
                  <a:cubicBezTo>
                    <a:pt x="67" y="52"/>
                    <a:pt x="63" y="48"/>
                    <a:pt x="58" y="48"/>
                  </a:cubicBez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39" name="组合 138"/>
            <p:cNvGrpSpPr/>
            <p:nvPr/>
          </p:nvGrpSpPr>
          <p:grpSpPr>
            <a:xfrm>
              <a:off x="7228649" y="5092309"/>
              <a:ext cx="2027303" cy="786038"/>
              <a:chOff x="7109327" y="3233174"/>
              <a:chExt cx="2027303" cy="786038"/>
            </a:xfrm>
          </p:grpSpPr>
          <p:sp>
            <p:nvSpPr>
              <p:cNvPr id="140" name="文本框 139"/>
              <p:cNvSpPr txBox="1"/>
              <p:nvPr/>
            </p:nvSpPr>
            <p:spPr>
              <a:xfrm>
                <a:off x="7109327" y="3233174"/>
                <a:ext cx="192312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41" name="文本框 140"/>
              <p:cNvSpPr txBox="1"/>
              <p:nvPr/>
            </p:nvSpPr>
            <p:spPr>
              <a:xfrm>
                <a:off x="7115248" y="3465214"/>
                <a:ext cx="2021382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46" name="组合 145"/>
          <p:cNvGrpSpPr/>
          <p:nvPr/>
        </p:nvGrpSpPr>
        <p:grpSpPr>
          <a:xfrm>
            <a:off x="6539855" y="1345809"/>
            <a:ext cx="3176289" cy="928918"/>
            <a:chOff x="6539855" y="1345809"/>
            <a:chExt cx="3176289" cy="928918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2"/>
            <a:srcRect t="55896"/>
            <a:stretch/>
          </p:blipFill>
          <p:spPr>
            <a:xfrm>
              <a:off x="6539855" y="2090441"/>
              <a:ext cx="3176289" cy="184286"/>
            </a:xfrm>
            <a:prstGeom prst="rect">
              <a:avLst/>
            </a:prstGeom>
          </p:spPr>
        </p:pic>
        <p:grpSp>
          <p:nvGrpSpPr>
            <p:cNvPr id="110" name="Group 4"/>
            <p:cNvGrpSpPr>
              <a:grpSpLocks noChangeAspect="1"/>
            </p:cNvGrpSpPr>
            <p:nvPr/>
          </p:nvGrpSpPr>
          <p:grpSpPr bwMode="auto">
            <a:xfrm>
              <a:off x="6836604" y="1432790"/>
              <a:ext cx="347592" cy="407337"/>
              <a:chOff x="1776" y="1776"/>
              <a:chExt cx="64" cy="75"/>
            </a:xfrm>
            <a:solidFill>
              <a:srgbClr val="FFB850"/>
            </a:solidFill>
          </p:grpSpPr>
          <p:sp>
            <p:nvSpPr>
              <p:cNvPr id="111" name="Freeform 5"/>
              <p:cNvSpPr>
                <a:spLocks/>
              </p:cNvSpPr>
              <p:nvPr/>
            </p:nvSpPr>
            <p:spPr bwMode="auto">
              <a:xfrm>
                <a:off x="1795" y="1779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6"/>
              <p:cNvSpPr>
                <a:spLocks/>
              </p:cNvSpPr>
              <p:nvPr/>
            </p:nvSpPr>
            <p:spPr bwMode="auto">
              <a:xfrm>
                <a:off x="1776" y="1810"/>
                <a:ext cx="64" cy="41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7"/>
              <p:cNvSpPr>
                <a:spLocks/>
              </p:cNvSpPr>
              <p:nvPr/>
            </p:nvSpPr>
            <p:spPr bwMode="auto">
              <a:xfrm>
                <a:off x="1795" y="1776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Freeform 8"/>
              <p:cNvSpPr>
                <a:spLocks/>
              </p:cNvSpPr>
              <p:nvPr/>
            </p:nvSpPr>
            <p:spPr bwMode="auto">
              <a:xfrm>
                <a:off x="1776" y="1807"/>
                <a:ext cx="64" cy="42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2" name="组合 141"/>
            <p:cNvGrpSpPr/>
            <p:nvPr/>
          </p:nvGrpSpPr>
          <p:grpSpPr>
            <a:xfrm>
              <a:off x="7228649" y="1345809"/>
              <a:ext cx="2027303" cy="786038"/>
              <a:chOff x="7109327" y="3233174"/>
              <a:chExt cx="2027303" cy="786038"/>
            </a:xfrm>
          </p:grpSpPr>
          <p:sp>
            <p:nvSpPr>
              <p:cNvPr id="143" name="文本框 142"/>
              <p:cNvSpPr txBox="1"/>
              <p:nvPr/>
            </p:nvSpPr>
            <p:spPr>
              <a:xfrm>
                <a:off x="7109327" y="3233174"/>
                <a:ext cx="192312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44" name="文本框 143"/>
              <p:cNvSpPr txBox="1"/>
              <p:nvPr/>
            </p:nvSpPr>
            <p:spPr>
              <a:xfrm>
                <a:off x="7115248" y="3465214"/>
                <a:ext cx="2021382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45" name="文本框 144"/>
          <p:cNvSpPr txBox="1"/>
          <p:nvPr/>
        </p:nvSpPr>
        <p:spPr>
          <a:xfrm>
            <a:off x="3108751" y="4893219"/>
            <a:ext cx="2747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u="sng" dirty="0">
                <a:solidFill>
                  <a:prstClr val="black">
                    <a:lumMod val="50000"/>
                    <a:lumOff val="50000"/>
                  </a:prstClr>
                </a:solidFill>
                <a:effectLst>
                  <a:innerShdw blurRad="38100" dist="50800" dir="13500000">
                    <a:prstClr val="black">
                      <a:alpha val="60000"/>
                    </a:prstClr>
                  </a:innerShdw>
                </a:effectLst>
                <a:latin typeface="LiHei Pro" panose="020B0500000000000000" pitchFamily="34" charset="-122"/>
                <a:ea typeface="LiHei Pro" panose="020B0500000000000000" pitchFamily="34" charset="-122"/>
              </a:rPr>
              <a:t>YOUR TITTLE HERE</a:t>
            </a:r>
            <a:endParaRPr lang="zh-CN" altLang="en-US" sz="2400" u="sng" dirty="0">
              <a:solidFill>
                <a:prstClr val="black">
                  <a:lumMod val="50000"/>
                  <a:lumOff val="50000"/>
                </a:prstClr>
              </a:solidFill>
              <a:effectLst>
                <a:innerShdw blurRad="38100" dist="50800" dir="13500000">
                  <a:prstClr val="black">
                    <a:alpha val="60000"/>
                  </a:prstClr>
                </a:innerShdw>
              </a:effectLst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26997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</p:spPr>
        <p:txBody>
          <a:bodyPr/>
          <a:lstStyle/>
          <a:p>
            <a:r>
              <a:rPr lang="zh-CN" altLang="en-US" dirty="0"/>
              <a:t>灯泡系列并列关系图表</a:t>
            </a:r>
          </a:p>
        </p:txBody>
      </p:sp>
      <p:sp>
        <p:nvSpPr>
          <p:cNvPr id="712" name="椭圆 711"/>
          <p:cNvSpPr/>
          <p:nvPr/>
        </p:nvSpPr>
        <p:spPr>
          <a:xfrm>
            <a:off x="3047384" y="5780756"/>
            <a:ext cx="3166662" cy="486717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33000"/>
                </a:schemeClr>
              </a:gs>
              <a:gs pos="100000">
                <a:srgbClr val="F3F3F3">
                  <a:alpha val="26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145" name="组合 1144"/>
          <p:cNvGrpSpPr/>
          <p:nvPr/>
        </p:nvGrpSpPr>
        <p:grpSpPr>
          <a:xfrm>
            <a:off x="3277969" y="1169336"/>
            <a:ext cx="2675012" cy="4343787"/>
            <a:chOff x="4758494" y="1178048"/>
            <a:chExt cx="2675012" cy="4343787"/>
          </a:xfrm>
          <a:effectLst/>
        </p:grpSpPr>
        <p:grpSp>
          <p:nvGrpSpPr>
            <p:cNvPr id="1144" name="组合 1143"/>
            <p:cNvGrpSpPr/>
            <p:nvPr/>
          </p:nvGrpSpPr>
          <p:grpSpPr>
            <a:xfrm>
              <a:off x="4758494" y="1178048"/>
              <a:ext cx="2675012" cy="4030481"/>
              <a:chOff x="5324475" y="1606550"/>
              <a:chExt cx="2009776" cy="3028161"/>
            </a:xfrm>
          </p:grpSpPr>
          <p:sp>
            <p:nvSpPr>
              <p:cNvPr id="500" name="Freeform 90"/>
              <p:cNvSpPr>
                <a:spLocks/>
              </p:cNvSpPr>
              <p:nvPr/>
            </p:nvSpPr>
            <p:spPr bwMode="auto">
              <a:xfrm>
                <a:off x="6761163" y="2235200"/>
                <a:ext cx="573088" cy="574675"/>
              </a:xfrm>
              <a:custGeom>
                <a:avLst/>
                <a:gdLst>
                  <a:gd name="T0" fmla="*/ 144 w 152"/>
                  <a:gd name="T1" fmla="*/ 153 h 153"/>
                  <a:gd name="T2" fmla="*/ 152 w 152"/>
                  <a:gd name="T3" fmla="*/ 90 h 153"/>
                  <a:gd name="T4" fmla="*/ 135 w 152"/>
                  <a:gd name="T5" fmla="*/ 0 h 153"/>
                  <a:gd name="T6" fmla="*/ 0 w 152"/>
                  <a:gd name="T7" fmla="*/ 0 h 153"/>
                  <a:gd name="T8" fmla="*/ 0 w 152"/>
                  <a:gd name="T9" fmla="*/ 153 h 153"/>
                  <a:gd name="T10" fmla="*/ 144 w 152"/>
                  <a:gd name="T11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2" h="153">
                    <a:moveTo>
                      <a:pt x="144" y="153"/>
                    </a:moveTo>
                    <a:cubicBezTo>
                      <a:pt x="149" y="133"/>
                      <a:pt x="152" y="112"/>
                      <a:pt x="152" y="90"/>
                    </a:cubicBezTo>
                    <a:cubicBezTo>
                      <a:pt x="152" y="58"/>
                      <a:pt x="146" y="28"/>
                      <a:pt x="13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3"/>
                      <a:pt x="0" y="153"/>
                      <a:pt x="0" y="153"/>
                    </a:cubicBezTo>
                    <a:lnTo>
                      <a:pt x="144" y="153"/>
                    </a:lnTo>
                    <a:close/>
                  </a:path>
                </a:pathLst>
              </a:custGeom>
              <a:solidFill>
                <a:srgbClr val="01DE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1" name="Freeform 91"/>
              <p:cNvSpPr>
                <a:spLocks/>
              </p:cNvSpPr>
              <p:nvPr/>
            </p:nvSpPr>
            <p:spPr bwMode="auto">
              <a:xfrm>
                <a:off x="5324475" y="2235200"/>
                <a:ext cx="600075" cy="574675"/>
              </a:xfrm>
              <a:custGeom>
                <a:avLst/>
                <a:gdLst>
                  <a:gd name="T0" fmla="*/ 17 w 159"/>
                  <a:gd name="T1" fmla="*/ 0 h 153"/>
                  <a:gd name="T2" fmla="*/ 0 w 159"/>
                  <a:gd name="T3" fmla="*/ 90 h 153"/>
                  <a:gd name="T4" fmla="*/ 8 w 159"/>
                  <a:gd name="T5" fmla="*/ 153 h 153"/>
                  <a:gd name="T6" fmla="*/ 159 w 159"/>
                  <a:gd name="T7" fmla="*/ 153 h 153"/>
                  <a:gd name="T8" fmla="*/ 159 w 159"/>
                  <a:gd name="T9" fmla="*/ 0 h 153"/>
                  <a:gd name="T10" fmla="*/ 17 w 159"/>
                  <a:gd name="T11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9" h="153">
                    <a:moveTo>
                      <a:pt x="17" y="0"/>
                    </a:moveTo>
                    <a:cubicBezTo>
                      <a:pt x="6" y="28"/>
                      <a:pt x="0" y="58"/>
                      <a:pt x="0" y="90"/>
                    </a:cubicBezTo>
                    <a:cubicBezTo>
                      <a:pt x="0" y="112"/>
                      <a:pt x="3" y="133"/>
                      <a:pt x="8" y="153"/>
                    </a:cubicBezTo>
                    <a:cubicBezTo>
                      <a:pt x="159" y="153"/>
                      <a:pt x="159" y="153"/>
                      <a:pt x="159" y="153"/>
                    </a:cubicBezTo>
                    <a:cubicBezTo>
                      <a:pt x="159" y="0"/>
                      <a:pt x="159" y="0"/>
                      <a:pt x="159" y="0"/>
                    </a:cubicBez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0180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2" name="Freeform 92"/>
              <p:cNvSpPr>
                <a:spLocks/>
              </p:cNvSpPr>
              <p:nvPr/>
            </p:nvSpPr>
            <p:spPr bwMode="auto">
              <a:xfrm>
                <a:off x="6577013" y="1636713"/>
                <a:ext cx="669925" cy="549275"/>
              </a:xfrm>
              <a:custGeom>
                <a:avLst/>
                <a:gdLst>
                  <a:gd name="T0" fmla="*/ 178 w 178"/>
                  <a:gd name="T1" fmla="*/ 146 h 146"/>
                  <a:gd name="T2" fmla="*/ 0 w 178"/>
                  <a:gd name="T3" fmla="*/ 0 h 146"/>
                  <a:gd name="T4" fmla="*/ 48 w 178"/>
                  <a:gd name="T5" fmla="*/ 146 h 146"/>
                  <a:gd name="T6" fmla="*/ 178 w 178"/>
                  <a:gd name="T7" fmla="*/ 14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8" h="146">
                    <a:moveTo>
                      <a:pt x="178" y="146"/>
                    </a:moveTo>
                    <a:cubicBezTo>
                      <a:pt x="145" y="74"/>
                      <a:pt x="80" y="20"/>
                      <a:pt x="0" y="0"/>
                    </a:cubicBezTo>
                    <a:cubicBezTo>
                      <a:pt x="48" y="146"/>
                      <a:pt x="48" y="146"/>
                      <a:pt x="48" y="146"/>
                    </a:cubicBezTo>
                    <a:lnTo>
                      <a:pt x="178" y="146"/>
                    </a:lnTo>
                    <a:close/>
                  </a:path>
                </a:pathLst>
              </a:custGeom>
              <a:solidFill>
                <a:srgbClr val="FFC6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3" name="Freeform 93"/>
              <p:cNvSpPr>
                <a:spLocks/>
              </p:cNvSpPr>
              <p:nvPr/>
            </p:nvSpPr>
            <p:spPr bwMode="auto">
              <a:xfrm>
                <a:off x="5416559" y="1633538"/>
                <a:ext cx="693738" cy="552450"/>
              </a:xfrm>
              <a:custGeom>
                <a:avLst/>
                <a:gdLst>
                  <a:gd name="T0" fmla="*/ 184 w 184"/>
                  <a:gd name="T1" fmla="*/ 0 h 147"/>
                  <a:gd name="T2" fmla="*/ 0 w 184"/>
                  <a:gd name="T3" fmla="*/ 147 h 147"/>
                  <a:gd name="T4" fmla="*/ 137 w 184"/>
                  <a:gd name="T5" fmla="*/ 147 h 147"/>
                  <a:gd name="T6" fmla="*/ 184 w 184"/>
                  <a:gd name="T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4" h="147">
                    <a:moveTo>
                      <a:pt x="184" y="0"/>
                    </a:moveTo>
                    <a:cubicBezTo>
                      <a:pt x="102" y="18"/>
                      <a:pt x="33" y="73"/>
                      <a:pt x="0" y="147"/>
                    </a:cubicBezTo>
                    <a:cubicBezTo>
                      <a:pt x="137" y="147"/>
                      <a:pt x="137" y="147"/>
                      <a:pt x="137" y="147"/>
                    </a:cubicBezTo>
                    <a:cubicBezTo>
                      <a:pt x="184" y="0"/>
                      <a:pt x="184" y="0"/>
                      <a:pt x="184" y="0"/>
                    </a:cubicBezTo>
                    <a:close/>
                  </a:path>
                </a:pathLst>
              </a:custGeom>
              <a:solidFill>
                <a:srgbClr val="FF9B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B850"/>
                  </a:solidFill>
                </a:endParaRPr>
              </a:p>
            </p:txBody>
          </p:sp>
          <p:sp>
            <p:nvSpPr>
              <p:cNvPr id="504" name="Freeform 94"/>
              <p:cNvSpPr>
                <a:spLocks/>
              </p:cNvSpPr>
              <p:nvPr/>
            </p:nvSpPr>
            <p:spPr bwMode="auto">
              <a:xfrm>
                <a:off x="6575417" y="3487738"/>
                <a:ext cx="414338" cy="639763"/>
              </a:xfrm>
              <a:custGeom>
                <a:avLst/>
                <a:gdLst>
                  <a:gd name="T0" fmla="*/ 1 w 110"/>
                  <a:gd name="T1" fmla="*/ 170 h 170"/>
                  <a:gd name="T2" fmla="*/ 36 w 110"/>
                  <a:gd name="T3" fmla="*/ 170 h 170"/>
                  <a:gd name="T4" fmla="*/ 77 w 110"/>
                  <a:gd name="T5" fmla="*/ 131 h 170"/>
                  <a:gd name="T6" fmla="*/ 84 w 110"/>
                  <a:gd name="T7" fmla="*/ 78 h 170"/>
                  <a:gd name="T8" fmla="*/ 98 w 110"/>
                  <a:gd name="T9" fmla="*/ 23 h 170"/>
                  <a:gd name="T10" fmla="*/ 110 w 110"/>
                  <a:gd name="T11" fmla="*/ 0 h 170"/>
                  <a:gd name="T12" fmla="*/ 13 w 110"/>
                  <a:gd name="T13" fmla="*/ 0 h 170"/>
                  <a:gd name="T14" fmla="*/ 0 w 110"/>
                  <a:gd name="T15" fmla="*/ 157 h 170"/>
                  <a:gd name="T16" fmla="*/ 1 w 110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0" h="170">
                    <a:moveTo>
                      <a:pt x="1" y="170"/>
                    </a:moveTo>
                    <a:cubicBezTo>
                      <a:pt x="36" y="170"/>
                      <a:pt x="36" y="170"/>
                      <a:pt x="36" y="170"/>
                    </a:cubicBezTo>
                    <a:cubicBezTo>
                      <a:pt x="62" y="156"/>
                      <a:pt x="73" y="138"/>
                      <a:pt x="77" y="131"/>
                    </a:cubicBezTo>
                    <a:cubicBezTo>
                      <a:pt x="83" y="118"/>
                      <a:pt x="84" y="94"/>
                      <a:pt x="84" y="78"/>
                    </a:cubicBezTo>
                    <a:cubicBezTo>
                      <a:pt x="84" y="63"/>
                      <a:pt x="98" y="23"/>
                      <a:pt x="98" y="23"/>
                    </a:cubicBezTo>
                    <a:cubicBezTo>
                      <a:pt x="102" y="16"/>
                      <a:pt x="106" y="8"/>
                      <a:pt x="11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1" y="170"/>
                      <a:pt x="1" y="170"/>
                      <a:pt x="1" y="170"/>
                    </a:cubicBezTo>
                  </a:path>
                </a:pathLst>
              </a:custGeom>
              <a:solidFill>
                <a:srgbClr val="00EA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5" name="Freeform 95"/>
              <p:cNvSpPr>
                <a:spLocks/>
              </p:cNvSpPr>
              <p:nvPr/>
            </p:nvSpPr>
            <p:spPr bwMode="auto">
              <a:xfrm>
                <a:off x="5668971" y="3487738"/>
                <a:ext cx="441325" cy="639763"/>
              </a:xfrm>
              <a:custGeom>
                <a:avLst/>
                <a:gdLst>
                  <a:gd name="T0" fmla="*/ 104 w 117"/>
                  <a:gd name="T1" fmla="*/ 0 h 170"/>
                  <a:gd name="T2" fmla="*/ 0 w 117"/>
                  <a:gd name="T3" fmla="*/ 0 h 170"/>
                  <a:gd name="T4" fmla="*/ 12 w 117"/>
                  <a:gd name="T5" fmla="*/ 23 h 170"/>
                  <a:gd name="T6" fmla="*/ 26 w 117"/>
                  <a:gd name="T7" fmla="*/ 78 h 170"/>
                  <a:gd name="T8" fmla="*/ 33 w 117"/>
                  <a:gd name="T9" fmla="*/ 131 h 170"/>
                  <a:gd name="T10" fmla="*/ 74 w 117"/>
                  <a:gd name="T11" fmla="*/ 170 h 170"/>
                  <a:gd name="T12" fmla="*/ 117 w 117"/>
                  <a:gd name="T13" fmla="*/ 170 h 170"/>
                  <a:gd name="T14" fmla="*/ 117 w 117"/>
                  <a:gd name="T15" fmla="*/ 157 h 170"/>
                  <a:gd name="T16" fmla="*/ 104 w 117"/>
                  <a:gd name="T17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" h="170">
                    <a:moveTo>
                      <a:pt x="10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8"/>
                      <a:pt x="8" y="16"/>
                      <a:pt x="12" y="23"/>
                    </a:cubicBezTo>
                    <a:cubicBezTo>
                      <a:pt x="12" y="23"/>
                      <a:pt x="26" y="63"/>
                      <a:pt x="26" y="78"/>
                    </a:cubicBezTo>
                    <a:cubicBezTo>
                      <a:pt x="26" y="94"/>
                      <a:pt x="27" y="118"/>
                      <a:pt x="33" y="131"/>
                    </a:cubicBezTo>
                    <a:cubicBezTo>
                      <a:pt x="37" y="138"/>
                      <a:pt x="49" y="156"/>
                      <a:pt x="74" y="170"/>
                    </a:cubicBezTo>
                    <a:cubicBezTo>
                      <a:pt x="117" y="170"/>
                      <a:pt x="117" y="170"/>
                      <a:pt x="117" y="170"/>
                    </a:cubicBezTo>
                    <a:cubicBezTo>
                      <a:pt x="117" y="157"/>
                      <a:pt x="117" y="157"/>
                      <a:pt x="117" y="157"/>
                    </a:cubicBezTo>
                    <a:cubicBezTo>
                      <a:pt x="104" y="0"/>
                      <a:pt x="104" y="0"/>
                      <a:pt x="104" y="0"/>
                    </a:cubicBezTo>
                  </a:path>
                </a:pathLst>
              </a:custGeom>
              <a:solidFill>
                <a:srgbClr val="0086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6" name="Freeform 97"/>
              <p:cNvSpPr>
                <a:spLocks/>
              </p:cNvSpPr>
              <p:nvPr/>
            </p:nvSpPr>
            <p:spPr bwMode="auto">
              <a:xfrm>
                <a:off x="5375284" y="2859088"/>
                <a:ext cx="682625" cy="576263"/>
              </a:xfrm>
              <a:custGeom>
                <a:avLst/>
                <a:gdLst>
                  <a:gd name="T0" fmla="*/ 0 w 181"/>
                  <a:gd name="T1" fmla="*/ 0 h 153"/>
                  <a:gd name="T2" fmla="*/ 7 w 181"/>
                  <a:gd name="T3" fmla="*/ 19 h 153"/>
                  <a:gd name="T4" fmla="*/ 21 w 181"/>
                  <a:gd name="T5" fmla="*/ 49 h 153"/>
                  <a:gd name="T6" fmla="*/ 72 w 181"/>
                  <a:gd name="T7" fmla="*/ 153 h 153"/>
                  <a:gd name="T8" fmla="*/ 181 w 181"/>
                  <a:gd name="T9" fmla="*/ 153 h 153"/>
                  <a:gd name="T10" fmla="*/ 149 w 181"/>
                  <a:gd name="T11" fmla="*/ 0 h 153"/>
                  <a:gd name="T12" fmla="*/ 0 w 181"/>
                  <a:gd name="T13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1" h="153">
                    <a:moveTo>
                      <a:pt x="0" y="0"/>
                    </a:moveTo>
                    <a:cubicBezTo>
                      <a:pt x="2" y="7"/>
                      <a:pt x="4" y="13"/>
                      <a:pt x="7" y="19"/>
                    </a:cubicBezTo>
                    <a:cubicBezTo>
                      <a:pt x="11" y="30"/>
                      <a:pt x="16" y="40"/>
                      <a:pt x="21" y="49"/>
                    </a:cubicBezTo>
                    <a:cubicBezTo>
                      <a:pt x="34" y="76"/>
                      <a:pt x="55" y="118"/>
                      <a:pt x="72" y="153"/>
                    </a:cubicBezTo>
                    <a:cubicBezTo>
                      <a:pt x="181" y="153"/>
                      <a:pt x="181" y="153"/>
                      <a:pt x="181" y="153"/>
                    </a:cubicBezTo>
                    <a:cubicBezTo>
                      <a:pt x="149" y="0"/>
                      <a:pt x="149" y="0"/>
                      <a:pt x="14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53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7" name="Rectangle 98"/>
              <p:cNvSpPr>
                <a:spLocks noChangeArrowheads="1"/>
              </p:cNvSpPr>
              <p:nvPr/>
            </p:nvSpPr>
            <p:spPr bwMode="auto">
              <a:xfrm>
                <a:off x="5924550" y="2235200"/>
                <a:ext cx="836613" cy="574675"/>
              </a:xfrm>
              <a:prstGeom prst="rect">
                <a:avLst/>
              </a:prstGeom>
              <a:solidFill>
                <a:srgbClr val="01A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8" name="Freeform 99"/>
              <p:cNvSpPr>
                <a:spLocks/>
              </p:cNvSpPr>
              <p:nvPr/>
            </p:nvSpPr>
            <p:spPr bwMode="auto">
              <a:xfrm>
                <a:off x="5927725" y="1606550"/>
                <a:ext cx="830263" cy="579438"/>
              </a:xfrm>
              <a:custGeom>
                <a:avLst/>
                <a:gdLst>
                  <a:gd name="T0" fmla="*/ 172 w 220"/>
                  <a:gd name="T1" fmla="*/ 8 h 154"/>
                  <a:gd name="T2" fmla="*/ 107 w 220"/>
                  <a:gd name="T3" fmla="*/ 0 h 154"/>
                  <a:gd name="T4" fmla="*/ 47 w 220"/>
                  <a:gd name="T5" fmla="*/ 7 h 154"/>
                  <a:gd name="T6" fmla="*/ 47 w 220"/>
                  <a:gd name="T7" fmla="*/ 7 h 154"/>
                  <a:gd name="T8" fmla="*/ 0 w 220"/>
                  <a:gd name="T9" fmla="*/ 154 h 154"/>
                  <a:gd name="T10" fmla="*/ 220 w 220"/>
                  <a:gd name="T11" fmla="*/ 154 h 154"/>
                  <a:gd name="T12" fmla="*/ 172 w 220"/>
                  <a:gd name="T13" fmla="*/ 8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0" h="154">
                    <a:moveTo>
                      <a:pt x="172" y="8"/>
                    </a:moveTo>
                    <a:cubicBezTo>
                      <a:pt x="151" y="3"/>
                      <a:pt x="129" y="0"/>
                      <a:pt x="107" y="0"/>
                    </a:cubicBezTo>
                    <a:cubicBezTo>
                      <a:pt x="86" y="0"/>
                      <a:pt x="66" y="2"/>
                      <a:pt x="47" y="7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220" y="154"/>
                      <a:pt x="220" y="154"/>
                      <a:pt x="220" y="154"/>
                    </a:cubicBezTo>
                    <a:lnTo>
                      <a:pt x="172" y="8"/>
                    </a:lnTo>
                    <a:close/>
                  </a:path>
                </a:pathLst>
              </a:custGeom>
              <a:solidFill>
                <a:srgbClr val="FFA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9" name="Freeform 100"/>
              <p:cNvSpPr>
                <a:spLocks/>
              </p:cNvSpPr>
              <p:nvPr/>
            </p:nvSpPr>
            <p:spPr bwMode="auto">
              <a:xfrm>
                <a:off x="6056313" y="3487738"/>
                <a:ext cx="573088" cy="639763"/>
              </a:xfrm>
              <a:custGeom>
                <a:avLst/>
                <a:gdLst>
                  <a:gd name="T0" fmla="*/ 361 w 361"/>
                  <a:gd name="T1" fmla="*/ 0 h 403"/>
                  <a:gd name="T2" fmla="*/ 0 w 361"/>
                  <a:gd name="T3" fmla="*/ 0 h 403"/>
                  <a:gd name="T4" fmla="*/ 0 w 361"/>
                  <a:gd name="T5" fmla="*/ 0 h 403"/>
                  <a:gd name="T6" fmla="*/ 31 w 361"/>
                  <a:gd name="T7" fmla="*/ 372 h 403"/>
                  <a:gd name="T8" fmla="*/ 31 w 361"/>
                  <a:gd name="T9" fmla="*/ 403 h 403"/>
                  <a:gd name="T10" fmla="*/ 173 w 361"/>
                  <a:gd name="T11" fmla="*/ 403 h 403"/>
                  <a:gd name="T12" fmla="*/ 333 w 361"/>
                  <a:gd name="T13" fmla="*/ 403 h 403"/>
                  <a:gd name="T14" fmla="*/ 330 w 361"/>
                  <a:gd name="T15" fmla="*/ 372 h 403"/>
                  <a:gd name="T16" fmla="*/ 361 w 361"/>
                  <a:gd name="T1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1" h="403">
                    <a:moveTo>
                      <a:pt x="36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1" y="372"/>
                    </a:lnTo>
                    <a:lnTo>
                      <a:pt x="31" y="403"/>
                    </a:lnTo>
                    <a:lnTo>
                      <a:pt x="173" y="403"/>
                    </a:lnTo>
                    <a:lnTo>
                      <a:pt x="333" y="403"/>
                    </a:lnTo>
                    <a:lnTo>
                      <a:pt x="330" y="372"/>
                    </a:lnTo>
                    <a:lnTo>
                      <a:pt x="361" y="0"/>
                    </a:lnTo>
                    <a:close/>
                  </a:path>
                </a:pathLst>
              </a:custGeom>
              <a:solidFill>
                <a:srgbClr val="00AF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0" name="Freeform 101"/>
              <p:cNvSpPr>
                <a:spLocks/>
              </p:cNvSpPr>
              <p:nvPr/>
            </p:nvSpPr>
            <p:spPr bwMode="auto">
              <a:xfrm>
                <a:off x="6056313" y="3487738"/>
                <a:ext cx="573088" cy="639763"/>
              </a:xfrm>
              <a:custGeom>
                <a:avLst/>
                <a:gdLst>
                  <a:gd name="T0" fmla="*/ 361 w 361"/>
                  <a:gd name="T1" fmla="*/ 0 h 403"/>
                  <a:gd name="T2" fmla="*/ 0 w 361"/>
                  <a:gd name="T3" fmla="*/ 0 h 403"/>
                  <a:gd name="T4" fmla="*/ 0 w 361"/>
                  <a:gd name="T5" fmla="*/ 0 h 403"/>
                  <a:gd name="T6" fmla="*/ 31 w 361"/>
                  <a:gd name="T7" fmla="*/ 372 h 403"/>
                  <a:gd name="T8" fmla="*/ 31 w 361"/>
                  <a:gd name="T9" fmla="*/ 403 h 403"/>
                  <a:gd name="T10" fmla="*/ 173 w 361"/>
                  <a:gd name="T11" fmla="*/ 403 h 403"/>
                  <a:gd name="T12" fmla="*/ 333 w 361"/>
                  <a:gd name="T13" fmla="*/ 403 h 403"/>
                  <a:gd name="T14" fmla="*/ 330 w 361"/>
                  <a:gd name="T15" fmla="*/ 372 h 403"/>
                  <a:gd name="T16" fmla="*/ 361 w 361"/>
                  <a:gd name="T17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1" h="403">
                    <a:moveTo>
                      <a:pt x="36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1" y="372"/>
                    </a:lnTo>
                    <a:lnTo>
                      <a:pt x="31" y="403"/>
                    </a:lnTo>
                    <a:lnTo>
                      <a:pt x="173" y="403"/>
                    </a:lnTo>
                    <a:lnTo>
                      <a:pt x="333" y="403"/>
                    </a:lnTo>
                    <a:lnTo>
                      <a:pt x="330" y="372"/>
                    </a:lnTo>
                    <a:lnTo>
                      <a:pt x="36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1" name="Freeform 102"/>
              <p:cNvSpPr>
                <a:spLocks/>
              </p:cNvSpPr>
              <p:nvPr/>
            </p:nvSpPr>
            <p:spPr bwMode="auto">
              <a:xfrm>
                <a:off x="6056313" y="3487738"/>
                <a:ext cx="49213" cy="590550"/>
              </a:xfrm>
              <a:custGeom>
                <a:avLst/>
                <a:gdLst>
                  <a:gd name="T0" fmla="*/ 0 w 31"/>
                  <a:gd name="T1" fmla="*/ 0 h 372"/>
                  <a:gd name="T2" fmla="*/ 0 w 31"/>
                  <a:gd name="T3" fmla="*/ 0 h 372"/>
                  <a:gd name="T4" fmla="*/ 31 w 31"/>
                  <a:gd name="T5" fmla="*/ 372 h 372"/>
                  <a:gd name="T6" fmla="*/ 0 w 31"/>
                  <a:gd name="T7" fmla="*/ 0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372">
                    <a:moveTo>
                      <a:pt x="0" y="0"/>
                    </a:moveTo>
                    <a:lnTo>
                      <a:pt x="0" y="0"/>
                    </a:lnTo>
                    <a:lnTo>
                      <a:pt x="31" y="37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53B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88" name="Freeform 103"/>
              <p:cNvSpPr>
                <a:spLocks/>
              </p:cNvSpPr>
              <p:nvPr/>
            </p:nvSpPr>
            <p:spPr bwMode="auto">
              <a:xfrm>
                <a:off x="6056313" y="3487738"/>
                <a:ext cx="49213" cy="590550"/>
              </a:xfrm>
              <a:custGeom>
                <a:avLst/>
                <a:gdLst>
                  <a:gd name="T0" fmla="*/ 0 w 31"/>
                  <a:gd name="T1" fmla="*/ 0 h 372"/>
                  <a:gd name="T2" fmla="*/ 0 w 31"/>
                  <a:gd name="T3" fmla="*/ 0 h 372"/>
                  <a:gd name="T4" fmla="*/ 31 w 31"/>
                  <a:gd name="T5" fmla="*/ 372 h 372"/>
                  <a:gd name="T6" fmla="*/ 0 w 31"/>
                  <a:gd name="T7" fmla="*/ 0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372">
                    <a:moveTo>
                      <a:pt x="0" y="0"/>
                    </a:moveTo>
                    <a:lnTo>
                      <a:pt x="0" y="0"/>
                    </a:lnTo>
                    <a:lnTo>
                      <a:pt x="31" y="37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89" name="Freeform 104"/>
              <p:cNvSpPr>
                <a:spLocks/>
              </p:cNvSpPr>
              <p:nvPr/>
            </p:nvSpPr>
            <p:spPr bwMode="auto">
              <a:xfrm>
                <a:off x="5932488" y="2859088"/>
                <a:ext cx="825500" cy="576263"/>
              </a:xfrm>
              <a:custGeom>
                <a:avLst/>
                <a:gdLst>
                  <a:gd name="T0" fmla="*/ 76 w 520"/>
                  <a:gd name="T1" fmla="*/ 363 h 363"/>
                  <a:gd name="T2" fmla="*/ 444 w 520"/>
                  <a:gd name="T3" fmla="*/ 363 h 363"/>
                  <a:gd name="T4" fmla="*/ 520 w 520"/>
                  <a:gd name="T5" fmla="*/ 0 h 363"/>
                  <a:gd name="T6" fmla="*/ 0 w 520"/>
                  <a:gd name="T7" fmla="*/ 0 h 363"/>
                  <a:gd name="T8" fmla="*/ 76 w 520"/>
                  <a:gd name="T9" fmla="*/ 363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0" h="363">
                    <a:moveTo>
                      <a:pt x="76" y="363"/>
                    </a:moveTo>
                    <a:lnTo>
                      <a:pt x="444" y="363"/>
                    </a:lnTo>
                    <a:lnTo>
                      <a:pt x="520" y="0"/>
                    </a:lnTo>
                    <a:lnTo>
                      <a:pt x="0" y="0"/>
                    </a:lnTo>
                    <a:lnTo>
                      <a:pt x="76" y="363"/>
                    </a:lnTo>
                    <a:close/>
                  </a:path>
                </a:pathLst>
              </a:custGeom>
              <a:solidFill>
                <a:srgbClr val="E870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36" name="Freeform 518"/>
              <p:cNvSpPr>
                <a:spLocks/>
              </p:cNvSpPr>
              <p:nvPr/>
            </p:nvSpPr>
            <p:spPr bwMode="auto">
              <a:xfrm>
                <a:off x="6629375" y="2860108"/>
                <a:ext cx="660400" cy="575244"/>
              </a:xfrm>
              <a:custGeom>
                <a:avLst/>
                <a:gdLst>
                  <a:gd name="T0" fmla="*/ 101 w 173"/>
                  <a:gd name="T1" fmla="*/ 153 h 153"/>
                  <a:gd name="T2" fmla="*/ 152 w 173"/>
                  <a:gd name="T3" fmla="*/ 49 h 153"/>
                  <a:gd name="T4" fmla="*/ 166 w 173"/>
                  <a:gd name="T5" fmla="*/ 19 h 153"/>
                  <a:gd name="T6" fmla="*/ 173 w 173"/>
                  <a:gd name="T7" fmla="*/ 0 h 153"/>
                  <a:gd name="T8" fmla="*/ 32 w 173"/>
                  <a:gd name="T9" fmla="*/ 0 h 153"/>
                  <a:gd name="T10" fmla="*/ 0 w 173"/>
                  <a:gd name="T11" fmla="*/ 153 h 153"/>
                  <a:gd name="T12" fmla="*/ 101 w 173"/>
                  <a:gd name="T13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3" h="153">
                    <a:moveTo>
                      <a:pt x="101" y="153"/>
                    </a:moveTo>
                    <a:cubicBezTo>
                      <a:pt x="119" y="118"/>
                      <a:pt x="139" y="76"/>
                      <a:pt x="152" y="49"/>
                    </a:cubicBezTo>
                    <a:cubicBezTo>
                      <a:pt x="157" y="40"/>
                      <a:pt x="162" y="30"/>
                      <a:pt x="166" y="19"/>
                    </a:cubicBezTo>
                    <a:cubicBezTo>
                      <a:pt x="169" y="13"/>
                      <a:pt x="171" y="7"/>
                      <a:pt x="173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153"/>
                      <a:pt x="0" y="153"/>
                      <a:pt x="0" y="153"/>
                    </a:cubicBezTo>
                    <a:lnTo>
                      <a:pt x="101" y="153"/>
                    </a:lnTo>
                    <a:close/>
                  </a:path>
                </a:pathLst>
              </a:custGeom>
              <a:solidFill>
                <a:srgbClr val="F0A2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43" name="Freeform 525"/>
              <p:cNvSpPr>
                <a:spLocks/>
              </p:cNvSpPr>
              <p:nvPr/>
            </p:nvSpPr>
            <p:spPr bwMode="auto">
              <a:xfrm>
                <a:off x="5882023" y="4612486"/>
                <a:ext cx="87313" cy="22225"/>
              </a:xfrm>
              <a:custGeom>
                <a:avLst/>
                <a:gdLst>
                  <a:gd name="T0" fmla="*/ 7 w 23"/>
                  <a:gd name="T1" fmla="*/ 0 h 6"/>
                  <a:gd name="T2" fmla="*/ 23 w 23"/>
                  <a:gd name="T3" fmla="*/ 1 h 6"/>
                  <a:gd name="T4" fmla="*/ 2 w 23"/>
                  <a:gd name="T5" fmla="*/ 6 h 6"/>
                  <a:gd name="T6" fmla="*/ 7 w 23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6">
                    <a:moveTo>
                      <a:pt x="7" y="0"/>
                    </a:move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4" y="6"/>
                      <a:pt x="2" y="6"/>
                    </a:cubicBezTo>
                    <a:cubicBezTo>
                      <a:pt x="0" y="6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3" name="组合 712"/>
            <p:cNvGrpSpPr/>
            <p:nvPr/>
          </p:nvGrpSpPr>
          <p:grpSpPr>
            <a:xfrm>
              <a:off x="5518109" y="4529622"/>
              <a:ext cx="1137344" cy="992213"/>
              <a:chOff x="3667323" y="4667248"/>
              <a:chExt cx="1831730" cy="1597992"/>
            </a:xfrm>
          </p:grpSpPr>
          <p:sp>
            <p:nvSpPr>
              <p:cNvPr id="714" name="圆角矩形 713"/>
              <p:cNvSpPr/>
              <p:nvPr/>
            </p:nvSpPr>
            <p:spPr>
              <a:xfrm>
                <a:off x="4210045" y="6028873"/>
                <a:ext cx="762006" cy="217714"/>
              </a:xfrm>
              <a:prstGeom prst="roundRect">
                <a:avLst/>
              </a:prstGeom>
              <a:gradFill>
                <a:gsLst>
                  <a:gs pos="53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5" name="任意多边形 714"/>
              <p:cNvSpPr/>
              <p:nvPr/>
            </p:nvSpPr>
            <p:spPr>
              <a:xfrm rot="18900000">
                <a:off x="3939602" y="4936160"/>
                <a:ext cx="1302892" cy="1329080"/>
              </a:xfrm>
              <a:custGeom>
                <a:avLst/>
                <a:gdLst>
                  <a:gd name="connsiteX0" fmla="*/ 221518 w 1329080"/>
                  <a:gd name="connsiteY0" fmla="*/ 0 h 1329080"/>
                  <a:gd name="connsiteX1" fmla="*/ 1329080 w 1329080"/>
                  <a:gd name="connsiteY1" fmla="*/ 1107563 h 1329080"/>
                  <a:gd name="connsiteX2" fmla="*/ 1107563 w 1329080"/>
                  <a:gd name="connsiteY2" fmla="*/ 1329080 h 1329080"/>
                  <a:gd name="connsiteX3" fmla="*/ 543947 w 1329080"/>
                  <a:gd name="connsiteY3" fmla="*/ 1329080 h 1329080"/>
                  <a:gd name="connsiteX4" fmla="*/ 0 w 1329080"/>
                  <a:gd name="connsiteY4" fmla="*/ 785133 h 1329080"/>
                  <a:gd name="connsiteX5" fmla="*/ 0 w 1329080"/>
                  <a:gd name="connsiteY5" fmla="*/ 221518 h 1329080"/>
                  <a:gd name="connsiteX6" fmla="*/ 221518 w 1329080"/>
                  <a:gd name="connsiteY6" fmla="*/ 0 h 1329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29080" h="1329080">
                    <a:moveTo>
                      <a:pt x="221518" y="0"/>
                    </a:moveTo>
                    <a:lnTo>
                      <a:pt x="1329080" y="1107563"/>
                    </a:lnTo>
                    <a:cubicBezTo>
                      <a:pt x="1329080" y="1229903"/>
                      <a:pt x="1229903" y="1329080"/>
                      <a:pt x="1107563" y="1329080"/>
                    </a:cubicBezTo>
                    <a:lnTo>
                      <a:pt x="543947" y="1329080"/>
                    </a:lnTo>
                    <a:lnTo>
                      <a:pt x="0" y="785133"/>
                    </a:lnTo>
                    <a:lnTo>
                      <a:pt x="0" y="221518"/>
                    </a:lnTo>
                    <a:cubicBezTo>
                      <a:pt x="0" y="99177"/>
                      <a:pt x="99177" y="0"/>
                      <a:pt x="221518" y="0"/>
                    </a:cubicBezTo>
                    <a:close/>
                  </a:path>
                </a:pathLst>
              </a:custGeom>
              <a:gradFill>
                <a:gsLst>
                  <a:gs pos="48000">
                    <a:schemeClr val="bg1">
                      <a:lumMod val="65000"/>
                    </a:schemeClr>
                  </a:gs>
                  <a:gs pos="100000">
                    <a:schemeClr val="bg1">
                      <a:lumMod val="75000"/>
                      <a:alpha val="82000"/>
                    </a:schemeClr>
                  </a:gs>
                  <a:gs pos="300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6" name="任意多边形 715"/>
              <p:cNvSpPr/>
              <p:nvPr/>
            </p:nvSpPr>
            <p:spPr>
              <a:xfrm>
                <a:off x="3748087" y="4667248"/>
                <a:ext cx="1685925" cy="933452"/>
              </a:xfrm>
              <a:custGeom>
                <a:avLst/>
                <a:gdLst>
                  <a:gd name="connsiteX0" fmla="*/ 0 w 1685925"/>
                  <a:gd name="connsiteY0" fmla="*/ 0 h 933452"/>
                  <a:gd name="connsiteX1" fmla="*/ 1685925 w 1685925"/>
                  <a:gd name="connsiteY1" fmla="*/ 0 h 933452"/>
                  <a:gd name="connsiteX2" fmla="*/ 1685925 w 1685925"/>
                  <a:gd name="connsiteY2" fmla="*/ 933452 h 933452"/>
                  <a:gd name="connsiteX3" fmla="*/ 0 w 1685925"/>
                  <a:gd name="connsiteY3" fmla="*/ 933452 h 933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85925" h="933452">
                    <a:moveTo>
                      <a:pt x="0" y="0"/>
                    </a:moveTo>
                    <a:lnTo>
                      <a:pt x="1685925" y="0"/>
                    </a:lnTo>
                    <a:lnTo>
                      <a:pt x="1685925" y="933452"/>
                    </a:lnTo>
                    <a:lnTo>
                      <a:pt x="0" y="933452"/>
                    </a:lnTo>
                    <a:close/>
                  </a:path>
                </a:pathLst>
              </a:custGeom>
              <a:gradFill>
                <a:gsLst>
                  <a:gs pos="88000">
                    <a:schemeClr val="bg1">
                      <a:lumMod val="75000"/>
                    </a:schemeClr>
                  </a:gs>
                  <a:gs pos="51000">
                    <a:schemeClr val="bg1">
                      <a:lumMod val="65000"/>
                    </a:schemeClr>
                  </a:gs>
                  <a:gs pos="64000">
                    <a:schemeClr val="bg1">
                      <a:lumMod val="85000"/>
                    </a:schemeClr>
                  </a:gs>
                  <a:gs pos="76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  <a:gs pos="3000">
                    <a:schemeClr val="bg1">
                      <a:lumMod val="6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7" name="圆角矩形 716"/>
              <p:cNvSpPr/>
              <p:nvPr/>
            </p:nvSpPr>
            <p:spPr>
              <a:xfrm rot="-300000">
                <a:off x="3745777" y="5473848"/>
                <a:ext cx="1674823" cy="82848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8" name="圆角矩形 717"/>
              <p:cNvSpPr/>
              <p:nvPr/>
            </p:nvSpPr>
            <p:spPr>
              <a:xfrm rot="-300000">
                <a:off x="3745777" y="5003011"/>
                <a:ext cx="1674823" cy="78828"/>
              </a:xfrm>
              <a:prstGeom prst="roundRect">
                <a:avLst>
                  <a:gd name="adj" fmla="val 18590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9" name="圆角矩形 718"/>
              <p:cNvSpPr/>
              <p:nvPr/>
            </p:nvSpPr>
            <p:spPr>
              <a:xfrm rot="-300000">
                <a:off x="3745777" y="5169689"/>
                <a:ext cx="1674823" cy="78828"/>
              </a:xfrm>
              <a:prstGeom prst="roundRect">
                <a:avLst>
                  <a:gd name="adj" fmla="val 1062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0" name="圆角矩形 719"/>
              <p:cNvSpPr/>
              <p:nvPr/>
            </p:nvSpPr>
            <p:spPr>
              <a:xfrm rot="-300000">
                <a:off x="3745777" y="5338507"/>
                <a:ext cx="1674823" cy="78828"/>
              </a:xfrm>
              <a:prstGeom prst="roundRect">
                <a:avLst>
                  <a:gd name="adj" fmla="val 14265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2" name="圆角矩形 721"/>
              <p:cNvSpPr/>
              <p:nvPr/>
            </p:nvSpPr>
            <p:spPr>
              <a:xfrm>
                <a:off x="3710114" y="4705817"/>
                <a:ext cx="1788889" cy="3266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1500">
                    <a:schemeClr val="bg1">
                      <a:lumMod val="85000"/>
                    </a:schemeClr>
                  </a:gs>
                  <a:gs pos="300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3" name="圆角矩形 722"/>
              <p:cNvSpPr/>
              <p:nvPr/>
            </p:nvSpPr>
            <p:spPr>
              <a:xfrm rot="-300000">
                <a:off x="3667323" y="4909975"/>
                <a:ext cx="1831730" cy="788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4" name="圆角矩形 723"/>
              <p:cNvSpPr/>
              <p:nvPr/>
            </p:nvSpPr>
            <p:spPr>
              <a:xfrm rot="-300000">
                <a:off x="3667323" y="5070121"/>
                <a:ext cx="1831730" cy="788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5" name="圆角矩形 724"/>
              <p:cNvSpPr/>
              <p:nvPr/>
            </p:nvSpPr>
            <p:spPr>
              <a:xfrm rot="-300000">
                <a:off x="3667323" y="5236799"/>
                <a:ext cx="1831730" cy="788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6" name="圆角矩形 725"/>
              <p:cNvSpPr/>
              <p:nvPr/>
            </p:nvSpPr>
            <p:spPr>
              <a:xfrm rot="-300000">
                <a:off x="3667323" y="5405617"/>
                <a:ext cx="1831730" cy="788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7" name="圆角矩形 726"/>
              <p:cNvSpPr/>
              <p:nvPr/>
            </p:nvSpPr>
            <p:spPr>
              <a:xfrm rot="-300000">
                <a:off x="3667323" y="5540958"/>
                <a:ext cx="1831730" cy="8284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8" name="圆角矩形 727"/>
              <p:cNvSpPr/>
              <p:nvPr/>
            </p:nvSpPr>
            <p:spPr>
              <a:xfrm>
                <a:off x="4009769" y="5933116"/>
                <a:ext cx="1178588" cy="35135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9" name="圆角矩形 728"/>
              <p:cNvSpPr/>
              <p:nvPr/>
            </p:nvSpPr>
            <p:spPr>
              <a:xfrm>
                <a:off x="4201536" y="6135966"/>
                <a:ext cx="776005" cy="16227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146" name="组合 1145"/>
          <p:cNvGrpSpPr/>
          <p:nvPr/>
        </p:nvGrpSpPr>
        <p:grpSpPr>
          <a:xfrm>
            <a:off x="4123036" y="1197871"/>
            <a:ext cx="1000117" cy="712149"/>
            <a:chOff x="2645636" y="2159553"/>
            <a:chExt cx="1000117" cy="712149"/>
          </a:xfrm>
        </p:grpSpPr>
        <p:sp>
          <p:nvSpPr>
            <p:cNvPr id="731" name="文本框 730"/>
            <p:cNvSpPr txBox="1"/>
            <p:nvPr/>
          </p:nvSpPr>
          <p:spPr>
            <a:xfrm>
              <a:off x="2645636" y="2159553"/>
              <a:ext cx="100011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prstClr val="white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36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32" name="文本框 731"/>
            <p:cNvSpPr txBox="1"/>
            <p:nvPr/>
          </p:nvSpPr>
          <p:spPr>
            <a:xfrm>
              <a:off x="2813432" y="2610092"/>
              <a:ext cx="6731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prstClr val="white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OPTION</a:t>
              </a:r>
              <a:endParaRPr lang="zh-CN" altLang="en-US" sz="1100" dirty="0">
                <a:solidFill>
                  <a:prstClr val="white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734" name="组合 733"/>
          <p:cNvGrpSpPr/>
          <p:nvPr/>
        </p:nvGrpSpPr>
        <p:grpSpPr>
          <a:xfrm>
            <a:off x="4123036" y="2035670"/>
            <a:ext cx="1000117" cy="712149"/>
            <a:chOff x="2645636" y="2159553"/>
            <a:chExt cx="1000117" cy="712149"/>
          </a:xfrm>
        </p:grpSpPr>
        <p:sp>
          <p:nvSpPr>
            <p:cNvPr id="735" name="文本框 734"/>
            <p:cNvSpPr txBox="1"/>
            <p:nvPr/>
          </p:nvSpPr>
          <p:spPr>
            <a:xfrm>
              <a:off x="2645636" y="2159553"/>
              <a:ext cx="100011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prstClr val="white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36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36" name="文本框 735"/>
            <p:cNvSpPr txBox="1"/>
            <p:nvPr/>
          </p:nvSpPr>
          <p:spPr>
            <a:xfrm>
              <a:off x="2813432" y="2610092"/>
              <a:ext cx="6731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prstClr val="white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OPTION</a:t>
              </a:r>
              <a:endParaRPr lang="zh-CN" altLang="en-US" sz="1100" dirty="0">
                <a:solidFill>
                  <a:prstClr val="white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737" name="组合 736"/>
          <p:cNvGrpSpPr/>
          <p:nvPr/>
        </p:nvGrpSpPr>
        <p:grpSpPr>
          <a:xfrm>
            <a:off x="4123036" y="2864982"/>
            <a:ext cx="1000117" cy="712149"/>
            <a:chOff x="2645636" y="2159553"/>
            <a:chExt cx="1000117" cy="712149"/>
          </a:xfrm>
        </p:grpSpPr>
        <p:sp>
          <p:nvSpPr>
            <p:cNvPr id="738" name="文本框 737"/>
            <p:cNvSpPr txBox="1"/>
            <p:nvPr/>
          </p:nvSpPr>
          <p:spPr>
            <a:xfrm>
              <a:off x="2645636" y="2159553"/>
              <a:ext cx="100011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prstClr val="white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36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39" name="文本框 738"/>
            <p:cNvSpPr txBox="1"/>
            <p:nvPr/>
          </p:nvSpPr>
          <p:spPr>
            <a:xfrm>
              <a:off x="2813432" y="2610092"/>
              <a:ext cx="6731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prstClr val="white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OPTION</a:t>
              </a:r>
              <a:endParaRPr lang="zh-CN" altLang="en-US" sz="1100" dirty="0">
                <a:solidFill>
                  <a:prstClr val="white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740" name="组合 739"/>
          <p:cNvGrpSpPr/>
          <p:nvPr/>
        </p:nvGrpSpPr>
        <p:grpSpPr>
          <a:xfrm>
            <a:off x="4123036" y="3710624"/>
            <a:ext cx="1000117" cy="712149"/>
            <a:chOff x="2645636" y="2159553"/>
            <a:chExt cx="1000117" cy="712149"/>
          </a:xfrm>
        </p:grpSpPr>
        <p:sp>
          <p:nvSpPr>
            <p:cNvPr id="741" name="文本框 740"/>
            <p:cNvSpPr txBox="1"/>
            <p:nvPr/>
          </p:nvSpPr>
          <p:spPr>
            <a:xfrm>
              <a:off x="2645636" y="2159553"/>
              <a:ext cx="100011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prstClr val="white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36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42" name="文本框 741"/>
            <p:cNvSpPr txBox="1"/>
            <p:nvPr/>
          </p:nvSpPr>
          <p:spPr>
            <a:xfrm>
              <a:off x="2813432" y="2610092"/>
              <a:ext cx="6731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prstClr val="white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OPTION</a:t>
              </a:r>
              <a:endParaRPr lang="zh-CN" altLang="en-US" sz="1100" dirty="0">
                <a:solidFill>
                  <a:prstClr val="white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104446" y="1484523"/>
            <a:ext cx="2955734" cy="884479"/>
            <a:chOff x="6104446" y="1484523"/>
            <a:chExt cx="2955734" cy="884479"/>
          </a:xfrm>
        </p:grpSpPr>
        <p:grpSp>
          <p:nvGrpSpPr>
            <p:cNvPr id="1147" name="组合 1146"/>
            <p:cNvGrpSpPr/>
            <p:nvPr/>
          </p:nvGrpSpPr>
          <p:grpSpPr>
            <a:xfrm>
              <a:off x="6849183" y="1484523"/>
              <a:ext cx="2210997" cy="884479"/>
              <a:chOff x="3040856" y="3532285"/>
              <a:chExt cx="2210997" cy="884479"/>
            </a:xfrm>
          </p:grpSpPr>
          <p:sp>
            <p:nvSpPr>
              <p:cNvPr id="743" name="文本框 742"/>
              <p:cNvSpPr txBox="1"/>
              <p:nvPr/>
            </p:nvSpPr>
            <p:spPr>
              <a:xfrm>
                <a:off x="3040856" y="3532285"/>
                <a:ext cx="178046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FFB850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744" name="文本框 743"/>
              <p:cNvSpPr txBox="1"/>
              <p:nvPr/>
            </p:nvSpPr>
            <p:spPr>
              <a:xfrm>
                <a:off x="3059192" y="3816600"/>
                <a:ext cx="2192661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此处添加详细文本描述，文字内容建议与标题相关尽量简洁生动</a:t>
                </a:r>
                <a:r>
                  <a:rPr lang="en-US" altLang="zh-CN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04" name="组合 703"/>
            <p:cNvGrpSpPr/>
            <p:nvPr/>
          </p:nvGrpSpPr>
          <p:grpSpPr>
            <a:xfrm>
              <a:off x="6104446" y="1623151"/>
              <a:ext cx="689204" cy="149402"/>
              <a:chOff x="6371146" y="1585051"/>
              <a:chExt cx="689204" cy="149402"/>
            </a:xfrm>
          </p:grpSpPr>
          <p:sp>
            <p:nvSpPr>
              <p:cNvPr id="1149" name="椭圆 1148"/>
              <p:cNvSpPr/>
              <p:nvPr/>
            </p:nvSpPr>
            <p:spPr>
              <a:xfrm>
                <a:off x="6371146" y="1585051"/>
                <a:ext cx="149402" cy="14940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1151" name="直接连接符 1150"/>
              <p:cNvCxnSpPr>
                <a:stCxn id="1149" idx="6"/>
              </p:cNvCxnSpPr>
              <p:nvPr/>
            </p:nvCxnSpPr>
            <p:spPr>
              <a:xfrm flipV="1">
                <a:off x="6520548" y="1648410"/>
                <a:ext cx="539802" cy="11342"/>
              </a:xfrm>
              <a:prstGeom prst="line">
                <a:avLst/>
              </a:prstGeom>
              <a:ln w="2222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" name="组合 4"/>
          <p:cNvGrpSpPr/>
          <p:nvPr/>
        </p:nvGrpSpPr>
        <p:grpSpPr>
          <a:xfrm>
            <a:off x="6104446" y="2303409"/>
            <a:ext cx="2955734" cy="884479"/>
            <a:chOff x="6104446" y="2303409"/>
            <a:chExt cx="2955734" cy="884479"/>
          </a:xfrm>
        </p:grpSpPr>
        <p:grpSp>
          <p:nvGrpSpPr>
            <p:cNvPr id="756" name="组合 755"/>
            <p:cNvGrpSpPr/>
            <p:nvPr/>
          </p:nvGrpSpPr>
          <p:grpSpPr>
            <a:xfrm>
              <a:off x="6849183" y="2303409"/>
              <a:ext cx="2210997" cy="884479"/>
              <a:chOff x="3040856" y="3532285"/>
              <a:chExt cx="2210997" cy="884479"/>
            </a:xfrm>
          </p:grpSpPr>
          <p:sp>
            <p:nvSpPr>
              <p:cNvPr id="757" name="文本框 756"/>
              <p:cNvSpPr txBox="1"/>
              <p:nvPr/>
            </p:nvSpPr>
            <p:spPr>
              <a:xfrm>
                <a:off x="3040856" y="3532285"/>
                <a:ext cx="178046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01ACB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758" name="文本框 757"/>
              <p:cNvSpPr txBox="1"/>
              <p:nvPr/>
            </p:nvSpPr>
            <p:spPr>
              <a:xfrm>
                <a:off x="3059192" y="3816600"/>
                <a:ext cx="2192661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此处添加详细文本描述，文字内容建议与标题相关尽量简洁生动</a:t>
                </a:r>
                <a:r>
                  <a:rPr lang="en-US" altLang="zh-CN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69" name="组合 768"/>
            <p:cNvGrpSpPr/>
            <p:nvPr/>
          </p:nvGrpSpPr>
          <p:grpSpPr>
            <a:xfrm>
              <a:off x="6104446" y="2429105"/>
              <a:ext cx="689204" cy="149402"/>
              <a:chOff x="6371146" y="1585051"/>
              <a:chExt cx="689204" cy="149402"/>
            </a:xfrm>
          </p:grpSpPr>
          <p:sp>
            <p:nvSpPr>
              <p:cNvPr id="770" name="椭圆 769"/>
              <p:cNvSpPr/>
              <p:nvPr/>
            </p:nvSpPr>
            <p:spPr>
              <a:xfrm>
                <a:off x="6371146" y="1585051"/>
                <a:ext cx="149402" cy="14940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771" name="直接连接符 770"/>
              <p:cNvCxnSpPr>
                <a:stCxn id="770" idx="6"/>
              </p:cNvCxnSpPr>
              <p:nvPr/>
            </p:nvCxnSpPr>
            <p:spPr>
              <a:xfrm flipV="1">
                <a:off x="6520548" y="1648410"/>
                <a:ext cx="539802" cy="11342"/>
              </a:xfrm>
              <a:prstGeom prst="line">
                <a:avLst/>
              </a:prstGeom>
              <a:ln w="2222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" name="组合 5"/>
          <p:cNvGrpSpPr/>
          <p:nvPr/>
        </p:nvGrpSpPr>
        <p:grpSpPr>
          <a:xfrm>
            <a:off x="6104446" y="3110016"/>
            <a:ext cx="2955734" cy="884479"/>
            <a:chOff x="6104446" y="3110016"/>
            <a:chExt cx="2955734" cy="884479"/>
          </a:xfrm>
        </p:grpSpPr>
        <p:grpSp>
          <p:nvGrpSpPr>
            <p:cNvPr id="759" name="组合 758"/>
            <p:cNvGrpSpPr/>
            <p:nvPr/>
          </p:nvGrpSpPr>
          <p:grpSpPr>
            <a:xfrm>
              <a:off x="6849183" y="3110016"/>
              <a:ext cx="2210997" cy="884479"/>
              <a:chOff x="3040856" y="3532285"/>
              <a:chExt cx="2210997" cy="884479"/>
            </a:xfrm>
          </p:grpSpPr>
          <p:sp>
            <p:nvSpPr>
              <p:cNvPr id="760" name="文本框 759"/>
              <p:cNvSpPr txBox="1"/>
              <p:nvPr/>
            </p:nvSpPr>
            <p:spPr>
              <a:xfrm>
                <a:off x="3040856" y="3532285"/>
                <a:ext cx="178046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E8707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761" name="文本框 760"/>
              <p:cNvSpPr txBox="1"/>
              <p:nvPr/>
            </p:nvSpPr>
            <p:spPr>
              <a:xfrm>
                <a:off x="3059192" y="3816600"/>
                <a:ext cx="2192661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此处添加详细文本描述，文字内容建议与标题相关尽量简洁生动</a:t>
                </a:r>
                <a:r>
                  <a:rPr lang="en-US" altLang="zh-CN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72" name="组合 771"/>
            <p:cNvGrpSpPr/>
            <p:nvPr/>
          </p:nvGrpSpPr>
          <p:grpSpPr>
            <a:xfrm>
              <a:off x="6104446" y="3227374"/>
              <a:ext cx="689204" cy="149402"/>
              <a:chOff x="6371146" y="1585051"/>
              <a:chExt cx="689204" cy="149402"/>
            </a:xfrm>
          </p:grpSpPr>
          <p:sp>
            <p:nvSpPr>
              <p:cNvPr id="773" name="椭圆 772"/>
              <p:cNvSpPr/>
              <p:nvPr/>
            </p:nvSpPr>
            <p:spPr>
              <a:xfrm>
                <a:off x="6371146" y="1585051"/>
                <a:ext cx="149402" cy="14940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774" name="直接连接符 773"/>
              <p:cNvCxnSpPr>
                <a:stCxn id="773" idx="6"/>
              </p:cNvCxnSpPr>
              <p:nvPr/>
            </p:nvCxnSpPr>
            <p:spPr>
              <a:xfrm flipV="1">
                <a:off x="6520548" y="1648410"/>
                <a:ext cx="539802" cy="11342"/>
              </a:xfrm>
              <a:prstGeom prst="line">
                <a:avLst/>
              </a:prstGeom>
              <a:ln w="2222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" name="组合 6"/>
          <p:cNvGrpSpPr/>
          <p:nvPr/>
        </p:nvGrpSpPr>
        <p:grpSpPr>
          <a:xfrm>
            <a:off x="6104446" y="3929508"/>
            <a:ext cx="2955734" cy="884479"/>
            <a:chOff x="6104446" y="3929508"/>
            <a:chExt cx="2955734" cy="884479"/>
          </a:xfrm>
        </p:grpSpPr>
        <p:grpSp>
          <p:nvGrpSpPr>
            <p:cNvPr id="762" name="组合 761"/>
            <p:cNvGrpSpPr/>
            <p:nvPr/>
          </p:nvGrpSpPr>
          <p:grpSpPr>
            <a:xfrm>
              <a:off x="6849183" y="3929508"/>
              <a:ext cx="2210997" cy="884479"/>
              <a:chOff x="3040856" y="3532285"/>
              <a:chExt cx="2210997" cy="884479"/>
            </a:xfrm>
          </p:grpSpPr>
          <p:sp>
            <p:nvSpPr>
              <p:cNvPr id="763" name="文本框 762"/>
              <p:cNvSpPr txBox="1"/>
              <p:nvPr/>
            </p:nvSpPr>
            <p:spPr>
              <a:xfrm>
                <a:off x="3040856" y="3532285"/>
                <a:ext cx="178046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00AF92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764" name="文本框 763"/>
              <p:cNvSpPr txBox="1"/>
              <p:nvPr/>
            </p:nvSpPr>
            <p:spPr>
              <a:xfrm>
                <a:off x="3059192" y="3816600"/>
                <a:ext cx="2192661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此处添加详细文本描述，文字内容建议与标题相关尽量简洁生动</a:t>
                </a:r>
                <a:r>
                  <a:rPr lang="en-US" altLang="zh-CN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75" name="组合 774"/>
            <p:cNvGrpSpPr/>
            <p:nvPr/>
          </p:nvGrpSpPr>
          <p:grpSpPr>
            <a:xfrm>
              <a:off x="6104446" y="4050192"/>
              <a:ext cx="689204" cy="149402"/>
              <a:chOff x="6371146" y="1585051"/>
              <a:chExt cx="689204" cy="149402"/>
            </a:xfrm>
          </p:grpSpPr>
          <p:sp>
            <p:nvSpPr>
              <p:cNvPr id="776" name="椭圆 775"/>
              <p:cNvSpPr/>
              <p:nvPr/>
            </p:nvSpPr>
            <p:spPr>
              <a:xfrm>
                <a:off x="6371146" y="1585051"/>
                <a:ext cx="149402" cy="14940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777" name="直接连接符 776"/>
              <p:cNvCxnSpPr>
                <a:stCxn id="776" idx="6"/>
              </p:cNvCxnSpPr>
              <p:nvPr/>
            </p:nvCxnSpPr>
            <p:spPr>
              <a:xfrm flipV="1">
                <a:off x="6520548" y="1648410"/>
                <a:ext cx="539802" cy="11342"/>
              </a:xfrm>
              <a:prstGeom prst="line">
                <a:avLst/>
              </a:prstGeom>
              <a:ln w="2222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555393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</p:spPr>
        <p:txBody>
          <a:bodyPr/>
          <a:lstStyle/>
          <a:p>
            <a:r>
              <a:rPr lang="zh-CN" altLang="en-US" dirty="0"/>
              <a:t>灯泡系列并列关系图表</a:t>
            </a:r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6667819" y="2022475"/>
            <a:ext cx="731838" cy="1587500"/>
          </a:xfrm>
          <a:custGeom>
            <a:avLst/>
            <a:gdLst>
              <a:gd name="T0" fmla="*/ 160 w 418"/>
              <a:gd name="T1" fmla="*/ 0 h 906"/>
              <a:gd name="T2" fmla="*/ 160 w 418"/>
              <a:gd name="T3" fmla="*/ 186 h 906"/>
              <a:gd name="T4" fmla="*/ 194 w 418"/>
              <a:gd name="T5" fmla="*/ 186 h 906"/>
              <a:gd name="T6" fmla="*/ 266 w 418"/>
              <a:gd name="T7" fmla="*/ 143 h 906"/>
              <a:gd name="T8" fmla="*/ 328 w 418"/>
              <a:gd name="T9" fmla="*/ 220 h 906"/>
              <a:gd name="T10" fmla="*/ 264 w 418"/>
              <a:gd name="T11" fmla="*/ 304 h 906"/>
              <a:gd name="T12" fmla="*/ 195 w 418"/>
              <a:gd name="T13" fmla="*/ 264 h 906"/>
              <a:gd name="T14" fmla="*/ 164 w 418"/>
              <a:gd name="T15" fmla="*/ 264 h 906"/>
              <a:gd name="T16" fmla="*/ 164 w 418"/>
              <a:gd name="T17" fmla="*/ 613 h 906"/>
              <a:gd name="T18" fmla="*/ 153 w 418"/>
              <a:gd name="T19" fmla="*/ 624 h 906"/>
              <a:gd name="T20" fmla="*/ 105 w 418"/>
              <a:gd name="T21" fmla="*/ 624 h 906"/>
              <a:gd name="T22" fmla="*/ 97 w 418"/>
              <a:gd name="T23" fmla="*/ 621 h 906"/>
              <a:gd name="T24" fmla="*/ 40 w 418"/>
              <a:gd name="T25" fmla="*/ 586 h 906"/>
              <a:gd name="T26" fmla="*/ 16 w 418"/>
              <a:gd name="T27" fmla="*/ 594 h 906"/>
              <a:gd name="T28" fmla="*/ 0 w 418"/>
              <a:gd name="T29" fmla="*/ 645 h 906"/>
              <a:gd name="T30" fmla="*/ 46 w 418"/>
              <a:gd name="T31" fmla="*/ 705 h 906"/>
              <a:gd name="T32" fmla="*/ 104 w 418"/>
              <a:gd name="T33" fmla="*/ 665 h 906"/>
              <a:gd name="T34" fmla="*/ 113 w 418"/>
              <a:gd name="T35" fmla="*/ 661 h 906"/>
              <a:gd name="T36" fmla="*/ 153 w 418"/>
              <a:gd name="T37" fmla="*/ 661 h 906"/>
              <a:gd name="T38" fmla="*/ 164 w 418"/>
              <a:gd name="T39" fmla="*/ 672 h 906"/>
              <a:gd name="T40" fmla="*/ 164 w 418"/>
              <a:gd name="T41" fmla="*/ 906 h 906"/>
              <a:gd name="T42" fmla="*/ 318 w 418"/>
              <a:gd name="T43" fmla="*/ 573 h 906"/>
              <a:gd name="T44" fmla="*/ 418 w 418"/>
              <a:gd name="T45" fmla="*/ 210 h 906"/>
              <a:gd name="T46" fmla="*/ 376 w 418"/>
              <a:gd name="T47" fmla="*/ 0 h 906"/>
              <a:gd name="T48" fmla="*/ 160 w 418"/>
              <a:gd name="T49" fmla="*/ 0 h 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18" h="906">
                <a:moveTo>
                  <a:pt x="160" y="0"/>
                </a:moveTo>
                <a:cubicBezTo>
                  <a:pt x="160" y="186"/>
                  <a:pt x="160" y="186"/>
                  <a:pt x="160" y="186"/>
                </a:cubicBezTo>
                <a:cubicBezTo>
                  <a:pt x="194" y="186"/>
                  <a:pt x="194" y="186"/>
                  <a:pt x="194" y="186"/>
                </a:cubicBezTo>
                <a:cubicBezTo>
                  <a:pt x="205" y="174"/>
                  <a:pt x="238" y="142"/>
                  <a:pt x="266" y="143"/>
                </a:cubicBezTo>
                <a:cubicBezTo>
                  <a:pt x="296" y="145"/>
                  <a:pt x="328" y="166"/>
                  <a:pt x="328" y="220"/>
                </a:cubicBezTo>
                <a:cubicBezTo>
                  <a:pt x="328" y="271"/>
                  <a:pt x="303" y="304"/>
                  <a:pt x="264" y="304"/>
                </a:cubicBezTo>
                <a:cubicBezTo>
                  <a:pt x="232" y="304"/>
                  <a:pt x="205" y="275"/>
                  <a:pt x="195" y="264"/>
                </a:cubicBezTo>
                <a:cubicBezTo>
                  <a:pt x="164" y="264"/>
                  <a:pt x="164" y="264"/>
                  <a:pt x="164" y="264"/>
                </a:cubicBezTo>
                <a:cubicBezTo>
                  <a:pt x="164" y="613"/>
                  <a:pt x="164" y="613"/>
                  <a:pt x="164" y="613"/>
                </a:cubicBezTo>
                <a:cubicBezTo>
                  <a:pt x="164" y="619"/>
                  <a:pt x="159" y="624"/>
                  <a:pt x="153" y="624"/>
                </a:cubicBezTo>
                <a:cubicBezTo>
                  <a:pt x="105" y="624"/>
                  <a:pt x="105" y="624"/>
                  <a:pt x="105" y="624"/>
                </a:cubicBezTo>
                <a:cubicBezTo>
                  <a:pt x="102" y="624"/>
                  <a:pt x="99" y="623"/>
                  <a:pt x="97" y="621"/>
                </a:cubicBezTo>
                <a:cubicBezTo>
                  <a:pt x="88" y="611"/>
                  <a:pt x="59" y="587"/>
                  <a:pt x="40" y="586"/>
                </a:cubicBezTo>
                <a:cubicBezTo>
                  <a:pt x="31" y="585"/>
                  <a:pt x="22" y="588"/>
                  <a:pt x="16" y="594"/>
                </a:cubicBezTo>
                <a:cubicBezTo>
                  <a:pt x="5" y="604"/>
                  <a:pt x="0" y="622"/>
                  <a:pt x="0" y="645"/>
                </a:cubicBezTo>
                <a:cubicBezTo>
                  <a:pt x="0" y="683"/>
                  <a:pt x="16" y="705"/>
                  <a:pt x="46" y="705"/>
                </a:cubicBezTo>
                <a:cubicBezTo>
                  <a:pt x="66" y="705"/>
                  <a:pt x="96" y="675"/>
                  <a:pt x="104" y="665"/>
                </a:cubicBezTo>
                <a:cubicBezTo>
                  <a:pt x="106" y="662"/>
                  <a:pt x="109" y="661"/>
                  <a:pt x="113" y="661"/>
                </a:cubicBezTo>
                <a:cubicBezTo>
                  <a:pt x="153" y="661"/>
                  <a:pt x="153" y="661"/>
                  <a:pt x="153" y="661"/>
                </a:cubicBezTo>
                <a:cubicBezTo>
                  <a:pt x="159" y="661"/>
                  <a:pt x="164" y="666"/>
                  <a:pt x="164" y="672"/>
                </a:cubicBezTo>
                <a:cubicBezTo>
                  <a:pt x="164" y="906"/>
                  <a:pt x="164" y="906"/>
                  <a:pt x="164" y="906"/>
                </a:cubicBezTo>
                <a:cubicBezTo>
                  <a:pt x="207" y="808"/>
                  <a:pt x="270" y="669"/>
                  <a:pt x="318" y="573"/>
                </a:cubicBezTo>
                <a:cubicBezTo>
                  <a:pt x="393" y="422"/>
                  <a:pt x="418" y="329"/>
                  <a:pt x="418" y="210"/>
                </a:cubicBezTo>
                <a:cubicBezTo>
                  <a:pt x="418" y="156"/>
                  <a:pt x="404" y="79"/>
                  <a:pt x="376" y="0"/>
                </a:cubicBezTo>
                <a:lnTo>
                  <a:pt x="160" y="0"/>
                </a:lnTo>
                <a:close/>
              </a:path>
            </a:pathLst>
          </a:custGeom>
          <a:solidFill>
            <a:srgbClr val="E8707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156644" y="1727200"/>
            <a:ext cx="1046163" cy="1104900"/>
            <a:chOff x="6156644" y="1727200"/>
            <a:chExt cx="1046163" cy="1104900"/>
          </a:xfrm>
        </p:grpSpPr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6156644" y="1727200"/>
              <a:ext cx="1046163" cy="1104900"/>
            </a:xfrm>
            <a:custGeom>
              <a:avLst/>
              <a:gdLst>
                <a:gd name="T0" fmla="*/ 433 w 597"/>
                <a:gd name="T1" fmla="*/ 422 h 631"/>
                <a:gd name="T2" fmla="*/ 445 w 597"/>
                <a:gd name="T3" fmla="*/ 411 h 631"/>
                <a:gd name="T4" fmla="*/ 492 w 597"/>
                <a:gd name="T5" fmla="*/ 411 h 631"/>
                <a:gd name="T6" fmla="*/ 501 w 597"/>
                <a:gd name="T7" fmla="*/ 415 h 631"/>
                <a:gd name="T8" fmla="*/ 556 w 597"/>
                <a:gd name="T9" fmla="*/ 451 h 631"/>
                <a:gd name="T10" fmla="*/ 597 w 597"/>
                <a:gd name="T11" fmla="*/ 389 h 631"/>
                <a:gd name="T12" fmla="*/ 557 w 597"/>
                <a:gd name="T13" fmla="*/ 334 h 631"/>
                <a:gd name="T14" fmla="*/ 499 w 597"/>
                <a:gd name="T15" fmla="*/ 374 h 631"/>
                <a:gd name="T16" fmla="*/ 491 w 597"/>
                <a:gd name="T17" fmla="*/ 377 h 631"/>
                <a:gd name="T18" fmla="*/ 441 w 597"/>
                <a:gd name="T19" fmla="*/ 377 h 631"/>
                <a:gd name="T20" fmla="*/ 430 w 597"/>
                <a:gd name="T21" fmla="*/ 366 h 631"/>
                <a:gd name="T22" fmla="*/ 430 w 597"/>
                <a:gd name="T23" fmla="*/ 167 h 631"/>
                <a:gd name="T24" fmla="*/ 261 w 597"/>
                <a:gd name="T25" fmla="*/ 167 h 631"/>
                <a:gd name="T26" fmla="*/ 250 w 597"/>
                <a:gd name="T27" fmla="*/ 156 h 631"/>
                <a:gd name="T28" fmla="*/ 250 w 597"/>
                <a:gd name="T29" fmla="*/ 107 h 631"/>
                <a:gd name="T30" fmla="*/ 256 w 597"/>
                <a:gd name="T31" fmla="*/ 98 h 631"/>
                <a:gd name="T32" fmla="*/ 290 w 597"/>
                <a:gd name="T33" fmla="*/ 37 h 631"/>
                <a:gd name="T34" fmla="*/ 228 w 597"/>
                <a:gd name="T35" fmla="*/ 0 h 631"/>
                <a:gd name="T36" fmla="*/ 172 w 597"/>
                <a:gd name="T37" fmla="*/ 38 h 631"/>
                <a:gd name="T38" fmla="*/ 208 w 597"/>
                <a:gd name="T39" fmla="*/ 96 h 631"/>
                <a:gd name="T40" fmla="*/ 214 w 597"/>
                <a:gd name="T41" fmla="*/ 105 h 631"/>
                <a:gd name="T42" fmla="*/ 214 w 597"/>
                <a:gd name="T43" fmla="*/ 158 h 631"/>
                <a:gd name="T44" fmla="*/ 203 w 597"/>
                <a:gd name="T45" fmla="*/ 169 h 631"/>
                <a:gd name="T46" fmla="*/ 0 w 597"/>
                <a:gd name="T47" fmla="*/ 169 h 631"/>
                <a:gd name="T48" fmla="*/ 0 w 597"/>
                <a:gd name="T49" fmla="*/ 631 h 631"/>
                <a:gd name="T50" fmla="*/ 433 w 597"/>
                <a:gd name="T51" fmla="*/ 631 h 631"/>
                <a:gd name="T52" fmla="*/ 433 w 597"/>
                <a:gd name="T53" fmla="*/ 422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97" h="631">
                  <a:moveTo>
                    <a:pt x="433" y="422"/>
                  </a:moveTo>
                  <a:cubicBezTo>
                    <a:pt x="433" y="416"/>
                    <a:pt x="438" y="411"/>
                    <a:pt x="445" y="411"/>
                  </a:cubicBezTo>
                  <a:cubicBezTo>
                    <a:pt x="492" y="411"/>
                    <a:pt x="492" y="411"/>
                    <a:pt x="492" y="411"/>
                  </a:cubicBezTo>
                  <a:cubicBezTo>
                    <a:pt x="496" y="411"/>
                    <a:pt x="499" y="413"/>
                    <a:pt x="501" y="415"/>
                  </a:cubicBezTo>
                  <a:cubicBezTo>
                    <a:pt x="509" y="425"/>
                    <a:pt x="533" y="451"/>
                    <a:pt x="556" y="451"/>
                  </a:cubicBezTo>
                  <a:cubicBezTo>
                    <a:pt x="587" y="451"/>
                    <a:pt x="597" y="419"/>
                    <a:pt x="597" y="389"/>
                  </a:cubicBezTo>
                  <a:cubicBezTo>
                    <a:pt x="597" y="356"/>
                    <a:pt x="583" y="336"/>
                    <a:pt x="557" y="334"/>
                  </a:cubicBezTo>
                  <a:cubicBezTo>
                    <a:pt x="540" y="333"/>
                    <a:pt x="513" y="358"/>
                    <a:pt x="499" y="374"/>
                  </a:cubicBezTo>
                  <a:cubicBezTo>
                    <a:pt x="497" y="376"/>
                    <a:pt x="494" y="377"/>
                    <a:pt x="491" y="377"/>
                  </a:cubicBezTo>
                  <a:cubicBezTo>
                    <a:pt x="441" y="377"/>
                    <a:pt x="441" y="377"/>
                    <a:pt x="441" y="377"/>
                  </a:cubicBezTo>
                  <a:cubicBezTo>
                    <a:pt x="435" y="377"/>
                    <a:pt x="430" y="372"/>
                    <a:pt x="430" y="366"/>
                  </a:cubicBezTo>
                  <a:cubicBezTo>
                    <a:pt x="430" y="167"/>
                    <a:pt x="430" y="167"/>
                    <a:pt x="430" y="167"/>
                  </a:cubicBezTo>
                  <a:cubicBezTo>
                    <a:pt x="261" y="167"/>
                    <a:pt x="261" y="167"/>
                    <a:pt x="261" y="167"/>
                  </a:cubicBezTo>
                  <a:cubicBezTo>
                    <a:pt x="255" y="167"/>
                    <a:pt x="250" y="162"/>
                    <a:pt x="250" y="156"/>
                  </a:cubicBezTo>
                  <a:cubicBezTo>
                    <a:pt x="250" y="107"/>
                    <a:pt x="250" y="107"/>
                    <a:pt x="250" y="107"/>
                  </a:cubicBezTo>
                  <a:cubicBezTo>
                    <a:pt x="250" y="103"/>
                    <a:pt x="252" y="100"/>
                    <a:pt x="256" y="98"/>
                  </a:cubicBezTo>
                  <a:cubicBezTo>
                    <a:pt x="256" y="97"/>
                    <a:pt x="290" y="75"/>
                    <a:pt x="290" y="37"/>
                  </a:cubicBezTo>
                  <a:cubicBezTo>
                    <a:pt x="290" y="2"/>
                    <a:pt x="238" y="0"/>
                    <a:pt x="228" y="0"/>
                  </a:cubicBezTo>
                  <a:cubicBezTo>
                    <a:pt x="207" y="0"/>
                    <a:pt x="172" y="8"/>
                    <a:pt x="172" y="38"/>
                  </a:cubicBezTo>
                  <a:cubicBezTo>
                    <a:pt x="172" y="76"/>
                    <a:pt x="206" y="95"/>
                    <a:pt x="208" y="96"/>
                  </a:cubicBezTo>
                  <a:cubicBezTo>
                    <a:pt x="211" y="97"/>
                    <a:pt x="214" y="101"/>
                    <a:pt x="214" y="105"/>
                  </a:cubicBezTo>
                  <a:cubicBezTo>
                    <a:pt x="214" y="158"/>
                    <a:pt x="214" y="158"/>
                    <a:pt x="214" y="158"/>
                  </a:cubicBezTo>
                  <a:cubicBezTo>
                    <a:pt x="214" y="164"/>
                    <a:pt x="209" y="169"/>
                    <a:pt x="203" y="169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433" y="631"/>
                    <a:pt x="433" y="631"/>
                    <a:pt x="433" y="631"/>
                  </a:cubicBezTo>
                  <a:lnTo>
                    <a:pt x="433" y="422"/>
                  </a:ln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3"/>
            <p:cNvSpPr>
              <a:spLocks noEditPoints="1"/>
            </p:cNvSpPr>
            <p:nvPr/>
          </p:nvSpPr>
          <p:spPr bwMode="auto">
            <a:xfrm>
              <a:off x="6283644" y="2187575"/>
              <a:ext cx="495300" cy="496888"/>
            </a:xfrm>
            <a:custGeom>
              <a:avLst/>
              <a:gdLst>
                <a:gd name="T0" fmla="*/ 150 w 283"/>
                <a:gd name="T1" fmla="*/ 0 h 284"/>
                <a:gd name="T2" fmla="*/ 235 w 283"/>
                <a:gd name="T3" fmla="*/ 36 h 284"/>
                <a:gd name="T4" fmla="*/ 283 w 283"/>
                <a:gd name="T5" fmla="*/ 134 h 284"/>
                <a:gd name="T6" fmla="*/ 283 w 283"/>
                <a:gd name="T7" fmla="*/ 153 h 284"/>
                <a:gd name="T8" fmla="*/ 242 w 283"/>
                <a:gd name="T9" fmla="*/ 242 h 284"/>
                <a:gd name="T10" fmla="*/ 150 w 283"/>
                <a:gd name="T11" fmla="*/ 284 h 284"/>
                <a:gd name="T12" fmla="*/ 122 w 283"/>
                <a:gd name="T13" fmla="*/ 283 h 284"/>
                <a:gd name="T14" fmla="*/ 2 w 283"/>
                <a:gd name="T15" fmla="*/ 167 h 284"/>
                <a:gd name="T16" fmla="*/ 0 w 283"/>
                <a:gd name="T17" fmla="*/ 134 h 284"/>
                <a:gd name="T18" fmla="*/ 2 w 283"/>
                <a:gd name="T19" fmla="*/ 116 h 284"/>
                <a:gd name="T20" fmla="*/ 117 w 283"/>
                <a:gd name="T21" fmla="*/ 3 h 284"/>
                <a:gd name="T22" fmla="*/ 168 w 283"/>
                <a:gd name="T23" fmla="*/ 263 h 284"/>
                <a:gd name="T24" fmla="*/ 140 w 283"/>
                <a:gd name="T25" fmla="*/ 249 h 284"/>
                <a:gd name="T26" fmla="*/ 132 w 283"/>
                <a:gd name="T27" fmla="*/ 233 h 284"/>
                <a:gd name="T28" fmla="*/ 119 w 283"/>
                <a:gd name="T29" fmla="*/ 185 h 284"/>
                <a:gd name="T30" fmla="*/ 92 w 283"/>
                <a:gd name="T31" fmla="*/ 176 h 284"/>
                <a:gd name="T32" fmla="*/ 73 w 283"/>
                <a:gd name="T33" fmla="*/ 119 h 284"/>
                <a:gd name="T34" fmla="*/ 99 w 283"/>
                <a:gd name="T35" fmla="*/ 104 h 284"/>
                <a:gd name="T36" fmla="*/ 132 w 283"/>
                <a:gd name="T37" fmla="*/ 121 h 284"/>
                <a:gd name="T38" fmla="*/ 150 w 283"/>
                <a:gd name="T39" fmla="*/ 127 h 284"/>
                <a:gd name="T40" fmla="*/ 173 w 283"/>
                <a:gd name="T41" fmla="*/ 114 h 284"/>
                <a:gd name="T42" fmla="*/ 177 w 283"/>
                <a:gd name="T43" fmla="*/ 102 h 284"/>
                <a:gd name="T44" fmla="*/ 183 w 283"/>
                <a:gd name="T45" fmla="*/ 92 h 284"/>
                <a:gd name="T46" fmla="*/ 162 w 283"/>
                <a:gd name="T47" fmla="*/ 102 h 284"/>
                <a:gd name="T48" fmla="*/ 155 w 283"/>
                <a:gd name="T49" fmla="*/ 111 h 284"/>
                <a:gd name="T50" fmla="*/ 134 w 283"/>
                <a:gd name="T51" fmla="*/ 91 h 284"/>
                <a:gd name="T52" fmla="*/ 117 w 283"/>
                <a:gd name="T53" fmla="*/ 91 h 284"/>
                <a:gd name="T54" fmla="*/ 98 w 283"/>
                <a:gd name="T55" fmla="*/ 94 h 284"/>
                <a:gd name="T56" fmla="*/ 105 w 283"/>
                <a:gd name="T57" fmla="*/ 86 h 284"/>
                <a:gd name="T58" fmla="*/ 99 w 283"/>
                <a:gd name="T59" fmla="*/ 80 h 284"/>
                <a:gd name="T60" fmla="*/ 122 w 283"/>
                <a:gd name="T61" fmla="*/ 72 h 284"/>
                <a:gd name="T62" fmla="*/ 132 w 283"/>
                <a:gd name="T63" fmla="*/ 68 h 284"/>
                <a:gd name="T64" fmla="*/ 153 w 283"/>
                <a:gd name="T65" fmla="*/ 68 h 284"/>
                <a:gd name="T66" fmla="*/ 150 w 283"/>
                <a:gd name="T67" fmla="*/ 55 h 284"/>
                <a:gd name="T68" fmla="*/ 141 w 283"/>
                <a:gd name="T69" fmla="*/ 58 h 284"/>
                <a:gd name="T70" fmla="*/ 153 w 283"/>
                <a:gd name="T71" fmla="*/ 40 h 284"/>
                <a:gd name="T72" fmla="*/ 177 w 283"/>
                <a:gd name="T73" fmla="*/ 33 h 284"/>
                <a:gd name="T74" fmla="*/ 195 w 283"/>
                <a:gd name="T75" fmla="*/ 33 h 284"/>
                <a:gd name="T76" fmla="*/ 146 w 283"/>
                <a:gd name="T77" fmla="*/ 18 h 284"/>
                <a:gd name="T78" fmla="*/ 67 w 283"/>
                <a:gd name="T79" fmla="*/ 42 h 284"/>
                <a:gd name="T80" fmla="*/ 72 w 283"/>
                <a:gd name="T81" fmla="*/ 52 h 284"/>
                <a:gd name="T82" fmla="*/ 57 w 283"/>
                <a:gd name="T83" fmla="*/ 71 h 284"/>
                <a:gd name="T84" fmla="*/ 33 w 283"/>
                <a:gd name="T85" fmla="*/ 82 h 284"/>
                <a:gd name="T86" fmla="*/ 21 w 283"/>
                <a:gd name="T87" fmla="*/ 126 h 284"/>
                <a:gd name="T88" fmla="*/ 31 w 283"/>
                <a:gd name="T89" fmla="*/ 141 h 284"/>
                <a:gd name="T90" fmla="*/ 19 w 283"/>
                <a:gd name="T91" fmla="*/ 164 h 284"/>
                <a:gd name="T92" fmla="*/ 166 w 283"/>
                <a:gd name="T93" fmla="*/ 264 h 284"/>
                <a:gd name="T94" fmla="*/ 171 w 283"/>
                <a:gd name="T95" fmla="*/ 263 h 284"/>
                <a:gd name="T96" fmla="*/ 255 w 283"/>
                <a:gd name="T97" fmla="*/ 193 h 284"/>
                <a:gd name="T98" fmla="*/ 262 w 283"/>
                <a:gd name="T99" fmla="*/ 169 h 284"/>
                <a:gd name="T100" fmla="*/ 253 w 283"/>
                <a:gd name="T101" fmla="*/ 159 h 284"/>
                <a:gd name="T102" fmla="*/ 235 w 283"/>
                <a:gd name="T103" fmla="*/ 150 h 284"/>
                <a:gd name="T104" fmla="*/ 220 w 283"/>
                <a:gd name="T105" fmla="*/ 148 h 284"/>
                <a:gd name="T106" fmla="*/ 195 w 283"/>
                <a:gd name="T107" fmla="*/ 146 h 284"/>
                <a:gd name="T108" fmla="*/ 186 w 283"/>
                <a:gd name="T109" fmla="*/ 156 h 284"/>
                <a:gd name="T110" fmla="*/ 202 w 283"/>
                <a:gd name="T111" fmla="*/ 160 h 284"/>
                <a:gd name="T112" fmla="*/ 213 w 283"/>
                <a:gd name="T113" fmla="*/ 161 h 284"/>
                <a:gd name="T114" fmla="*/ 189 w 283"/>
                <a:gd name="T115" fmla="*/ 206 h 284"/>
                <a:gd name="T116" fmla="*/ 176 w 283"/>
                <a:gd name="T117" fmla="*/ 252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3" h="284">
                  <a:moveTo>
                    <a:pt x="133" y="0"/>
                  </a:moveTo>
                  <a:cubicBezTo>
                    <a:pt x="139" y="0"/>
                    <a:pt x="144" y="0"/>
                    <a:pt x="150" y="0"/>
                  </a:cubicBezTo>
                  <a:cubicBezTo>
                    <a:pt x="154" y="1"/>
                    <a:pt x="157" y="1"/>
                    <a:pt x="161" y="2"/>
                  </a:cubicBezTo>
                  <a:cubicBezTo>
                    <a:pt x="189" y="6"/>
                    <a:pt x="214" y="17"/>
                    <a:pt x="235" y="36"/>
                  </a:cubicBezTo>
                  <a:cubicBezTo>
                    <a:pt x="260" y="58"/>
                    <a:pt x="275" y="85"/>
                    <a:pt x="281" y="118"/>
                  </a:cubicBezTo>
                  <a:cubicBezTo>
                    <a:pt x="282" y="123"/>
                    <a:pt x="283" y="129"/>
                    <a:pt x="283" y="134"/>
                  </a:cubicBezTo>
                  <a:cubicBezTo>
                    <a:pt x="283" y="139"/>
                    <a:pt x="283" y="145"/>
                    <a:pt x="283" y="151"/>
                  </a:cubicBezTo>
                  <a:cubicBezTo>
                    <a:pt x="283" y="151"/>
                    <a:pt x="283" y="152"/>
                    <a:pt x="283" y="153"/>
                  </a:cubicBezTo>
                  <a:cubicBezTo>
                    <a:pt x="282" y="159"/>
                    <a:pt x="282" y="164"/>
                    <a:pt x="281" y="169"/>
                  </a:cubicBezTo>
                  <a:cubicBezTo>
                    <a:pt x="275" y="197"/>
                    <a:pt x="263" y="221"/>
                    <a:pt x="242" y="242"/>
                  </a:cubicBezTo>
                  <a:cubicBezTo>
                    <a:pt x="221" y="263"/>
                    <a:pt x="196" y="277"/>
                    <a:pt x="166" y="282"/>
                  </a:cubicBezTo>
                  <a:cubicBezTo>
                    <a:pt x="161" y="283"/>
                    <a:pt x="155" y="283"/>
                    <a:pt x="150" y="284"/>
                  </a:cubicBezTo>
                  <a:cubicBezTo>
                    <a:pt x="144" y="284"/>
                    <a:pt x="139" y="284"/>
                    <a:pt x="133" y="284"/>
                  </a:cubicBezTo>
                  <a:cubicBezTo>
                    <a:pt x="129" y="284"/>
                    <a:pt x="126" y="283"/>
                    <a:pt x="122" y="283"/>
                  </a:cubicBezTo>
                  <a:cubicBezTo>
                    <a:pt x="94" y="279"/>
                    <a:pt x="69" y="268"/>
                    <a:pt x="48" y="249"/>
                  </a:cubicBezTo>
                  <a:cubicBezTo>
                    <a:pt x="23" y="227"/>
                    <a:pt x="8" y="199"/>
                    <a:pt x="2" y="167"/>
                  </a:cubicBezTo>
                  <a:cubicBezTo>
                    <a:pt x="1" y="161"/>
                    <a:pt x="0" y="156"/>
                    <a:pt x="0" y="151"/>
                  </a:cubicBezTo>
                  <a:cubicBezTo>
                    <a:pt x="0" y="145"/>
                    <a:pt x="0" y="139"/>
                    <a:pt x="0" y="134"/>
                  </a:cubicBezTo>
                  <a:cubicBezTo>
                    <a:pt x="0" y="133"/>
                    <a:pt x="0" y="132"/>
                    <a:pt x="0" y="131"/>
                  </a:cubicBezTo>
                  <a:cubicBezTo>
                    <a:pt x="1" y="126"/>
                    <a:pt x="1" y="121"/>
                    <a:pt x="2" y="116"/>
                  </a:cubicBezTo>
                  <a:cubicBezTo>
                    <a:pt x="8" y="87"/>
                    <a:pt x="20" y="63"/>
                    <a:pt x="41" y="43"/>
                  </a:cubicBezTo>
                  <a:cubicBezTo>
                    <a:pt x="62" y="21"/>
                    <a:pt x="87" y="8"/>
                    <a:pt x="117" y="3"/>
                  </a:cubicBezTo>
                  <a:cubicBezTo>
                    <a:pt x="122" y="2"/>
                    <a:pt x="128" y="1"/>
                    <a:pt x="133" y="0"/>
                  </a:cubicBezTo>
                  <a:close/>
                  <a:moveTo>
                    <a:pt x="168" y="263"/>
                  </a:moveTo>
                  <a:cubicBezTo>
                    <a:pt x="166" y="262"/>
                    <a:pt x="164" y="263"/>
                    <a:pt x="162" y="262"/>
                  </a:cubicBezTo>
                  <a:cubicBezTo>
                    <a:pt x="153" y="260"/>
                    <a:pt x="147" y="254"/>
                    <a:pt x="140" y="249"/>
                  </a:cubicBezTo>
                  <a:cubicBezTo>
                    <a:pt x="136" y="246"/>
                    <a:pt x="133" y="242"/>
                    <a:pt x="132" y="237"/>
                  </a:cubicBezTo>
                  <a:cubicBezTo>
                    <a:pt x="132" y="236"/>
                    <a:pt x="132" y="235"/>
                    <a:pt x="132" y="233"/>
                  </a:cubicBezTo>
                  <a:cubicBezTo>
                    <a:pt x="130" y="222"/>
                    <a:pt x="128" y="210"/>
                    <a:pt x="126" y="199"/>
                  </a:cubicBezTo>
                  <a:cubicBezTo>
                    <a:pt x="125" y="194"/>
                    <a:pt x="123" y="189"/>
                    <a:pt x="119" y="185"/>
                  </a:cubicBezTo>
                  <a:cubicBezTo>
                    <a:pt x="117" y="181"/>
                    <a:pt x="113" y="179"/>
                    <a:pt x="108" y="179"/>
                  </a:cubicBezTo>
                  <a:cubicBezTo>
                    <a:pt x="103" y="178"/>
                    <a:pt x="97" y="178"/>
                    <a:pt x="92" y="176"/>
                  </a:cubicBezTo>
                  <a:cubicBezTo>
                    <a:pt x="78" y="174"/>
                    <a:pt x="68" y="163"/>
                    <a:pt x="66" y="150"/>
                  </a:cubicBezTo>
                  <a:cubicBezTo>
                    <a:pt x="64" y="139"/>
                    <a:pt x="67" y="129"/>
                    <a:pt x="73" y="119"/>
                  </a:cubicBezTo>
                  <a:cubicBezTo>
                    <a:pt x="79" y="110"/>
                    <a:pt x="89" y="108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106" y="103"/>
                    <a:pt x="112" y="106"/>
                    <a:pt x="117" y="110"/>
                  </a:cubicBezTo>
                  <a:cubicBezTo>
                    <a:pt x="122" y="113"/>
                    <a:pt x="127" y="117"/>
                    <a:pt x="132" y="121"/>
                  </a:cubicBezTo>
                  <a:cubicBezTo>
                    <a:pt x="136" y="125"/>
                    <a:pt x="141" y="127"/>
                    <a:pt x="147" y="127"/>
                  </a:cubicBezTo>
                  <a:cubicBezTo>
                    <a:pt x="148" y="128"/>
                    <a:pt x="149" y="127"/>
                    <a:pt x="150" y="127"/>
                  </a:cubicBezTo>
                  <a:cubicBezTo>
                    <a:pt x="153" y="125"/>
                    <a:pt x="156" y="123"/>
                    <a:pt x="159" y="122"/>
                  </a:cubicBezTo>
                  <a:cubicBezTo>
                    <a:pt x="163" y="119"/>
                    <a:pt x="169" y="117"/>
                    <a:pt x="173" y="114"/>
                  </a:cubicBezTo>
                  <a:cubicBezTo>
                    <a:pt x="176" y="113"/>
                    <a:pt x="178" y="111"/>
                    <a:pt x="179" y="109"/>
                  </a:cubicBezTo>
                  <a:cubicBezTo>
                    <a:pt x="174" y="107"/>
                    <a:pt x="173" y="106"/>
                    <a:pt x="177" y="102"/>
                  </a:cubicBezTo>
                  <a:cubicBezTo>
                    <a:pt x="179" y="100"/>
                    <a:pt x="181" y="99"/>
                    <a:pt x="183" y="97"/>
                  </a:cubicBezTo>
                  <a:cubicBezTo>
                    <a:pt x="184" y="95"/>
                    <a:pt x="185" y="93"/>
                    <a:pt x="183" y="92"/>
                  </a:cubicBezTo>
                  <a:cubicBezTo>
                    <a:pt x="181" y="91"/>
                    <a:pt x="179" y="89"/>
                    <a:pt x="177" y="89"/>
                  </a:cubicBezTo>
                  <a:cubicBezTo>
                    <a:pt x="170" y="90"/>
                    <a:pt x="163" y="94"/>
                    <a:pt x="162" y="102"/>
                  </a:cubicBezTo>
                  <a:cubicBezTo>
                    <a:pt x="161" y="105"/>
                    <a:pt x="162" y="108"/>
                    <a:pt x="163" y="111"/>
                  </a:cubicBezTo>
                  <a:cubicBezTo>
                    <a:pt x="160" y="111"/>
                    <a:pt x="158" y="111"/>
                    <a:pt x="155" y="111"/>
                  </a:cubicBezTo>
                  <a:cubicBezTo>
                    <a:pt x="150" y="109"/>
                    <a:pt x="147" y="106"/>
                    <a:pt x="144" y="102"/>
                  </a:cubicBezTo>
                  <a:cubicBezTo>
                    <a:pt x="141" y="98"/>
                    <a:pt x="138" y="95"/>
                    <a:pt x="134" y="91"/>
                  </a:cubicBezTo>
                  <a:cubicBezTo>
                    <a:pt x="130" y="86"/>
                    <a:pt x="124" y="86"/>
                    <a:pt x="119" y="89"/>
                  </a:cubicBezTo>
                  <a:cubicBezTo>
                    <a:pt x="118" y="89"/>
                    <a:pt x="117" y="90"/>
                    <a:pt x="117" y="91"/>
                  </a:cubicBezTo>
                  <a:cubicBezTo>
                    <a:pt x="115" y="99"/>
                    <a:pt x="105" y="103"/>
                    <a:pt x="98" y="98"/>
                  </a:cubicBezTo>
                  <a:cubicBezTo>
                    <a:pt x="96" y="97"/>
                    <a:pt x="96" y="95"/>
                    <a:pt x="98" y="94"/>
                  </a:cubicBezTo>
                  <a:cubicBezTo>
                    <a:pt x="100" y="93"/>
                    <a:pt x="101" y="93"/>
                    <a:pt x="103" y="92"/>
                  </a:cubicBezTo>
                  <a:cubicBezTo>
                    <a:pt x="107" y="91"/>
                    <a:pt x="108" y="90"/>
                    <a:pt x="105" y="86"/>
                  </a:cubicBezTo>
                  <a:cubicBezTo>
                    <a:pt x="104" y="85"/>
                    <a:pt x="102" y="84"/>
                    <a:pt x="101" y="82"/>
                  </a:cubicBezTo>
                  <a:cubicBezTo>
                    <a:pt x="100" y="81"/>
                    <a:pt x="100" y="81"/>
                    <a:pt x="99" y="80"/>
                  </a:cubicBezTo>
                  <a:cubicBezTo>
                    <a:pt x="100" y="80"/>
                    <a:pt x="101" y="80"/>
                    <a:pt x="102" y="80"/>
                  </a:cubicBezTo>
                  <a:cubicBezTo>
                    <a:pt x="109" y="79"/>
                    <a:pt x="116" y="77"/>
                    <a:pt x="122" y="72"/>
                  </a:cubicBezTo>
                  <a:cubicBezTo>
                    <a:pt x="123" y="71"/>
                    <a:pt x="125" y="70"/>
                    <a:pt x="123" y="68"/>
                  </a:cubicBezTo>
                  <a:cubicBezTo>
                    <a:pt x="126" y="66"/>
                    <a:pt x="129" y="66"/>
                    <a:pt x="132" y="68"/>
                  </a:cubicBezTo>
                  <a:cubicBezTo>
                    <a:pt x="134" y="69"/>
                    <a:pt x="137" y="70"/>
                    <a:pt x="139" y="72"/>
                  </a:cubicBezTo>
                  <a:cubicBezTo>
                    <a:pt x="146" y="75"/>
                    <a:pt x="150" y="74"/>
                    <a:pt x="153" y="68"/>
                  </a:cubicBezTo>
                  <a:cubicBezTo>
                    <a:pt x="154" y="66"/>
                    <a:pt x="155" y="64"/>
                    <a:pt x="156" y="63"/>
                  </a:cubicBezTo>
                  <a:cubicBezTo>
                    <a:pt x="157" y="58"/>
                    <a:pt x="155" y="55"/>
                    <a:pt x="150" y="55"/>
                  </a:cubicBezTo>
                  <a:cubicBezTo>
                    <a:pt x="149" y="55"/>
                    <a:pt x="147" y="56"/>
                    <a:pt x="146" y="56"/>
                  </a:cubicBezTo>
                  <a:cubicBezTo>
                    <a:pt x="144" y="57"/>
                    <a:pt x="142" y="58"/>
                    <a:pt x="141" y="58"/>
                  </a:cubicBezTo>
                  <a:cubicBezTo>
                    <a:pt x="139" y="56"/>
                    <a:pt x="140" y="54"/>
                    <a:pt x="141" y="52"/>
                  </a:cubicBezTo>
                  <a:cubicBezTo>
                    <a:pt x="144" y="47"/>
                    <a:pt x="148" y="43"/>
                    <a:pt x="153" y="40"/>
                  </a:cubicBezTo>
                  <a:cubicBezTo>
                    <a:pt x="159" y="36"/>
                    <a:pt x="165" y="32"/>
                    <a:pt x="173" y="31"/>
                  </a:cubicBezTo>
                  <a:cubicBezTo>
                    <a:pt x="174" y="31"/>
                    <a:pt x="176" y="32"/>
                    <a:pt x="177" y="33"/>
                  </a:cubicBezTo>
                  <a:cubicBezTo>
                    <a:pt x="179" y="34"/>
                    <a:pt x="182" y="36"/>
                    <a:pt x="184" y="37"/>
                  </a:cubicBezTo>
                  <a:cubicBezTo>
                    <a:pt x="189" y="38"/>
                    <a:pt x="193" y="37"/>
                    <a:pt x="195" y="33"/>
                  </a:cubicBezTo>
                  <a:cubicBezTo>
                    <a:pt x="195" y="31"/>
                    <a:pt x="195" y="30"/>
                    <a:pt x="193" y="29"/>
                  </a:cubicBezTo>
                  <a:cubicBezTo>
                    <a:pt x="178" y="22"/>
                    <a:pt x="162" y="19"/>
                    <a:pt x="146" y="18"/>
                  </a:cubicBezTo>
                  <a:cubicBezTo>
                    <a:pt x="124" y="18"/>
                    <a:pt x="104" y="22"/>
                    <a:pt x="85" y="32"/>
                  </a:cubicBezTo>
                  <a:cubicBezTo>
                    <a:pt x="79" y="35"/>
                    <a:pt x="73" y="39"/>
                    <a:pt x="67" y="42"/>
                  </a:cubicBezTo>
                  <a:cubicBezTo>
                    <a:pt x="69" y="43"/>
                    <a:pt x="70" y="44"/>
                    <a:pt x="71" y="45"/>
                  </a:cubicBezTo>
                  <a:cubicBezTo>
                    <a:pt x="74" y="47"/>
                    <a:pt x="74" y="49"/>
                    <a:pt x="72" y="52"/>
                  </a:cubicBezTo>
                  <a:cubicBezTo>
                    <a:pt x="71" y="52"/>
                    <a:pt x="71" y="53"/>
                    <a:pt x="70" y="54"/>
                  </a:cubicBezTo>
                  <a:cubicBezTo>
                    <a:pt x="67" y="61"/>
                    <a:pt x="63" y="67"/>
                    <a:pt x="57" y="71"/>
                  </a:cubicBezTo>
                  <a:cubicBezTo>
                    <a:pt x="51" y="77"/>
                    <a:pt x="44" y="81"/>
                    <a:pt x="36" y="80"/>
                  </a:cubicBezTo>
                  <a:cubicBezTo>
                    <a:pt x="35" y="80"/>
                    <a:pt x="34" y="81"/>
                    <a:pt x="33" y="82"/>
                  </a:cubicBezTo>
                  <a:cubicBezTo>
                    <a:pt x="26" y="94"/>
                    <a:pt x="22" y="108"/>
                    <a:pt x="19" y="122"/>
                  </a:cubicBezTo>
                  <a:cubicBezTo>
                    <a:pt x="19" y="124"/>
                    <a:pt x="19" y="125"/>
                    <a:pt x="21" y="126"/>
                  </a:cubicBezTo>
                  <a:cubicBezTo>
                    <a:pt x="26" y="127"/>
                    <a:pt x="30" y="130"/>
                    <a:pt x="32" y="134"/>
                  </a:cubicBezTo>
                  <a:cubicBezTo>
                    <a:pt x="33" y="137"/>
                    <a:pt x="33" y="139"/>
                    <a:pt x="31" y="141"/>
                  </a:cubicBezTo>
                  <a:cubicBezTo>
                    <a:pt x="25" y="146"/>
                    <a:pt x="21" y="154"/>
                    <a:pt x="19" y="162"/>
                  </a:cubicBezTo>
                  <a:cubicBezTo>
                    <a:pt x="19" y="162"/>
                    <a:pt x="19" y="163"/>
                    <a:pt x="19" y="164"/>
                  </a:cubicBezTo>
                  <a:cubicBezTo>
                    <a:pt x="23" y="185"/>
                    <a:pt x="31" y="204"/>
                    <a:pt x="45" y="220"/>
                  </a:cubicBezTo>
                  <a:cubicBezTo>
                    <a:pt x="77" y="258"/>
                    <a:pt x="117" y="272"/>
                    <a:pt x="166" y="264"/>
                  </a:cubicBezTo>
                  <a:cubicBezTo>
                    <a:pt x="167" y="264"/>
                    <a:pt x="167" y="263"/>
                    <a:pt x="168" y="263"/>
                  </a:cubicBezTo>
                  <a:cubicBezTo>
                    <a:pt x="169" y="263"/>
                    <a:pt x="170" y="263"/>
                    <a:pt x="171" y="263"/>
                  </a:cubicBezTo>
                  <a:cubicBezTo>
                    <a:pt x="174" y="262"/>
                    <a:pt x="176" y="261"/>
                    <a:pt x="179" y="261"/>
                  </a:cubicBezTo>
                  <a:cubicBezTo>
                    <a:pt x="214" y="249"/>
                    <a:pt x="239" y="226"/>
                    <a:pt x="255" y="193"/>
                  </a:cubicBezTo>
                  <a:cubicBezTo>
                    <a:pt x="258" y="185"/>
                    <a:pt x="261" y="177"/>
                    <a:pt x="263" y="168"/>
                  </a:cubicBezTo>
                  <a:cubicBezTo>
                    <a:pt x="262" y="168"/>
                    <a:pt x="262" y="168"/>
                    <a:pt x="262" y="169"/>
                  </a:cubicBezTo>
                  <a:cubicBezTo>
                    <a:pt x="258" y="172"/>
                    <a:pt x="256" y="172"/>
                    <a:pt x="255" y="167"/>
                  </a:cubicBezTo>
                  <a:cubicBezTo>
                    <a:pt x="254" y="164"/>
                    <a:pt x="254" y="162"/>
                    <a:pt x="253" y="159"/>
                  </a:cubicBezTo>
                  <a:cubicBezTo>
                    <a:pt x="252" y="153"/>
                    <a:pt x="249" y="151"/>
                    <a:pt x="243" y="151"/>
                  </a:cubicBezTo>
                  <a:cubicBezTo>
                    <a:pt x="240" y="150"/>
                    <a:pt x="238" y="151"/>
                    <a:pt x="235" y="150"/>
                  </a:cubicBezTo>
                  <a:cubicBezTo>
                    <a:pt x="231" y="150"/>
                    <a:pt x="227" y="149"/>
                    <a:pt x="222" y="148"/>
                  </a:cubicBezTo>
                  <a:cubicBezTo>
                    <a:pt x="222" y="148"/>
                    <a:pt x="221" y="148"/>
                    <a:pt x="220" y="148"/>
                  </a:cubicBezTo>
                  <a:cubicBezTo>
                    <a:pt x="216" y="150"/>
                    <a:pt x="212" y="150"/>
                    <a:pt x="208" y="149"/>
                  </a:cubicBezTo>
                  <a:cubicBezTo>
                    <a:pt x="204" y="148"/>
                    <a:pt x="199" y="147"/>
                    <a:pt x="195" y="146"/>
                  </a:cubicBezTo>
                  <a:cubicBezTo>
                    <a:pt x="188" y="145"/>
                    <a:pt x="186" y="148"/>
                    <a:pt x="186" y="154"/>
                  </a:cubicBezTo>
                  <a:cubicBezTo>
                    <a:pt x="186" y="155"/>
                    <a:pt x="186" y="156"/>
                    <a:pt x="186" y="156"/>
                  </a:cubicBezTo>
                  <a:cubicBezTo>
                    <a:pt x="187" y="161"/>
                    <a:pt x="189" y="163"/>
                    <a:pt x="193" y="162"/>
                  </a:cubicBezTo>
                  <a:cubicBezTo>
                    <a:pt x="196" y="162"/>
                    <a:pt x="199" y="161"/>
                    <a:pt x="202" y="160"/>
                  </a:cubicBezTo>
                  <a:cubicBezTo>
                    <a:pt x="205" y="160"/>
                    <a:pt x="208" y="158"/>
                    <a:pt x="210" y="158"/>
                  </a:cubicBezTo>
                  <a:cubicBezTo>
                    <a:pt x="213" y="157"/>
                    <a:pt x="214" y="158"/>
                    <a:pt x="213" y="161"/>
                  </a:cubicBezTo>
                  <a:cubicBezTo>
                    <a:pt x="213" y="163"/>
                    <a:pt x="212" y="165"/>
                    <a:pt x="211" y="166"/>
                  </a:cubicBezTo>
                  <a:cubicBezTo>
                    <a:pt x="203" y="180"/>
                    <a:pt x="196" y="193"/>
                    <a:pt x="189" y="206"/>
                  </a:cubicBezTo>
                  <a:cubicBezTo>
                    <a:pt x="183" y="216"/>
                    <a:pt x="179" y="226"/>
                    <a:pt x="177" y="237"/>
                  </a:cubicBezTo>
                  <a:cubicBezTo>
                    <a:pt x="176" y="242"/>
                    <a:pt x="176" y="247"/>
                    <a:pt x="176" y="252"/>
                  </a:cubicBezTo>
                  <a:cubicBezTo>
                    <a:pt x="176" y="258"/>
                    <a:pt x="173" y="262"/>
                    <a:pt x="168" y="2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356544" y="2870200"/>
            <a:ext cx="762000" cy="811213"/>
            <a:chOff x="5356544" y="2870200"/>
            <a:chExt cx="762000" cy="811213"/>
          </a:xfrm>
        </p:grpSpPr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5356544" y="2870200"/>
              <a:ext cx="762000" cy="811213"/>
            </a:xfrm>
            <a:custGeom>
              <a:avLst/>
              <a:gdLst>
                <a:gd name="T0" fmla="*/ 435 w 435"/>
                <a:gd name="T1" fmla="*/ 0 h 463"/>
                <a:gd name="T2" fmla="*/ 2 w 435"/>
                <a:gd name="T3" fmla="*/ 0 h 463"/>
                <a:gd name="T4" fmla="*/ 2 w 435"/>
                <a:gd name="T5" fmla="*/ 113 h 463"/>
                <a:gd name="T6" fmla="*/ 32 w 435"/>
                <a:gd name="T7" fmla="*/ 113 h 463"/>
                <a:gd name="T8" fmla="*/ 104 w 435"/>
                <a:gd name="T9" fmla="*/ 70 h 463"/>
                <a:gd name="T10" fmla="*/ 166 w 435"/>
                <a:gd name="T11" fmla="*/ 154 h 463"/>
                <a:gd name="T12" fmla="*/ 145 w 435"/>
                <a:gd name="T13" fmla="*/ 219 h 463"/>
                <a:gd name="T14" fmla="*/ 100 w 435"/>
                <a:gd name="T15" fmla="*/ 234 h 463"/>
                <a:gd name="T16" fmla="*/ 34 w 435"/>
                <a:gd name="T17" fmla="*/ 192 h 463"/>
                <a:gd name="T18" fmla="*/ 0 w 435"/>
                <a:gd name="T19" fmla="*/ 192 h 463"/>
                <a:gd name="T20" fmla="*/ 0 w 435"/>
                <a:gd name="T21" fmla="*/ 442 h 463"/>
                <a:gd name="T22" fmla="*/ 9 w 435"/>
                <a:gd name="T23" fmla="*/ 463 h 463"/>
                <a:gd name="T24" fmla="*/ 435 w 435"/>
                <a:gd name="T25" fmla="*/ 463 h 463"/>
                <a:gd name="T26" fmla="*/ 435 w 435"/>
                <a:gd name="T27" fmla="*/ 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5" h="463">
                  <a:moveTo>
                    <a:pt x="43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32" y="113"/>
                    <a:pt x="32" y="113"/>
                    <a:pt x="32" y="113"/>
                  </a:cubicBezTo>
                  <a:cubicBezTo>
                    <a:pt x="40" y="99"/>
                    <a:pt x="61" y="69"/>
                    <a:pt x="104" y="70"/>
                  </a:cubicBezTo>
                  <a:cubicBezTo>
                    <a:pt x="166" y="72"/>
                    <a:pt x="166" y="134"/>
                    <a:pt x="166" y="154"/>
                  </a:cubicBezTo>
                  <a:cubicBezTo>
                    <a:pt x="166" y="184"/>
                    <a:pt x="159" y="205"/>
                    <a:pt x="145" y="219"/>
                  </a:cubicBezTo>
                  <a:cubicBezTo>
                    <a:pt x="134" y="229"/>
                    <a:pt x="119" y="234"/>
                    <a:pt x="100" y="234"/>
                  </a:cubicBezTo>
                  <a:cubicBezTo>
                    <a:pt x="63" y="233"/>
                    <a:pt x="42" y="209"/>
                    <a:pt x="34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442"/>
                    <a:pt x="0" y="442"/>
                    <a:pt x="0" y="442"/>
                  </a:cubicBezTo>
                  <a:cubicBezTo>
                    <a:pt x="4" y="449"/>
                    <a:pt x="7" y="456"/>
                    <a:pt x="9" y="463"/>
                  </a:cubicBezTo>
                  <a:cubicBezTo>
                    <a:pt x="435" y="463"/>
                    <a:pt x="435" y="463"/>
                    <a:pt x="435" y="463"/>
                  </a:cubicBezTo>
                  <a:lnTo>
                    <a:pt x="435" y="0"/>
                  </a:lnTo>
                  <a:close/>
                </a:path>
              </a:pathLst>
            </a:custGeom>
            <a:solidFill>
              <a:srgbClr val="01C1D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41" name="组合 140"/>
            <p:cNvGrpSpPr/>
            <p:nvPr/>
          </p:nvGrpSpPr>
          <p:grpSpPr>
            <a:xfrm>
              <a:off x="5670869" y="3286125"/>
              <a:ext cx="325438" cy="325438"/>
              <a:chOff x="5670869" y="3286125"/>
              <a:chExt cx="325438" cy="325438"/>
            </a:xfrm>
            <a:solidFill>
              <a:schemeClr val="bg1"/>
            </a:solidFill>
          </p:grpSpPr>
          <p:sp>
            <p:nvSpPr>
              <p:cNvPr id="19" name="Freeform 16"/>
              <p:cNvSpPr>
                <a:spLocks noEditPoints="1"/>
              </p:cNvSpPr>
              <p:nvPr/>
            </p:nvSpPr>
            <p:spPr bwMode="auto">
              <a:xfrm>
                <a:off x="5670869" y="3286125"/>
                <a:ext cx="325438" cy="233363"/>
              </a:xfrm>
              <a:custGeom>
                <a:avLst/>
                <a:gdLst>
                  <a:gd name="T0" fmla="*/ 177 w 186"/>
                  <a:gd name="T1" fmla="*/ 0 h 134"/>
                  <a:gd name="T2" fmla="*/ 185 w 186"/>
                  <a:gd name="T3" fmla="*/ 6 h 134"/>
                  <a:gd name="T4" fmla="*/ 186 w 186"/>
                  <a:gd name="T5" fmla="*/ 12 h 134"/>
                  <a:gd name="T6" fmla="*/ 186 w 186"/>
                  <a:gd name="T7" fmla="*/ 122 h 134"/>
                  <a:gd name="T8" fmla="*/ 174 w 186"/>
                  <a:gd name="T9" fmla="*/ 134 h 134"/>
                  <a:gd name="T10" fmla="*/ 13 w 186"/>
                  <a:gd name="T11" fmla="*/ 134 h 134"/>
                  <a:gd name="T12" fmla="*/ 1 w 186"/>
                  <a:gd name="T13" fmla="*/ 125 h 134"/>
                  <a:gd name="T14" fmla="*/ 0 w 186"/>
                  <a:gd name="T15" fmla="*/ 125 h 134"/>
                  <a:gd name="T16" fmla="*/ 0 w 186"/>
                  <a:gd name="T17" fmla="*/ 9 h 134"/>
                  <a:gd name="T18" fmla="*/ 1 w 186"/>
                  <a:gd name="T19" fmla="*/ 7 h 134"/>
                  <a:gd name="T20" fmla="*/ 9 w 186"/>
                  <a:gd name="T21" fmla="*/ 0 h 134"/>
                  <a:gd name="T22" fmla="*/ 177 w 186"/>
                  <a:gd name="T23" fmla="*/ 0 h 134"/>
                  <a:gd name="T24" fmla="*/ 174 w 186"/>
                  <a:gd name="T25" fmla="*/ 122 h 134"/>
                  <a:gd name="T26" fmla="*/ 174 w 186"/>
                  <a:gd name="T27" fmla="*/ 12 h 134"/>
                  <a:gd name="T28" fmla="*/ 12 w 186"/>
                  <a:gd name="T29" fmla="*/ 12 h 134"/>
                  <a:gd name="T30" fmla="*/ 12 w 186"/>
                  <a:gd name="T31" fmla="*/ 122 h 134"/>
                  <a:gd name="T32" fmla="*/ 174 w 186"/>
                  <a:gd name="T33" fmla="*/ 122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6" h="134">
                    <a:moveTo>
                      <a:pt x="177" y="0"/>
                    </a:moveTo>
                    <a:cubicBezTo>
                      <a:pt x="180" y="1"/>
                      <a:pt x="183" y="3"/>
                      <a:pt x="185" y="6"/>
                    </a:cubicBezTo>
                    <a:cubicBezTo>
                      <a:pt x="185" y="8"/>
                      <a:pt x="186" y="10"/>
                      <a:pt x="186" y="12"/>
                    </a:cubicBezTo>
                    <a:cubicBezTo>
                      <a:pt x="186" y="49"/>
                      <a:pt x="186" y="86"/>
                      <a:pt x="186" y="122"/>
                    </a:cubicBezTo>
                    <a:cubicBezTo>
                      <a:pt x="186" y="129"/>
                      <a:pt x="181" y="134"/>
                      <a:pt x="174" y="134"/>
                    </a:cubicBezTo>
                    <a:cubicBezTo>
                      <a:pt x="120" y="134"/>
                      <a:pt x="66" y="134"/>
                      <a:pt x="13" y="134"/>
                    </a:cubicBezTo>
                    <a:cubicBezTo>
                      <a:pt x="6" y="134"/>
                      <a:pt x="3" y="132"/>
                      <a:pt x="1" y="12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86"/>
                      <a:pt x="0" y="48"/>
                      <a:pt x="0" y="9"/>
                    </a:cubicBezTo>
                    <a:cubicBezTo>
                      <a:pt x="1" y="9"/>
                      <a:pt x="1" y="8"/>
                      <a:pt x="1" y="7"/>
                    </a:cubicBezTo>
                    <a:cubicBezTo>
                      <a:pt x="3" y="3"/>
                      <a:pt x="5" y="2"/>
                      <a:pt x="9" y="0"/>
                    </a:cubicBezTo>
                    <a:cubicBezTo>
                      <a:pt x="65" y="0"/>
                      <a:pt x="121" y="0"/>
                      <a:pt x="177" y="0"/>
                    </a:cubicBezTo>
                    <a:close/>
                    <a:moveTo>
                      <a:pt x="174" y="122"/>
                    </a:moveTo>
                    <a:cubicBezTo>
                      <a:pt x="174" y="85"/>
                      <a:pt x="174" y="49"/>
                      <a:pt x="174" y="12"/>
                    </a:cubicBezTo>
                    <a:cubicBezTo>
                      <a:pt x="120" y="12"/>
                      <a:pt x="66" y="12"/>
                      <a:pt x="12" y="12"/>
                    </a:cubicBezTo>
                    <a:cubicBezTo>
                      <a:pt x="12" y="49"/>
                      <a:pt x="12" y="85"/>
                      <a:pt x="12" y="122"/>
                    </a:cubicBezTo>
                    <a:cubicBezTo>
                      <a:pt x="66" y="122"/>
                      <a:pt x="120" y="122"/>
                      <a:pt x="174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17"/>
              <p:cNvSpPr>
                <a:spLocks/>
              </p:cNvSpPr>
              <p:nvPr/>
            </p:nvSpPr>
            <p:spPr bwMode="auto">
              <a:xfrm>
                <a:off x="5753419" y="3538538"/>
                <a:ext cx="160338" cy="73025"/>
              </a:xfrm>
              <a:custGeom>
                <a:avLst/>
                <a:gdLst>
                  <a:gd name="T0" fmla="*/ 29 w 92"/>
                  <a:gd name="T1" fmla="*/ 0 h 41"/>
                  <a:gd name="T2" fmla="*/ 63 w 92"/>
                  <a:gd name="T3" fmla="*/ 0 h 41"/>
                  <a:gd name="T4" fmla="*/ 63 w 92"/>
                  <a:gd name="T5" fmla="*/ 2 h 41"/>
                  <a:gd name="T6" fmla="*/ 63 w 92"/>
                  <a:gd name="T7" fmla="*/ 17 h 41"/>
                  <a:gd name="T8" fmla="*/ 76 w 92"/>
                  <a:gd name="T9" fmla="*/ 29 h 41"/>
                  <a:gd name="T10" fmla="*/ 86 w 92"/>
                  <a:gd name="T11" fmla="*/ 29 h 41"/>
                  <a:gd name="T12" fmla="*/ 92 w 92"/>
                  <a:gd name="T13" fmla="*/ 35 h 41"/>
                  <a:gd name="T14" fmla="*/ 86 w 92"/>
                  <a:gd name="T15" fmla="*/ 41 h 41"/>
                  <a:gd name="T16" fmla="*/ 6 w 92"/>
                  <a:gd name="T17" fmla="*/ 41 h 41"/>
                  <a:gd name="T18" fmla="*/ 0 w 92"/>
                  <a:gd name="T19" fmla="*/ 35 h 41"/>
                  <a:gd name="T20" fmla="*/ 6 w 92"/>
                  <a:gd name="T21" fmla="*/ 29 h 41"/>
                  <a:gd name="T22" fmla="*/ 17 w 92"/>
                  <a:gd name="T23" fmla="*/ 29 h 41"/>
                  <a:gd name="T24" fmla="*/ 29 w 92"/>
                  <a:gd name="T25" fmla="*/ 17 h 41"/>
                  <a:gd name="T26" fmla="*/ 29 w 92"/>
                  <a:gd name="T2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2" h="41">
                    <a:moveTo>
                      <a:pt x="29" y="0"/>
                    </a:moveTo>
                    <a:cubicBezTo>
                      <a:pt x="40" y="0"/>
                      <a:pt x="52" y="0"/>
                      <a:pt x="63" y="0"/>
                    </a:cubicBezTo>
                    <a:cubicBezTo>
                      <a:pt x="63" y="1"/>
                      <a:pt x="63" y="2"/>
                      <a:pt x="63" y="2"/>
                    </a:cubicBezTo>
                    <a:cubicBezTo>
                      <a:pt x="63" y="7"/>
                      <a:pt x="63" y="12"/>
                      <a:pt x="63" y="17"/>
                    </a:cubicBezTo>
                    <a:cubicBezTo>
                      <a:pt x="64" y="24"/>
                      <a:pt x="68" y="29"/>
                      <a:pt x="76" y="29"/>
                    </a:cubicBezTo>
                    <a:cubicBezTo>
                      <a:pt x="79" y="29"/>
                      <a:pt x="83" y="29"/>
                      <a:pt x="86" y="29"/>
                    </a:cubicBezTo>
                    <a:cubicBezTo>
                      <a:pt x="90" y="29"/>
                      <a:pt x="92" y="32"/>
                      <a:pt x="92" y="35"/>
                    </a:cubicBezTo>
                    <a:cubicBezTo>
                      <a:pt x="92" y="38"/>
                      <a:pt x="90" y="41"/>
                      <a:pt x="86" y="41"/>
                    </a:cubicBezTo>
                    <a:cubicBezTo>
                      <a:pt x="59" y="41"/>
                      <a:pt x="33" y="41"/>
                      <a:pt x="6" y="41"/>
                    </a:cubicBezTo>
                    <a:cubicBezTo>
                      <a:pt x="2" y="41"/>
                      <a:pt x="0" y="38"/>
                      <a:pt x="0" y="35"/>
                    </a:cubicBezTo>
                    <a:cubicBezTo>
                      <a:pt x="0" y="32"/>
                      <a:pt x="2" y="29"/>
                      <a:pt x="6" y="29"/>
                    </a:cubicBezTo>
                    <a:cubicBezTo>
                      <a:pt x="10" y="29"/>
                      <a:pt x="13" y="29"/>
                      <a:pt x="17" y="29"/>
                    </a:cubicBezTo>
                    <a:cubicBezTo>
                      <a:pt x="24" y="29"/>
                      <a:pt x="29" y="24"/>
                      <a:pt x="29" y="17"/>
                    </a:cubicBezTo>
                    <a:cubicBezTo>
                      <a:pt x="29" y="12"/>
                      <a:pt x="29" y="6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77" name="组合 76"/>
          <p:cNvGrpSpPr/>
          <p:nvPr/>
        </p:nvGrpSpPr>
        <p:grpSpPr>
          <a:xfrm>
            <a:off x="5388294" y="3714750"/>
            <a:ext cx="1519238" cy="627063"/>
            <a:chOff x="5388294" y="3714750"/>
            <a:chExt cx="1519238" cy="627063"/>
          </a:xfrm>
        </p:grpSpPr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5388294" y="3714750"/>
              <a:ext cx="1519238" cy="627063"/>
            </a:xfrm>
            <a:custGeom>
              <a:avLst/>
              <a:gdLst>
                <a:gd name="T0" fmla="*/ 665 w 868"/>
                <a:gd name="T1" fmla="*/ 0 h 358"/>
                <a:gd name="T2" fmla="*/ 665 w 868"/>
                <a:gd name="T3" fmla="*/ 36 h 358"/>
                <a:gd name="T4" fmla="*/ 712 w 868"/>
                <a:gd name="T5" fmla="*/ 114 h 358"/>
                <a:gd name="T6" fmla="*/ 622 w 868"/>
                <a:gd name="T7" fmla="*/ 175 h 358"/>
                <a:gd name="T8" fmla="*/ 564 w 868"/>
                <a:gd name="T9" fmla="*/ 153 h 358"/>
                <a:gd name="T10" fmla="*/ 546 w 868"/>
                <a:gd name="T11" fmla="*/ 103 h 358"/>
                <a:gd name="T12" fmla="*/ 586 w 868"/>
                <a:gd name="T13" fmla="*/ 41 h 358"/>
                <a:gd name="T14" fmla="*/ 586 w 868"/>
                <a:gd name="T15" fmla="*/ 3 h 358"/>
                <a:gd name="T16" fmla="*/ 0 w 868"/>
                <a:gd name="T17" fmla="*/ 3 h 358"/>
                <a:gd name="T18" fmla="*/ 26 w 868"/>
                <a:gd name="T19" fmla="*/ 104 h 358"/>
                <a:gd name="T20" fmla="*/ 167 w 868"/>
                <a:gd name="T21" fmla="*/ 358 h 358"/>
                <a:gd name="T22" fmla="*/ 700 w 868"/>
                <a:gd name="T23" fmla="*/ 358 h 358"/>
                <a:gd name="T24" fmla="*/ 821 w 868"/>
                <a:gd name="T25" fmla="*/ 241 h 358"/>
                <a:gd name="T26" fmla="*/ 845 w 868"/>
                <a:gd name="T27" fmla="*/ 51 h 358"/>
                <a:gd name="T28" fmla="*/ 868 w 868"/>
                <a:gd name="T29" fmla="*/ 0 h 358"/>
                <a:gd name="T30" fmla="*/ 665 w 868"/>
                <a:gd name="T3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68" h="358">
                  <a:moveTo>
                    <a:pt x="665" y="0"/>
                  </a:moveTo>
                  <a:cubicBezTo>
                    <a:pt x="665" y="36"/>
                    <a:pt x="665" y="36"/>
                    <a:pt x="665" y="36"/>
                  </a:cubicBezTo>
                  <a:cubicBezTo>
                    <a:pt x="679" y="46"/>
                    <a:pt x="715" y="75"/>
                    <a:pt x="712" y="114"/>
                  </a:cubicBezTo>
                  <a:cubicBezTo>
                    <a:pt x="709" y="152"/>
                    <a:pt x="675" y="175"/>
                    <a:pt x="622" y="175"/>
                  </a:cubicBezTo>
                  <a:cubicBezTo>
                    <a:pt x="592" y="175"/>
                    <a:pt x="574" y="163"/>
                    <a:pt x="564" y="153"/>
                  </a:cubicBezTo>
                  <a:cubicBezTo>
                    <a:pt x="552" y="139"/>
                    <a:pt x="545" y="121"/>
                    <a:pt x="546" y="103"/>
                  </a:cubicBezTo>
                  <a:cubicBezTo>
                    <a:pt x="548" y="77"/>
                    <a:pt x="575" y="51"/>
                    <a:pt x="586" y="41"/>
                  </a:cubicBezTo>
                  <a:cubicBezTo>
                    <a:pt x="586" y="3"/>
                    <a:pt x="586" y="3"/>
                    <a:pt x="586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6" y="45"/>
                    <a:pt x="26" y="81"/>
                    <a:pt x="26" y="104"/>
                  </a:cubicBezTo>
                  <a:cubicBezTo>
                    <a:pt x="18" y="303"/>
                    <a:pt x="126" y="358"/>
                    <a:pt x="167" y="358"/>
                  </a:cubicBezTo>
                  <a:cubicBezTo>
                    <a:pt x="315" y="358"/>
                    <a:pt x="651" y="358"/>
                    <a:pt x="700" y="358"/>
                  </a:cubicBezTo>
                  <a:cubicBezTo>
                    <a:pt x="750" y="358"/>
                    <a:pt x="799" y="291"/>
                    <a:pt x="821" y="241"/>
                  </a:cubicBezTo>
                  <a:cubicBezTo>
                    <a:pt x="844" y="190"/>
                    <a:pt x="829" y="88"/>
                    <a:pt x="845" y="51"/>
                  </a:cubicBezTo>
                  <a:cubicBezTo>
                    <a:pt x="849" y="43"/>
                    <a:pt x="857" y="25"/>
                    <a:pt x="868" y="0"/>
                  </a:cubicBezTo>
                  <a:lnTo>
                    <a:pt x="665" y="0"/>
                  </a:ln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8"/>
            <p:cNvSpPr>
              <a:spLocks noEditPoints="1"/>
            </p:cNvSpPr>
            <p:nvPr/>
          </p:nvSpPr>
          <p:spPr bwMode="auto">
            <a:xfrm>
              <a:off x="5704206" y="3797300"/>
              <a:ext cx="265113" cy="427038"/>
            </a:xfrm>
            <a:custGeom>
              <a:avLst/>
              <a:gdLst>
                <a:gd name="T0" fmla="*/ 139 w 152"/>
                <a:gd name="T1" fmla="*/ 0 h 244"/>
                <a:gd name="T2" fmla="*/ 150 w 152"/>
                <a:gd name="T3" fmla="*/ 9 h 244"/>
                <a:gd name="T4" fmla="*/ 152 w 152"/>
                <a:gd name="T5" fmla="*/ 17 h 244"/>
                <a:gd name="T6" fmla="*/ 152 w 152"/>
                <a:gd name="T7" fmla="*/ 141 h 244"/>
                <a:gd name="T8" fmla="*/ 152 w 152"/>
                <a:gd name="T9" fmla="*/ 227 h 244"/>
                <a:gd name="T10" fmla="*/ 135 w 152"/>
                <a:gd name="T11" fmla="*/ 244 h 244"/>
                <a:gd name="T12" fmla="*/ 17 w 152"/>
                <a:gd name="T13" fmla="*/ 244 h 244"/>
                <a:gd name="T14" fmla="*/ 0 w 152"/>
                <a:gd name="T15" fmla="*/ 227 h 244"/>
                <a:gd name="T16" fmla="*/ 0 w 152"/>
                <a:gd name="T17" fmla="*/ 19 h 244"/>
                <a:gd name="T18" fmla="*/ 12 w 152"/>
                <a:gd name="T19" fmla="*/ 0 h 244"/>
                <a:gd name="T20" fmla="*/ 139 w 152"/>
                <a:gd name="T21" fmla="*/ 0 h 244"/>
                <a:gd name="T22" fmla="*/ 137 w 152"/>
                <a:gd name="T23" fmla="*/ 206 h 244"/>
                <a:gd name="T24" fmla="*/ 137 w 152"/>
                <a:gd name="T25" fmla="*/ 39 h 244"/>
                <a:gd name="T26" fmla="*/ 15 w 152"/>
                <a:gd name="T27" fmla="*/ 39 h 244"/>
                <a:gd name="T28" fmla="*/ 15 w 152"/>
                <a:gd name="T29" fmla="*/ 206 h 244"/>
                <a:gd name="T30" fmla="*/ 137 w 152"/>
                <a:gd name="T31" fmla="*/ 206 h 244"/>
                <a:gd name="T32" fmla="*/ 76 w 152"/>
                <a:gd name="T33" fmla="*/ 16 h 244"/>
                <a:gd name="T34" fmla="*/ 52 w 152"/>
                <a:gd name="T35" fmla="*/ 16 h 244"/>
                <a:gd name="T36" fmla="*/ 49 w 152"/>
                <a:gd name="T37" fmla="*/ 16 h 244"/>
                <a:gd name="T38" fmla="*/ 45 w 152"/>
                <a:gd name="T39" fmla="*/ 19 h 244"/>
                <a:gd name="T40" fmla="*/ 49 w 152"/>
                <a:gd name="T41" fmla="*/ 23 h 244"/>
                <a:gd name="T42" fmla="*/ 51 w 152"/>
                <a:gd name="T43" fmla="*/ 23 h 244"/>
                <a:gd name="T44" fmla="*/ 101 w 152"/>
                <a:gd name="T45" fmla="*/ 23 h 244"/>
                <a:gd name="T46" fmla="*/ 103 w 152"/>
                <a:gd name="T47" fmla="*/ 23 h 244"/>
                <a:gd name="T48" fmla="*/ 106 w 152"/>
                <a:gd name="T49" fmla="*/ 19 h 244"/>
                <a:gd name="T50" fmla="*/ 103 w 152"/>
                <a:gd name="T51" fmla="*/ 16 h 244"/>
                <a:gd name="T52" fmla="*/ 101 w 152"/>
                <a:gd name="T53" fmla="*/ 16 h 244"/>
                <a:gd name="T54" fmla="*/ 76 w 152"/>
                <a:gd name="T55" fmla="*/ 16 h 244"/>
                <a:gd name="T56" fmla="*/ 87 w 152"/>
                <a:gd name="T57" fmla="*/ 225 h 244"/>
                <a:gd name="T58" fmla="*/ 76 w 152"/>
                <a:gd name="T59" fmla="*/ 214 h 244"/>
                <a:gd name="T60" fmla="*/ 64 w 152"/>
                <a:gd name="T61" fmla="*/ 225 h 244"/>
                <a:gd name="T62" fmla="*/ 76 w 152"/>
                <a:gd name="T63" fmla="*/ 237 h 244"/>
                <a:gd name="T64" fmla="*/ 87 w 152"/>
                <a:gd name="T65" fmla="*/ 22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2" h="244">
                  <a:moveTo>
                    <a:pt x="139" y="0"/>
                  </a:moveTo>
                  <a:cubicBezTo>
                    <a:pt x="144" y="2"/>
                    <a:pt x="148" y="4"/>
                    <a:pt x="150" y="9"/>
                  </a:cubicBezTo>
                  <a:cubicBezTo>
                    <a:pt x="151" y="11"/>
                    <a:pt x="152" y="14"/>
                    <a:pt x="152" y="17"/>
                  </a:cubicBezTo>
                  <a:cubicBezTo>
                    <a:pt x="152" y="58"/>
                    <a:pt x="152" y="100"/>
                    <a:pt x="152" y="141"/>
                  </a:cubicBezTo>
                  <a:cubicBezTo>
                    <a:pt x="152" y="170"/>
                    <a:pt x="152" y="198"/>
                    <a:pt x="152" y="227"/>
                  </a:cubicBezTo>
                  <a:cubicBezTo>
                    <a:pt x="152" y="238"/>
                    <a:pt x="146" y="244"/>
                    <a:pt x="135" y="244"/>
                  </a:cubicBezTo>
                  <a:cubicBezTo>
                    <a:pt x="96" y="244"/>
                    <a:pt x="56" y="244"/>
                    <a:pt x="17" y="244"/>
                  </a:cubicBezTo>
                  <a:cubicBezTo>
                    <a:pt x="6" y="244"/>
                    <a:pt x="0" y="238"/>
                    <a:pt x="0" y="227"/>
                  </a:cubicBezTo>
                  <a:cubicBezTo>
                    <a:pt x="0" y="158"/>
                    <a:pt x="0" y="89"/>
                    <a:pt x="0" y="19"/>
                  </a:cubicBezTo>
                  <a:cubicBezTo>
                    <a:pt x="0" y="8"/>
                    <a:pt x="2" y="4"/>
                    <a:pt x="12" y="0"/>
                  </a:cubicBezTo>
                  <a:cubicBezTo>
                    <a:pt x="55" y="0"/>
                    <a:pt x="97" y="0"/>
                    <a:pt x="139" y="0"/>
                  </a:cubicBezTo>
                  <a:close/>
                  <a:moveTo>
                    <a:pt x="137" y="206"/>
                  </a:moveTo>
                  <a:cubicBezTo>
                    <a:pt x="137" y="150"/>
                    <a:pt x="137" y="94"/>
                    <a:pt x="137" y="39"/>
                  </a:cubicBezTo>
                  <a:cubicBezTo>
                    <a:pt x="96" y="39"/>
                    <a:pt x="55" y="39"/>
                    <a:pt x="15" y="39"/>
                  </a:cubicBezTo>
                  <a:cubicBezTo>
                    <a:pt x="15" y="95"/>
                    <a:pt x="15" y="150"/>
                    <a:pt x="15" y="206"/>
                  </a:cubicBezTo>
                  <a:cubicBezTo>
                    <a:pt x="56" y="206"/>
                    <a:pt x="96" y="206"/>
                    <a:pt x="137" y="206"/>
                  </a:cubicBezTo>
                  <a:close/>
                  <a:moveTo>
                    <a:pt x="76" y="16"/>
                  </a:moveTo>
                  <a:cubicBezTo>
                    <a:pt x="68" y="16"/>
                    <a:pt x="60" y="16"/>
                    <a:pt x="52" y="16"/>
                  </a:cubicBezTo>
                  <a:cubicBezTo>
                    <a:pt x="51" y="16"/>
                    <a:pt x="50" y="16"/>
                    <a:pt x="49" y="16"/>
                  </a:cubicBezTo>
                  <a:cubicBezTo>
                    <a:pt x="47" y="16"/>
                    <a:pt x="45" y="17"/>
                    <a:pt x="45" y="19"/>
                  </a:cubicBezTo>
                  <a:cubicBezTo>
                    <a:pt x="45" y="21"/>
                    <a:pt x="47" y="23"/>
                    <a:pt x="49" y="23"/>
                  </a:cubicBezTo>
                  <a:cubicBezTo>
                    <a:pt x="50" y="23"/>
                    <a:pt x="50" y="23"/>
                    <a:pt x="51" y="23"/>
                  </a:cubicBezTo>
                  <a:cubicBezTo>
                    <a:pt x="68" y="23"/>
                    <a:pt x="84" y="23"/>
                    <a:pt x="101" y="23"/>
                  </a:cubicBezTo>
                  <a:cubicBezTo>
                    <a:pt x="102" y="23"/>
                    <a:pt x="103" y="23"/>
                    <a:pt x="103" y="23"/>
                  </a:cubicBezTo>
                  <a:cubicBezTo>
                    <a:pt x="105" y="23"/>
                    <a:pt x="106" y="21"/>
                    <a:pt x="106" y="19"/>
                  </a:cubicBezTo>
                  <a:cubicBezTo>
                    <a:pt x="106" y="18"/>
                    <a:pt x="105" y="16"/>
                    <a:pt x="103" y="16"/>
                  </a:cubicBezTo>
                  <a:cubicBezTo>
                    <a:pt x="103" y="16"/>
                    <a:pt x="102" y="16"/>
                    <a:pt x="101" y="16"/>
                  </a:cubicBezTo>
                  <a:cubicBezTo>
                    <a:pt x="92" y="16"/>
                    <a:pt x="84" y="16"/>
                    <a:pt x="76" y="16"/>
                  </a:cubicBezTo>
                  <a:close/>
                  <a:moveTo>
                    <a:pt x="87" y="225"/>
                  </a:moveTo>
                  <a:cubicBezTo>
                    <a:pt x="87" y="219"/>
                    <a:pt x="82" y="214"/>
                    <a:pt x="76" y="214"/>
                  </a:cubicBezTo>
                  <a:cubicBezTo>
                    <a:pt x="70" y="214"/>
                    <a:pt x="65" y="219"/>
                    <a:pt x="64" y="225"/>
                  </a:cubicBezTo>
                  <a:cubicBezTo>
                    <a:pt x="64" y="231"/>
                    <a:pt x="70" y="237"/>
                    <a:pt x="76" y="237"/>
                  </a:cubicBezTo>
                  <a:cubicBezTo>
                    <a:pt x="82" y="237"/>
                    <a:pt x="87" y="231"/>
                    <a:pt x="87" y="2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734244" y="1489075"/>
            <a:ext cx="874713" cy="2070100"/>
            <a:chOff x="4734244" y="1489075"/>
            <a:chExt cx="874713" cy="2070100"/>
          </a:xfrm>
        </p:grpSpPr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4734244" y="1489075"/>
              <a:ext cx="874713" cy="2070100"/>
            </a:xfrm>
            <a:custGeom>
              <a:avLst/>
              <a:gdLst>
                <a:gd name="T0" fmla="*/ 334 w 500"/>
                <a:gd name="T1" fmla="*/ 970 h 1182"/>
                <a:gd name="T2" fmla="*/ 345 w 500"/>
                <a:gd name="T3" fmla="*/ 959 h 1182"/>
                <a:gd name="T4" fmla="*/ 398 w 500"/>
                <a:gd name="T5" fmla="*/ 959 h 1182"/>
                <a:gd name="T6" fmla="*/ 409 w 500"/>
                <a:gd name="T7" fmla="*/ 967 h 1182"/>
                <a:gd name="T8" fmla="*/ 457 w 500"/>
                <a:gd name="T9" fmla="*/ 1001 h 1182"/>
                <a:gd name="T10" fmla="*/ 486 w 500"/>
                <a:gd name="T11" fmla="*/ 992 h 1182"/>
                <a:gd name="T12" fmla="*/ 500 w 500"/>
                <a:gd name="T13" fmla="*/ 943 h 1182"/>
                <a:gd name="T14" fmla="*/ 460 w 500"/>
                <a:gd name="T15" fmla="*/ 881 h 1182"/>
                <a:gd name="T16" fmla="*/ 405 w 500"/>
                <a:gd name="T17" fmla="*/ 917 h 1182"/>
                <a:gd name="T18" fmla="*/ 395 w 500"/>
                <a:gd name="T19" fmla="*/ 924 h 1182"/>
                <a:gd name="T20" fmla="*/ 347 w 500"/>
                <a:gd name="T21" fmla="*/ 924 h 1182"/>
                <a:gd name="T22" fmla="*/ 336 w 500"/>
                <a:gd name="T23" fmla="*/ 913 h 1182"/>
                <a:gd name="T24" fmla="*/ 336 w 500"/>
                <a:gd name="T25" fmla="*/ 783 h 1182"/>
                <a:gd name="T26" fmla="*/ 334 w 500"/>
                <a:gd name="T27" fmla="*/ 778 h 1182"/>
                <a:gd name="T28" fmla="*/ 336 w 500"/>
                <a:gd name="T29" fmla="*/ 772 h 1182"/>
                <a:gd name="T30" fmla="*/ 336 w 500"/>
                <a:gd name="T31" fmla="*/ 0 h 1182"/>
                <a:gd name="T32" fmla="*/ 134 w 500"/>
                <a:gd name="T33" fmla="*/ 281 h 1182"/>
                <a:gd name="T34" fmla="*/ 221 w 500"/>
                <a:gd name="T35" fmla="*/ 959 h 1182"/>
                <a:gd name="T36" fmla="*/ 334 w 500"/>
                <a:gd name="T37" fmla="*/ 1182 h 1182"/>
                <a:gd name="T38" fmla="*/ 334 w 500"/>
                <a:gd name="T39" fmla="*/ 970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0" h="1182">
                  <a:moveTo>
                    <a:pt x="334" y="970"/>
                  </a:moveTo>
                  <a:cubicBezTo>
                    <a:pt x="334" y="964"/>
                    <a:pt x="339" y="959"/>
                    <a:pt x="345" y="959"/>
                  </a:cubicBezTo>
                  <a:cubicBezTo>
                    <a:pt x="398" y="959"/>
                    <a:pt x="398" y="959"/>
                    <a:pt x="398" y="959"/>
                  </a:cubicBezTo>
                  <a:cubicBezTo>
                    <a:pt x="403" y="959"/>
                    <a:pt x="407" y="963"/>
                    <a:pt x="409" y="967"/>
                  </a:cubicBezTo>
                  <a:cubicBezTo>
                    <a:pt x="409" y="969"/>
                    <a:pt x="418" y="999"/>
                    <a:pt x="457" y="1001"/>
                  </a:cubicBezTo>
                  <a:cubicBezTo>
                    <a:pt x="470" y="1001"/>
                    <a:pt x="479" y="998"/>
                    <a:pt x="486" y="992"/>
                  </a:cubicBezTo>
                  <a:cubicBezTo>
                    <a:pt x="495" y="983"/>
                    <a:pt x="500" y="966"/>
                    <a:pt x="500" y="943"/>
                  </a:cubicBezTo>
                  <a:cubicBezTo>
                    <a:pt x="500" y="907"/>
                    <a:pt x="493" y="882"/>
                    <a:pt x="460" y="881"/>
                  </a:cubicBezTo>
                  <a:cubicBezTo>
                    <a:pt x="420" y="880"/>
                    <a:pt x="406" y="916"/>
                    <a:pt x="405" y="917"/>
                  </a:cubicBezTo>
                  <a:cubicBezTo>
                    <a:pt x="403" y="921"/>
                    <a:pt x="399" y="924"/>
                    <a:pt x="395" y="924"/>
                  </a:cubicBezTo>
                  <a:cubicBezTo>
                    <a:pt x="347" y="924"/>
                    <a:pt x="347" y="924"/>
                    <a:pt x="347" y="924"/>
                  </a:cubicBezTo>
                  <a:cubicBezTo>
                    <a:pt x="341" y="924"/>
                    <a:pt x="336" y="919"/>
                    <a:pt x="336" y="913"/>
                  </a:cubicBezTo>
                  <a:cubicBezTo>
                    <a:pt x="336" y="783"/>
                    <a:pt x="336" y="783"/>
                    <a:pt x="336" y="783"/>
                  </a:cubicBezTo>
                  <a:cubicBezTo>
                    <a:pt x="335" y="782"/>
                    <a:pt x="334" y="780"/>
                    <a:pt x="334" y="778"/>
                  </a:cubicBezTo>
                  <a:cubicBezTo>
                    <a:pt x="334" y="776"/>
                    <a:pt x="335" y="774"/>
                    <a:pt x="336" y="772"/>
                  </a:cubicBezTo>
                  <a:cubicBezTo>
                    <a:pt x="336" y="0"/>
                    <a:pt x="336" y="0"/>
                    <a:pt x="336" y="0"/>
                  </a:cubicBezTo>
                  <a:cubicBezTo>
                    <a:pt x="254" y="67"/>
                    <a:pt x="182" y="159"/>
                    <a:pt x="134" y="281"/>
                  </a:cubicBezTo>
                  <a:cubicBezTo>
                    <a:pt x="0" y="619"/>
                    <a:pt x="191" y="899"/>
                    <a:pt x="221" y="959"/>
                  </a:cubicBezTo>
                  <a:cubicBezTo>
                    <a:pt x="238" y="992"/>
                    <a:pt x="290" y="1088"/>
                    <a:pt x="334" y="1182"/>
                  </a:cubicBezTo>
                  <a:lnTo>
                    <a:pt x="334" y="970"/>
                  </a:ln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4"/>
            <p:cNvSpPr>
              <a:spLocks noEditPoints="1"/>
            </p:cNvSpPr>
            <p:nvPr/>
          </p:nvSpPr>
          <p:spPr bwMode="auto">
            <a:xfrm>
              <a:off x="4999356" y="2427288"/>
              <a:ext cx="247650" cy="358775"/>
            </a:xfrm>
            <a:custGeom>
              <a:avLst/>
              <a:gdLst>
                <a:gd name="T0" fmla="*/ 88 w 141"/>
                <a:gd name="T1" fmla="*/ 3 h 205"/>
                <a:gd name="T2" fmla="*/ 137 w 141"/>
                <a:gd name="T3" fmla="*/ 53 h 205"/>
                <a:gd name="T4" fmla="*/ 122 w 141"/>
                <a:gd name="T5" fmla="*/ 117 h 205"/>
                <a:gd name="T6" fmla="*/ 116 w 141"/>
                <a:gd name="T7" fmla="*/ 140 h 205"/>
                <a:gd name="T8" fmla="*/ 115 w 141"/>
                <a:gd name="T9" fmla="*/ 160 h 205"/>
                <a:gd name="T10" fmla="*/ 106 w 141"/>
                <a:gd name="T11" fmla="*/ 186 h 205"/>
                <a:gd name="T12" fmla="*/ 82 w 141"/>
                <a:gd name="T13" fmla="*/ 204 h 205"/>
                <a:gd name="T14" fmla="*/ 37 w 141"/>
                <a:gd name="T15" fmla="*/ 189 h 205"/>
                <a:gd name="T16" fmla="*/ 25 w 141"/>
                <a:gd name="T17" fmla="*/ 163 h 205"/>
                <a:gd name="T18" fmla="*/ 25 w 141"/>
                <a:gd name="T19" fmla="*/ 146 h 205"/>
                <a:gd name="T20" fmla="*/ 23 w 141"/>
                <a:gd name="T21" fmla="*/ 133 h 205"/>
                <a:gd name="T22" fmla="*/ 6 w 141"/>
                <a:gd name="T23" fmla="*/ 94 h 205"/>
                <a:gd name="T24" fmla="*/ 43 w 141"/>
                <a:gd name="T25" fmla="*/ 6 h 205"/>
                <a:gd name="T26" fmla="*/ 66 w 141"/>
                <a:gd name="T27" fmla="*/ 0 h 205"/>
                <a:gd name="T28" fmla="*/ 70 w 141"/>
                <a:gd name="T29" fmla="*/ 141 h 205"/>
                <a:gd name="T30" fmla="*/ 104 w 141"/>
                <a:gd name="T31" fmla="*/ 135 h 205"/>
                <a:gd name="T32" fmla="*/ 118 w 141"/>
                <a:gd name="T33" fmla="*/ 97 h 205"/>
                <a:gd name="T34" fmla="*/ 105 w 141"/>
                <a:gd name="T35" fmla="*/ 26 h 205"/>
                <a:gd name="T36" fmla="*/ 15 w 141"/>
                <a:gd name="T37" fmla="*/ 80 h 205"/>
                <a:gd name="T38" fmla="*/ 36 w 141"/>
                <a:gd name="T39" fmla="*/ 136 h 205"/>
                <a:gd name="T40" fmla="*/ 70 w 141"/>
                <a:gd name="T41" fmla="*/ 141 h 205"/>
                <a:gd name="T42" fmla="*/ 43 w 141"/>
                <a:gd name="T43" fmla="*/ 147 h 205"/>
                <a:gd name="T44" fmla="*/ 43 w 141"/>
                <a:gd name="T45" fmla="*/ 158 h 205"/>
                <a:gd name="T46" fmla="*/ 97 w 141"/>
                <a:gd name="T47" fmla="*/ 158 h 205"/>
                <a:gd name="T48" fmla="*/ 97 w 141"/>
                <a:gd name="T49" fmla="*/ 147 h 205"/>
                <a:gd name="T50" fmla="*/ 70 w 141"/>
                <a:gd name="T51" fmla="*/ 164 h 205"/>
                <a:gd name="T52" fmla="*/ 37 w 141"/>
                <a:gd name="T53" fmla="*/ 167 h 205"/>
                <a:gd name="T54" fmla="*/ 81 w 141"/>
                <a:gd name="T55" fmla="*/ 175 h 205"/>
                <a:gd name="T56" fmla="*/ 103 w 141"/>
                <a:gd name="T57" fmla="*/ 171 h 205"/>
                <a:gd name="T58" fmla="*/ 70 w 141"/>
                <a:gd name="T59" fmla="*/ 164 h 205"/>
                <a:gd name="T60" fmla="*/ 58 w 141"/>
                <a:gd name="T61" fmla="*/ 191 h 205"/>
                <a:gd name="T62" fmla="*/ 92 w 141"/>
                <a:gd name="T63" fmla="*/ 181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1" h="205">
                  <a:moveTo>
                    <a:pt x="74" y="0"/>
                  </a:moveTo>
                  <a:cubicBezTo>
                    <a:pt x="78" y="1"/>
                    <a:pt x="83" y="1"/>
                    <a:pt x="88" y="3"/>
                  </a:cubicBezTo>
                  <a:cubicBezTo>
                    <a:pt x="100" y="6"/>
                    <a:pt x="110" y="12"/>
                    <a:pt x="119" y="21"/>
                  </a:cubicBezTo>
                  <a:cubicBezTo>
                    <a:pt x="128" y="30"/>
                    <a:pt x="134" y="40"/>
                    <a:pt x="137" y="53"/>
                  </a:cubicBezTo>
                  <a:cubicBezTo>
                    <a:pt x="141" y="70"/>
                    <a:pt x="139" y="86"/>
                    <a:pt x="130" y="102"/>
                  </a:cubicBezTo>
                  <a:cubicBezTo>
                    <a:pt x="128" y="107"/>
                    <a:pt x="125" y="112"/>
                    <a:pt x="122" y="117"/>
                  </a:cubicBezTo>
                  <a:cubicBezTo>
                    <a:pt x="119" y="123"/>
                    <a:pt x="117" y="130"/>
                    <a:pt x="117" y="138"/>
                  </a:cubicBezTo>
                  <a:cubicBezTo>
                    <a:pt x="117" y="139"/>
                    <a:pt x="116" y="139"/>
                    <a:pt x="116" y="140"/>
                  </a:cubicBezTo>
                  <a:cubicBezTo>
                    <a:pt x="116" y="142"/>
                    <a:pt x="115" y="147"/>
                    <a:pt x="116" y="149"/>
                  </a:cubicBezTo>
                  <a:cubicBezTo>
                    <a:pt x="117" y="153"/>
                    <a:pt x="116" y="156"/>
                    <a:pt x="115" y="160"/>
                  </a:cubicBezTo>
                  <a:cubicBezTo>
                    <a:pt x="115" y="160"/>
                    <a:pt x="114" y="161"/>
                    <a:pt x="115" y="162"/>
                  </a:cubicBezTo>
                  <a:cubicBezTo>
                    <a:pt x="118" y="171"/>
                    <a:pt x="115" y="181"/>
                    <a:pt x="106" y="186"/>
                  </a:cubicBezTo>
                  <a:cubicBezTo>
                    <a:pt x="105" y="186"/>
                    <a:pt x="104" y="187"/>
                    <a:pt x="104" y="188"/>
                  </a:cubicBezTo>
                  <a:cubicBezTo>
                    <a:pt x="100" y="198"/>
                    <a:pt x="93" y="204"/>
                    <a:pt x="82" y="204"/>
                  </a:cubicBezTo>
                  <a:cubicBezTo>
                    <a:pt x="74" y="205"/>
                    <a:pt x="65" y="205"/>
                    <a:pt x="56" y="204"/>
                  </a:cubicBezTo>
                  <a:cubicBezTo>
                    <a:pt x="46" y="203"/>
                    <a:pt x="40" y="198"/>
                    <a:pt x="37" y="189"/>
                  </a:cubicBezTo>
                  <a:cubicBezTo>
                    <a:pt x="36" y="187"/>
                    <a:pt x="35" y="186"/>
                    <a:pt x="33" y="185"/>
                  </a:cubicBezTo>
                  <a:cubicBezTo>
                    <a:pt x="25" y="181"/>
                    <a:pt x="22" y="171"/>
                    <a:pt x="25" y="163"/>
                  </a:cubicBezTo>
                  <a:cubicBezTo>
                    <a:pt x="25" y="161"/>
                    <a:pt x="26" y="161"/>
                    <a:pt x="25" y="159"/>
                  </a:cubicBezTo>
                  <a:cubicBezTo>
                    <a:pt x="23" y="155"/>
                    <a:pt x="23" y="151"/>
                    <a:pt x="25" y="146"/>
                  </a:cubicBezTo>
                  <a:cubicBezTo>
                    <a:pt x="25" y="145"/>
                    <a:pt x="25" y="144"/>
                    <a:pt x="25" y="143"/>
                  </a:cubicBezTo>
                  <a:cubicBezTo>
                    <a:pt x="24" y="140"/>
                    <a:pt x="23" y="137"/>
                    <a:pt x="23" y="133"/>
                  </a:cubicBezTo>
                  <a:cubicBezTo>
                    <a:pt x="22" y="126"/>
                    <a:pt x="19" y="119"/>
                    <a:pt x="15" y="113"/>
                  </a:cubicBezTo>
                  <a:cubicBezTo>
                    <a:pt x="12" y="107"/>
                    <a:pt x="9" y="101"/>
                    <a:pt x="6" y="94"/>
                  </a:cubicBezTo>
                  <a:cubicBezTo>
                    <a:pt x="1" y="83"/>
                    <a:pt x="0" y="70"/>
                    <a:pt x="2" y="58"/>
                  </a:cubicBezTo>
                  <a:cubicBezTo>
                    <a:pt x="7" y="33"/>
                    <a:pt x="21" y="16"/>
                    <a:pt x="43" y="6"/>
                  </a:cubicBezTo>
                  <a:cubicBezTo>
                    <a:pt x="50" y="3"/>
                    <a:pt x="57" y="1"/>
                    <a:pt x="64" y="0"/>
                  </a:cubicBezTo>
                  <a:cubicBezTo>
                    <a:pt x="65" y="0"/>
                    <a:pt x="65" y="0"/>
                    <a:pt x="66" y="0"/>
                  </a:cubicBezTo>
                  <a:cubicBezTo>
                    <a:pt x="69" y="0"/>
                    <a:pt x="71" y="0"/>
                    <a:pt x="74" y="0"/>
                  </a:cubicBezTo>
                  <a:close/>
                  <a:moveTo>
                    <a:pt x="70" y="141"/>
                  </a:moveTo>
                  <a:cubicBezTo>
                    <a:pt x="79" y="141"/>
                    <a:pt x="88" y="141"/>
                    <a:pt x="97" y="141"/>
                  </a:cubicBezTo>
                  <a:cubicBezTo>
                    <a:pt x="102" y="141"/>
                    <a:pt x="103" y="140"/>
                    <a:pt x="104" y="135"/>
                  </a:cubicBezTo>
                  <a:cubicBezTo>
                    <a:pt x="105" y="129"/>
                    <a:pt x="106" y="123"/>
                    <a:pt x="108" y="118"/>
                  </a:cubicBezTo>
                  <a:cubicBezTo>
                    <a:pt x="111" y="110"/>
                    <a:pt x="115" y="104"/>
                    <a:pt x="118" y="97"/>
                  </a:cubicBezTo>
                  <a:cubicBezTo>
                    <a:pt x="122" y="90"/>
                    <a:pt x="125" y="82"/>
                    <a:pt x="126" y="74"/>
                  </a:cubicBezTo>
                  <a:cubicBezTo>
                    <a:pt x="127" y="55"/>
                    <a:pt x="120" y="38"/>
                    <a:pt x="105" y="26"/>
                  </a:cubicBezTo>
                  <a:cubicBezTo>
                    <a:pt x="86" y="10"/>
                    <a:pt x="61" y="9"/>
                    <a:pt x="40" y="21"/>
                  </a:cubicBezTo>
                  <a:cubicBezTo>
                    <a:pt x="21" y="34"/>
                    <a:pt x="11" y="56"/>
                    <a:pt x="15" y="80"/>
                  </a:cubicBezTo>
                  <a:cubicBezTo>
                    <a:pt x="16" y="88"/>
                    <a:pt x="20" y="95"/>
                    <a:pt x="24" y="102"/>
                  </a:cubicBezTo>
                  <a:cubicBezTo>
                    <a:pt x="30" y="113"/>
                    <a:pt x="35" y="124"/>
                    <a:pt x="36" y="136"/>
                  </a:cubicBezTo>
                  <a:cubicBezTo>
                    <a:pt x="36" y="140"/>
                    <a:pt x="38" y="141"/>
                    <a:pt x="42" y="141"/>
                  </a:cubicBezTo>
                  <a:cubicBezTo>
                    <a:pt x="52" y="141"/>
                    <a:pt x="61" y="141"/>
                    <a:pt x="70" y="141"/>
                  </a:cubicBezTo>
                  <a:close/>
                  <a:moveTo>
                    <a:pt x="70" y="147"/>
                  </a:moveTo>
                  <a:cubicBezTo>
                    <a:pt x="61" y="147"/>
                    <a:pt x="52" y="147"/>
                    <a:pt x="43" y="147"/>
                  </a:cubicBezTo>
                  <a:cubicBezTo>
                    <a:pt x="40" y="147"/>
                    <a:pt x="38" y="148"/>
                    <a:pt x="37" y="150"/>
                  </a:cubicBezTo>
                  <a:cubicBezTo>
                    <a:pt x="35" y="154"/>
                    <a:pt x="38" y="158"/>
                    <a:pt x="43" y="158"/>
                  </a:cubicBezTo>
                  <a:cubicBezTo>
                    <a:pt x="55" y="158"/>
                    <a:pt x="68" y="158"/>
                    <a:pt x="81" y="158"/>
                  </a:cubicBezTo>
                  <a:cubicBezTo>
                    <a:pt x="86" y="158"/>
                    <a:pt x="92" y="158"/>
                    <a:pt x="97" y="158"/>
                  </a:cubicBezTo>
                  <a:cubicBezTo>
                    <a:pt x="100" y="158"/>
                    <a:pt x="102" y="157"/>
                    <a:pt x="103" y="155"/>
                  </a:cubicBezTo>
                  <a:cubicBezTo>
                    <a:pt x="105" y="151"/>
                    <a:pt x="102" y="147"/>
                    <a:pt x="97" y="147"/>
                  </a:cubicBezTo>
                  <a:cubicBezTo>
                    <a:pt x="88" y="147"/>
                    <a:pt x="79" y="147"/>
                    <a:pt x="70" y="147"/>
                  </a:cubicBezTo>
                  <a:close/>
                  <a:moveTo>
                    <a:pt x="70" y="164"/>
                  </a:moveTo>
                  <a:cubicBezTo>
                    <a:pt x="61" y="164"/>
                    <a:pt x="52" y="164"/>
                    <a:pt x="43" y="164"/>
                  </a:cubicBezTo>
                  <a:cubicBezTo>
                    <a:pt x="40" y="164"/>
                    <a:pt x="38" y="165"/>
                    <a:pt x="37" y="167"/>
                  </a:cubicBezTo>
                  <a:cubicBezTo>
                    <a:pt x="35" y="171"/>
                    <a:pt x="38" y="175"/>
                    <a:pt x="43" y="175"/>
                  </a:cubicBezTo>
                  <a:cubicBezTo>
                    <a:pt x="55" y="175"/>
                    <a:pt x="68" y="175"/>
                    <a:pt x="81" y="175"/>
                  </a:cubicBezTo>
                  <a:cubicBezTo>
                    <a:pt x="86" y="175"/>
                    <a:pt x="92" y="175"/>
                    <a:pt x="97" y="175"/>
                  </a:cubicBezTo>
                  <a:cubicBezTo>
                    <a:pt x="100" y="175"/>
                    <a:pt x="102" y="174"/>
                    <a:pt x="103" y="171"/>
                  </a:cubicBezTo>
                  <a:cubicBezTo>
                    <a:pt x="105" y="168"/>
                    <a:pt x="102" y="164"/>
                    <a:pt x="97" y="164"/>
                  </a:cubicBezTo>
                  <a:cubicBezTo>
                    <a:pt x="88" y="164"/>
                    <a:pt x="79" y="164"/>
                    <a:pt x="70" y="164"/>
                  </a:cubicBezTo>
                  <a:close/>
                  <a:moveTo>
                    <a:pt x="48" y="181"/>
                  </a:moveTo>
                  <a:cubicBezTo>
                    <a:pt x="48" y="186"/>
                    <a:pt x="52" y="191"/>
                    <a:pt x="58" y="191"/>
                  </a:cubicBezTo>
                  <a:cubicBezTo>
                    <a:pt x="66" y="192"/>
                    <a:pt x="74" y="192"/>
                    <a:pt x="82" y="191"/>
                  </a:cubicBezTo>
                  <a:cubicBezTo>
                    <a:pt x="88" y="191"/>
                    <a:pt x="92" y="186"/>
                    <a:pt x="92" y="181"/>
                  </a:cubicBezTo>
                  <a:cubicBezTo>
                    <a:pt x="77" y="181"/>
                    <a:pt x="63" y="181"/>
                    <a:pt x="48" y="1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7"/>
            <p:cNvSpPr>
              <a:spLocks noEditPoints="1"/>
            </p:cNvSpPr>
            <p:nvPr/>
          </p:nvSpPr>
          <p:spPr bwMode="auto">
            <a:xfrm>
              <a:off x="5027931" y="2108200"/>
              <a:ext cx="233363" cy="230188"/>
            </a:xfrm>
            <a:custGeom>
              <a:avLst/>
              <a:gdLst>
                <a:gd name="T0" fmla="*/ 57 w 133"/>
                <a:gd name="T1" fmla="*/ 128 h 131"/>
                <a:gd name="T2" fmla="*/ 48 w 133"/>
                <a:gd name="T3" fmla="*/ 112 h 131"/>
                <a:gd name="T4" fmla="*/ 24 w 133"/>
                <a:gd name="T5" fmla="*/ 116 h 131"/>
                <a:gd name="T6" fmla="*/ 17 w 133"/>
                <a:gd name="T7" fmla="*/ 96 h 131"/>
                <a:gd name="T8" fmla="*/ 15 w 133"/>
                <a:gd name="T9" fmla="*/ 81 h 131"/>
                <a:gd name="T10" fmla="*/ 0 w 133"/>
                <a:gd name="T11" fmla="*/ 59 h 131"/>
                <a:gd name="T12" fmla="*/ 17 w 133"/>
                <a:gd name="T13" fmla="*/ 49 h 131"/>
                <a:gd name="T14" fmla="*/ 14 w 133"/>
                <a:gd name="T15" fmla="*/ 29 h 131"/>
                <a:gd name="T16" fmla="*/ 29 w 133"/>
                <a:gd name="T17" fmla="*/ 14 h 131"/>
                <a:gd name="T18" fmla="*/ 51 w 133"/>
                <a:gd name="T19" fmla="*/ 15 h 131"/>
                <a:gd name="T20" fmla="*/ 73 w 133"/>
                <a:gd name="T21" fmla="*/ 0 h 131"/>
                <a:gd name="T22" fmla="*/ 83 w 133"/>
                <a:gd name="T23" fmla="*/ 17 h 131"/>
                <a:gd name="T24" fmla="*/ 104 w 133"/>
                <a:gd name="T25" fmla="*/ 14 h 131"/>
                <a:gd name="T26" fmla="*/ 119 w 133"/>
                <a:gd name="T27" fmla="*/ 29 h 131"/>
                <a:gd name="T28" fmla="*/ 117 w 133"/>
                <a:gd name="T29" fmla="*/ 49 h 131"/>
                <a:gd name="T30" fmla="*/ 133 w 133"/>
                <a:gd name="T31" fmla="*/ 72 h 131"/>
                <a:gd name="T32" fmla="*/ 116 w 133"/>
                <a:gd name="T33" fmla="*/ 82 h 131"/>
                <a:gd name="T34" fmla="*/ 119 w 133"/>
                <a:gd name="T35" fmla="*/ 101 h 131"/>
                <a:gd name="T36" fmla="*/ 104 w 133"/>
                <a:gd name="T37" fmla="*/ 117 h 131"/>
                <a:gd name="T38" fmla="*/ 83 w 133"/>
                <a:gd name="T39" fmla="*/ 116 h 131"/>
                <a:gd name="T40" fmla="*/ 67 w 133"/>
                <a:gd name="T41" fmla="*/ 130 h 131"/>
                <a:gd name="T42" fmla="*/ 106 w 133"/>
                <a:gd name="T43" fmla="*/ 22 h 131"/>
                <a:gd name="T44" fmla="*/ 86 w 133"/>
                <a:gd name="T45" fmla="*/ 27 h 131"/>
                <a:gd name="T46" fmla="*/ 72 w 133"/>
                <a:gd name="T47" fmla="*/ 9 h 131"/>
                <a:gd name="T48" fmla="*/ 61 w 133"/>
                <a:gd name="T49" fmla="*/ 9 h 131"/>
                <a:gd name="T50" fmla="*/ 47 w 133"/>
                <a:gd name="T51" fmla="*/ 27 h 131"/>
                <a:gd name="T52" fmla="*/ 27 w 133"/>
                <a:gd name="T53" fmla="*/ 22 h 131"/>
                <a:gd name="T54" fmla="*/ 27 w 133"/>
                <a:gd name="T55" fmla="*/ 42 h 131"/>
                <a:gd name="T56" fmla="*/ 22 w 133"/>
                <a:gd name="T57" fmla="*/ 55 h 131"/>
                <a:gd name="T58" fmla="*/ 8 w 133"/>
                <a:gd name="T59" fmla="*/ 69 h 131"/>
                <a:gd name="T60" fmla="*/ 25 w 133"/>
                <a:gd name="T61" fmla="*/ 79 h 131"/>
                <a:gd name="T62" fmla="*/ 22 w 133"/>
                <a:gd name="T63" fmla="*/ 102 h 131"/>
                <a:gd name="T64" fmla="*/ 30 w 133"/>
                <a:gd name="T65" fmla="*/ 109 h 131"/>
                <a:gd name="T66" fmla="*/ 53 w 133"/>
                <a:gd name="T67" fmla="*/ 106 h 131"/>
                <a:gd name="T68" fmla="*/ 63 w 133"/>
                <a:gd name="T69" fmla="*/ 123 h 131"/>
                <a:gd name="T70" fmla="*/ 77 w 133"/>
                <a:gd name="T71" fmla="*/ 109 h 131"/>
                <a:gd name="T72" fmla="*/ 91 w 133"/>
                <a:gd name="T73" fmla="*/ 104 h 131"/>
                <a:gd name="T74" fmla="*/ 111 w 133"/>
                <a:gd name="T75" fmla="*/ 103 h 131"/>
                <a:gd name="T76" fmla="*/ 106 w 133"/>
                <a:gd name="T77" fmla="*/ 85 h 131"/>
                <a:gd name="T78" fmla="*/ 125 w 133"/>
                <a:gd name="T79" fmla="*/ 70 h 131"/>
                <a:gd name="T80" fmla="*/ 124 w 133"/>
                <a:gd name="T81" fmla="*/ 60 h 131"/>
                <a:gd name="T82" fmla="*/ 106 w 133"/>
                <a:gd name="T83" fmla="*/ 46 h 131"/>
                <a:gd name="T84" fmla="*/ 112 w 133"/>
                <a:gd name="T85" fmla="*/ 28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3" h="131">
                  <a:moveTo>
                    <a:pt x="67" y="130"/>
                  </a:moveTo>
                  <a:cubicBezTo>
                    <a:pt x="65" y="130"/>
                    <a:pt x="63" y="130"/>
                    <a:pt x="60" y="130"/>
                  </a:cubicBezTo>
                  <a:cubicBezTo>
                    <a:pt x="59" y="130"/>
                    <a:pt x="58" y="130"/>
                    <a:pt x="57" y="128"/>
                  </a:cubicBezTo>
                  <a:cubicBezTo>
                    <a:pt x="56" y="126"/>
                    <a:pt x="55" y="124"/>
                    <a:pt x="54" y="122"/>
                  </a:cubicBezTo>
                  <a:cubicBezTo>
                    <a:pt x="52" y="119"/>
                    <a:pt x="51" y="117"/>
                    <a:pt x="50" y="114"/>
                  </a:cubicBezTo>
                  <a:cubicBezTo>
                    <a:pt x="50" y="113"/>
                    <a:pt x="49" y="113"/>
                    <a:pt x="48" y="112"/>
                  </a:cubicBezTo>
                  <a:cubicBezTo>
                    <a:pt x="46" y="111"/>
                    <a:pt x="44" y="111"/>
                    <a:pt x="41" y="112"/>
                  </a:cubicBezTo>
                  <a:cubicBezTo>
                    <a:pt x="37" y="114"/>
                    <a:pt x="33" y="115"/>
                    <a:pt x="29" y="117"/>
                  </a:cubicBezTo>
                  <a:cubicBezTo>
                    <a:pt x="27" y="118"/>
                    <a:pt x="26" y="117"/>
                    <a:pt x="24" y="116"/>
                  </a:cubicBezTo>
                  <a:cubicBezTo>
                    <a:pt x="21" y="113"/>
                    <a:pt x="18" y="110"/>
                    <a:pt x="15" y="107"/>
                  </a:cubicBezTo>
                  <a:cubicBezTo>
                    <a:pt x="14" y="106"/>
                    <a:pt x="14" y="105"/>
                    <a:pt x="14" y="103"/>
                  </a:cubicBezTo>
                  <a:cubicBezTo>
                    <a:pt x="15" y="101"/>
                    <a:pt x="16" y="98"/>
                    <a:pt x="17" y="96"/>
                  </a:cubicBezTo>
                  <a:cubicBezTo>
                    <a:pt x="18" y="93"/>
                    <a:pt x="19" y="91"/>
                    <a:pt x="20" y="88"/>
                  </a:cubicBezTo>
                  <a:cubicBezTo>
                    <a:pt x="20" y="87"/>
                    <a:pt x="20" y="86"/>
                    <a:pt x="20" y="86"/>
                  </a:cubicBezTo>
                  <a:cubicBezTo>
                    <a:pt x="19" y="83"/>
                    <a:pt x="18" y="82"/>
                    <a:pt x="15" y="81"/>
                  </a:cubicBezTo>
                  <a:cubicBezTo>
                    <a:pt x="11" y="80"/>
                    <a:pt x="7" y="78"/>
                    <a:pt x="4" y="76"/>
                  </a:cubicBezTo>
                  <a:cubicBezTo>
                    <a:pt x="1" y="75"/>
                    <a:pt x="0" y="74"/>
                    <a:pt x="0" y="71"/>
                  </a:cubicBezTo>
                  <a:cubicBezTo>
                    <a:pt x="1" y="67"/>
                    <a:pt x="0" y="63"/>
                    <a:pt x="0" y="59"/>
                  </a:cubicBezTo>
                  <a:cubicBezTo>
                    <a:pt x="0" y="57"/>
                    <a:pt x="1" y="56"/>
                    <a:pt x="2" y="56"/>
                  </a:cubicBezTo>
                  <a:cubicBezTo>
                    <a:pt x="4" y="54"/>
                    <a:pt x="6" y="53"/>
                    <a:pt x="9" y="52"/>
                  </a:cubicBezTo>
                  <a:cubicBezTo>
                    <a:pt x="11" y="51"/>
                    <a:pt x="14" y="50"/>
                    <a:pt x="17" y="49"/>
                  </a:cubicBezTo>
                  <a:cubicBezTo>
                    <a:pt x="18" y="49"/>
                    <a:pt x="18" y="48"/>
                    <a:pt x="19" y="47"/>
                  </a:cubicBezTo>
                  <a:cubicBezTo>
                    <a:pt x="20" y="45"/>
                    <a:pt x="20" y="43"/>
                    <a:pt x="19" y="41"/>
                  </a:cubicBezTo>
                  <a:cubicBezTo>
                    <a:pt x="17" y="37"/>
                    <a:pt x="16" y="33"/>
                    <a:pt x="14" y="29"/>
                  </a:cubicBezTo>
                  <a:cubicBezTo>
                    <a:pt x="13" y="27"/>
                    <a:pt x="14" y="25"/>
                    <a:pt x="15" y="24"/>
                  </a:cubicBezTo>
                  <a:cubicBezTo>
                    <a:pt x="18" y="21"/>
                    <a:pt x="21" y="18"/>
                    <a:pt x="24" y="15"/>
                  </a:cubicBezTo>
                  <a:cubicBezTo>
                    <a:pt x="25" y="14"/>
                    <a:pt x="27" y="13"/>
                    <a:pt x="29" y="14"/>
                  </a:cubicBezTo>
                  <a:cubicBezTo>
                    <a:pt x="34" y="16"/>
                    <a:pt x="38" y="18"/>
                    <a:pt x="43" y="19"/>
                  </a:cubicBezTo>
                  <a:cubicBezTo>
                    <a:pt x="44" y="20"/>
                    <a:pt x="45" y="20"/>
                    <a:pt x="46" y="19"/>
                  </a:cubicBezTo>
                  <a:cubicBezTo>
                    <a:pt x="49" y="19"/>
                    <a:pt x="50" y="17"/>
                    <a:pt x="51" y="15"/>
                  </a:cubicBezTo>
                  <a:cubicBezTo>
                    <a:pt x="52" y="11"/>
                    <a:pt x="54" y="7"/>
                    <a:pt x="56" y="3"/>
                  </a:cubicBezTo>
                  <a:cubicBezTo>
                    <a:pt x="56" y="1"/>
                    <a:pt x="58" y="0"/>
                    <a:pt x="61" y="0"/>
                  </a:cubicBezTo>
                  <a:cubicBezTo>
                    <a:pt x="65" y="0"/>
                    <a:pt x="69" y="0"/>
                    <a:pt x="73" y="0"/>
                  </a:cubicBezTo>
                  <a:cubicBezTo>
                    <a:pt x="75" y="0"/>
                    <a:pt x="76" y="1"/>
                    <a:pt x="77" y="3"/>
                  </a:cubicBezTo>
                  <a:cubicBezTo>
                    <a:pt x="78" y="5"/>
                    <a:pt x="79" y="8"/>
                    <a:pt x="80" y="10"/>
                  </a:cubicBezTo>
                  <a:cubicBezTo>
                    <a:pt x="81" y="12"/>
                    <a:pt x="82" y="15"/>
                    <a:pt x="83" y="17"/>
                  </a:cubicBezTo>
                  <a:cubicBezTo>
                    <a:pt x="84" y="17"/>
                    <a:pt x="84" y="18"/>
                    <a:pt x="85" y="18"/>
                  </a:cubicBezTo>
                  <a:cubicBezTo>
                    <a:pt x="87" y="20"/>
                    <a:pt x="89" y="20"/>
                    <a:pt x="92" y="18"/>
                  </a:cubicBezTo>
                  <a:cubicBezTo>
                    <a:pt x="96" y="17"/>
                    <a:pt x="100" y="15"/>
                    <a:pt x="104" y="14"/>
                  </a:cubicBezTo>
                  <a:cubicBezTo>
                    <a:pt x="106" y="13"/>
                    <a:pt x="108" y="13"/>
                    <a:pt x="109" y="15"/>
                  </a:cubicBezTo>
                  <a:cubicBezTo>
                    <a:pt x="112" y="18"/>
                    <a:pt x="115" y="20"/>
                    <a:pt x="118" y="23"/>
                  </a:cubicBezTo>
                  <a:cubicBezTo>
                    <a:pt x="119" y="25"/>
                    <a:pt x="120" y="26"/>
                    <a:pt x="119" y="29"/>
                  </a:cubicBezTo>
                  <a:cubicBezTo>
                    <a:pt x="117" y="33"/>
                    <a:pt x="116" y="37"/>
                    <a:pt x="114" y="42"/>
                  </a:cubicBezTo>
                  <a:cubicBezTo>
                    <a:pt x="113" y="43"/>
                    <a:pt x="113" y="44"/>
                    <a:pt x="114" y="46"/>
                  </a:cubicBezTo>
                  <a:cubicBezTo>
                    <a:pt x="114" y="48"/>
                    <a:pt x="115" y="49"/>
                    <a:pt x="117" y="49"/>
                  </a:cubicBezTo>
                  <a:cubicBezTo>
                    <a:pt x="122" y="51"/>
                    <a:pt x="126" y="53"/>
                    <a:pt x="130" y="54"/>
                  </a:cubicBezTo>
                  <a:cubicBezTo>
                    <a:pt x="132" y="55"/>
                    <a:pt x="133" y="57"/>
                    <a:pt x="133" y="59"/>
                  </a:cubicBezTo>
                  <a:cubicBezTo>
                    <a:pt x="133" y="63"/>
                    <a:pt x="133" y="68"/>
                    <a:pt x="133" y="72"/>
                  </a:cubicBezTo>
                  <a:cubicBezTo>
                    <a:pt x="133" y="73"/>
                    <a:pt x="132" y="74"/>
                    <a:pt x="131" y="75"/>
                  </a:cubicBezTo>
                  <a:cubicBezTo>
                    <a:pt x="129" y="76"/>
                    <a:pt x="127" y="77"/>
                    <a:pt x="125" y="78"/>
                  </a:cubicBezTo>
                  <a:cubicBezTo>
                    <a:pt x="122" y="79"/>
                    <a:pt x="119" y="81"/>
                    <a:pt x="116" y="82"/>
                  </a:cubicBezTo>
                  <a:cubicBezTo>
                    <a:pt x="115" y="82"/>
                    <a:pt x="115" y="83"/>
                    <a:pt x="114" y="83"/>
                  </a:cubicBezTo>
                  <a:cubicBezTo>
                    <a:pt x="113" y="86"/>
                    <a:pt x="113" y="88"/>
                    <a:pt x="114" y="90"/>
                  </a:cubicBezTo>
                  <a:cubicBezTo>
                    <a:pt x="116" y="94"/>
                    <a:pt x="118" y="98"/>
                    <a:pt x="119" y="101"/>
                  </a:cubicBezTo>
                  <a:cubicBezTo>
                    <a:pt x="120" y="104"/>
                    <a:pt x="120" y="105"/>
                    <a:pt x="118" y="107"/>
                  </a:cubicBezTo>
                  <a:cubicBezTo>
                    <a:pt x="115" y="110"/>
                    <a:pt x="112" y="112"/>
                    <a:pt x="110" y="115"/>
                  </a:cubicBezTo>
                  <a:cubicBezTo>
                    <a:pt x="108" y="117"/>
                    <a:pt x="106" y="117"/>
                    <a:pt x="104" y="117"/>
                  </a:cubicBezTo>
                  <a:cubicBezTo>
                    <a:pt x="99" y="115"/>
                    <a:pt x="95" y="113"/>
                    <a:pt x="90" y="111"/>
                  </a:cubicBezTo>
                  <a:cubicBezTo>
                    <a:pt x="89" y="111"/>
                    <a:pt x="88" y="111"/>
                    <a:pt x="87" y="111"/>
                  </a:cubicBezTo>
                  <a:cubicBezTo>
                    <a:pt x="85" y="112"/>
                    <a:pt x="83" y="113"/>
                    <a:pt x="83" y="116"/>
                  </a:cubicBezTo>
                  <a:cubicBezTo>
                    <a:pt x="81" y="120"/>
                    <a:pt x="79" y="124"/>
                    <a:pt x="78" y="127"/>
                  </a:cubicBezTo>
                  <a:cubicBezTo>
                    <a:pt x="77" y="129"/>
                    <a:pt x="75" y="131"/>
                    <a:pt x="73" y="130"/>
                  </a:cubicBezTo>
                  <a:cubicBezTo>
                    <a:pt x="71" y="130"/>
                    <a:pt x="69" y="130"/>
                    <a:pt x="67" y="130"/>
                  </a:cubicBezTo>
                  <a:close/>
                  <a:moveTo>
                    <a:pt x="112" y="28"/>
                  </a:moveTo>
                  <a:cubicBezTo>
                    <a:pt x="111" y="27"/>
                    <a:pt x="111" y="27"/>
                    <a:pt x="111" y="27"/>
                  </a:cubicBezTo>
                  <a:cubicBezTo>
                    <a:pt x="109" y="25"/>
                    <a:pt x="107" y="24"/>
                    <a:pt x="106" y="22"/>
                  </a:cubicBezTo>
                  <a:cubicBezTo>
                    <a:pt x="105" y="21"/>
                    <a:pt x="104" y="21"/>
                    <a:pt x="103" y="21"/>
                  </a:cubicBezTo>
                  <a:cubicBezTo>
                    <a:pt x="99" y="23"/>
                    <a:pt x="95" y="25"/>
                    <a:pt x="91" y="27"/>
                  </a:cubicBezTo>
                  <a:cubicBezTo>
                    <a:pt x="89" y="28"/>
                    <a:pt x="88" y="28"/>
                    <a:pt x="86" y="27"/>
                  </a:cubicBezTo>
                  <a:cubicBezTo>
                    <a:pt x="84" y="26"/>
                    <a:pt x="82" y="25"/>
                    <a:pt x="80" y="25"/>
                  </a:cubicBezTo>
                  <a:cubicBezTo>
                    <a:pt x="79" y="24"/>
                    <a:pt x="78" y="23"/>
                    <a:pt x="77" y="21"/>
                  </a:cubicBezTo>
                  <a:cubicBezTo>
                    <a:pt x="75" y="17"/>
                    <a:pt x="74" y="13"/>
                    <a:pt x="72" y="9"/>
                  </a:cubicBezTo>
                  <a:cubicBezTo>
                    <a:pt x="71" y="8"/>
                    <a:pt x="71" y="8"/>
                    <a:pt x="70" y="8"/>
                  </a:cubicBezTo>
                  <a:cubicBezTo>
                    <a:pt x="68" y="8"/>
                    <a:pt x="65" y="8"/>
                    <a:pt x="63" y="8"/>
                  </a:cubicBezTo>
                  <a:cubicBezTo>
                    <a:pt x="62" y="8"/>
                    <a:pt x="61" y="8"/>
                    <a:pt x="61" y="9"/>
                  </a:cubicBezTo>
                  <a:cubicBezTo>
                    <a:pt x="59" y="13"/>
                    <a:pt x="58" y="17"/>
                    <a:pt x="56" y="22"/>
                  </a:cubicBezTo>
                  <a:cubicBezTo>
                    <a:pt x="55" y="23"/>
                    <a:pt x="55" y="24"/>
                    <a:pt x="53" y="24"/>
                  </a:cubicBezTo>
                  <a:cubicBezTo>
                    <a:pt x="51" y="25"/>
                    <a:pt x="49" y="26"/>
                    <a:pt x="47" y="27"/>
                  </a:cubicBezTo>
                  <a:cubicBezTo>
                    <a:pt x="45" y="28"/>
                    <a:pt x="44" y="28"/>
                    <a:pt x="42" y="27"/>
                  </a:cubicBezTo>
                  <a:cubicBezTo>
                    <a:pt x="38" y="25"/>
                    <a:pt x="34" y="24"/>
                    <a:pt x="29" y="22"/>
                  </a:cubicBezTo>
                  <a:cubicBezTo>
                    <a:pt x="29" y="21"/>
                    <a:pt x="28" y="22"/>
                    <a:pt x="27" y="22"/>
                  </a:cubicBezTo>
                  <a:cubicBezTo>
                    <a:pt x="26" y="24"/>
                    <a:pt x="24" y="26"/>
                    <a:pt x="22" y="27"/>
                  </a:cubicBezTo>
                  <a:cubicBezTo>
                    <a:pt x="22" y="28"/>
                    <a:pt x="21" y="28"/>
                    <a:pt x="22" y="29"/>
                  </a:cubicBezTo>
                  <a:cubicBezTo>
                    <a:pt x="24" y="33"/>
                    <a:pt x="25" y="37"/>
                    <a:pt x="27" y="42"/>
                  </a:cubicBezTo>
                  <a:cubicBezTo>
                    <a:pt x="28" y="43"/>
                    <a:pt x="28" y="44"/>
                    <a:pt x="27" y="46"/>
                  </a:cubicBezTo>
                  <a:cubicBezTo>
                    <a:pt x="27" y="48"/>
                    <a:pt x="26" y="50"/>
                    <a:pt x="25" y="52"/>
                  </a:cubicBezTo>
                  <a:cubicBezTo>
                    <a:pt x="24" y="54"/>
                    <a:pt x="23" y="54"/>
                    <a:pt x="22" y="55"/>
                  </a:cubicBezTo>
                  <a:cubicBezTo>
                    <a:pt x="17" y="57"/>
                    <a:pt x="13" y="59"/>
                    <a:pt x="9" y="60"/>
                  </a:cubicBezTo>
                  <a:cubicBezTo>
                    <a:pt x="8" y="61"/>
                    <a:pt x="8" y="61"/>
                    <a:pt x="8" y="62"/>
                  </a:cubicBezTo>
                  <a:cubicBezTo>
                    <a:pt x="8" y="64"/>
                    <a:pt x="8" y="67"/>
                    <a:pt x="8" y="69"/>
                  </a:cubicBezTo>
                  <a:cubicBezTo>
                    <a:pt x="8" y="70"/>
                    <a:pt x="8" y="70"/>
                    <a:pt x="9" y="71"/>
                  </a:cubicBezTo>
                  <a:cubicBezTo>
                    <a:pt x="13" y="72"/>
                    <a:pt x="17" y="74"/>
                    <a:pt x="22" y="76"/>
                  </a:cubicBezTo>
                  <a:cubicBezTo>
                    <a:pt x="23" y="76"/>
                    <a:pt x="24" y="77"/>
                    <a:pt x="25" y="79"/>
                  </a:cubicBezTo>
                  <a:cubicBezTo>
                    <a:pt x="26" y="81"/>
                    <a:pt x="27" y="83"/>
                    <a:pt x="27" y="85"/>
                  </a:cubicBezTo>
                  <a:cubicBezTo>
                    <a:pt x="28" y="86"/>
                    <a:pt x="28" y="88"/>
                    <a:pt x="27" y="89"/>
                  </a:cubicBezTo>
                  <a:cubicBezTo>
                    <a:pt x="26" y="93"/>
                    <a:pt x="24" y="98"/>
                    <a:pt x="22" y="102"/>
                  </a:cubicBezTo>
                  <a:cubicBezTo>
                    <a:pt x="22" y="103"/>
                    <a:pt x="22" y="103"/>
                    <a:pt x="23" y="104"/>
                  </a:cubicBezTo>
                  <a:cubicBezTo>
                    <a:pt x="24" y="105"/>
                    <a:pt x="26" y="107"/>
                    <a:pt x="28" y="109"/>
                  </a:cubicBezTo>
                  <a:cubicBezTo>
                    <a:pt x="28" y="109"/>
                    <a:pt x="29" y="110"/>
                    <a:pt x="30" y="109"/>
                  </a:cubicBezTo>
                  <a:cubicBezTo>
                    <a:pt x="34" y="107"/>
                    <a:pt x="38" y="106"/>
                    <a:pt x="42" y="104"/>
                  </a:cubicBezTo>
                  <a:cubicBezTo>
                    <a:pt x="44" y="103"/>
                    <a:pt x="45" y="103"/>
                    <a:pt x="47" y="104"/>
                  </a:cubicBezTo>
                  <a:cubicBezTo>
                    <a:pt x="49" y="105"/>
                    <a:pt x="51" y="105"/>
                    <a:pt x="53" y="106"/>
                  </a:cubicBezTo>
                  <a:cubicBezTo>
                    <a:pt x="55" y="107"/>
                    <a:pt x="56" y="108"/>
                    <a:pt x="56" y="109"/>
                  </a:cubicBezTo>
                  <a:cubicBezTo>
                    <a:pt x="58" y="113"/>
                    <a:pt x="60" y="118"/>
                    <a:pt x="61" y="122"/>
                  </a:cubicBezTo>
                  <a:cubicBezTo>
                    <a:pt x="62" y="123"/>
                    <a:pt x="62" y="123"/>
                    <a:pt x="63" y="123"/>
                  </a:cubicBezTo>
                  <a:cubicBezTo>
                    <a:pt x="66" y="123"/>
                    <a:pt x="68" y="123"/>
                    <a:pt x="71" y="123"/>
                  </a:cubicBezTo>
                  <a:cubicBezTo>
                    <a:pt x="72" y="123"/>
                    <a:pt x="72" y="123"/>
                    <a:pt x="72" y="122"/>
                  </a:cubicBezTo>
                  <a:cubicBezTo>
                    <a:pt x="74" y="118"/>
                    <a:pt x="76" y="113"/>
                    <a:pt x="77" y="109"/>
                  </a:cubicBezTo>
                  <a:cubicBezTo>
                    <a:pt x="78" y="108"/>
                    <a:pt x="79" y="107"/>
                    <a:pt x="80" y="106"/>
                  </a:cubicBezTo>
                  <a:cubicBezTo>
                    <a:pt x="82" y="105"/>
                    <a:pt x="85" y="104"/>
                    <a:pt x="87" y="104"/>
                  </a:cubicBezTo>
                  <a:cubicBezTo>
                    <a:pt x="88" y="103"/>
                    <a:pt x="89" y="103"/>
                    <a:pt x="91" y="104"/>
                  </a:cubicBezTo>
                  <a:cubicBezTo>
                    <a:pt x="95" y="105"/>
                    <a:pt x="100" y="107"/>
                    <a:pt x="104" y="109"/>
                  </a:cubicBezTo>
                  <a:cubicBezTo>
                    <a:pt x="105" y="109"/>
                    <a:pt x="105" y="109"/>
                    <a:pt x="106" y="108"/>
                  </a:cubicBezTo>
                  <a:cubicBezTo>
                    <a:pt x="108" y="107"/>
                    <a:pt x="109" y="105"/>
                    <a:pt x="111" y="103"/>
                  </a:cubicBezTo>
                  <a:cubicBezTo>
                    <a:pt x="112" y="103"/>
                    <a:pt x="112" y="102"/>
                    <a:pt x="112" y="101"/>
                  </a:cubicBezTo>
                  <a:cubicBezTo>
                    <a:pt x="110" y="97"/>
                    <a:pt x="108" y="93"/>
                    <a:pt x="106" y="89"/>
                  </a:cubicBezTo>
                  <a:cubicBezTo>
                    <a:pt x="105" y="88"/>
                    <a:pt x="105" y="86"/>
                    <a:pt x="106" y="85"/>
                  </a:cubicBezTo>
                  <a:cubicBezTo>
                    <a:pt x="107" y="83"/>
                    <a:pt x="108" y="81"/>
                    <a:pt x="108" y="79"/>
                  </a:cubicBezTo>
                  <a:cubicBezTo>
                    <a:pt x="109" y="77"/>
                    <a:pt x="110" y="76"/>
                    <a:pt x="111" y="76"/>
                  </a:cubicBezTo>
                  <a:cubicBezTo>
                    <a:pt x="116" y="74"/>
                    <a:pt x="120" y="72"/>
                    <a:pt x="125" y="70"/>
                  </a:cubicBezTo>
                  <a:cubicBezTo>
                    <a:pt x="125" y="70"/>
                    <a:pt x="126" y="69"/>
                    <a:pt x="126" y="69"/>
                  </a:cubicBezTo>
                  <a:cubicBezTo>
                    <a:pt x="126" y="66"/>
                    <a:pt x="126" y="64"/>
                    <a:pt x="126" y="62"/>
                  </a:cubicBezTo>
                  <a:cubicBezTo>
                    <a:pt x="126" y="61"/>
                    <a:pt x="125" y="60"/>
                    <a:pt x="124" y="60"/>
                  </a:cubicBezTo>
                  <a:cubicBezTo>
                    <a:pt x="120" y="58"/>
                    <a:pt x="116" y="57"/>
                    <a:pt x="111" y="55"/>
                  </a:cubicBezTo>
                  <a:cubicBezTo>
                    <a:pt x="110" y="54"/>
                    <a:pt x="109" y="53"/>
                    <a:pt x="108" y="52"/>
                  </a:cubicBezTo>
                  <a:cubicBezTo>
                    <a:pt x="108" y="50"/>
                    <a:pt x="107" y="48"/>
                    <a:pt x="106" y="46"/>
                  </a:cubicBezTo>
                  <a:cubicBezTo>
                    <a:pt x="105" y="44"/>
                    <a:pt x="105" y="43"/>
                    <a:pt x="106" y="42"/>
                  </a:cubicBezTo>
                  <a:cubicBezTo>
                    <a:pt x="108" y="37"/>
                    <a:pt x="109" y="33"/>
                    <a:pt x="111" y="29"/>
                  </a:cubicBezTo>
                  <a:cubicBezTo>
                    <a:pt x="111" y="29"/>
                    <a:pt x="111" y="28"/>
                    <a:pt x="112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28"/>
            <p:cNvSpPr>
              <a:spLocks noEditPoints="1"/>
            </p:cNvSpPr>
            <p:nvPr/>
          </p:nvSpPr>
          <p:spPr bwMode="auto">
            <a:xfrm>
              <a:off x="5102544" y="2182813"/>
              <a:ext cx="82550" cy="82550"/>
            </a:xfrm>
            <a:custGeom>
              <a:avLst/>
              <a:gdLst>
                <a:gd name="T0" fmla="*/ 24 w 47"/>
                <a:gd name="T1" fmla="*/ 47 h 47"/>
                <a:gd name="T2" fmla="*/ 0 w 47"/>
                <a:gd name="T3" fmla="*/ 23 h 47"/>
                <a:gd name="T4" fmla="*/ 24 w 47"/>
                <a:gd name="T5" fmla="*/ 0 h 47"/>
                <a:gd name="T6" fmla="*/ 47 w 47"/>
                <a:gd name="T7" fmla="*/ 23 h 47"/>
                <a:gd name="T8" fmla="*/ 24 w 47"/>
                <a:gd name="T9" fmla="*/ 47 h 47"/>
                <a:gd name="T10" fmla="*/ 40 w 47"/>
                <a:gd name="T11" fmla="*/ 23 h 47"/>
                <a:gd name="T12" fmla="*/ 24 w 47"/>
                <a:gd name="T13" fmla="*/ 7 h 47"/>
                <a:gd name="T14" fmla="*/ 7 w 47"/>
                <a:gd name="T15" fmla="*/ 23 h 47"/>
                <a:gd name="T16" fmla="*/ 24 w 47"/>
                <a:gd name="T17" fmla="*/ 39 h 47"/>
                <a:gd name="T18" fmla="*/ 40 w 47"/>
                <a:gd name="T1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4" y="47"/>
                  </a:moveTo>
                  <a:cubicBezTo>
                    <a:pt x="11" y="47"/>
                    <a:pt x="0" y="36"/>
                    <a:pt x="0" y="23"/>
                  </a:cubicBezTo>
                  <a:cubicBezTo>
                    <a:pt x="0" y="11"/>
                    <a:pt x="10" y="0"/>
                    <a:pt x="24" y="0"/>
                  </a:cubicBezTo>
                  <a:cubicBezTo>
                    <a:pt x="37" y="0"/>
                    <a:pt x="47" y="10"/>
                    <a:pt x="47" y="23"/>
                  </a:cubicBezTo>
                  <a:cubicBezTo>
                    <a:pt x="47" y="36"/>
                    <a:pt x="37" y="47"/>
                    <a:pt x="24" y="47"/>
                  </a:cubicBezTo>
                  <a:close/>
                  <a:moveTo>
                    <a:pt x="40" y="23"/>
                  </a:moveTo>
                  <a:cubicBezTo>
                    <a:pt x="40" y="15"/>
                    <a:pt x="33" y="7"/>
                    <a:pt x="24" y="7"/>
                  </a:cubicBezTo>
                  <a:cubicBezTo>
                    <a:pt x="15" y="7"/>
                    <a:pt x="7" y="14"/>
                    <a:pt x="7" y="23"/>
                  </a:cubicBezTo>
                  <a:cubicBezTo>
                    <a:pt x="7" y="32"/>
                    <a:pt x="15" y="39"/>
                    <a:pt x="24" y="39"/>
                  </a:cubicBezTo>
                  <a:cubicBezTo>
                    <a:pt x="33" y="39"/>
                    <a:pt x="40" y="32"/>
                    <a:pt x="40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361306" y="2017713"/>
            <a:ext cx="757238" cy="814388"/>
            <a:chOff x="5361306" y="2017713"/>
            <a:chExt cx="757238" cy="814388"/>
          </a:xfrm>
        </p:grpSpPr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5361306" y="2017713"/>
              <a:ext cx="757238" cy="814388"/>
            </a:xfrm>
            <a:custGeom>
              <a:avLst/>
              <a:gdLst>
                <a:gd name="T0" fmla="*/ 433 w 433"/>
                <a:gd name="T1" fmla="*/ 3 h 465"/>
                <a:gd name="T2" fmla="*/ 256 w 433"/>
                <a:gd name="T3" fmla="*/ 3 h 465"/>
                <a:gd name="T4" fmla="*/ 255 w 433"/>
                <a:gd name="T5" fmla="*/ 34 h 465"/>
                <a:gd name="T6" fmla="*/ 301 w 433"/>
                <a:gd name="T7" fmla="*/ 105 h 465"/>
                <a:gd name="T8" fmla="*/ 213 w 433"/>
                <a:gd name="T9" fmla="*/ 172 h 465"/>
                <a:gd name="T10" fmla="*/ 139 w 433"/>
                <a:gd name="T11" fmla="*/ 98 h 465"/>
                <a:gd name="T12" fmla="*/ 175 w 433"/>
                <a:gd name="T13" fmla="*/ 39 h 465"/>
                <a:gd name="T14" fmla="*/ 175 w 433"/>
                <a:gd name="T15" fmla="*/ 0 h 465"/>
                <a:gd name="T16" fmla="*/ 0 w 433"/>
                <a:gd name="T17" fmla="*/ 0 h 465"/>
                <a:gd name="T18" fmla="*/ 0 w 433"/>
                <a:gd name="T19" fmla="*/ 465 h 465"/>
                <a:gd name="T20" fmla="*/ 433 w 433"/>
                <a:gd name="T21" fmla="*/ 465 h 465"/>
                <a:gd name="T22" fmla="*/ 433 w 433"/>
                <a:gd name="T23" fmla="*/ 3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33" h="465">
                  <a:moveTo>
                    <a:pt x="433" y="3"/>
                  </a:moveTo>
                  <a:cubicBezTo>
                    <a:pt x="256" y="3"/>
                    <a:pt x="256" y="3"/>
                    <a:pt x="256" y="3"/>
                  </a:cubicBezTo>
                  <a:cubicBezTo>
                    <a:pt x="255" y="34"/>
                    <a:pt x="255" y="34"/>
                    <a:pt x="255" y="34"/>
                  </a:cubicBezTo>
                  <a:cubicBezTo>
                    <a:pt x="270" y="42"/>
                    <a:pt x="302" y="63"/>
                    <a:pt x="301" y="105"/>
                  </a:cubicBezTo>
                  <a:cubicBezTo>
                    <a:pt x="300" y="142"/>
                    <a:pt x="261" y="172"/>
                    <a:pt x="213" y="172"/>
                  </a:cubicBezTo>
                  <a:cubicBezTo>
                    <a:pt x="165" y="172"/>
                    <a:pt x="139" y="134"/>
                    <a:pt x="139" y="98"/>
                  </a:cubicBezTo>
                  <a:cubicBezTo>
                    <a:pt x="139" y="70"/>
                    <a:pt x="164" y="47"/>
                    <a:pt x="175" y="39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433" y="465"/>
                    <a:pt x="433" y="465"/>
                    <a:pt x="433" y="465"/>
                  </a:cubicBezTo>
                  <a:lnTo>
                    <a:pt x="433" y="3"/>
                  </a:ln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5658169" y="2501900"/>
              <a:ext cx="187325" cy="269875"/>
            </a:xfrm>
            <a:custGeom>
              <a:avLst/>
              <a:gdLst>
                <a:gd name="T0" fmla="*/ 0 w 107"/>
                <a:gd name="T1" fmla="*/ 155 h 155"/>
                <a:gd name="T2" fmla="*/ 0 w 107"/>
                <a:gd name="T3" fmla="*/ 60 h 155"/>
                <a:gd name="T4" fmla="*/ 42 w 107"/>
                <a:gd name="T5" fmla="*/ 7 h 155"/>
                <a:gd name="T6" fmla="*/ 107 w 107"/>
                <a:gd name="T7" fmla="*/ 56 h 155"/>
                <a:gd name="T8" fmla="*/ 107 w 107"/>
                <a:gd name="T9" fmla="*/ 62 h 155"/>
                <a:gd name="T10" fmla="*/ 107 w 107"/>
                <a:gd name="T11" fmla="*/ 155 h 155"/>
                <a:gd name="T12" fmla="*/ 0 w 107"/>
                <a:gd name="T13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155">
                  <a:moveTo>
                    <a:pt x="0" y="155"/>
                  </a:moveTo>
                  <a:cubicBezTo>
                    <a:pt x="0" y="123"/>
                    <a:pt x="0" y="91"/>
                    <a:pt x="0" y="60"/>
                  </a:cubicBezTo>
                  <a:cubicBezTo>
                    <a:pt x="0" y="34"/>
                    <a:pt x="17" y="13"/>
                    <a:pt x="42" y="7"/>
                  </a:cubicBezTo>
                  <a:cubicBezTo>
                    <a:pt x="74" y="0"/>
                    <a:pt x="105" y="23"/>
                    <a:pt x="107" y="56"/>
                  </a:cubicBezTo>
                  <a:cubicBezTo>
                    <a:pt x="107" y="58"/>
                    <a:pt x="107" y="60"/>
                    <a:pt x="107" y="62"/>
                  </a:cubicBezTo>
                  <a:cubicBezTo>
                    <a:pt x="107" y="93"/>
                    <a:pt x="107" y="124"/>
                    <a:pt x="107" y="155"/>
                  </a:cubicBezTo>
                  <a:cubicBezTo>
                    <a:pt x="72" y="155"/>
                    <a:pt x="36" y="155"/>
                    <a:pt x="0" y="155"/>
                  </a:cubicBez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5686744" y="2374900"/>
              <a:ext cx="128588" cy="120650"/>
            </a:xfrm>
            <a:custGeom>
              <a:avLst/>
              <a:gdLst>
                <a:gd name="T0" fmla="*/ 42 w 74"/>
                <a:gd name="T1" fmla="*/ 0 h 69"/>
                <a:gd name="T2" fmla="*/ 49 w 74"/>
                <a:gd name="T3" fmla="*/ 2 h 69"/>
                <a:gd name="T4" fmla="*/ 71 w 74"/>
                <a:gd name="T5" fmla="*/ 40 h 69"/>
                <a:gd name="T6" fmla="*/ 38 w 74"/>
                <a:gd name="T7" fmla="*/ 69 h 69"/>
                <a:gd name="T8" fmla="*/ 4 w 74"/>
                <a:gd name="T9" fmla="*/ 41 h 69"/>
                <a:gd name="T10" fmla="*/ 32 w 74"/>
                <a:gd name="T11" fmla="*/ 1 h 69"/>
                <a:gd name="T12" fmla="*/ 33 w 74"/>
                <a:gd name="T13" fmla="*/ 0 h 69"/>
                <a:gd name="T14" fmla="*/ 42 w 74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9">
                  <a:moveTo>
                    <a:pt x="42" y="0"/>
                  </a:moveTo>
                  <a:cubicBezTo>
                    <a:pt x="44" y="1"/>
                    <a:pt x="47" y="1"/>
                    <a:pt x="49" y="2"/>
                  </a:cubicBezTo>
                  <a:cubicBezTo>
                    <a:pt x="65" y="8"/>
                    <a:pt x="74" y="24"/>
                    <a:pt x="71" y="40"/>
                  </a:cubicBezTo>
                  <a:cubicBezTo>
                    <a:pt x="69" y="56"/>
                    <a:pt x="54" y="68"/>
                    <a:pt x="38" y="69"/>
                  </a:cubicBezTo>
                  <a:cubicBezTo>
                    <a:pt x="21" y="69"/>
                    <a:pt x="7" y="57"/>
                    <a:pt x="4" y="41"/>
                  </a:cubicBezTo>
                  <a:cubicBezTo>
                    <a:pt x="0" y="22"/>
                    <a:pt x="13" y="4"/>
                    <a:pt x="32" y="1"/>
                  </a:cubicBezTo>
                  <a:cubicBezTo>
                    <a:pt x="32" y="0"/>
                    <a:pt x="33" y="0"/>
                    <a:pt x="33" y="0"/>
                  </a:cubicBezTo>
                  <a:cubicBezTo>
                    <a:pt x="36" y="0"/>
                    <a:pt x="39" y="0"/>
                    <a:pt x="42" y="0"/>
                  </a:cubicBez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156644" y="2870200"/>
            <a:ext cx="758825" cy="1111250"/>
            <a:chOff x="6156644" y="2870200"/>
            <a:chExt cx="758825" cy="1111250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6156644" y="2870200"/>
              <a:ext cx="758825" cy="1111250"/>
            </a:xfrm>
            <a:custGeom>
              <a:avLst/>
              <a:gdLst>
                <a:gd name="T0" fmla="*/ 293 w 433"/>
                <a:gd name="T1" fmla="*/ 94 h 635"/>
                <a:gd name="T2" fmla="*/ 334 w 433"/>
                <a:gd name="T3" fmla="*/ 80 h 635"/>
                <a:gd name="T4" fmla="*/ 401 w 433"/>
                <a:gd name="T5" fmla="*/ 118 h 635"/>
                <a:gd name="T6" fmla="*/ 433 w 433"/>
                <a:gd name="T7" fmla="*/ 118 h 635"/>
                <a:gd name="T8" fmla="*/ 433 w 433"/>
                <a:gd name="T9" fmla="*/ 0 h 635"/>
                <a:gd name="T10" fmla="*/ 0 w 433"/>
                <a:gd name="T11" fmla="*/ 0 h 635"/>
                <a:gd name="T12" fmla="*/ 0 w 433"/>
                <a:gd name="T13" fmla="*/ 463 h 635"/>
                <a:gd name="T14" fmla="*/ 158 w 433"/>
                <a:gd name="T15" fmla="*/ 463 h 635"/>
                <a:gd name="T16" fmla="*/ 169 w 433"/>
                <a:gd name="T17" fmla="*/ 474 h 635"/>
                <a:gd name="T18" fmla="*/ 169 w 433"/>
                <a:gd name="T19" fmla="*/ 528 h 635"/>
                <a:gd name="T20" fmla="*/ 165 w 433"/>
                <a:gd name="T21" fmla="*/ 537 h 635"/>
                <a:gd name="T22" fmla="*/ 129 w 433"/>
                <a:gd name="T23" fmla="*/ 586 h 635"/>
                <a:gd name="T24" fmla="*/ 141 w 433"/>
                <a:gd name="T25" fmla="*/ 619 h 635"/>
                <a:gd name="T26" fmla="*/ 183 w 433"/>
                <a:gd name="T27" fmla="*/ 635 h 635"/>
                <a:gd name="T28" fmla="*/ 250 w 433"/>
                <a:gd name="T29" fmla="*/ 594 h 635"/>
                <a:gd name="T30" fmla="*/ 210 w 433"/>
                <a:gd name="T31" fmla="*/ 533 h 635"/>
                <a:gd name="T32" fmla="*/ 204 w 433"/>
                <a:gd name="T33" fmla="*/ 524 h 635"/>
                <a:gd name="T34" fmla="*/ 204 w 433"/>
                <a:gd name="T35" fmla="*/ 471 h 635"/>
                <a:gd name="T36" fmla="*/ 215 w 433"/>
                <a:gd name="T37" fmla="*/ 460 h 635"/>
                <a:gd name="T38" fmla="*/ 433 w 433"/>
                <a:gd name="T39" fmla="*/ 460 h 635"/>
                <a:gd name="T40" fmla="*/ 433 w 433"/>
                <a:gd name="T41" fmla="*/ 199 h 635"/>
                <a:gd name="T42" fmla="*/ 410 w 433"/>
                <a:gd name="T43" fmla="*/ 199 h 635"/>
                <a:gd name="T44" fmla="*/ 338 w 433"/>
                <a:gd name="T45" fmla="*/ 243 h 635"/>
                <a:gd name="T46" fmla="*/ 270 w 433"/>
                <a:gd name="T47" fmla="*/ 161 h 635"/>
                <a:gd name="T48" fmla="*/ 293 w 433"/>
                <a:gd name="T49" fmla="*/ 94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3" h="635">
                  <a:moveTo>
                    <a:pt x="293" y="94"/>
                  </a:moveTo>
                  <a:cubicBezTo>
                    <a:pt x="304" y="84"/>
                    <a:pt x="318" y="79"/>
                    <a:pt x="334" y="80"/>
                  </a:cubicBezTo>
                  <a:cubicBezTo>
                    <a:pt x="360" y="81"/>
                    <a:pt x="391" y="108"/>
                    <a:pt x="401" y="118"/>
                  </a:cubicBezTo>
                  <a:cubicBezTo>
                    <a:pt x="433" y="118"/>
                    <a:pt x="433" y="118"/>
                    <a:pt x="433" y="118"/>
                  </a:cubicBezTo>
                  <a:cubicBezTo>
                    <a:pt x="433" y="0"/>
                    <a:pt x="433" y="0"/>
                    <a:pt x="43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63"/>
                    <a:pt x="0" y="463"/>
                    <a:pt x="0" y="463"/>
                  </a:cubicBezTo>
                  <a:cubicBezTo>
                    <a:pt x="158" y="463"/>
                    <a:pt x="158" y="463"/>
                    <a:pt x="158" y="463"/>
                  </a:cubicBezTo>
                  <a:cubicBezTo>
                    <a:pt x="164" y="463"/>
                    <a:pt x="169" y="468"/>
                    <a:pt x="169" y="474"/>
                  </a:cubicBezTo>
                  <a:cubicBezTo>
                    <a:pt x="169" y="528"/>
                    <a:pt x="169" y="528"/>
                    <a:pt x="169" y="528"/>
                  </a:cubicBezTo>
                  <a:cubicBezTo>
                    <a:pt x="169" y="532"/>
                    <a:pt x="168" y="535"/>
                    <a:pt x="165" y="537"/>
                  </a:cubicBezTo>
                  <a:cubicBezTo>
                    <a:pt x="156" y="544"/>
                    <a:pt x="130" y="568"/>
                    <a:pt x="129" y="586"/>
                  </a:cubicBezTo>
                  <a:cubicBezTo>
                    <a:pt x="129" y="598"/>
                    <a:pt x="133" y="611"/>
                    <a:pt x="141" y="619"/>
                  </a:cubicBezTo>
                  <a:cubicBezTo>
                    <a:pt x="151" y="630"/>
                    <a:pt x="166" y="635"/>
                    <a:pt x="183" y="635"/>
                  </a:cubicBezTo>
                  <a:cubicBezTo>
                    <a:pt x="207" y="635"/>
                    <a:pt x="248" y="630"/>
                    <a:pt x="250" y="594"/>
                  </a:cubicBezTo>
                  <a:cubicBezTo>
                    <a:pt x="253" y="560"/>
                    <a:pt x="210" y="533"/>
                    <a:pt x="210" y="533"/>
                  </a:cubicBezTo>
                  <a:cubicBezTo>
                    <a:pt x="206" y="531"/>
                    <a:pt x="204" y="527"/>
                    <a:pt x="204" y="524"/>
                  </a:cubicBezTo>
                  <a:cubicBezTo>
                    <a:pt x="204" y="471"/>
                    <a:pt x="204" y="471"/>
                    <a:pt x="204" y="471"/>
                  </a:cubicBezTo>
                  <a:cubicBezTo>
                    <a:pt x="204" y="465"/>
                    <a:pt x="209" y="460"/>
                    <a:pt x="215" y="460"/>
                  </a:cubicBezTo>
                  <a:cubicBezTo>
                    <a:pt x="433" y="460"/>
                    <a:pt x="433" y="460"/>
                    <a:pt x="433" y="460"/>
                  </a:cubicBezTo>
                  <a:cubicBezTo>
                    <a:pt x="433" y="199"/>
                    <a:pt x="433" y="199"/>
                    <a:pt x="433" y="199"/>
                  </a:cubicBezTo>
                  <a:cubicBezTo>
                    <a:pt x="410" y="199"/>
                    <a:pt x="410" y="199"/>
                    <a:pt x="410" y="199"/>
                  </a:cubicBezTo>
                  <a:cubicBezTo>
                    <a:pt x="399" y="211"/>
                    <a:pt x="368" y="243"/>
                    <a:pt x="338" y="243"/>
                  </a:cubicBezTo>
                  <a:cubicBezTo>
                    <a:pt x="305" y="243"/>
                    <a:pt x="270" y="222"/>
                    <a:pt x="270" y="161"/>
                  </a:cubicBezTo>
                  <a:cubicBezTo>
                    <a:pt x="270" y="124"/>
                    <a:pt x="282" y="104"/>
                    <a:pt x="293" y="94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6266181" y="3298825"/>
              <a:ext cx="314325" cy="306388"/>
            </a:xfrm>
            <a:custGeom>
              <a:avLst/>
              <a:gdLst>
                <a:gd name="T0" fmla="*/ 198 w 198"/>
                <a:gd name="T1" fmla="*/ 81 h 193"/>
                <a:gd name="T2" fmla="*/ 121 w 198"/>
                <a:gd name="T3" fmla="*/ 81 h 193"/>
                <a:gd name="T4" fmla="*/ 121 w 198"/>
                <a:gd name="T5" fmla="*/ 0 h 193"/>
                <a:gd name="T6" fmla="*/ 82 w 198"/>
                <a:gd name="T7" fmla="*/ 0 h 193"/>
                <a:gd name="T8" fmla="*/ 82 w 198"/>
                <a:gd name="T9" fmla="*/ 81 h 193"/>
                <a:gd name="T10" fmla="*/ 0 w 198"/>
                <a:gd name="T11" fmla="*/ 81 h 193"/>
                <a:gd name="T12" fmla="*/ 0 w 198"/>
                <a:gd name="T13" fmla="*/ 119 h 193"/>
                <a:gd name="T14" fmla="*/ 82 w 198"/>
                <a:gd name="T15" fmla="*/ 119 h 193"/>
                <a:gd name="T16" fmla="*/ 82 w 198"/>
                <a:gd name="T17" fmla="*/ 193 h 193"/>
                <a:gd name="T18" fmla="*/ 121 w 198"/>
                <a:gd name="T19" fmla="*/ 193 h 193"/>
                <a:gd name="T20" fmla="*/ 121 w 198"/>
                <a:gd name="T21" fmla="*/ 119 h 193"/>
                <a:gd name="T22" fmla="*/ 198 w 198"/>
                <a:gd name="T23" fmla="*/ 119 h 193"/>
                <a:gd name="T24" fmla="*/ 198 w 198"/>
                <a:gd name="T25" fmla="*/ 81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8" h="193">
                  <a:moveTo>
                    <a:pt x="198" y="81"/>
                  </a:moveTo>
                  <a:lnTo>
                    <a:pt x="121" y="81"/>
                  </a:lnTo>
                  <a:lnTo>
                    <a:pt x="121" y="0"/>
                  </a:lnTo>
                  <a:lnTo>
                    <a:pt x="82" y="0"/>
                  </a:lnTo>
                  <a:lnTo>
                    <a:pt x="82" y="81"/>
                  </a:lnTo>
                  <a:lnTo>
                    <a:pt x="0" y="81"/>
                  </a:lnTo>
                  <a:lnTo>
                    <a:pt x="0" y="119"/>
                  </a:lnTo>
                  <a:lnTo>
                    <a:pt x="82" y="119"/>
                  </a:lnTo>
                  <a:lnTo>
                    <a:pt x="82" y="193"/>
                  </a:lnTo>
                  <a:lnTo>
                    <a:pt x="121" y="193"/>
                  </a:lnTo>
                  <a:lnTo>
                    <a:pt x="121" y="119"/>
                  </a:lnTo>
                  <a:lnTo>
                    <a:pt x="198" y="119"/>
                  </a:lnTo>
                  <a:lnTo>
                    <a:pt x="198" y="81"/>
                  </a:lnTo>
                  <a:close/>
                </a:path>
              </a:pathLst>
            </a:custGeom>
            <a:solidFill>
              <a:srgbClr val="4BA4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5577206" y="4341813"/>
            <a:ext cx="1123950" cy="1125537"/>
            <a:chOff x="5577206" y="4341813"/>
            <a:chExt cx="1123950" cy="1125537"/>
          </a:xfrm>
        </p:grpSpPr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5577206" y="4341813"/>
              <a:ext cx="1123950" cy="1030288"/>
            </a:xfrm>
            <a:custGeom>
              <a:avLst/>
              <a:gdLst>
                <a:gd name="T0" fmla="*/ 7 w 642"/>
                <a:gd name="T1" fmla="*/ 0 h 589"/>
                <a:gd name="T2" fmla="*/ 627 w 642"/>
                <a:gd name="T3" fmla="*/ 0 h 589"/>
                <a:gd name="T4" fmla="*/ 627 w 642"/>
                <a:gd name="T5" fmla="*/ 51 h 589"/>
                <a:gd name="T6" fmla="*/ 642 w 642"/>
                <a:gd name="T7" fmla="*/ 82 h 589"/>
                <a:gd name="T8" fmla="*/ 612 w 642"/>
                <a:gd name="T9" fmla="*/ 129 h 589"/>
                <a:gd name="T10" fmla="*/ 637 w 642"/>
                <a:gd name="T11" fmla="*/ 171 h 589"/>
                <a:gd name="T12" fmla="*/ 612 w 642"/>
                <a:gd name="T13" fmla="*/ 225 h 589"/>
                <a:gd name="T14" fmla="*/ 635 w 642"/>
                <a:gd name="T15" fmla="*/ 261 h 589"/>
                <a:gd name="T16" fmla="*/ 612 w 642"/>
                <a:gd name="T17" fmla="*/ 306 h 589"/>
                <a:gd name="T18" fmla="*/ 635 w 642"/>
                <a:gd name="T19" fmla="*/ 347 h 589"/>
                <a:gd name="T20" fmla="*/ 610 w 642"/>
                <a:gd name="T21" fmla="*/ 394 h 589"/>
                <a:gd name="T22" fmla="*/ 626 w 642"/>
                <a:gd name="T23" fmla="*/ 424 h 589"/>
                <a:gd name="T24" fmla="*/ 575 w 642"/>
                <a:gd name="T25" fmla="*/ 495 h 589"/>
                <a:gd name="T26" fmla="*/ 467 w 642"/>
                <a:gd name="T27" fmla="*/ 589 h 589"/>
                <a:gd name="T28" fmla="*/ 174 w 642"/>
                <a:gd name="T29" fmla="*/ 589 h 589"/>
                <a:gd name="T30" fmla="*/ 39 w 642"/>
                <a:gd name="T31" fmla="*/ 476 h 589"/>
                <a:gd name="T32" fmla="*/ 32 w 642"/>
                <a:gd name="T33" fmla="*/ 429 h 589"/>
                <a:gd name="T34" fmla="*/ 2 w 642"/>
                <a:gd name="T35" fmla="*/ 389 h 589"/>
                <a:gd name="T36" fmla="*/ 26 w 642"/>
                <a:gd name="T37" fmla="*/ 355 h 589"/>
                <a:gd name="T38" fmla="*/ 2 w 642"/>
                <a:gd name="T39" fmla="*/ 295 h 589"/>
                <a:gd name="T40" fmla="*/ 23 w 642"/>
                <a:gd name="T41" fmla="*/ 258 h 589"/>
                <a:gd name="T42" fmla="*/ 5 w 642"/>
                <a:gd name="T43" fmla="*/ 214 h 589"/>
                <a:gd name="T44" fmla="*/ 24 w 642"/>
                <a:gd name="T45" fmla="*/ 168 h 589"/>
                <a:gd name="T46" fmla="*/ 2 w 642"/>
                <a:gd name="T47" fmla="*/ 120 h 589"/>
                <a:gd name="T48" fmla="*/ 7 w 642"/>
                <a:gd name="T49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42" h="589">
                  <a:moveTo>
                    <a:pt x="7" y="0"/>
                  </a:moveTo>
                  <a:cubicBezTo>
                    <a:pt x="627" y="0"/>
                    <a:pt x="627" y="0"/>
                    <a:pt x="627" y="0"/>
                  </a:cubicBezTo>
                  <a:cubicBezTo>
                    <a:pt x="627" y="51"/>
                    <a:pt x="627" y="51"/>
                    <a:pt x="627" y="51"/>
                  </a:cubicBezTo>
                  <a:cubicBezTo>
                    <a:pt x="627" y="51"/>
                    <a:pt x="642" y="62"/>
                    <a:pt x="642" y="82"/>
                  </a:cubicBezTo>
                  <a:cubicBezTo>
                    <a:pt x="642" y="101"/>
                    <a:pt x="612" y="115"/>
                    <a:pt x="612" y="129"/>
                  </a:cubicBezTo>
                  <a:cubicBezTo>
                    <a:pt x="612" y="144"/>
                    <a:pt x="637" y="152"/>
                    <a:pt x="637" y="171"/>
                  </a:cubicBezTo>
                  <a:cubicBezTo>
                    <a:pt x="637" y="190"/>
                    <a:pt x="610" y="206"/>
                    <a:pt x="612" y="225"/>
                  </a:cubicBezTo>
                  <a:cubicBezTo>
                    <a:pt x="613" y="244"/>
                    <a:pt x="637" y="246"/>
                    <a:pt x="635" y="261"/>
                  </a:cubicBezTo>
                  <a:cubicBezTo>
                    <a:pt x="634" y="277"/>
                    <a:pt x="612" y="292"/>
                    <a:pt x="612" y="306"/>
                  </a:cubicBezTo>
                  <a:cubicBezTo>
                    <a:pt x="612" y="320"/>
                    <a:pt x="635" y="331"/>
                    <a:pt x="635" y="347"/>
                  </a:cubicBezTo>
                  <a:cubicBezTo>
                    <a:pt x="635" y="363"/>
                    <a:pt x="612" y="378"/>
                    <a:pt x="610" y="394"/>
                  </a:cubicBezTo>
                  <a:cubicBezTo>
                    <a:pt x="608" y="409"/>
                    <a:pt x="626" y="413"/>
                    <a:pt x="626" y="424"/>
                  </a:cubicBezTo>
                  <a:cubicBezTo>
                    <a:pt x="626" y="435"/>
                    <a:pt x="618" y="459"/>
                    <a:pt x="575" y="495"/>
                  </a:cubicBezTo>
                  <a:cubicBezTo>
                    <a:pt x="532" y="532"/>
                    <a:pt x="467" y="589"/>
                    <a:pt x="467" y="589"/>
                  </a:cubicBezTo>
                  <a:cubicBezTo>
                    <a:pt x="174" y="589"/>
                    <a:pt x="174" y="589"/>
                    <a:pt x="174" y="589"/>
                  </a:cubicBezTo>
                  <a:cubicBezTo>
                    <a:pt x="39" y="476"/>
                    <a:pt x="39" y="476"/>
                    <a:pt x="39" y="476"/>
                  </a:cubicBezTo>
                  <a:cubicBezTo>
                    <a:pt x="35" y="462"/>
                    <a:pt x="35" y="438"/>
                    <a:pt x="32" y="429"/>
                  </a:cubicBezTo>
                  <a:cubicBezTo>
                    <a:pt x="29" y="419"/>
                    <a:pt x="2" y="405"/>
                    <a:pt x="2" y="389"/>
                  </a:cubicBezTo>
                  <a:cubicBezTo>
                    <a:pt x="2" y="373"/>
                    <a:pt x="26" y="366"/>
                    <a:pt x="26" y="355"/>
                  </a:cubicBezTo>
                  <a:cubicBezTo>
                    <a:pt x="26" y="344"/>
                    <a:pt x="0" y="316"/>
                    <a:pt x="2" y="295"/>
                  </a:cubicBezTo>
                  <a:cubicBezTo>
                    <a:pt x="3" y="274"/>
                    <a:pt x="21" y="269"/>
                    <a:pt x="23" y="258"/>
                  </a:cubicBezTo>
                  <a:cubicBezTo>
                    <a:pt x="24" y="247"/>
                    <a:pt x="5" y="230"/>
                    <a:pt x="5" y="214"/>
                  </a:cubicBezTo>
                  <a:cubicBezTo>
                    <a:pt x="5" y="198"/>
                    <a:pt x="24" y="182"/>
                    <a:pt x="24" y="168"/>
                  </a:cubicBezTo>
                  <a:cubicBezTo>
                    <a:pt x="24" y="153"/>
                    <a:pt x="3" y="144"/>
                    <a:pt x="2" y="120"/>
                  </a:cubicBezTo>
                  <a:cubicBezTo>
                    <a:pt x="0" y="96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5893119" y="5403850"/>
              <a:ext cx="465138" cy="63500"/>
            </a:xfrm>
            <a:custGeom>
              <a:avLst/>
              <a:gdLst>
                <a:gd name="T0" fmla="*/ 0 w 266"/>
                <a:gd name="T1" fmla="*/ 0 h 36"/>
                <a:gd name="T2" fmla="*/ 266 w 266"/>
                <a:gd name="T3" fmla="*/ 0 h 36"/>
                <a:gd name="T4" fmla="*/ 223 w 266"/>
                <a:gd name="T5" fmla="*/ 36 h 36"/>
                <a:gd name="T6" fmla="*/ 50 w 266"/>
                <a:gd name="T7" fmla="*/ 36 h 36"/>
                <a:gd name="T8" fmla="*/ 0 w 266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36">
                  <a:moveTo>
                    <a:pt x="0" y="0"/>
                  </a:moveTo>
                  <a:cubicBezTo>
                    <a:pt x="266" y="0"/>
                    <a:pt x="266" y="0"/>
                    <a:pt x="266" y="0"/>
                  </a:cubicBezTo>
                  <a:cubicBezTo>
                    <a:pt x="266" y="0"/>
                    <a:pt x="237" y="36"/>
                    <a:pt x="223" y="36"/>
                  </a:cubicBezTo>
                  <a:cubicBezTo>
                    <a:pt x="209" y="36"/>
                    <a:pt x="62" y="36"/>
                    <a:pt x="50" y="36"/>
                  </a:cubicBezTo>
                  <a:cubicBezTo>
                    <a:pt x="37" y="3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7884637" y="3600450"/>
            <a:ext cx="341313" cy="455613"/>
            <a:chOff x="7634289" y="3746500"/>
            <a:chExt cx="341313" cy="455613"/>
          </a:xfrm>
        </p:grpSpPr>
        <p:sp>
          <p:nvSpPr>
            <p:cNvPr id="41" name="Freeform 38"/>
            <p:cNvSpPr>
              <a:spLocks/>
            </p:cNvSpPr>
            <p:nvPr/>
          </p:nvSpPr>
          <p:spPr bwMode="auto">
            <a:xfrm>
              <a:off x="7634289" y="3746500"/>
              <a:ext cx="341313" cy="142875"/>
            </a:xfrm>
            <a:custGeom>
              <a:avLst/>
              <a:gdLst>
                <a:gd name="T0" fmla="*/ 0 w 195"/>
                <a:gd name="T1" fmla="*/ 62 h 82"/>
                <a:gd name="T2" fmla="*/ 0 w 195"/>
                <a:gd name="T3" fmla="*/ 0 h 82"/>
                <a:gd name="T4" fmla="*/ 97 w 195"/>
                <a:gd name="T5" fmla="*/ 0 h 82"/>
                <a:gd name="T6" fmla="*/ 173 w 195"/>
                <a:gd name="T7" fmla="*/ 32 h 82"/>
                <a:gd name="T8" fmla="*/ 195 w 195"/>
                <a:gd name="T9" fmla="*/ 82 h 82"/>
                <a:gd name="T10" fmla="*/ 136 w 195"/>
                <a:gd name="T11" fmla="*/ 82 h 82"/>
                <a:gd name="T12" fmla="*/ 105 w 195"/>
                <a:gd name="T13" fmla="*/ 63 h 82"/>
                <a:gd name="T14" fmla="*/ 0 w 195"/>
                <a:gd name="T15" fmla="*/ 6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5" h="82">
                  <a:moveTo>
                    <a:pt x="0" y="6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5" y="0"/>
                    <a:pt x="97" y="0"/>
                  </a:cubicBezTo>
                  <a:cubicBezTo>
                    <a:pt x="129" y="0"/>
                    <a:pt x="151" y="9"/>
                    <a:pt x="173" y="32"/>
                  </a:cubicBezTo>
                  <a:cubicBezTo>
                    <a:pt x="192" y="51"/>
                    <a:pt x="195" y="82"/>
                    <a:pt x="195" y="82"/>
                  </a:cubicBezTo>
                  <a:cubicBezTo>
                    <a:pt x="136" y="82"/>
                    <a:pt x="136" y="82"/>
                    <a:pt x="136" y="82"/>
                  </a:cubicBezTo>
                  <a:cubicBezTo>
                    <a:pt x="136" y="82"/>
                    <a:pt x="127" y="67"/>
                    <a:pt x="105" y="63"/>
                  </a:cubicBezTo>
                  <a:cubicBezTo>
                    <a:pt x="82" y="60"/>
                    <a:pt x="0" y="62"/>
                    <a:pt x="0" y="62"/>
                  </a:cubicBezTo>
                  <a:close/>
                </a:path>
              </a:pathLst>
            </a:custGeom>
            <a:solidFill>
              <a:srgbClr val="3BCC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>
              <a:off x="7634289" y="3921125"/>
              <a:ext cx="328613" cy="280988"/>
            </a:xfrm>
            <a:custGeom>
              <a:avLst/>
              <a:gdLst>
                <a:gd name="T0" fmla="*/ 0 w 188"/>
                <a:gd name="T1" fmla="*/ 161 h 161"/>
                <a:gd name="T2" fmla="*/ 116 w 188"/>
                <a:gd name="T3" fmla="*/ 161 h 161"/>
                <a:gd name="T4" fmla="*/ 188 w 188"/>
                <a:gd name="T5" fmla="*/ 83 h 161"/>
                <a:gd name="T6" fmla="*/ 133 w 188"/>
                <a:gd name="T7" fmla="*/ 3 h 161"/>
                <a:gd name="T8" fmla="*/ 3 w 188"/>
                <a:gd name="T9" fmla="*/ 3 h 161"/>
                <a:gd name="T10" fmla="*/ 3 w 188"/>
                <a:gd name="T11" fmla="*/ 67 h 161"/>
                <a:gd name="T12" fmla="*/ 111 w 188"/>
                <a:gd name="T13" fmla="*/ 67 h 161"/>
                <a:gd name="T14" fmla="*/ 111 w 188"/>
                <a:gd name="T15" fmla="*/ 95 h 161"/>
                <a:gd name="T16" fmla="*/ 0 w 188"/>
                <a:gd name="T17" fmla="*/ 95 h 161"/>
                <a:gd name="T18" fmla="*/ 0 w 188"/>
                <a:gd name="T1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161">
                  <a:moveTo>
                    <a:pt x="0" y="161"/>
                  </a:moveTo>
                  <a:cubicBezTo>
                    <a:pt x="0" y="161"/>
                    <a:pt x="90" y="161"/>
                    <a:pt x="116" y="161"/>
                  </a:cubicBezTo>
                  <a:cubicBezTo>
                    <a:pt x="141" y="161"/>
                    <a:pt x="188" y="143"/>
                    <a:pt x="188" y="83"/>
                  </a:cubicBezTo>
                  <a:cubicBezTo>
                    <a:pt x="188" y="22"/>
                    <a:pt x="157" y="6"/>
                    <a:pt x="133" y="3"/>
                  </a:cubicBezTo>
                  <a:cubicBezTo>
                    <a:pt x="110" y="0"/>
                    <a:pt x="3" y="3"/>
                    <a:pt x="3" y="3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97" y="67"/>
                    <a:pt x="111" y="67"/>
                  </a:cubicBezTo>
                  <a:cubicBezTo>
                    <a:pt x="126" y="67"/>
                    <a:pt x="129" y="95"/>
                    <a:pt x="111" y="95"/>
                  </a:cubicBezTo>
                  <a:cubicBezTo>
                    <a:pt x="94" y="95"/>
                    <a:pt x="0" y="95"/>
                    <a:pt x="0" y="95"/>
                  </a:cubicBezTo>
                  <a:lnTo>
                    <a:pt x="0" y="161"/>
                  </a:lnTo>
                  <a:close/>
                </a:path>
              </a:pathLst>
            </a:custGeom>
            <a:solidFill>
              <a:srgbClr val="4BA4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4282600" y="2962275"/>
            <a:ext cx="943769" cy="995363"/>
            <a:chOff x="4282600" y="2962275"/>
            <a:chExt cx="943769" cy="995363"/>
          </a:xfrm>
        </p:grpSpPr>
        <p:grpSp>
          <p:nvGrpSpPr>
            <p:cNvPr id="142" name="组合 141"/>
            <p:cNvGrpSpPr/>
            <p:nvPr/>
          </p:nvGrpSpPr>
          <p:grpSpPr>
            <a:xfrm>
              <a:off x="4885056" y="3603625"/>
              <a:ext cx="341313" cy="354013"/>
              <a:chOff x="4885056" y="3603625"/>
              <a:chExt cx="341313" cy="354013"/>
            </a:xfrm>
          </p:grpSpPr>
          <p:sp>
            <p:nvSpPr>
              <p:cNvPr id="23" name="Freeform 20"/>
              <p:cNvSpPr>
                <a:spLocks/>
              </p:cNvSpPr>
              <p:nvPr/>
            </p:nvSpPr>
            <p:spPr bwMode="auto">
              <a:xfrm>
                <a:off x="4885056" y="3603625"/>
                <a:ext cx="160338" cy="273050"/>
              </a:xfrm>
              <a:custGeom>
                <a:avLst/>
                <a:gdLst>
                  <a:gd name="T0" fmla="*/ 92 w 92"/>
                  <a:gd name="T1" fmla="*/ 0 h 156"/>
                  <a:gd name="T2" fmla="*/ 92 w 92"/>
                  <a:gd name="T3" fmla="*/ 90 h 156"/>
                  <a:gd name="T4" fmla="*/ 91 w 92"/>
                  <a:gd name="T5" fmla="*/ 93 h 156"/>
                  <a:gd name="T6" fmla="*/ 28 w 92"/>
                  <a:gd name="T7" fmla="*/ 155 h 156"/>
                  <a:gd name="T8" fmla="*/ 27 w 92"/>
                  <a:gd name="T9" fmla="*/ 156 h 156"/>
                  <a:gd name="T10" fmla="*/ 18 w 92"/>
                  <a:gd name="T11" fmla="*/ 146 h 156"/>
                  <a:gd name="T12" fmla="*/ 1 w 92"/>
                  <a:gd name="T13" fmla="*/ 99 h 156"/>
                  <a:gd name="T14" fmla="*/ 0 w 92"/>
                  <a:gd name="T15" fmla="*/ 97 h 156"/>
                  <a:gd name="T16" fmla="*/ 0 w 92"/>
                  <a:gd name="T17" fmla="*/ 86 h 156"/>
                  <a:gd name="T18" fmla="*/ 1 w 92"/>
                  <a:gd name="T19" fmla="*/ 84 h 156"/>
                  <a:gd name="T20" fmla="*/ 18 w 92"/>
                  <a:gd name="T21" fmla="*/ 38 h 156"/>
                  <a:gd name="T22" fmla="*/ 76 w 92"/>
                  <a:gd name="T23" fmla="*/ 1 h 156"/>
                  <a:gd name="T24" fmla="*/ 86 w 92"/>
                  <a:gd name="T25" fmla="*/ 0 h 156"/>
                  <a:gd name="T26" fmla="*/ 92 w 92"/>
                  <a:gd name="T27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2" h="156">
                    <a:moveTo>
                      <a:pt x="92" y="0"/>
                    </a:moveTo>
                    <a:cubicBezTo>
                      <a:pt x="92" y="30"/>
                      <a:pt x="92" y="60"/>
                      <a:pt x="92" y="90"/>
                    </a:cubicBezTo>
                    <a:cubicBezTo>
                      <a:pt x="92" y="91"/>
                      <a:pt x="91" y="92"/>
                      <a:pt x="91" y="93"/>
                    </a:cubicBezTo>
                    <a:cubicBezTo>
                      <a:pt x="70" y="114"/>
                      <a:pt x="49" y="134"/>
                      <a:pt x="28" y="155"/>
                    </a:cubicBezTo>
                    <a:cubicBezTo>
                      <a:pt x="28" y="156"/>
                      <a:pt x="28" y="156"/>
                      <a:pt x="27" y="156"/>
                    </a:cubicBezTo>
                    <a:cubicBezTo>
                      <a:pt x="24" y="153"/>
                      <a:pt x="21" y="149"/>
                      <a:pt x="18" y="146"/>
                    </a:cubicBezTo>
                    <a:cubicBezTo>
                      <a:pt x="8" y="132"/>
                      <a:pt x="2" y="116"/>
                      <a:pt x="1" y="99"/>
                    </a:cubicBezTo>
                    <a:cubicBezTo>
                      <a:pt x="1" y="98"/>
                      <a:pt x="0" y="98"/>
                      <a:pt x="0" y="97"/>
                    </a:cubicBezTo>
                    <a:cubicBezTo>
                      <a:pt x="0" y="93"/>
                      <a:pt x="0" y="89"/>
                      <a:pt x="0" y="86"/>
                    </a:cubicBezTo>
                    <a:cubicBezTo>
                      <a:pt x="0" y="85"/>
                      <a:pt x="1" y="85"/>
                      <a:pt x="1" y="84"/>
                    </a:cubicBezTo>
                    <a:cubicBezTo>
                      <a:pt x="2" y="67"/>
                      <a:pt x="8" y="51"/>
                      <a:pt x="18" y="38"/>
                    </a:cubicBezTo>
                    <a:cubicBezTo>
                      <a:pt x="32" y="18"/>
                      <a:pt x="52" y="6"/>
                      <a:pt x="76" y="1"/>
                    </a:cubicBezTo>
                    <a:cubicBezTo>
                      <a:pt x="79" y="1"/>
                      <a:pt x="83" y="0"/>
                      <a:pt x="86" y="0"/>
                    </a:cubicBezTo>
                    <a:cubicBezTo>
                      <a:pt x="88" y="0"/>
                      <a:pt x="90" y="0"/>
                      <a:pt x="92" y="0"/>
                    </a:cubicBezTo>
                    <a:close/>
                  </a:path>
                </a:pathLst>
              </a:cu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21"/>
              <p:cNvSpPr>
                <a:spLocks/>
              </p:cNvSpPr>
              <p:nvPr/>
            </p:nvSpPr>
            <p:spPr bwMode="auto">
              <a:xfrm>
                <a:off x="5066031" y="3603625"/>
                <a:ext cx="160338" cy="160338"/>
              </a:xfrm>
              <a:custGeom>
                <a:avLst/>
                <a:gdLst>
                  <a:gd name="T0" fmla="*/ 6 w 91"/>
                  <a:gd name="T1" fmla="*/ 0 h 91"/>
                  <a:gd name="T2" fmla="*/ 16 w 91"/>
                  <a:gd name="T3" fmla="*/ 1 h 91"/>
                  <a:gd name="T4" fmla="*/ 79 w 91"/>
                  <a:gd name="T5" fmla="*/ 45 h 91"/>
                  <a:gd name="T6" fmla="*/ 91 w 91"/>
                  <a:gd name="T7" fmla="*/ 89 h 91"/>
                  <a:gd name="T8" fmla="*/ 91 w 91"/>
                  <a:gd name="T9" fmla="*/ 91 h 91"/>
                  <a:gd name="T10" fmla="*/ 0 w 91"/>
                  <a:gd name="T11" fmla="*/ 91 h 91"/>
                  <a:gd name="T12" fmla="*/ 0 w 91"/>
                  <a:gd name="T13" fmla="*/ 0 h 91"/>
                  <a:gd name="T14" fmla="*/ 6 w 91"/>
                  <a:gd name="T15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" h="91">
                    <a:moveTo>
                      <a:pt x="6" y="0"/>
                    </a:moveTo>
                    <a:cubicBezTo>
                      <a:pt x="9" y="0"/>
                      <a:pt x="13" y="1"/>
                      <a:pt x="16" y="1"/>
                    </a:cubicBezTo>
                    <a:cubicBezTo>
                      <a:pt x="43" y="7"/>
                      <a:pt x="64" y="21"/>
                      <a:pt x="79" y="45"/>
                    </a:cubicBezTo>
                    <a:cubicBezTo>
                      <a:pt x="87" y="58"/>
                      <a:pt x="91" y="73"/>
                      <a:pt x="91" y="89"/>
                    </a:cubicBezTo>
                    <a:cubicBezTo>
                      <a:pt x="91" y="90"/>
                      <a:pt x="91" y="91"/>
                      <a:pt x="91" y="91"/>
                    </a:cubicBezTo>
                    <a:cubicBezTo>
                      <a:pt x="61" y="91"/>
                      <a:pt x="31" y="91"/>
                      <a:pt x="0" y="91"/>
                    </a:cubicBezTo>
                    <a:cubicBezTo>
                      <a:pt x="0" y="61"/>
                      <a:pt x="0" y="30"/>
                      <a:pt x="0" y="0"/>
                    </a:cubicBezTo>
                    <a:cubicBezTo>
                      <a:pt x="2" y="0"/>
                      <a:pt x="4" y="0"/>
                      <a:pt x="6" y="0"/>
                    </a:cubicBezTo>
                    <a:close/>
                  </a:path>
                </a:pathLst>
              </a:cu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22"/>
              <p:cNvSpPr>
                <a:spLocks/>
              </p:cNvSpPr>
              <p:nvPr/>
            </p:nvSpPr>
            <p:spPr bwMode="auto">
              <a:xfrm>
                <a:off x="4945381" y="3783013"/>
                <a:ext cx="273050" cy="174625"/>
              </a:xfrm>
              <a:custGeom>
                <a:avLst/>
                <a:gdLst>
                  <a:gd name="T0" fmla="*/ 156 w 156"/>
                  <a:gd name="T1" fmla="*/ 0 h 100"/>
                  <a:gd name="T2" fmla="*/ 100 w 156"/>
                  <a:gd name="T3" fmla="*/ 85 h 100"/>
                  <a:gd name="T4" fmla="*/ 0 w 156"/>
                  <a:gd name="T5" fmla="*/ 65 h 100"/>
                  <a:gd name="T6" fmla="*/ 1 w 156"/>
                  <a:gd name="T7" fmla="*/ 64 h 100"/>
                  <a:gd name="T8" fmla="*/ 64 w 156"/>
                  <a:gd name="T9" fmla="*/ 2 h 100"/>
                  <a:gd name="T10" fmla="*/ 66 w 156"/>
                  <a:gd name="T11" fmla="*/ 0 h 100"/>
                  <a:gd name="T12" fmla="*/ 154 w 156"/>
                  <a:gd name="T13" fmla="*/ 0 h 100"/>
                  <a:gd name="T14" fmla="*/ 156 w 156"/>
                  <a:gd name="T15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6" h="100">
                    <a:moveTo>
                      <a:pt x="156" y="0"/>
                    </a:moveTo>
                    <a:cubicBezTo>
                      <a:pt x="156" y="33"/>
                      <a:pt x="137" y="69"/>
                      <a:pt x="100" y="85"/>
                    </a:cubicBezTo>
                    <a:cubicBezTo>
                      <a:pt x="63" y="100"/>
                      <a:pt x="23" y="89"/>
                      <a:pt x="0" y="65"/>
                    </a:cubicBezTo>
                    <a:cubicBezTo>
                      <a:pt x="0" y="65"/>
                      <a:pt x="1" y="64"/>
                      <a:pt x="1" y="64"/>
                    </a:cubicBezTo>
                    <a:cubicBezTo>
                      <a:pt x="22" y="43"/>
                      <a:pt x="43" y="22"/>
                      <a:pt x="64" y="2"/>
                    </a:cubicBezTo>
                    <a:cubicBezTo>
                      <a:pt x="64" y="1"/>
                      <a:pt x="65" y="0"/>
                      <a:pt x="66" y="0"/>
                    </a:cubicBezTo>
                    <a:cubicBezTo>
                      <a:pt x="96" y="0"/>
                      <a:pt x="125" y="0"/>
                      <a:pt x="154" y="0"/>
                    </a:cubicBezTo>
                    <a:cubicBezTo>
                      <a:pt x="155" y="0"/>
                      <a:pt x="155" y="0"/>
                      <a:pt x="156" y="0"/>
                    </a:cubicBezTo>
                    <a:close/>
                  </a:path>
                </a:pathLst>
              </a:cu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9" name="Rectangle 36"/>
            <p:cNvSpPr>
              <a:spLocks noChangeArrowheads="1"/>
            </p:cNvSpPr>
            <p:nvPr/>
          </p:nvSpPr>
          <p:spPr bwMode="auto">
            <a:xfrm>
              <a:off x="4282600" y="2962275"/>
              <a:ext cx="115888" cy="4572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Oval 41"/>
            <p:cNvSpPr>
              <a:spLocks noChangeArrowheads="1"/>
            </p:cNvSpPr>
            <p:nvPr/>
          </p:nvSpPr>
          <p:spPr bwMode="auto">
            <a:xfrm>
              <a:off x="4478656" y="3422650"/>
              <a:ext cx="53975" cy="55563"/>
            </a:xfrm>
            <a:prstGeom prst="ellipse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Oval 42"/>
            <p:cNvSpPr>
              <a:spLocks noChangeArrowheads="1"/>
            </p:cNvSpPr>
            <p:nvPr/>
          </p:nvSpPr>
          <p:spPr bwMode="auto">
            <a:xfrm>
              <a:off x="4497706" y="3497263"/>
              <a:ext cx="53975" cy="55563"/>
            </a:xfrm>
            <a:prstGeom prst="ellipse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Oval 43"/>
            <p:cNvSpPr>
              <a:spLocks noChangeArrowheads="1"/>
            </p:cNvSpPr>
            <p:nvPr/>
          </p:nvSpPr>
          <p:spPr bwMode="auto">
            <a:xfrm>
              <a:off x="4531044" y="3571875"/>
              <a:ext cx="55563" cy="57150"/>
            </a:xfrm>
            <a:prstGeom prst="ellipse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Oval 44"/>
            <p:cNvSpPr>
              <a:spLocks noChangeArrowheads="1"/>
            </p:cNvSpPr>
            <p:nvPr/>
          </p:nvSpPr>
          <p:spPr bwMode="auto">
            <a:xfrm>
              <a:off x="4580256" y="3633788"/>
              <a:ext cx="55563" cy="55563"/>
            </a:xfrm>
            <a:prstGeom prst="ellipse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Oval 45"/>
            <p:cNvSpPr>
              <a:spLocks noChangeArrowheads="1"/>
            </p:cNvSpPr>
            <p:nvPr/>
          </p:nvSpPr>
          <p:spPr bwMode="auto">
            <a:xfrm>
              <a:off x="4650106" y="3686175"/>
              <a:ext cx="55563" cy="55563"/>
            </a:xfrm>
            <a:prstGeom prst="ellipse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Oval 46"/>
            <p:cNvSpPr>
              <a:spLocks noChangeArrowheads="1"/>
            </p:cNvSpPr>
            <p:nvPr/>
          </p:nvSpPr>
          <p:spPr bwMode="auto">
            <a:xfrm>
              <a:off x="4731069" y="3725863"/>
              <a:ext cx="55563" cy="55563"/>
            </a:xfrm>
            <a:prstGeom prst="ellipse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361306" y="1200150"/>
            <a:ext cx="1949450" cy="1077913"/>
            <a:chOff x="5361306" y="1200150"/>
            <a:chExt cx="1949450" cy="1077913"/>
          </a:xfrm>
        </p:grpSpPr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5361306" y="1200150"/>
              <a:ext cx="1949450" cy="1077913"/>
            </a:xfrm>
            <a:custGeom>
              <a:avLst/>
              <a:gdLst>
                <a:gd name="T0" fmla="*/ 0 w 1114"/>
                <a:gd name="T1" fmla="*/ 445 h 616"/>
                <a:gd name="T2" fmla="*/ 186 w 1114"/>
                <a:gd name="T3" fmla="*/ 445 h 616"/>
                <a:gd name="T4" fmla="*/ 197 w 1114"/>
                <a:gd name="T5" fmla="*/ 456 h 616"/>
                <a:gd name="T6" fmla="*/ 197 w 1114"/>
                <a:gd name="T7" fmla="*/ 511 h 616"/>
                <a:gd name="T8" fmla="*/ 192 w 1114"/>
                <a:gd name="T9" fmla="*/ 521 h 616"/>
                <a:gd name="T10" fmla="*/ 161 w 1114"/>
                <a:gd name="T11" fmla="*/ 565 h 616"/>
                <a:gd name="T12" fmla="*/ 213 w 1114"/>
                <a:gd name="T13" fmla="*/ 616 h 616"/>
                <a:gd name="T14" fmla="*/ 279 w 1114"/>
                <a:gd name="T15" fmla="*/ 571 h 616"/>
                <a:gd name="T16" fmla="*/ 240 w 1114"/>
                <a:gd name="T17" fmla="*/ 519 h 616"/>
                <a:gd name="T18" fmla="*/ 233 w 1114"/>
                <a:gd name="T19" fmla="*/ 508 h 616"/>
                <a:gd name="T20" fmla="*/ 234 w 1114"/>
                <a:gd name="T21" fmla="*/ 458 h 616"/>
                <a:gd name="T22" fmla="*/ 245 w 1114"/>
                <a:gd name="T23" fmla="*/ 448 h 616"/>
                <a:gd name="T24" fmla="*/ 647 w 1114"/>
                <a:gd name="T25" fmla="*/ 448 h 616"/>
                <a:gd name="T26" fmla="*/ 647 w 1114"/>
                <a:gd name="T27" fmla="*/ 412 h 616"/>
                <a:gd name="T28" fmla="*/ 605 w 1114"/>
                <a:gd name="T29" fmla="*/ 339 h 616"/>
                <a:gd name="T30" fmla="*/ 683 w 1114"/>
                <a:gd name="T31" fmla="*/ 279 h 616"/>
                <a:gd name="T32" fmla="*/ 767 w 1114"/>
                <a:gd name="T33" fmla="*/ 338 h 616"/>
                <a:gd name="T34" fmla="*/ 728 w 1114"/>
                <a:gd name="T35" fmla="*/ 413 h 616"/>
                <a:gd name="T36" fmla="*/ 728 w 1114"/>
                <a:gd name="T37" fmla="*/ 446 h 616"/>
                <a:gd name="T38" fmla="*/ 1114 w 1114"/>
                <a:gd name="T39" fmla="*/ 446 h 616"/>
                <a:gd name="T40" fmla="*/ 952 w 1114"/>
                <a:gd name="T41" fmla="*/ 204 h 616"/>
                <a:gd name="T42" fmla="*/ 460 w 1114"/>
                <a:gd name="T43" fmla="*/ 2 h 616"/>
                <a:gd name="T44" fmla="*/ 0 w 1114"/>
                <a:gd name="T45" fmla="*/ 148 h 616"/>
                <a:gd name="T46" fmla="*/ 0 w 1114"/>
                <a:gd name="T47" fmla="*/ 445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4" h="616">
                  <a:moveTo>
                    <a:pt x="0" y="445"/>
                  </a:moveTo>
                  <a:cubicBezTo>
                    <a:pt x="186" y="445"/>
                    <a:pt x="186" y="445"/>
                    <a:pt x="186" y="445"/>
                  </a:cubicBezTo>
                  <a:cubicBezTo>
                    <a:pt x="192" y="445"/>
                    <a:pt x="197" y="449"/>
                    <a:pt x="197" y="456"/>
                  </a:cubicBezTo>
                  <a:cubicBezTo>
                    <a:pt x="197" y="511"/>
                    <a:pt x="197" y="511"/>
                    <a:pt x="197" y="511"/>
                  </a:cubicBezTo>
                  <a:cubicBezTo>
                    <a:pt x="197" y="515"/>
                    <a:pt x="196" y="519"/>
                    <a:pt x="192" y="521"/>
                  </a:cubicBezTo>
                  <a:cubicBezTo>
                    <a:pt x="184" y="526"/>
                    <a:pt x="161" y="546"/>
                    <a:pt x="161" y="565"/>
                  </a:cubicBezTo>
                  <a:cubicBezTo>
                    <a:pt x="161" y="591"/>
                    <a:pt x="179" y="616"/>
                    <a:pt x="213" y="616"/>
                  </a:cubicBezTo>
                  <a:cubicBezTo>
                    <a:pt x="249" y="616"/>
                    <a:pt x="278" y="597"/>
                    <a:pt x="279" y="571"/>
                  </a:cubicBezTo>
                  <a:cubicBezTo>
                    <a:pt x="280" y="534"/>
                    <a:pt x="240" y="519"/>
                    <a:pt x="240" y="519"/>
                  </a:cubicBezTo>
                  <a:cubicBezTo>
                    <a:pt x="235" y="517"/>
                    <a:pt x="232" y="513"/>
                    <a:pt x="233" y="508"/>
                  </a:cubicBezTo>
                  <a:cubicBezTo>
                    <a:pt x="234" y="458"/>
                    <a:pt x="234" y="458"/>
                    <a:pt x="234" y="458"/>
                  </a:cubicBezTo>
                  <a:cubicBezTo>
                    <a:pt x="234" y="452"/>
                    <a:pt x="239" y="448"/>
                    <a:pt x="245" y="448"/>
                  </a:cubicBezTo>
                  <a:cubicBezTo>
                    <a:pt x="647" y="448"/>
                    <a:pt x="647" y="448"/>
                    <a:pt x="647" y="448"/>
                  </a:cubicBezTo>
                  <a:cubicBezTo>
                    <a:pt x="647" y="412"/>
                    <a:pt x="647" y="412"/>
                    <a:pt x="647" y="412"/>
                  </a:cubicBezTo>
                  <a:cubicBezTo>
                    <a:pt x="634" y="404"/>
                    <a:pt x="605" y="380"/>
                    <a:pt x="605" y="339"/>
                  </a:cubicBezTo>
                  <a:cubicBezTo>
                    <a:pt x="605" y="298"/>
                    <a:pt x="646" y="279"/>
                    <a:pt x="683" y="279"/>
                  </a:cubicBezTo>
                  <a:cubicBezTo>
                    <a:pt x="722" y="279"/>
                    <a:pt x="767" y="294"/>
                    <a:pt x="767" y="338"/>
                  </a:cubicBezTo>
                  <a:cubicBezTo>
                    <a:pt x="767" y="378"/>
                    <a:pt x="739" y="404"/>
                    <a:pt x="728" y="413"/>
                  </a:cubicBezTo>
                  <a:cubicBezTo>
                    <a:pt x="728" y="446"/>
                    <a:pt x="728" y="446"/>
                    <a:pt x="728" y="446"/>
                  </a:cubicBezTo>
                  <a:cubicBezTo>
                    <a:pt x="1114" y="446"/>
                    <a:pt x="1114" y="446"/>
                    <a:pt x="1114" y="446"/>
                  </a:cubicBezTo>
                  <a:cubicBezTo>
                    <a:pt x="1078" y="356"/>
                    <a:pt x="1025" y="265"/>
                    <a:pt x="952" y="204"/>
                  </a:cubicBezTo>
                  <a:cubicBezTo>
                    <a:pt x="809" y="83"/>
                    <a:pt x="677" y="5"/>
                    <a:pt x="460" y="2"/>
                  </a:cubicBezTo>
                  <a:cubicBezTo>
                    <a:pt x="326" y="0"/>
                    <a:pt x="149" y="37"/>
                    <a:pt x="0" y="148"/>
                  </a:cubicBezTo>
                  <a:lnTo>
                    <a:pt x="0" y="445"/>
                  </a:ln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5556569" y="1358900"/>
              <a:ext cx="403225" cy="246063"/>
            </a:xfrm>
            <a:custGeom>
              <a:avLst/>
              <a:gdLst>
                <a:gd name="T0" fmla="*/ 31 w 230"/>
                <a:gd name="T1" fmla="*/ 62 h 140"/>
                <a:gd name="T2" fmla="*/ 1 w 230"/>
                <a:gd name="T3" fmla="*/ 92 h 140"/>
                <a:gd name="T4" fmla="*/ 39 w 230"/>
                <a:gd name="T5" fmla="*/ 140 h 140"/>
                <a:gd name="T6" fmla="*/ 191 w 230"/>
                <a:gd name="T7" fmla="*/ 140 h 140"/>
                <a:gd name="T8" fmla="*/ 229 w 230"/>
                <a:gd name="T9" fmla="*/ 92 h 140"/>
                <a:gd name="T10" fmla="*/ 173 w 230"/>
                <a:gd name="T11" fmla="*/ 40 h 140"/>
                <a:gd name="T12" fmla="*/ 121 w 230"/>
                <a:gd name="T13" fmla="*/ 2 h 140"/>
                <a:gd name="T14" fmla="*/ 71 w 230"/>
                <a:gd name="T15" fmla="*/ 35 h 140"/>
                <a:gd name="T16" fmla="*/ 38 w 230"/>
                <a:gd name="T17" fmla="*/ 38 h 140"/>
                <a:gd name="T18" fmla="*/ 31 w 230"/>
                <a:gd name="T19" fmla="*/ 6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0" h="140">
                  <a:moveTo>
                    <a:pt x="31" y="62"/>
                  </a:moveTo>
                  <a:cubicBezTo>
                    <a:pt x="31" y="62"/>
                    <a:pt x="3" y="70"/>
                    <a:pt x="1" y="92"/>
                  </a:cubicBezTo>
                  <a:cubicBezTo>
                    <a:pt x="0" y="115"/>
                    <a:pt x="19" y="140"/>
                    <a:pt x="39" y="140"/>
                  </a:cubicBezTo>
                  <a:cubicBezTo>
                    <a:pt x="60" y="140"/>
                    <a:pt x="179" y="140"/>
                    <a:pt x="191" y="140"/>
                  </a:cubicBezTo>
                  <a:cubicBezTo>
                    <a:pt x="202" y="140"/>
                    <a:pt x="230" y="118"/>
                    <a:pt x="229" y="92"/>
                  </a:cubicBezTo>
                  <a:cubicBezTo>
                    <a:pt x="227" y="49"/>
                    <a:pt x="173" y="40"/>
                    <a:pt x="173" y="40"/>
                  </a:cubicBezTo>
                  <a:cubicBezTo>
                    <a:pt x="173" y="40"/>
                    <a:pt x="173" y="0"/>
                    <a:pt x="121" y="2"/>
                  </a:cubicBezTo>
                  <a:cubicBezTo>
                    <a:pt x="76" y="3"/>
                    <a:pt x="71" y="35"/>
                    <a:pt x="71" y="35"/>
                  </a:cubicBezTo>
                  <a:cubicBezTo>
                    <a:pt x="71" y="35"/>
                    <a:pt x="53" y="26"/>
                    <a:pt x="38" y="38"/>
                  </a:cubicBezTo>
                  <a:cubicBezTo>
                    <a:pt x="23" y="49"/>
                    <a:pt x="31" y="62"/>
                    <a:pt x="31" y="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5"/>
            <p:cNvSpPr>
              <a:spLocks/>
            </p:cNvSpPr>
            <p:nvPr/>
          </p:nvSpPr>
          <p:spPr bwMode="auto">
            <a:xfrm>
              <a:off x="5450206" y="1668463"/>
              <a:ext cx="69850" cy="95250"/>
            </a:xfrm>
            <a:custGeom>
              <a:avLst/>
              <a:gdLst>
                <a:gd name="T0" fmla="*/ 20 w 40"/>
                <a:gd name="T1" fmla="*/ 55 h 55"/>
                <a:gd name="T2" fmla="*/ 5 w 40"/>
                <a:gd name="T3" fmla="*/ 49 h 55"/>
                <a:gd name="T4" fmla="*/ 0 w 40"/>
                <a:gd name="T5" fmla="*/ 27 h 55"/>
                <a:gd name="T6" fmla="*/ 5 w 40"/>
                <a:gd name="T7" fmla="*/ 6 h 55"/>
                <a:gd name="T8" fmla="*/ 20 w 40"/>
                <a:gd name="T9" fmla="*/ 0 h 55"/>
                <a:gd name="T10" fmla="*/ 40 w 40"/>
                <a:gd name="T11" fmla="*/ 17 h 55"/>
                <a:gd name="T12" fmla="*/ 29 w 40"/>
                <a:gd name="T13" fmla="*/ 17 h 55"/>
                <a:gd name="T14" fmla="*/ 20 w 40"/>
                <a:gd name="T15" fmla="*/ 9 h 55"/>
                <a:gd name="T16" fmla="*/ 13 w 40"/>
                <a:gd name="T17" fmla="*/ 12 h 55"/>
                <a:gd name="T18" fmla="*/ 10 w 40"/>
                <a:gd name="T19" fmla="*/ 27 h 55"/>
                <a:gd name="T20" fmla="*/ 13 w 40"/>
                <a:gd name="T21" fmla="*/ 43 h 55"/>
                <a:gd name="T22" fmla="*/ 20 w 40"/>
                <a:gd name="T23" fmla="*/ 45 h 55"/>
                <a:gd name="T24" fmla="*/ 29 w 40"/>
                <a:gd name="T25" fmla="*/ 38 h 55"/>
                <a:gd name="T26" fmla="*/ 40 w 40"/>
                <a:gd name="T27" fmla="*/ 38 h 55"/>
                <a:gd name="T28" fmla="*/ 20 w 40"/>
                <a:gd name="T2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" h="55">
                  <a:moveTo>
                    <a:pt x="20" y="55"/>
                  </a:moveTo>
                  <a:cubicBezTo>
                    <a:pt x="14" y="55"/>
                    <a:pt x="9" y="53"/>
                    <a:pt x="5" y="49"/>
                  </a:cubicBezTo>
                  <a:cubicBezTo>
                    <a:pt x="0" y="43"/>
                    <a:pt x="0" y="37"/>
                    <a:pt x="0" y="27"/>
                  </a:cubicBezTo>
                  <a:cubicBezTo>
                    <a:pt x="0" y="18"/>
                    <a:pt x="0" y="11"/>
                    <a:pt x="5" y="6"/>
                  </a:cubicBezTo>
                  <a:cubicBezTo>
                    <a:pt x="9" y="2"/>
                    <a:pt x="14" y="0"/>
                    <a:pt x="20" y="0"/>
                  </a:cubicBezTo>
                  <a:cubicBezTo>
                    <a:pt x="30" y="0"/>
                    <a:pt x="38" y="6"/>
                    <a:pt x="40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8" y="13"/>
                    <a:pt x="25" y="9"/>
                    <a:pt x="20" y="9"/>
                  </a:cubicBezTo>
                  <a:cubicBezTo>
                    <a:pt x="17" y="9"/>
                    <a:pt x="15" y="10"/>
                    <a:pt x="13" y="12"/>
                  </a:cubicBezTo>
                  <a:cubicBezTo>
                    <a:pt x="11" y="14"/>
                    <a:pt x="10" y="17"/>
                    <a:pt x="10" y="27"/>
                  </a:cubicBezTo>
                  <a:cubicBezTo>
                    <a:pt x="10" y="38"/>
                    <a:pt x="11" y="40"/>
                    <a:pt x="13" y="43"/>
                  </a:cubicBezTo>
                  <a:cubicBezTo>
                    <a:pt x="15" y="44"/>
                    <a:pt x="17" y="45"/>
                    <a:pt x="20" y="45"/>
                  </a:cubicBezTo>
                  <a:cubicBezTo>
                    <a:pt x="25" y="45"/>
                    <a:pt x="28" y="42"/>
                    <a:pt x="29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38" y="49"/>
                    <a:pt x="30" y="55"/>
                    <a:pt x="20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66"/>
            <p:cNvSpPr>
              <a:spLocks noEditPoints="1"/>
            </p:cNvSpPr>
            <p:nvPr/>
          </p:nvSpPr>
          <p:spPr bwMode="auto">
            <a:xfrm>
              <a:off x="5535931" y="1668463"/>
              <a:ext cx="71438" cy="93663"/>
            </a:xfrm>
            <a:custGeom>
              <a:avLst/>
              <a:gdLst>
                <a:gd name="T0" fmla="*/ 29 w 41"/>
                <a:gd name="T1" fmla="*/ 54 h 54"/>
                <a:gd name="T2" fmla="*/ 18 w 41"/>
                <a:gd name="T3" fmla="*/ 33 h 54"/>
                <a:gd name="T4" fmla="*/ 10 w 41"/>
                <a:gd name="T5" fmla="*/ 33 h 54"/>
                <a:gd name="T6" fmla="*/ 10 w 41"/>
                <a:gd name="T7" fmla="*/ 54 h 54"/>
                <a:gd name="T8" fmla="*/ 0 w 41"/>
                <a:gd name="T9" fmla="*/ 54 h 54"/>
                <a:gd name="T10" fmla="*/ 0 w 41"/>
                <a:gd name="T11" fmla="*/ 0 h 54"/>
                <a:gd name="T12" fmla="*/ 21 w 41"/>
                <a:gd name="T13" fmla="*/ 0 h 54"/>
                <a:gd name="T14" fmla="*/ 39 w 41"/>
                <a:gd name="T15" fmla="*/ 17 h 54"/>
                <a:gd name="T16" fmla="*/ 29 w 41"/>
                <a:gd name="T17" fmla="*/ 31 h 54"/>
                <a:gd name="T18" fmla="*/ 41 w 41"/>
                <a:gd name="T19" fmla="*/ 54 h 54"/>
                <a:gd name="T20" fmla="*/ 29 w 41"/>
                <a:gd name="T21" fmla="*/ 54 h 54"/>
                <a:gd name="T22" fmla="*/ 20 w 41"/>
                <a:gd name="T23" fmla="*/ 10 h 54"/>
                <a:gd name="T24" fmla="*/ 10 w 41"/>
                <a:gd name="T25" fmla="*/ 10 h 54"/>
                <a:gd name="T26" fmla="*/ 10 w 41"/>
                <a:gd name="T27" fmla="*/ 24 h 54"/>
                <a:gd name="T28" fmla="*/ 20 w 41"/>
                <a:gd name="T29" fmla="*/ 24 h 54"/>
                <a:gd name="T30" fmla="*/ 28 w 41"/>
                <a:gd name="T31" fmla="*/ 17 h 54"/>
                <a:gd name="T32" fmla="*/ 20 w 41"/>
                <a:gd name="T33" fmla="*/ 1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" h="54">
                  <a:moveTo>
                    <a:pt x="29" y="54"/>
                  </a:moveTo>
                  <a:cubicBezTo>
                    <a:pt x="18" y="33"/>
                    <a:pt x="18" y="33"/>
                    <a:pt x="18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32" y="0"/>
                    <a:pt x="39" y="8"/>
                    <a:pt x="39" y="17"/>
                  </a:cubicBezTo>
                  <a:cubicBezTo>
                    <a:pt x="39" y="24"/>
                    <a:pt x="34" y="29"/>
                    <a:pt x="29" y="31"/>
                  </a:cubicBezTo>
                  <a:cubicBezTo>
                    <a:pt x="41" y="54"/>
                    <a:pt x="41" y="54"/>
                    <a:pt x="41" y="54"/>
                  </a:cubicBezTo>
                  <a:lnTo>
                    <a:pt x="29" y="54"/>
                  </a:lnTo>
                  <a:close/>
                  <a:moveTo>
                    <a:pt x="20" y="10"/>
                  </a:moveTo>
                  <a:cubicBezTo>
                    <a:pt x="10" y="10"/>
                    <a:pt x="10" y="10"/>
                    <a:pt x="10" y="10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5" y="24"/>
                    <a:pt x="28" y="21"/>
                    <a:pt x="28" y="17"/>
                  </a:cubicBezTo>
                  <a:cubicBezTo>
                    <a:pt x="28" y="13"/>
                    <a:pt x="25" y="10"/>
                    <a:pt x="20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67"/>
            <p:cNvSpPr>
              <a:spLocks/>
            </p:cNvSpPr>
            <p:nvPr/>
          </p:nvSpPr>
          <p:spPr bwMode="auto">
            <a:xfrm>
              <a:off x="5623244" y="1668463"/>
              <a:ext cx="61913" cy="93663"/>
            </a:xfrm>
            <a:custGeom>
              <a:avLst/>
              <a:gdLst>
                <a:gd name="T0" fmla="*/ 0 w 39"/>
                <a:gd name="T1" fmla="*/ 59 h 59"/>
                <a:gd name="T2" fmla="*/ 0 w 39"/>
                <a:gd name="T3" fmla="*/ 0 h 59"/>
                <a:gd name="T4" fmla="*/ 39 w 39"/>
                <a:gd name="T5" fmla="*/ 0 h 59"/>
                <a:gd name="T6" fmla="*/ 39 w 39"/>
                <a:gd name="T7" fmla="*/ 11 h 59"/>
                <a:gd name="T8" fmla="*/ 11 w 39"/>
                <a:gd name="T9" fmla="*/ 11 h 59"/>
                <a:gd name="T10" fmla="*/ 11 w 39"/>
                <a:gd name="T11" fmla="*/ 24 h 59"/>
                <a:gd name="T12" fmla="*/ 35 w 39"/>
                <a:gd name="T13" fmla="*/ 24 h 59"/>
                <a:gd name="T14" fmla="*/ 35 w 39"/>
                <a:gd name="T15" fmla="*/ 35 h 59"/>
                <a:gd name="T16" fmla="*/ 11 w 39"/>
                <a:gd name="T17" fmla="*/ 35 h 59"/>
                <a:gd name="T18" fmla="*/ 11 w 39"/>
                <a:gd name="T19" fmla="*/ 49 h 59"/>
                <a:gd name="T20" fmla="*/ 39 w 39"/>
                <a:gd name="T21" fmla="*/ 49 h 59"/>
                <a:gd name="T22" fmla="*/ 39 w 39"/>
                <a:gd name="T23" fmla="*/ 59 h 59"/>
                <a:gd name="T24" fmla="*/ 0 w 39"/>
                <a:gd name="T2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59">
                  <a:moveTo>
                    <a:pt x="0" y="59"/>
                  </a:moveTo>
                  <a:lnTo>
                    <a:pt x="0" y="0"/>
                  </a:lnTo>
                  <a:lnTo>
                    <a:pt x="39" y="0"/>
                  </a:lnTo>
                  <a:lnTo>
                    <a:pt x="39" y="11"/>
                  </a:lnTo>
                  <a:lnTo>
                    <a:pt x="11" y="11"/>
                  </a:lnTo>
                  <a:lnTo>
                    <a:pt x="11" y="24"/>
                  </a:lnTo>
                  <a:lnTo>
                    <a:pt x="35" y="24"/>
                  </a:lnTo>
                  <a:lnTo>
                    <a:pt x="35" y="35"/>
                  </a:lnTo>
                  <a:lnTo>
                    <a:pt x="11" y="35"/>
                  </a:lnTo>
                  <a:lnTo>
                    <a:pt x="11" y="49"/>
                  </a:lnTo>
                  <a:lnTo>
                    <a:pt x="39" y="49"/>
                  </a:lnTo>
                  <a:lnTo>
                    <a:pt x="39" y="59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68"/>
            <p:cNvSpPr>
              <a:spLocks noEditPoints="1"/>
            </p:cNvSpPr>
            <p:nvPr/>
          </p:nvSpPr>
          <p:spPr bwMode="auto">
            <a:xfrm>
              <a:off x="5693094" y="1668463"/>
              <a:ext cx="84138" cy="93663"/>
            </a:xfrm>
            <a:custGeom>
              <a:avLst/>
              <a:gdLst>
                <a:gd name="T0" fmla="*/ 41 w 53"/>
                <a:gd name="T1" fmla="*/ 59 h 59"/>
                <a:gd name="T2" fmla="*/ 37 w 53"/>
                <a:gd name="T3" fmla="*/ 49 h 59"/>
                <a:gd name="T4" fmla="*/ 16 w 53"/>
                <a:gd name="T5" fmla="*/ 49 h 59"/>
                <a:gd name="T6" fmla="*/ 12 w 53"/>
                <a:gd name="T7" fmla="*/ 59 h 59"/>
                <a:gd name="T8" fmla="*/ 0 w 53"/>
                <a:gd name="T9" fmla="*/ 59 h 59"/>
                <a:gd name="T10" fmla="*/ 22 w 53"/>
                <a:gd name="T11" fmla="*/ 0 h 59"/>
                <a:gd name="T12" fmla="*/ 31 w 53"/>
                <a:gd name="T13" fmla="*/ 0 h 59"/>
                <a:gd name="T14" fmla="*/ 53 w 53"/>
                <a:gd name="T15" fmla="*/ 59 h 59"/>
                <a:gd name="T16" fmla="*/ 41 w 53"/>
                <a:gd name="T17" fmla="*/ 59 h 59"/>
                <a:gd name="T18" fmla="*/ 27 w 53"/>
                <a:gd name="T19" fmla="*/ 17 h 59"/>
                <a:gd name="T20" fmla="*/ 19 w 53"/>
                <a:gd name="T21" fmla="*/ 39 h 59"/>
                <a:gd name="T22" fmla="*/ 34 w 53"/>
                <a:gd name="T23" fmla="*/ 39 h 59"/>
                <a:gd name="T24" fmla="*/ 27 w 53"/>
                <a:gd name="T25" fmla="*/ 1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59">
                  <a:moveTo>
                    <a:pt x="41" y="59"/>
                  </a:moveTo>
                  <a:lnTo>
                    <a:pt x="37" y="49"/>
                  </a:lnTo>
                  <a:lnTo>
                    <a:pt x="16" y="49"/>
                  </a:lnTo>
                  <a:lnTo>
                    <a:pt x="12" y="59"/>
                  </a:lnTo>
                  <a:lnTo>
                    <a:pt x="0" y="59"/>
                  </a:lnTo>
                  <a:lnTo>
                    <a:pt x="22" y="0"/>
                  </a:lnTo>
                  <a:lnTo>
                    <a:pt x="31" y="0"/>
                  </a:lnTo>
                  <a:lnTo>
                    <a:pt x="53" y="59"/>
                  </a:lnTo>
                  <a:lnTo>
                    <a:pt x="41" y="59"/>
                  </a:lnTo>
                  <a:close/>
                  <a:moveTo>
                    <a:pt x="27" y="17"/>
                  </a:moveTo>
                  <a:lnTo>
                    <a:pt x="19" y="39"/>
                  </a:lnTo>
                  <a:lnTo>
                    <a:pt x="34" y="39"/>
                  </a:lnTo>
                  <a:lnTo>
                    <a:pt x="2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69"/>
            <p:cNvSpPr>
              <a:spLocks/>
            </p:cNvSpPr>
            <p:nvPr/>
          </p:nvSpPr>
          <p:spPr bwMode="auto">
            <a:xfrm>
              <a:off x="5774056" y="1668463"/>
              <a:ext cx="68263" cy="93663"/>
            </a:xfrm>
            <a:custGeom>
              <a:avLst/>
              <a:gdLst>
                <a:gd name="T0" fmla="*/ 27 w 43"/>
                <a:gd name="T1" fmla="*/ 11 h 59"/>
                <a:gd name="T2" fmla="*/ 27 w 43"/>
                <a:gd name="T3" fmla="*/ 59 h 59"/>
                <a:gd name="T4" fmla="*/ 15 w 43"/>
                <a:gd name="T5" fmla="*/ 59 h 59"/>
                <a:gd name="T6" fmla="*/ 15 w 43"/>
                <a:gd name="T7" fmla="*/ 11 h 59"/>
                <a:gd name="T8" fmla="*/ 0 w 43"/>
                <a:gd name="T9" fmla="*/ 11 h 59"/>
                <a:gd name="T10" fmla="*/ 0 w 43"/>
                <a:gd name="T11" fmla="*/ 0 h 59"/>
                <a:gd name="T12" fmla="*/ 43 w 43"/>
                <a:gd name="T13" fmla="*/ 0 h 59"/>
                <a:gd name="T14" fmla="*/ 43 w 43"/>
                <a:gd name="T15" fmla="*/ 11 h 59"/>
                <a:gd name="T16" fmla="*/ 27 w 43"/>
                <a:gd name="T17" fmla="*/ 1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59">
                  <a:moveTo>
                    <a:pt x="27" y="11"/>
                  </a:moveTo>
                  <a:lnTo>
                    <a:pt x="27" y="59"/>
                  </a:lnTo>
                  <a:lnTo>
                    <a:pt x="15" y="59"/>
                  </a:lnTo>
                  <a:lnTo>
                    <a:pt x="15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43" y="0"/>
                  </a:lnTo>
                  <a:lnTo>
                    <a:pt x="43" y="11"/>
                  </a:lnTo>
                  <a:lnTo>
                    <a:pt x="27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Rectangle 70"/>
            <p:cNvSpPr>
              <a:spLocks noChangeArrowheads="1"/>
            </p:cNvSpPr>
            <p:nvPr/>
          </p:nvSpPr>
          <p:spPr bwMode="auto">
            <a:xfrm>
              <a:off x="5856606" y="1668463"/>
              <a:ext cx="19050" cy="936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71"/>
            <p:cNvSpPr>
              <a:spLocks/>
            </p:cNvSpPr>
            <p:nvPr/>
          </p:nvSpPr>
          <p:spPr bwMode="auto">
            <a:xfrm>
              <a:off x="5885181" y="1668463"/>
              <a:ext cx="77788" cy="93663"/>
            </a:xfrm>
            <a:custGeom>
              <a:avLst/>
              <a:gdLst>
                <a:gd name="T0" fmla="*/ 29 w 49"/>
                <a:gd name="T1" fmla="*/ 59 h 59"/>
                <a:gd name="T2" fmla="*/ 20 w 49"/>
                <a:gd name="T3" fmla="*/ 59 h 59"/>
                <a:gd name="T4" fmla="*/ 0 w 49"/>
                <a:gd name="T5" fmla="*/ 0 h 59"/>
                <a:gd name="T6" fmla="*/ 13 w 49"/>
                <a:gd name="T7" fmla="*/ 0 h 59"/>
                <a:gd name="T8" fmla="*/ 25 w 49"/>
                <a:gd name="T9" fmla="*/ 39 h 59"/>
                <a:gd name="T10" fmla="*/ 37 w 49"/>
                <a:gd name="T11" fmla="*/ 0 h 59"/>
                <a:gd name="T12" fmla="*/ 49 w 49"/>
                <a:gd name="T13" fmla="*/ 0 h 59"/>
                <a:gd name="T14" fmla="*/ 29 w 49"/>
                <a:gd name="T1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59">
                  <a:moveTo>
                    <a:pt x="29" y="59"/>
                  </a:moveTo>
                  <a:lnTo>
                    <a:pt x="20" y="59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5" y="39"/>
                  </a:lnTo>
                  <a:lnTo>
                    <a:pt x="37" y="0"/>
                  </a:lnTo>
                  <a:lnTo>
                    <a:pt x="49" y="0"/>
                  </a:lnTo>
                  <a:lnTo>
                    <a:pt x="29" y="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72"/>
            <p:cNvSpPr>
              <a:spLocks/>
            </p:cNvSpPr>
            <p:nvPr/>
          </p:nvSpPr>
          <p:spPr bwMode="auto">
            <a:xfrm>
              <a:off x="5975669" y="1668463"/>
              <a:ext cx="61913" cy="93663"/>
            </a:xfrm>
            <a:custGeom>
              <a:avLst/>
              <a:gdLst>
                <a:gd name="T0" fmla="*/ 0 w 39"/>
                <a:gd name="T1" fmla="*/ 59 h 59"/>
                <a:gd name="T2" fmla="*/ 0 w 39"/>
                <a:gd name="T3" fmla="*/ 0 h 59"/>
                <a:gd name="T4" fmla="*/ 39 w 39"/>
                <a:gd name="T5" fmla="*/ 0 h 59"/>
                <a:gd name="T6" fmla="*/ 39 w 39"/>
                <a:gd name="T7" fmla="*/ 11 h 59"/>
                <a:gd name="T8" fmla="*/ 11 w 39"/>
                <a:gd name="T9" fmla="*/ 11 h 59"/>
                <a:gd name="T10" fmla="*/ 11 w 39"/>
                <a:gd name="T11" fmla="*/ 24 h 59"/>
                <a:gd name="T12" fmla="*/ 35 w 39"/>
                <a:gd name="T13" fmla="*/ 24 h 59"/>
                <a:gd name="T14" fmla="*/ 35 w 39"/>
                <a:gd name="T15" fmla="*/ 35 h 59"/>
                <a:gd name="T16" fmla="*/ 11 w 39"/>
                <a:gd name="T17" fmla="*/ 35 h 59"/>
                <a:gd name="T18" fmla="*/ 11 w 39"/>
                <a:gd name="T19" fmla="*/ 49 h 59"/>
                <a:gd name="T20" fmla="*/ 39 w 39"/>
                <a:gd name="T21" fmla="*/ 49 h 59"/>
                <a:gd name="T22" fmla="*/ 39 w 39"/>
                <a:gd name="T23" fmla="*/ 59 h 59"/>
                <a:gd name="T24" fmla="*/ 0 w 39"/>
                <a:gd name="T2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59">
                  <a:moveTo>
                    <a:pt x="0" y="59"/>
                  </a:moveTo>
                  <a:lnTo>
                    <a:pt x="0" y="0"/>
                  </a:lnTo>
                  <a:lnTo>
                    <a:pt x="39" y="0"/>
                  </a:lnTo>
                  <a:lnTo>
                    <a:pt x="39" y="11"/>
                  </a:lnTo>
                  <a:lnTo>
                    <a:pt x="11" y="11"/>
                  </a:lnTo>
                  <a:lnTo>
                    <a:pt x="11" y="24"/>
                  </a:lnTo>
                  <a:lnTo>
                    <a:pt x="35" y="24"/>
                  </a:lnTo>
                  <a:lnTo>
                    <a:pt x="35" y="35"/>
                  </a:lnTo>
                  <a:lnTo>
                    <a:pt x="11" y="35"/>
                  </a:lnTo>
                  <a:lnTo>
                    <a:pt x="11" y="49"/>
                  </a:lnTo>
                  <a:lnTo>
                    <a:pt x="39" y="49"/>
                  </a:lnTo>
                  <a:lnTo>
                    <a:pt x="39" y="59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7150419" y="1486696"/>
            <a:ext cx="1452562" cy="2175667"/>
            <a:chOff x="7150419" y="1486696"/>
            <a:chExt cx="1452562" cy="2175667"/>
          </a:xfrm>
        </p:grpSpPr>
        <p:grpSp>
          <p:nvGrpSpPr>
            <p:cNvPr id="81" name="组合 80"/>
            <p:cNvGrpSpPr/>
            <p:nvPr/>
          </p:nvGrpSpPr>
          <p:grpSpPr>
            <a:xfrm>
              <a:off x="7150419" y="1952625"/>
              <a:ext cx="1295400" cy="1709738"/>
              <a:chOff x="7150419" y="1952625"/>
              <a:chExt cx="1295400" cy="1709738"/>
            </a:xfrm>
          </p:grpSpPr>
          <p:sp>
            <p:nvSpPr>
              <p:cNvPr id="26" name="Freeform 23"/>
              <p:cNvSpPr>
                <a:spLocks/>
              </p:cNvSpPr>
              <p:nvPr/>
            </p:nvSpPr>
            <p:spPr bwMode="auto">
              <a:xfrm>
                <a:off x="8042594" y="2541588"/>
                <a:ext cx="223838" cy="252413"/>
              </a:xfrm>
              <a:custGeom>
                <a:avLst/>
                <a:gdLst>
                  <a:gd name="T0" fmla="*/ 106 w 128"/>
                  <a:gd name="T1" fmla="*/ 144 h 144"/>
                  <a:gd name="T2" fmla="*/ 12 w 128"/>
                  <a:gd name="T3" fmla="*/ 144 h 144"/>
                  <a:gd name="T4" fmla="*/ 12 w 128"/>
                  <a:gd name="T5" fmla="*/ 14 h 144"/>
                  <a:gd name="T6" fmla="*/ 0 w 128"/>
                  <a:gd name="T7" fmla="*/ 14 h 144"/>
                  <a:gd name="T8" fmla="*/ 0 w 128"/>
                  <a:gd name="T9" fmla="*/ 0 h 144"/>
                  <a:gd name="T10" fmla="*/ 128 w 128"/>
                  <a:gd name="T11" fmla="*/ 0 h 144"/>
                  <a:gd name="T12" fmla="*/ 128 w 128"/>
                  <a:gd name="T13" fmla="*/ 14 h 144"/>
                  <a:gd name="T14" fmla="*/ 106 w 128"/>
                  <a:gd name="T15" fmla="*/ 14 h 144"/>
                  <a:gd name="T16" fmla="*/ 106 w 128"/>
                  <a:gd name="T17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44">
                    <a:moveTo>
                      <a:pt x="106" y="144"/>
                    </a:moveTo>
                    <a:cubicBezTo>
                      <a:pt x="74" y="144"/>
                      <a:pt x="43" y="144"/>
                      <a:pt x="12" y="144"/>
                    </a:cubicBezTo>
                    <a:cubicBezTo>
                      <a:pt x="12" y="100"/>
                      <a:pt x="12" y="57"/>
                      <a:pt x="12" y="14"/>
                    </a:cubicBezTo>
                    <a:cubicBezTo>
                      <a:pt x="8" y="14"/>
                      <a:pt x="4" y="14"/>
                      <a:pt x="0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43" y="0"/>
                      <a:pt x="85" y="0"/>
                      <a:pt x="128" y="0"/>
                    </a:cubicBezTo>
                    <a:cubicBezTo>
                      <a:pt x="128" y="4"/>
                      <a:pt x="128" y="9"/>
                      <a:pt x="128" y="14"/>
                    </a:cubicBezTo>
                    <a:cubicBezTo>
                      <a:pt x="121" y="14"/>
                      <a:pt x="114" y="14"/>
                      <a:pt x="106" y="14"/>
                    </a:cubicBezTo>
                    <a:cubicBezTo>
                      <a:pt x="106" y="57"/>
                      <a:pt x="106" y="100"/>
                      <a:pt x="106" y="144"/>
                    </a:cubicBezTo>
                    <a:close/>
                  </a:path>
                </a:pathLst>
              </a:custGeom>
              <a:solidFill>
                <a:srgbClr val="F4AB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24"/>
              <p:cNvSpPr>
                <a:spLocks/>
              </p:cNvSpPr>
              <p:nvPr/>
            </p:nvSpPr>
            <p:spPr bwMode="auto">
              <a:xfrm>
                <a:off x="8190231" y="2424113"/>
                <a:ext cx="228600" cy="369888"/>
              </a:xfrm>
              <a:custGeom>
                <a:avLst/>
                <a:gdLst>
                  <a:gd name="T0" fmla="*/ 0 w 131"/>
                  <a:gd name="T1" fmla="*/ 19 h 211"/>
                  <a:gd name="T2" fmla="*/ 18 w 131"/>
                  <a:gd name="T3" fmla="*/ 0 h 211"/>
                  <a:gd name="T4" fmla="*/ 51 w 131"/>
                  <a:gd name="T5" fmla="*/ 30 h 211"/>
                  <a:gd name="T6" fmla="*/ 48 w 131"/>
                  <a:gd name="T7" fmla="*/ 33 h 211"/>
                  <a:gd name="T8" fmla="*/ 50 w 131"/>
                  <a:gd name="T9" fmla="*/ 36 h 211"/>
                  <a:gd name="T10" fmla="*/ 46 w 131"/>
                  <a:gd name="T11" fmla="*/ 39 h 211"/>
                  <a:gd name="T12" fmla="*/ 60 w 131"/>
                  <a:gd name="T13" fmla="*/ 41 h 211"/>
                  <a:gd name="T14" fmla="*/ 89 w 131"/>
                  <a:gd name="T15" fmla="*/ 35 h 211"/>
                  <a:gd name="T16" fmla="*/ 96 w 131"/>
                  <a:gd name="T17" fmla="*/ 26 h 211"/>
                  <a:gd name="T18" fmla="*/ 115 w 131"/>
                  <a:gd name="T19" fmla="*/ 15 h 211"/>
                  <a:gd name="T20" fmla="*/ 131 w 131"/>
                  <a:gd name="T21" fmla="*/ 30 h 211"/>
                  <a:gd name="T22" fmla="*/ 131 w 131"/>
                  <a:gd name="T23" fmla="*/ 33 h 211"/>
                  <a:gd name="T24" fmla="*/ 122 w 131"/>
                  <a:gd name="T25" fmla="*/ 109 h 211"/>
                  <a:gd name="T26" fmla="*/ 119 w 131"/>
                  <a:gd name="T27" fmla="*/ 122 h 211"/>
                  <a:gd name="T28" fmla="*/ 110 w 131"/>
                  <a:gd name="T29" fmla="*/ 132 h 211"/>
                  <a:gd name="T30" fmla="*/ 57 w 131"/>
                  <a:gd name="T31" fmla="*/ 140 h 211"/>
                  <a:gd name="T32" fmla="*/ 56 w 131"/>
                  <a:gd name="T33" fmla="*/ 140 h 211"/>
                  <a:gd name="T34" fmla="*/ 55 w 131"/>
                  <a:gd name="T35" fmla="*/ 140 h 211"/>
                  <a:gd name="T36" fmla="*/ 55 w 131"/>
                  <a:gd name="T37" fmla="*/ 145 h 211"/>
                  <a:gd name="T38" fmla="*/ 55 w 131"/>
                  <a:gd name="T39" fmla="*/ 195 h 211"/>
                  <a:gd name="T40" fmla="*/ 46 w 131"/>
                  <a:gd name="T41" fmla="*/ 209 h 211"/>
                  <a:gd name="T42" fmla="*/ 31 w 131"/>
                  <a:gd name="T43" fmla="*/ 200 h 211"/>
                  <a:gd name="T44" fmla="*/ 29 w 131"/>
                  <a:gd name="T45" fmla="*/ 170 h 211"/>
                  <a:gd name="T46" fmla="*/ 31 w 131"/>
                  <a:gd name="T47" fmla="*/ 138 h 211"/>
                  <a:gd name="T48" fmla="*/ 34 w 131"/>
                  <a:gd name="T49" fmla="*/ 130 h 211"/>
                  <a:gd name="T50" fmla="*/ 52 w 131"/>
                  <a:gd name="T51" fmla="*/ 116 h 211"/>
                  <a:gd name="T52" fmla="*/ 80 w 131"/>
                  <a:gd name="T53" fmla="*/ 111 h 211"/>
                  <a:gd name="T54" fmla="*/ 85 w 131"/>
                  <a:gd name="T55" fmla="*/ 107 h 211"/>
                  <a:gd name="T56" fmla="*/ 92 w 131"/>
                  <a:gd name="T57" fmla="*/ 62 h 211"/>
                  <a:gd name="T58" fmla="*/ 92 w 131"/>
                  <a:gd name="T59" fmla="*/ 60 h 211"/>
                  <a:gd name="T60" fmla="*/ 82 w 131"/>
                  <a:gd name="T61" fmla="*/ 63 h 211"/>
                  <a:gd name="T62" fmla="*/ 53 w 131"/>
                  <a:gd name="T63" fmla="*/ 63 h 211"/>
                  <a:gd name="T64" fmla="*/ 36 w 131"/>
                  <a:gd name="T65" fmla="*/ 60 h 211"/>
                  <a:gd name="T66" fmla="*/ 27 w 131"/>
                  <a:gd name="T67" fmla="*/ 46 h 211"/>
                  <a:gd name="T68" fmla="*/ 26 w 131"/>
                  <a:gd name="T69" fmla="*/ 43 h 211"/>
                  <a:gd name="T70" fmla="*/ 2 w 131"/>
                  <a:gd name="T71" fmla="*/ 21 h 211"/>
                  <a:gd name="T72" fmla="*/ 0 w 131"/>
                  <a:gd name="T73" fmla="*/ 19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1" h="211">
                    <a:moveTo>
                      <a:pt x="0" y="19"/>
                    </a:moveTo>
                    <a:cubicBezTo>
                      <a:pt x="6" y="12"/>
                      <a:pt x="12" y="6"/>
                      <a:pt x="18" y="0"/>
                    </a:cubicBezTo>
                    <a:cubicBezTo>
                      <a:pt x="29" y="10"/>
                      <a:pt x="40" y="20"/>
                      <a:pt x="51" y="30"/>
                    </a:cubicBezTo>
                    <a:cubicBezTo>
                      <a:pt x="50" y="31"/>
                      <a:pt x="49" y="32"/>
                      <a:pt x="48" y="33"/>
                    </a:cubicBezTo>
                    <a:cubicBezTo>
                      <a:pt x="49" y="34"/>
                      <a:pt x="49" y="35"/>
                      <a:pt x="50" y="36"/>
                    </a:cubicBezTo>
                    <a:cubicBezTo>
                      <a:pt x="49" y="37"/>
                      <a:pt x="48" y="37"/>
                      <a:pt x="46" y="39"/>
                    </a:cubicBezTo>
                    <a:cubicBezTo>
                      <a:pt x="51" y="39"/>
                      <a:pt x="55" y="40"/>
                      <a:pt x="60" y="41"/>
                    </a:cubicBezTo>
                    <a:cubicBezTo>
                      <a:pt x="70" y="42"/>
                      <a:pt x="80" y="41"/>
                      <a:pt x="89" y="35"/>
                    </a:cubicBezTo>
                    <a:cubicBezTo>
                      <a:pt x="92" y="32"/>
                      <a:pt x="95" y="30"/>
                      <a:pt x="96" y="26"/>
                    </a:cubicBezTo>
                    <a:cubicBezTo>
                      <a:pt x="100" y="18"/>
                      <a:pt x="107" y="15"/>
                      <a:pt x="115" y="15"/>
                    </a:cubicBezTo>
                    <a:cubicBezTo>
                      <a:pt x="122" y="16"/>
                      <a:pt x="129" y="23"/>
                      <a:pt x="131" y="30"/>
                    </a:cubicBezTo>
                    <a:cubicBezTo>
                      <a:pt x="131" y="31"/>
                      <a:pt x="131" y="32"/>
                      <a:pt x="131" y="33"/>
                    </a:cubicBezTo>
                    <a:cubicBezTo>
                      <a:pt x="129" y="59"/>
                      <a:pt x="128" y="84"/>
                      <a:pt x="122" y="109"/>
                    </a:cubicBezTo>
                    <a:cubicBezTo>
                      <a:pt x="121" y="114"/>
                      <a:pt x="120" y="118"/>
                      <a:pt x="119" y="122"/>
                    </a:cubicBezTo>
                    <a:cubicBezTo>
                      <a:pt x="118" y="127"/>
                      <a:pt x="114" y="130"/>
                      <a:pt x="110" y="132"/>
                    </a:cubicBezTo>
                    <a:cubicBezTo>
                      <a:pt x="93" y="140"/>
                      <a:pt x="75" y="142"/>
                      <a:pt x="57" y="140"/>
                    </a:cubicBezTo>
                    <a:cubicBezTo>
                      <a:pt x="57" y="140"/>
                      <a:pt x="56" y="140"/>
                      <a:pt x="56" y="140"/>
                    </a:cubicBezTo>
                    <a:cubicBezTo>
                      <a:pt x="56" y="140"/>
                      <a:pt x="56" y="140"/>
                      <a:pt x="55" y="140"/>
                    </a:cubicBezTo>
                    <a:cubicBezTo>
                      <a:pt x="55" y="142"/>
                      <a:pt x="55" y="144"/>
                      <a:pt x="55" y="145"/>
                    </a:cubicBezTo>
                    <a:cubicBezTo>
                      <a:pt x="53" y="162"/>
                      <a:pt x="53" y="178"/>
                      <a:pt x="55" y="195"/>
                    </a:cubicBezTo>
                    <a:cubicBezTo>
                      <a:pt x="56" y="202"/>
                      <a:pt x="52" y="208"/>
                      <a:pt x="46" y="209"/>
                    </a:cubicBezTo>
                    <a:cubicBezTo>
                      <a:pt x="39" y="211"/>
                      <a:pt x="32" y="207"/>
                      <a:pt x="31" y="200"/>
                    </a:cubicBezTo>
                    <a:cubicBezTo>
                      <a:pt x="30" y="190"/>
                      <a:pt x="29" y="180"/>
                      <a:pt x="29" y="170"/>
                    </a:cubicBezTo>
                    <a:cubicBezTo>
                      <a:pt x="28" y="159"/>
                      <a:pt x="29" y="148"/>
                      <a:pt x="31" y="138"/>
                    </a:cubicBezTo>
                    <a:cubicBezTo>
                      <a:pt x="32" y="135"/>
                      <a:pt x="33" y="133"/>
                      <a:pt x="34" y="130"/>
                    </a:cubicBezTo>
                    <a:cubicBezTo>
                      <a:pt x="37" y="122"/>
                      <a:pt x="44" y="118"/>
                      <a:pt x="52" y="116"/>
                    </a:cubicBezTo>
                    <a:cubicBezTo>
                      <a:pt x="61" y="113"/>
                      <a:pt x="71" y="112"/>
                      <a:pt x="80" y="111"/>
                    </a:cubicBezTo>
                    <a:cubicBezTo>
                      <a:pt x="84" y="111"/>
                      <a:pt x="84" y="111"/>
                      <a:pt x="85" y="107"/>
                    </a:cubicBezTo>
                    <a:cubicBezTo>
                      <a:pt x="88" y="92"/>
                      <a:pt x="90" y="77"/>
                      <a:pt x="92" y="62"/>
                    </a:cubicBezTo>
                    <a:cubicBezTo>
                      <a:pt x="92" y="61"/>
                      <a:pt x="92" y="61"/>
                      <a:pt x="92" y="60"/>
                    </a:cubicBezTo>
                    <a:cubicBezTo>
                      <a:pt x="88" y="61"/>
                      <a:pt x="85" y="62"/>
                      <a:pt x="82" y="63"/>
                    </a:cubicBezTo>
                    <a:cubicBezTo>
                      <a:pt x="72" y="65"/>
                      <a:pt x="63" y="65"/>
                      <a:pt x="53" y="63"/>
                    </a:cubicBezTo>
                    <a:cubicBezTo>
                      <a:pt x="47" y="63"/>
                      <a:pt x="42" y="62"/>
                      <a:pt x="36" y="60"/>
                    </a:cubicBezTo>
                    <a:cubicBezTo>
                      <a:pt x="28" y="59"/>
                      <a:pt x="25" y="54"/>
                      <a:pt x="27" y="46"/>
                    </a:cubicBezTo>
                    <a:cubicBezTo>
                      <a:pt x="27" y="45"/>
                      <a:pt x="27" y="44"/>
                      <a:pt x="26" y="43"/>
                    </a:cubicBezTo>
                    <a:cubicBezTo>
                      <a:pt x="18" y="36"/>
                      <a:pt x="10" y="28"/>
                      <a:pt x="2" y="21"/>
                    </a:cubicBezTo>
                    <a:cubicBezTo>
                      <a:pt x="1" y="20"/>
                      <a:pt x="1" y="20"/>
                      <a:pt x="0" y="19"/>
                    </a:cubicBezTo>
                    <a:close/>
                  </a:path>
                </a:pathLst>
              </a:custGeom>
              <a:solidFill>
                <a:srgbClr val="F4AB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25"/>
              <p:cNvSpPr>
                <a:spLocks/>
              </p:cNvSpPr>
              <p:nvPr/>
            </p:nvSpPr>
            <p:spPr bwMode="auto">
              <a:xfrm>
                <a:off x="8293419" y="2566988"/>
                <a:ext cx="152400" cy="219075"/>
              </a:xfrm>
              <a:custGeom>
                <a:avLst/>
                <a:gdLst>
                  <a:gd name="T0" fmla="*/ 39 w 87"/>
                  <a:gd name="T1" fmla="*/ 108 h 125"/>
                  <a:gd name="T2" fmla="*/ 48 w 87"/>
                  <a:gd name="T3" fmla="*/ 111 h 125"/>
                  <a:gd name="T4" fmla="*/ 52 w 87"/>
                  <a:gd name="T5" fmla="*/ 118 h 125"/>
                  <a:gd name="T6" fmla="*/ 50 w 87"/>
                  <a:gd name="T7" fmla="*/ 119 h 125"/>
                  <a:gd name="T8" fmla="*/ 46 w 87"/>
                  <a:gd name="T9" fmla="*/ 118 h 125"/>
                  <a:gd name="T10" fmla="*/ 45 w 87"/>
                  <a:gd name="T11" fmla="*/ 118 h 125"/>
                  <a:gd name="T12" fmla="*/ 44 w 87"/>
                  <a:gd name="T13" fmla="*/ 125 h 125"/>
                  <a:gd name="T14" fmla="*/ 34 w 87"/>
                  <a:gd name="T15" fmla="*/ 114 h 125"/>
                  <a:gd name="T16" fmla="*/ 20 w 87"/>
                  <a:gd name="T17" fmla="*/ 125 h 125"/>
                  <a:gd name="T18" fmla="*/ 22 w 87"/>
                  <a:gd name="T19" fmla="*/ 115 h 125"/>
                  <a:gd name="T20" fmla="*/ 31 w 87"/>
                  <a:gd name="T21" fmla="*/ 109 h 125"/>
                  <a:gd name="T22" fmla="*/ 33 w 87"/>
                  <a:gd name="T23" fmla="*/ 107 h 125"/>
                  <a:gd name="T24" fmla="*/ 33 w 87"/>
                  <a:gd name="T25" fmla="*/ 81 h 125"/>
                  <a:gd name="T26" fmla="*/ 33 w 87"/>
                  <a:gd name="T27" fmla="*/ 80 h 125"/>
                  <a:gd name="T28" fmla="*/ 27 w 87"/>
                  <a:gd name="T29" fmla="*/ 81 h 125"/>
                  <a:gd name="T30" fmla="*/ 7 w 87"/>
                  <a:gd name="T31" fmla="*/ 81 h 125"/>
                  <a:gd name="T32" fmla="*/ 1 w 87"/>
                  <a:gd name="T33" fmla="*/ 73 h 125"/>
                  <a:gd name="T34" fmla="*/ 12 w 87"/>
                  <a:gd name="T35" fmla="*/ 65 h 125"/>
                  <a:gd name="T36" fmla="*/ 43 w 87"/>
                  <a:gd name="T37" fmla="*/ 62 h 125"/>
                  <a:gd name="T38" fmla="*/ 70 w 87"/>
                  <a:gd name="T39" fmla="*/ 31 h 125"/>
                  <a:gd name="T40" fmla="*/ 73 w 87"/>
                  <a:gd name="T41" fmla="*/ 11 h 125"/>
                  <a:gd name="T42" fmla="*/ 81 w 87"/>
                  <a:gd name="T43" fmla="*/ 1 h 125"/>
                  <a:gd name="T44" fmla="*/ 87 w 87"/>
                  <a:gd name="T45" fmla="*/ 5 h 125"/>
                  <a:gd name="T46" fmla="*/ 86 w 87"/>
                  <a:gd name="T47" fmla="*/ 23 h 125"/>
                  <a:gd name="T48" fmla="*/ 72 w 87"/>
                  <a:gd name="T49" fmla="*/ 58 h 125"/>
                  <a:gd name="T50" fmla="*/ 52 w 87"/>
                  <a:gd name="T51" fmla="*/ 73 h 125"/>
                  <a:gd name="T52" fmla="*/ 41 w 87"/>
                  <a:gd name="T53" fmla="*/ 77 h 125"/>
                  <a:gd name="T54" fmla="*/ 39 w 87"/>
                  <a:gd name="T55" fmla="*/ 79 h 125"/>
                  <a:gd name="T56" fmla="*/ 39 w 87"/>
                  <a:gd name="T57" fmla="*/ 108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7" h="125">
                    <a:moveTo>
                      <a:pt x="39" y="108"/>
                    </a:moveTo>
                    <a:cubicBezTo>
                      <a:pt x="43" y="109"/>
                      <a:pt x="46" y="110"/>
                      <a:pt x="48" y="111"/>
                    </a:cubicBezTo>
                    <a:cubicBezTo>
                      <a:pt x="52" y="112"/>
                      <a:pt x="53" y="115"/>
                      <a:pt x="52" y="118"/>
                    </a:cubicBezTo>
                    <a:cubicBezTo>
                      <a:pt x="52" y="120"/>
                      <a:pt x="51" y="120"/>
                      <a:pt x="50" y="119"/>
                    </a:cubicBezTo>
                    <a:cubicBezTo>
                      <a:pt x="48" y="119"/>
                      <a:pt x="47" y="119"/>
                      <a:pt x="46" y="118"/>
                    </a:cubicBezTo>
                    <a:cubicBezTo>
                      <a:pt x="46" y="118"/>
                      <a:pt x="45" y="118"/>
                      <a:pt x="45" y="118"/>
                    </a:cubicBezTo>
                    <a:cubicBezTo>
                      <a:pt x="45" y="120"/>
                      <a:pt x="44" y="123"/>
                      <a:pt x="44" y="125"/>
                    </a:cubicBezTo>
                    <a:cubicBezTo>
                      <a:pt x="38" y="122"/>
                      <a:pt x="36" y="120"/>
                      <a:pt x="34" y="114"/>
                    </a:cubicBezTo>
                    <a:cubicBezTo>
                      <a:pt x="30" y="119"/>
                      <a:pt x="26" y="123"/>
                      <a:pt x="20" y="125"/>
                    </a:cubicBezTo>
                    <a:cubicBezTo>
                      <a:pt x="18" y="122"/>
                      <a:pt x="19" y="117"/>
                      <a:pt x="22" y="115"/>
                    </a:cubicBezTo>
                    <a:cubicBezTo>
                      <a:pt x="25" y="113"/>
                      <a:pt x="28" y="111"/>
                      <a:pt x="31" y="109"/>
                    </a:cubicBezTo>
                    <a:cubicBezTo>
                      <a:pt x="32" y="109"/>
                      <a:pt x="33" y="108"/>
                      <a:pt x="33" y="107"/>
                    </a:cubicBezTo>
                    <a:cubicBezTo>
                      <a:pt x="33" y="99"/>
                      <a:pt x="33" y="90"/>
                      <a:pt x="33" y="81"/>
                    </a:cubicBezTo>
                    <a:cubicBezTo>
                      <a:pt x="33" y="81"/>
                      <a:pt x="33" y="81"/>
                      <a:pt x="33" y="80"/>
                    </a:cubicBezTo>
                    <a:cubicBezTo>
                      <a:pt x="31" y="81"/>
                      <a:pt x="29" y="81"/>
                      <a:pt x="27" y="81"/>
                    </a:cubicBezTo>
                    <a:cubicBezTo>
                      <a:pt x="20" y="81"/>
                      <a:pt x="13" y="81"/>
                      <a:pt x="7" y="81"/>
                    </a:cubicBezTo>
                    <a:cubicBezTo>
                      <a:pt x="2" y="81"/>
                      <a:pt x="0" y="78"/>
                      <a:pt x="1" y="73"/>
                    </a:cubicBezTo>
                    <a:cubicBezTo>
                      <a:pt x="3" y="68"/>
                      <a:pt x="7" y="65"/>
                      <a:pt x="12" y="65"/>
                    </a:cubicBezTo>
                    <a:cubicBezTo>
                      <a:pt x="23" y="66"/>
                      <a:pt x="33" y="65"/>
                      <a:pt x="43" y="62"/>
                    </a:cubicBezTo>
                    <a:cubicBezTo>
                      <a:pt x="58" y="57"/>
                      <a:pt x="67" y="46"/>
                      <a:pt x="70" y="31"/>
                    </a:cubicBezTo>
                    <a:cubicBezTo>
                      <a:pt x="72" y="24"/>
                      <a:pt x="72" y="18"/>
                      <a:pt x="73" y="11"/>
                    </a:cubicBezTo>
                    <a:cubicBezTo>
                      <a:pt x="73" y="6"/>
                      <a:pt x="76" y="2"/>
                      <a:pt x="81" y="1"/>
                    </a:cubicBezTo>
                    <a:cubicBezTo>
                      <a:pt x="84" y="0"/>
                      <a:pt x="87" y="2"/>
                      <a:pt x="87" y="5"/>
                    </a:cubicBezTo>
                    <a:cubicBezTo>
                      <a:pt x="87" y="11"/>
                      <a:pt x="87" y="17"/>
                      <a:pt x="86" y="23"/>
                    </a:cubicBezTo>
                    <a:cubicBezTo>
                      <a:pt x="84" y="36"/>
                      <a:pt x="80" y="48"/>
                      <a:pt x="72" y="58"/>
                    </a:cubicBezTo>
                    <a:cubicBezTo>
                      <a:pt x="66" y="64"/>
                      <a:pt x="59" y="69"/>
                      <a:pt x="52" y="73"/>
                    </a:cubicBezTo>
                    <a:cubicBezTo>
                      <a:pt x="48" y="74"/>
                      <a:pt x="45" y="76"/>
                      <a:pt x="41" y="77"/>
                    </a:cubicBezTo>
                    <a:cubicBezTo>
                      <a:pt x="40" y="78"/>
                      <a:pt x="39" y="79"/>
                      <a:pt x="39" y="79"/>
                    </a:cubicBezTo>
                    <a:cubicBezTo>
                      <a:pt x="39" y="89"/>
                      <a:pt x="39" y="99"/>
                      <a:pt x="39" y="108"/>
                    </a:cubicBezTo>
                    <a:close/>
                  </a:path>
                </a:pathLst>
              </a:custGeom>
              <a:solidFill>
                <a:srgbClr val="F4AB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26"/>
              <p:cNvSpPr>
                <a:spLocks/>
              </p:cNvSpPr>
              <p:nvPr/>
            </p:nvSpPr>
            <p:spPr bwMode="auto">
              <a:xfrm>
                <a:off x="8328344" y="2360613"/>
                <a:ext cx="74613" cy="76200"/>
              </a:xfrm>
              <a:custGeom>
                <a:avLst/>
                <a:gdLst>
                  <a:gd name="T0" fmla="*/ 22 w 43"/>
                  <a:gd name="T1" fmla="*/ 1 h 43"/>
                  <a:gd name="T2" fmla="*/ 43 w 43"/>
                  <a:gd name="T3" fmla="*/ 22 h 43"/>
                  <a:gd name="T4" fmla="*/ 22 w 43"/>
                  <a:gd name="T5" fmla="*/ 43 h 43"/>
                  <a:gd name="T6" fmla="*/ 1 w 43"/>
                  <a:gd name="T7" fmla="*/ 21 h 43"/>
                  <a:gd name="T8" fmla="*/ 22 w 43"/>
                  <a:gd name="T9" fmla="*/ 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3">
                    <a:moveTo>
                      <a:pt x="22" y="1"/>
                    </a:moveTo>
                    <a:cubicBezTo>
                      <a:pt x="34" y="1"/>
                      <a:pt x="43" y="10"/>
                      <a:pt x="43" y="22"/>
                    </a:cubicBezTo>
                    <a:cubicBezTo>
                      <a:pt x="42" y="34"/>
                      <a:pt x="33" y="43"/>
                      <a:pt x="22" y="43"/>
                    </a:cubicBezTo>
                    <a:cubicBezTo>
                      <a:pt x="10" y="42"/>
                      <a:pt x="0" y="33"/>
                      <a:pt x="1" y="21"/>
                    </a:cubicBezTo>
                    <a:cubicBezTo>
                      <a:pt x="1" y="10"/>
                      <a:pt x="11" y="0"/>
                      <a:pt x="22" y="1"/>
                    </a:cubicBezTo>
                    <a:close/>
                  </a:path>
                </a:pathLst>
              </a:custGeom>
              <a:solidFill>
                <a:srgbClr val="F4AB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43" name="组合 142"/>
              <p:cNvGrpSpPr/>
              <p:nvPr/>
            </p:nvGrpSpPr>
            <p:grpSpPr>
              <a:xfrm>
                <a:off x="7567931" y="3019425"/>
                <a:ext cx="368301" cy="465138"/>
                <a:chOff x="7567931" y="3019425"/>
                <a:chExt cx="368301" cy="465138"/>
              </a:xfrm>
            </p:grpSpPr>
            <p:sp>
              <p:nvSpPr>
                <p:cNvPr id="22" name="Freeform 19"/>
                <p:cNvSpPr>
                  <a:spLocks/>
                </p:cNvSpPr>
                <p:nvPr/>
              </p:nvSpPr>
              <p:spPr bwMode="auto">
                <a:xfrm>
                  <a:off x="7567931" y="3125788"/>
                  <a:ext cx="309563" cy="358775"/>
                </a:xfrm>
                <a:custGeom>
                  <a:avLst/>
                  <a:gdLst>
                    <a:gd name="T0" fmla="*/ 176 w 177"/>
                    <a:gd name="T1" fmla="*/ 113 h 205"/>
                    <a:gd name="T2" fmla="*/ 169 w 177"/>
                    <a:gd name="T3" fmla="*/ 93 h 205"/>
                    <a:gd name="T4" fmla="*/ 167 w 177"/>
                    <a:gd name="T5" fmla="*/ 85 h 205"/>
                    <a:gd name="T6" fmla="*/ 167 w 177"/>
                    <a:gd name="T7" fmla="*/ 81 h 205"/>
                    <a:gd name="T8" fmla="*/ 168 w 177"/>
                    <a:gd name="T9" fmla="*/ 74 h 205"/>
                    <a:gd name="T10" fmla="*/ 157 w 177"/>
                    <a:gd name="T11" fmla="*/ 45 h 205"/>
                    <a:gd name="T12" fmla="*/ 156 w 177"/>
                    <a:gd name="T13" fmla="*/ 42 h 205"/>
                    <a:gd name="T14" fmla="*/ 160 w 177"/>
                    <a:gd name="T15" fmla="*/ 39 h 205"/>
                    <a:gd name="T16" fmla="*/ 144 w 177"/>
                    <a:gd name="T17" fmla="*/ 19 h 205"/>
                    <a:gd name="T18" fmla="*/ 148 w 177"/>
                    <a:gd name="T19" fmla="*/ 17 h 205"/>
                    <a:gd name="T20" fmla="*/ 148 w 177"/>
                    <a:gd name="T21" fmla="*/ 17 h 205"/>
                    <a:gd name="T22" fmla="*/ 137 w 177"/>
                    <a:gd name="T23" fmla="*/ 10 h 205"/>
                    <a:gd name="T24" fmla="*/ 97 w 177"/>
                    <a:gd name="T25" fmla="*/ 0 h 205"/>
                    <a:gd name="T26" fmla="*/ 95 w 177"/>
                    <a:gd name="T27" fmla="*/ 0 h 205"/>
                    <a:gd name="T28" fmla="*/ 86 w 177"/>
                    <a:gd name="T29" fmla="*/ 0 h 205"/>
                    <a:gd name="T30" fmla="*/ 78 w 177"/>
                    <a:gd name="T31" fmla="*/ 0 h 205"/>
                    <a:gd name="T32" fmla="*/ 33 w 177"/>
                    <a:gd name="T33" fmla="*/ 15 h 205"/>
                    <a:gd name="T34" fmla="*/ 7 w 177"/>
                    <a:gd name="T35" fmla="*/ 46 h 205"/>
                    <a:gd name="T36" fmla="*/ 0 w 177"/>
                    <a:gd name="T37" fmla="*/ 71 h 205"/>
                    <a:gd name="T38" fmla="*/ 0 w 177"/>
                    <a:gd name="T39" fmla="*/ 72 h 205"/>
                    <a:gd name="T40" fmla="*/ 0 w 177"/>
                    <a:gd name="T41" fmla="*/ 80 h 205"/>
                    <a:gd name="T42" fmla="*/ 2 w 177"/>
                    <a:gd name="T43" fmla="*/ 93 h 205"/>
                    <a:gd name="T44" fmla="*/ 8 w 177"/>
                    <a:gd name="T45" fmla="*/ 109 h 205"/>
                    <a:gd name="T46" fmla="*/ 13 w 177"/>
                    <a:gd name="T47" fmla="*/ 116 h 205"/>
                    <a:gd name="T48" fmla="*/ 27 w 177"/>
                    <a:gd name="T49" fmla="*/ 137 h 205"/>
                    <a:gd name="T50" fmla="*/ 44 w 177"/>
                    <a:gd name="T51" fmla="*/ 173 h 205"/>
                    <a:gd name="T52" fmla="*/ 46 w 177"/>
                    <a:gd name="T53" fmla="*/ 183 h 205"/>
                    <a:gd name="T54" fmla="*/ 46 w 177"/>
                    <a:gd name="T55" fmla="*/ 202 h 205"/>
                    <a:gd name="T56" fmla="*/ 46 w 177"/>
                    <a:gd name="T57" fmla="*/ 205 h 205"/>
                    <a:gd name="T58" fmla="*/ 134 w 177"/>
                    <a:gd name="T59" fmla="*/ 205 h 205"/>
                    <a:gd name="T60" fmla="*/ 134 w 177"/>
                    <a:gd name="T61" fmla="*/ 203 h 205"/>
                    <a:gd name="T62" fmla="*/ 135 w 177"/>
                    <a:gd name="T63" fmla="*/ 181 h 205"/>
                    <a:gd name="T64" fmla="*/ 136 w 177"/>
                    <a:gd name="T65" fmla="*/ 175 h 205"/>
                    <a:gd name="T66" fmla="*/ 140 w 177"/>
                    <a:gd name="T67" fmla="*/ 170 h 205"/>
                    <a:gd name="T68" fmla="*/ 151 w 177"/>
                    <a:gd name="T69" fmla="*/ 169 h 205"/>
                    <a:gd name="T70" fmla="*/ 157 w 177"/>
                    <a:gd name="T71" fmla="*/ 170 h 205"/>
                    <a:gd name="T72" fmla="*/ 168 w 177"/>
                    <a:gd name="T73" fmla="*/ 163 h 205"/>
                    <a:gd name="T74" fmla="*/ 168 w 177"/>
                    <a:gd name="T75" fmla="*/ 159 h 205"/>
                    <a:gd name="T76" fmla="*/ 169 w 177"/>
                    <a:gd name="T77" fmla="*/ 152 h 205"/>
                    <a:gd name="T78" fmla="*/ 167 w 177"/>
                    <a:gd name="T79" fmla="*/ 142 h 205"/>
                    <a:gd name="T80" fmla="*/ 167 w 177"/>
                    <a:gd name="T81" fmla="*/ 141 h 205"/>
                    <a:gd name="T82" fmla="*/ 170 w 177"/>
                    <a:gd name="T83" fmla="*/ 139 h 205"/>
                    <a:gd name="T84" fmla="*/ 172 w 177"/>
                    <a:gd name="T85" fmla="*/ 133 h 205"/>
                    <a:gd name="T86" fmla="*/ 170 w 177"/>
                    <a:gd name="T87" fmla="*/ 123 h 205"/>
                    <a:gd name="T88" fmla="*/ 171 w 177"/>
                    <a:gd name="T89" fmla="*/ 121 h 205"/>
                    <a:gd name="T90" fmla="*/ 175 w 177"/>
                    <a:gd name="T91" fmla="*/ 119 h 205"/>
                    <a:gd name="T92" fmla="*/ 176 w 177"/>
                    <a:gd name="T93" fmla="*/ 113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77" h="205">
                      <a:moveTo>
                        <a:pt x="176" y="113"/>
                      </a:moveTo>
                      <a:cubicBezTo>
                        <a:pt x="174" y="106"/>
                        <a:pt x="171" y="99"/>
                        <a:pt x="169" y="93"/>
                      </a:cubicBezTo>
                      <a:cubicBezTo>
                        <a:pt x="168" y="90"/>
                        <a:pt x="167" y="87"/>
                        <a:pt x="167" y="85"/>
                      </a:cubicBezTo>
                      <a:cubicBezTo>
                        <a:pt x="166" y="84"/>
                        <a:pt x="167" y="82"/>
                        <a:pt x="167" y="81"/>
                      </a:cubicBezTo>
                      <a:cubicBezTo>
                        <a:pt x="169" y="79"/>
                        <a:pt x="168" y="77"/>
                        <a:pt x="168" y="74"/>
                      </a:cubicBezTo>
                      <a:cubicBezTo>
                        <a:pt x="165" y="64"/>
                        <a:pt x="162" y="54"/>
                        <a:pt x="157" y="45"/>
                      </a:cubicBezTo>
                      <a:cubicBezTo>
                        <a:pt x="157" y="44"/>
                        <a:pt x="156" y="43"/>
                        <a:pt x="156" y="42"/>
                      </a:cubicBezTo>
                      <a:cubicBezTo>
                        <a:pt x="157" y="41"/>
                        <a:pt x="159" y="40"/>
                        <a:pt x="160" y="39"/>
                      </a:cubicBezTo>
                      <a:cubicBezTo>
                        <a:pt x="156" y="32"/>
                        <a:pt x="151" y="25"/>
                        <a:pt x="144" y="19"/>
                      </a:cubicBezTo>
                      <a:cubicBezTo>
                        <a:pt x="146" y="18"/>
                        <a:pt x="147" y="18"/>
                        <a:pt x="148" y="17"/>
                      </a:cubicBezTo>
                      <a:cubicBezTo>
                        <a:pt x="148" y="17"/>
                        <a:pt x="148" y="17"/>
                        <a:pt x="148" y="17"/>
                      </a:cubicBezTo>
                      <a:cubicBezTo>
                        <a:pt x="144" y="15"/>
                        <a:pt x="141" y="12"/>
                        <a:pt x="137" y="10"/>
                      </a:cubicBezTo>
                      <a:cubicBezTo>
                        <a:pt x="124" y="4"/>
                        <a:pt x="111" y="1"/>
                        <a:pt x="97" y="0"/>
                      </a:cubicBezTo>
                      <a:cubicBezTo>
                        <a:pt x="96" y="0"/>
                        <a:pt x="96" y="0"/>
                        <a:pt x="95" y="0"/>
                      </a:cubicBezTo>
                      <a:cubicBezTo>
                        <a:pt x="92" y="0"/>
                        <a:pt x="89" y="0"/>
                        <a:pt x="86" y="0"/>
                      </a:cubicBezTo>
                      <a:cubicBezTo>
                        <a:pt x="84" y="0"/>
                        <a:pt x="81" y="0"/>
                        <a:pt x="78" y="0"/>
                      </a:cubicBezTo>
                      <a:cubicBezTo>
                        <a:pt x="62" y="2"/>
                        <a:pt x="47" y="6"/>
                        <a:pt x="33" y="15"/>
                      </a:cubicBezTo>
                      <a:cubicBezTo>
                        <a:pt x="21" y="23"/>
                        <a:pt x="13" y="33"/>
                        <a:pt x="7" y="46"/>
                      </a:cubicBezTo>
                      <a:cubicBezTo>
                        <a:pt x="3" y="54"/>
                        <a:pt x="1" y="62"/>
                        <a:pt x="0" y="71"/>
                      </a:cubicBezTo>
                      <a:cubicBezTo>
                        <a:pt x="0" y="71"/>
                        <a:pt x="0" y="72"/>
                        <a:pt x="0" y="72"/>
                      </a:cubicBezTo>
                      <a:cubicBezTo>
                        <a:pt x="0" y="75"/>
                        <a:pt x="0" y="78"/>
                        <a:pt x="0" y="80"/>
                      </a:cubicBezTo>
                      <a:cubicBezTo>
                        <a:pt x="1" y="84"/>
                        <a:pt x="1" y="89"/>
                        <a:pt x="2" y="93"/>
                      </a:cubicBezTo>
                      <a:cubicBezTo>
                        <a:pt x="3" y="98"/>
                        <a:pt x="5" y="104"/>
                        <a:pt x="8" y="109"/>
                      </a:cubicBezTo>
                      <a:cubicBezTo>
                        <a:pt x="10" y="111"/>
                        <a:pt x="11" y="114"/>
                        <a:pt x="13" y="116"/>
                      </a:cubicBezTo>
                      <a:cubicBezTo>
                        <a:pt x="17" y="123"/>
                        <a:pt x="21" y="130"/>
                        <a:pt x="27" y="137"/>
                      </a:cubicBezTo>
                      <a:cubicBezTo>
                        <a:pt x="36" y="147"/>
                        <a:pt x="42" y="159"/>
                        <a:pt x="44" y="173"/>
                      </a:cubicBezTo>
                      <a:cubicBezTo>
                        <a:pt x="45" y="176"/>
                        <a:pt x="46" y="180"/>
                        <a:pt x="46" y="183"/>
                      </a:cubicBezTo>
                      <a:cubicBezTo>
                        <a:pt x="46" y="189"/>
                        <a:pt x="46" y="196"/>
                        <a:pt x="46" y="202"/>
                      </a:cubicBezTo>
                      <a:cubicBezTo>
                        <a:pt x="46" y="203"/>
                        <a:pt x="46" y="203"/>
                        <a:pt x="46" y="205"/>
                      </a:cubicBezTo>
                      <a:cubicBezTo>
                        <a:pt x="75" y="205"/>
                        <a:pt x="105" y="205"/>
                        <a:pt x="134" y="205"/>
                      </a:cubicBezTo>
                      <a:cubicBezTo>
                        <a:pt x="134" y="204"/>
                        <a:pt x="134" y="203"/>
                        <a:pt x="134" y="203"/>
                      </a:cubicBezTo>
                      <a:cubicBezTo>
                        <a:pt x="135" y="195"/>
                        <a:pt x="135" y="188"/>
                        <a:pt x="135" y="181"/>
                      </a:cubicBezTo>
                      <a:cubicBezTo>
                        <a:pt x="135" y="179"/>
                        <a:pt x="135" y="177"/>
                        <a:pt x="136" y="175"/>
                      </a:cubicBezTo>
                      <a:cubicBezTo>
                        <a:pt x="136" y="172"/>
                        <a:pt x="138" y="171"/>
                        <a:pt x="140" y="170"/>
                      </a:cubicBezTo>
                      <a:cubicBezTo>
                        <a:pt x="144" y="169"/>
                        <a:pt x="147" y="169"/>
                        <a:pt x="151" y="169"/>
                      </a:cubicBezTo>
                      <a:cubicBezTo>
                        <a:pt x="153" y="169"/>
                        <a:pt x="155" y="170"/>
                        <a:pt x="157" y="170"/>
                      </a:cubicBezTo>
                      <a:cubicBezTo>
                        <a:pt x="161" y="171"/>
                        <a:pt x="168" y="168"/>
                        <a:pt x="168" y="163"/>
                      </a:cubicBezTo>
                      <a:cubicBezTo>
                        <a:pt x="168" y="162"/>
                        <a:pt x="168" y="161"/>
                        <a:pt x="168" y="159"/>
                      </a:cubicBezTo>
                      <a:cubicBezTo>
                        <a:pt x="167" y="157"/>
                        <a:pt x="168" y="155"/>
                        <a:pt x="169" y="152"/>
                      </a:cubicBezTo>
                      <a:cubicBezTo>
                        <a:pt x="172" y="148"/>
                        <a:pt x="172" y="145"/>
                        <a:pt x="167" y="142"/>
                      </a:cubicBezTo>
                      <a:cubicBezTo>
                        <a:pt x="167" y="141"/>
                        <a:pt x="167" y="141"/>
                        <a:pt x="167" y="141"/>
                      </a:cubicBezTo>
                      <a:cubicBezTo>
                        <a:pt x="168" y="140"/>
                        <a:pt x="169" y="140"/>
                        <a:pt x="170" y="139"/>
                      </a:cubicBezTo>
                      <a:cubicBezTo>
                        <a:pt x="172" y="137"/>
                        <a:pt x="172" y="136"/>
                        <a:pt x="172" y="133"/>
                      </a:cubicBezTo>
                      <a:cubicBezTo>
                        <a:pt x="171" y="130"/>
                        <a:pt x="170" y="126"/>
                        <a:pt x="170" y="123"/>
                      </a:cubicBezTo>
                      <a:cubicBezTo>
                        <a:pt x="169" y="122"/>
                        <a:pt x="170" y="121"/>
                        <a:pt x="171" y="121"/>
                      </a:cubicBezTo>
                      <a:cubicBezTo>
                        <a:pt x="172" y="120"/>
                        <a:pt x="173" y="120"/>
                        <a:pt x="175" y="119"/>
                      </a:cubicBezTo>
                      <a:cubicBezTo>
                        <a:pt x="177" y="117"/>
                        <a:pt x="177" y="116"/>
                        <a:pt x="176" y="113"/>
                      </a:cubicBezTo>
                      <a:close/>
                    </a:path>
                  </a:pathLst>
                </a:custGeom>
                <a:solidFill>
                  <a:srgbClr val="3BCC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" name="Freeform 33"/>
                <p:cNvSpPr>
                  <a:spLocks/>
                </p:cNvSpPr>
                <p:nvPr/>
              </p:nvSpPr>
              <p:spPr bwMode="auto">
                <a:xfrm>
                  <a:off x="7807644" y="3019425"/>
                  <a:ext cx="128588" cy="123825"/>
                </a:xfrm>
                <a:custGeom>
                  <a:avLst/>
                  <a:gdLst>
                    <a:gd name="T0" fmla="*/ 81 w 81"/>
                    <a:gd name="T1" fmla="*/ 33 h 78"/>
                    <a:gd name="T2" fmla="*/ 50 w 81"/>
                    <a:gd name="T3" fmla="*/ 33 h 78"/>
                    <a:gd name="T4" fmla="*/ 50 w 81"/>
                    <a:gd name="T5" fmla="*/ 0 h 78"/>
                    <a:gd name="T6" fmla="*/ 33 w 81"/>
                    <a:gd name="T7" fmla="*/ 0 h 78"/>
                    <a:gd name="T8" fmla="*/ 33 w 81"/>
                    <a:gd name="T9" fmla="*/ 33 h 78"/>
                    <a:gd name="T10" fmla="*/ 0 w 81"/>
                    <a:gd name="T11" fmla="*/ 33 h 78"/>
                    <a:gd name="T12" fmla="*/ 0 w 81"/>
                    <a:gd name="T13" fmla="*/ 48 h 78"/>
                    <a:gd name="T14" fmla="*/ 33 w 81"/>
                    <a:gd name="T15" fmla="*/ 48 h 78"/>
                    <a:gd name="T16" fmla="*/ 33 w 81"/>
                    <a:gd name="T17" fmla="*/ 78 h 78"/>
                    <a:gd name="T18" fmla="*/ 50 w 81"/>
                    <a:gd name="T19" fmla="*/ 78 h 78"/>
                    <a:gd name="T20" fmla="*/ 50 w 81"/>
                    <a:gd name="T21" fmla="*/ 48 h 78"/>
                    <a:gd name="T22" fmla="*/ 81 w 81"/>
                    <a:gd name="T23" fmla="*/ 48 h 78"/>
                    <a:gd name="T24" fmla="*/ 81 w 81"/>
                    <a:gd name="T25" fmla="*/ 33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1" h="78">
                      <a:moveTo>
                        <a:pt x="81" y="33"/>
                      </a:moveTo>
                      <a:lnTo>
                        <a:pt x="50" y="33"/>
                      </a:lnTo>
                      <a:lnTo>
                        <a:pt x="50" y="0"/>
                      </a:lnTo>
                      <a:lnTo>
                        <a:pt x="33" y="0"/>
                      </a:lnTo>
                      <a:lnTo>
                        <a:pt x="33" y="33"/>
                      </a:lnTo>
                      <a:lnTo>
                        <a:pt x="0" y="33"/>
                      </a:lnTo>
                      <a:lnTo>
                        <a:pt x="0" y="48"/>
                      </a:lnTo>
                      <a:lnTo>
                        <a:pt x="33" y="48"/>
                      </a:lnTo>
                      <a:lnTo>
                        <a:pt x="33" y="78"/>
                      </a:lnTo>
                      <a:lnTo>
                        <a:pt x="50" y="78"/>
                      </a:lnTo>
                      <a:lnTo>
                        <a:pt x="50" y="48"/>
                      </a:lnTo>
                      <a:lnTo>
                        <a:pt x="81" y="48"/>
                      </a:lnTo>
                      <a:lnTo>
                        <a:pt x="81" y="33"/>
                      </a:lnTo>
                      <a:close/>
                    </a:path>
                  </a:pathLst>
                </a:custGeom>
                <a:solidFill>
                  <a:srgbClr val="3BCC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50" name="Oval 47"/>
              <p:cNvSpPr>
                <a:spLocks noChangeArrowheads="1"/>
              </p:cNvSpPr>
              <p:nvPr/>
            </p:nvSpPr>
            <p:spPr bwMode="auto">
              <a:xfrm>
                <a:off x="7150419" y="3605213"/>
                <a:ext cx="55563" cy="57150"/>
              </a:xfrm>
              <a:prstGeom prst="ellipse">
                <a:avLst/>
              </a:prstGeom>
              <a:solidFill>
                <a:srgbClr val="4BA4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Oval 48"/>
              <p:cNvSpPr>
                <a:spLocks noChangeArrowheads="1"/>
              </p:cNvSpPr>
              <p:nvPr/>
            </p:nvSpPr>
            <p:spPr bwMode="auto">
              <a:xfrm>
                <a:off x="7191694" y="3519488"/>
                <a:ext cx="55563" cy="57150"/>
              </a:xfrm>
              <a:prstGeom prst="ellipse">
                <a:avLst/>
              </a:prstGeom>
              <a:solidFill>
                <a:srgbClr val="4BA4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Oval 49"/>
              <p:cNvSpPr>
                <a:spLocks noChangeArrowheads="1"/>
              </p:cNvSpPr>
              <p:nvPr/>
            </p:nvSpPr>
            <p:spPr bwMode="auto">
              <a:xfrm>
                <a:off x="7244081" y="3449638"/>
                <a:ext cx="55563" cy="57150"/>
              </a:xfrm>
              <a:prstGeom prst="ellipse">
                <a:avLst/>
              </a:prstGeom>
              <a:solidFill>
                <a:srgbClr val="4BA4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Oval 50"/>
              <p:cNvSpPr>
                <a:spLocks noChangeArrowheads="1"/>
              </p:cNvSpPr>
              <p:nvPr/>
            </p:nvSpPr>
            <p:spPr bwMode="auto">
              <a:xfrm>
                <a:off x="7309169" y="3397250"/>
                <a:ext cx="55563" cy="55563"/>
              </a:xfrm>
              <a:prstGeom prst="ellipse">
                <a:avLst/>
              </a:prstGeom>
              <a:solidFill>
                <a:srgbClr val="4BA4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Oval 51"/>
              <p:cNvSpPr>
                <a:spLocks noChangeArrowheads="1"/>
              </p:cNvSpPr>
              <p:nvPr/>
            </p:nvSpPr>
            <p:spPr bwMode="auto">
              <a:xfrm>
                <a:off x="7379019" y="3368675"/>
                <a:ext cx="53975" cy="57150"/>
              </a:xfrm>
              <a:prstGeom prst="ellipse">
                <a:avLst/>
              </a:prstGeom>
              <a:solidFill>
                <a:srgbClr val="4BA4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Oval 52"/>
              <p:cNvSpPr>
                <a:spLocks noChangeArrowheads="1"/>
              </p:cNvSpPr>
              <p:nvPr/>
            </p:nvSpPr>
            <p:spPr bwMode="auto">
              <a:xfrm>
                <a:off x="7456806" y="3349625"/>
                <a:ext cx="55563" cy="55563"/>
              </a:xfrm>
              <a:prstGeom prst="ellipse">
                <a:avLst/>
              </a:prstGeom>
              <a:solidFill>
                <a:srgbClr val="4BA4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Oval 53"/>
              <p:cNvSpPr>
                <a:spLocks noChangeArrowheads="1"/>
              </p:cNvSpPr>
              <p:nvPr/>
            </p:nvSpPr>
            <p:spPr bwMode="auto">
              <a:xfrm>
                <a:off x="7925119" y="3162300"/>
                <a:ext cx="53975" cy="57150"/>
              </a:xfrm>
              <a:prstGeom prst="ellipse">
                <a:avLst/>
              </a:prstGeom>
              <a:solidFill>
                <a:srgbClr val="3BCC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Oval 54"/>
              <p:cNvSpPr>
                <a:spLocks noChangeArrowheads="1"/>
              </p:cNvSpPr>
              <p:nvPr/>
            </p:nvSpPr>
            <p:spPr bwMode="auto">
              <a:xfrm>
                <a:off x="8014019" y="3116263"/>
                <a:ext cx="55563" cy="55563"/>
              </a:xfrm>
              <a:prstGeom prst="ellipse">
                <a:avLst/>
              </a:prstGeom>
              <a:solidFill>
                <a:srgbClr val="3BCC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Oval 55"/>
              <p:cNvSpPr>
                <a:spLocks noChangeArrowheads="1"/>
              </p:cNvSpPr>
              <p:nvPr/>
            </p:nvSpPr>
            <p:spPr bwMode="auto">
              <a:xfrm>
                <a:off x="8082281" y="3065463"/>
                <a:ext cx="57150" cy="55563"/>
              </a:xfrm>
              <a:prstGeom prst="ellipse">
                <a:avLst/>
              </a:prstGeom>
              <a:solidFill>
                <a:srgbClr val="3BCC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Oval 56"/>
              <p:cNvSpPr>
                <a:spLocks noChangeArrowheads="1"/>
              </p:cNvSpPr>
              <p:nvPr/>
            </p:nvSpPr>
            <p:spPr bwMode="auto">
              <a:xfrm>
                <a:off x="8137844" y="2994025"/>
                <a:ext cx="53975" cy="57150"/>
              </a:xfrm>
              <a:prstGeom prst="ellipse">
                <a:avLst/>
              </a:prstGeom>
              <a:solidFill>
                <a:srgbClr val="3BCC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Oval 57"/>
              <p:cNvSpPr>
                <a:spLocks noChangeArrowheads="1"/>
              </p:cNvSpPr>
              <p:nvPr/>
            </p:nvSpPr>
            <p:spPr bwMode="auto">
              <a:xfrm>
                <a:off x="8171181" y="2922588"/>
                <a:ext cx="55563" cy="57150"/>
              </a:xfrm>
              <a:prstGeom prst="ellipse">
                <a:avLst/>
              </a:prstGeom>
              <a:solidFill>
                <a:srgbClr val="3BCC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Oval 58"/>
              <p:cNvSpPr>
                <a:spLocks noChangeArrowheads="1"/>
              </p:cNvSpPr>
              <p:nvPr/>
            </p:nvSpPr>
            <p:spPr bwMode="auto">
              <a:xfrm>
                <a:off x="8185469" y="2847975"/>
                <a:ext cx="57150" cy="55563"/>
              </a:xfrm>
              <a:prstGeom prst="ellipse">
                <a:avLst/>
              </a:prstGeom>
              <a:solidFill>
                <a:srgbClr val="3BCC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Oval 59"/>
              <p:cNvSpPr>
                <a:spLocks noChangeArrowheads="1"/>
              </p:cNvSpPr>
              <p:nvPr/>
            </p:nvSpPr>
            <p:spPr bwMode="auto">
              <a:xfrm>
                <a:off x="8199756" y="2320925"/>
                <a:ext cx="57150" cy="55563"/>
              </a:xfrm>
              <a:prstGeom prst="ellipse">
                <a:avLst/>
              </a:prstGeom>
              <a:solidFill>
                <a:srgbClr val="FFD6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Oval 60"/>
              <p:cNvSpPr>
                <a:spLocks noChangeArrowheads="1"/>
              </p:cNvSpPr>
              <p:nvPr/>
            </p:nvSpPr>
            <p:spPr bwMode="auto">
              <a:xfrm>
                <a:off x="8198169" y="2220913"/>
                <a:ext cx="55563" cy="55563"/>
              </a:xfrm>
              <a:prstGeom prst="ellipse">
                <a:avLst/>
              </a:prstGeom>
              <a:solidFill>
                <a:srgbClr val="FFD6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Oval 61"/>
              <p:cNvSpPr>
                <a:spLocks noChangeArrowheads="1"/>
              </p:cNvSpPr>
              <p:nvPr/>
            </p:nvSpPr>
            <p:spPr bwMode="auto">
              <a:xfrm>
                <a:off x="8172769" y="2132013"/>
                <a:ext cx="55563" cy="55563"/>
              </a:xfrm>
              <a:prstGeom prst="ellipse">
                <a:avLst/>
              </a:prstGeom>
              <a:solidFill>
                <a:srgbClr val="FFD6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Oval 62"/>
              <p:cNvSpPr>
                <a:spLocks noChangeArrowheads="1"/>
              </p:cNvSpPr>
              <p:nvPr/>
            </p:nvSpPr>
            <p:spPr bwMode="auto">
              <a:xfrm>
                <a:off x="8133081" y="2055813"/>
                <a:ext cx="57150" cy="57150"/>
              </a:xfrm>
              <a:prstGeom prst="ellipse">
                <a:avLst/>
              </a:prstGeom>
              <a:solidFill>
                <a:srgbClr val="FFD6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Oval 63"/>
              <p:cNvSpPr>
                <a:spLocks noChangeArrowheads="1"/>
              </p:cNvSpPr>
              <p:nvPr/>
            </p:nvSpPr>
            <p:spPr bwMode="auto">
              <a:xfrm>
                <a:off x="8077519" y="2000250"/>
                <a:ext cx="55563" cy="55563"/>
              </a:xfrm>
              <a:prstGeom prst="ellipse">
                <a:avLst/>
              </a:prstGeom>
              <a:solidFill>
                <a:srgbClr val="FFD6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Oval 64"/>
              <p:cNvSpPr>
                <a:spLocks noChangeArrowheads="1"/>
              </p:cNvSpPr>
              <p:nvPr/>
            </p:nvSpPr>
            <p:spPr bwMode="auto">
              <a:xfrm>
                <a:off x="8014019" y="1952625"/>
                <a:ext cx="55563" cy="57150"/>
              </a:xfrm>
              <a:prstGeom prst="ellipse">
                <a:avLst/>
              </a:prstGeom>
              <a:solidFill>
                <a:srgbClr val="FFD6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8" name="组合 127"/>
            <p:cNvGrpSpPr/>
            <p:nvPr/>
          </p:nvGrpSpPr>
          <p:grpSpPr>
            <a:xfrm>
              <a:off x="8234681" y="1486696"/>
              <a:ext cx="368300" cy="450850"/>
              <a:chOff x="7861301" y="1516063"/>
              <a:chExt cx="368300" cy="450850"/>
            </a:xfrm>
          </p:grpSpPr>
          <p:sp>
            <p:nvSpPr>
              <p:cNvPr id="40" name="Freeform 37"/>
              <p:cNvSpPr>
                <a:spLocks/>
              </p:cNvSpPr>
              <p:nvPr/>
            </p:nvSpPr>
            <p:spPr bwMode="auto">
              <a:xfrm>
                <a:off x="7883526" y="1516063"/>
                <a:ext cx="344488" cy="144463"/>
              </a:xfrm>
              <a:custGeom>
                <a:avLst/>
                <a:gdLst>
                  <a:gd name="T0" fmla="*/ 0 w 196"/>
                  <a:gd name="T1" fmla="*/ 62 h 83"/>
                  <a:gd name="T2" fmla="*/ 0 w 196"/>
                  <a:gd name="T3" fmla="*/ 0 h 83"/>
                  <a:gd name="T4" fmla="*/ 97 w 196"/>
                  <a:gd name="T5" fmla="*/ 0 h 83"/>
                  <a:gd name="T6" fmla="*/ 173 w 196"/>
                  <a:gd name="T7" fmla="*/ 32 h 83"/>
                  <a:gd name="T8" fmla="*/ 196 w 196"/>
                  <a:gd name="T9" fmla="*/ 83 h 83"/>
                  <a:gd name="T10" fmla="*/ 137 w 196"/>
                  <a:gd name="T11" fmla="*/ 83 h 83"/>
                  <a:gd name="T12" fmla="*/ 105 w 196"/>
                  <a:gd name="T13" fmla="*/ 64 h 83"/>
                  <a:gd name="T14" fmla="*/ 0 w 196"/>
                  <a:gd name="T15" fmla="*/ 6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6" h="83">
                    <a:moveTo>
                      <a:pt x="0" y="6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65" y="0"/>
                      <a:pt x="97" y="0"/>
                    </a:cubicBezTo>
                    <a:cubicBezTo>
                      <a:pt x="129" y="0"/>
                      <a:pt x="151" y="10"/>
                      <a:pt x="173" y="32"/>
                    </a:cubicBezTo>
                    <a:cubicBezTo>
                      <a:pt x="192" y="51"/>
                      <a:pt x="196" y="83"/>
                      <a:pt x="196" y="83"/>
                    </a:cubicBezTo>
                    <a:cubicBezTo>
                      <a:pt x="137" y="83"/>
                      <a:pt x="137" y="83"/>
                      <a:pt x="137" y="83"/>
                    </a:cubicBezTo>
                    <a:cubicBezTo>
                      <a:pt x="137" y="83"/>
                      <a:pt x="127" y="67"/>
                      <a:pt x="105" y="64"/>
                    </a:cubicBezTo>
                    <a:cubicBezTo>
                      <a:pt x="83" y="61"/>
                      <a:pt x="0" y="62"/>
                      <a:pt x="0" y="62"/>
                    </a:cubicBezTo>
                    <a:close/>
                  </a:path>
                </a:pathLst>
              </a:custGeom>
              <a:solidFill>
                <a:srgbClr val="FFD6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39"/>
              <p:cNvSpPr>
                <a:spLocks/>
              </p:cNvSpPr>
              <p:nvPr/>
            </p:nvSpPr>
            <p:spPr bwMode="auto">
              <a:xfrm>
                <a:off x="7861301" y="1685925"/>
                <a:ext cx="368300" cy="280988"/>
              </a:xfrm>
              <a:custGeom>
                <a:avLst/>
                <a:gdLst>
                  <a:gd name="T0" fmla="*/ 210 w 210"/>
                  <a:gd name="T1" fmla="*/ 0 h 161"/>
                  <a:gd name="T2" fmla="*/ 72 w 210"/>
                  <a:gd name="T3" fmla="*/ 0 h 161"/>
                  <a:gd name="T4" fmla="*/ 0 w 210"/>
                  <a:gd name="T5" fmla="*/ 78 h 161"/>
                  <a:gd name="T6" fmla="*/ 54 w 210"/>
                  <a:gd name="T7" fmla="*/ 158 h 161"/>
                  <a:gd name="T8" fmla="*/ 207 w 210"/>
                  <a:gd name="T9" fmla="*/ 158 h 161"/>
                  <a:gd name="T10" fmla="*/ 207 w 210"/>
                  <a:gd name="T11" fmla="*/ 94 h 161"/>
                  <a:gd name="T12" fmla="*/ 77 w 210"/>
                  <a:gd name="T13" fmla="*/ 94 h 161"/>
                  <a:gd name="T14" fmla="*/ 77 w 210"/>
                  <a:gd name="T15" fmla="*/ 66 h 161"/>
                  <a:gd name="T16" fmla="*/ 210 w 210"/>
                  <a:gd name="T17" fmla="*/ 66 h 161"/>
                  <a:gd name="T18" fmla="*/ 210 w 210"/>
                  <a:gd name="T19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0" h="161">
                    <a:moveTo>
                      <a:pt x="210" y="0"/>
                    </a:moveTo>
                    <a:cubicBezTo>
                      <a:pt x="210" y="0"/>
                      <a:pt x="97" y="0"/>
                      <a:pt x="72" y="0"/>
                    </a:cubicBezTo>
                    <a:cubicBezTo>
                      <a:pt x="46" y="0"/>
                      <a:pt x="0" y="18"/>
                      <a:pt x="0" y="78"/>
                    </a:cubicBezTo>
                    <a:cubicBezTo>
                      <a:pt x="0" y="139"/>
                      <a:pt x="30" y="155"/>
                      <a:pt x="54" y="158"/>
                    </a:cubicBezTo>
                    <a:cubicBezTo>
                      <a:pt x="78" y="161"/>
                      <a:pt x="207" y="158"/>
                      <a:pt x="207" y="158"/>
                    </a:cubicBezTo>
                    <a:cubicBezTo>
                      <a:pt x="207" y="94"/>
                      <a:pt x="207" y="94"/>
                      <a:pt x="207" y="94"/>
                    </a:cubicBezTo>
                    <a:cubicBezTo>
                      <a:pt x="207" y="94"/>
                      <a:pt x="91" y="94"/>
                      <a:pt x="77" y="94"/>
                    </a:cubicBezTo>
                    <a:cubicBezTo>
                      <a:pt x="62" y="94"/>
                      <a:pt x="59" y="66"/>
                      <a:pt x="77" y="66"/>
                    </a:cubicBezTo>
                    <a:cubicBezTo>
                      <a:pt x="94" y="66"/>
                      <a:pt x="210" y="66"/>
                      <a:pt x="210" y="66"/>
                    </a:cubicBezTo>
                    <a:lnTo>
                      <a:pt x="210" y="0"/>
                    </a:lnTo>
                    <a:close/>
                  </a:path>
                </a:pathLst>
              </a:custGeom>
              <a:solidFill>
                <a:srgbClr val="F4AB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129" name="椭圆 128"/>
          <p:cNvSpPr/>
          <p:nvPr/>
        </p:nvSpPr>
        <p:spPr>
          <a:xfrm>
            <a:off x="4512669" y="5780756"/>
            <a:ext cx="3166662" cy="486717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33000"/>
                </a:schemeClr>
              </a:gs>
              <a:gs pos="100000">
                <a:srgbClr val="F3F3F3">
                  <a:alpha val="26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8269448" y="3459163"/>
            <a:ext cx="2210997" cy="884479"/>
            <a:chOff x="3040856" y="3532285"/>
            <a:chExt cx="2210997" cy="884479"/>
          </a:xfrm>
        </p:grpSpPr>
        <p:sp>
          <p:nvSpPr>
            <p:cNvPr id="132" name="文本框 131"/>
            <p:cNvSpPr txBox="1"/>
            <p:nvPr/>
          </p:nvSpPr>
          <p:spPr>
            <a:xfrm>
              <a:off x="3040856" y="3532285"/>
              <a:ext cx="17804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01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33" name="文本框 132"/>
            <p:cNvSpPr txBox="1"/>
            <p:nvPr/>
          </p:nvSpPr>
          <p:spPr>
            <a:xfrm>
              <a:off x="3059192" y="3816600"/>
              <a:ext cx="2192661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8630422" y="1310862"/>
            <a:ext cx="2210997" cy="884479"/>
            <a:chOff x="3040856" y="3532285"/>
            <a:chExt cx="2210997" cy="884479"/>
          </a:xfrm>
        </p:grpSpPr>
        <p:sp>
          <p:nvSpPr>
            <p:cNvPr id="135" name="文本框 134"/>
            <p:cNvSpPr txBox="1"/>
            <p:nvPr/>
          </p:nvSpPr>
          <p:spPr>
            <a:xfrm>
              <a:off x="3040856" y="3532285"/>
              <a:ext cx="17804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36" name="文本框 135"/>
            <p:cNvSpPr txBox="1"/>
            <p:nvPr/>
          </p:nvSpPr>
          <p:spPr>
            <a:xfrm>
              <a:off x="3059192" y="3816600"/>
              <a:ext cx="2192661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2030407" y="2791166"/>
            <a:ext cx="2276481" cy="884479"/>
            <a:chOff x="3059192" y="3532285"/>
            <a:chExt cx="2276481" cy="884479"/>
          </a:xfrm>
        </p:grpSpPr>
        <p:sp>
          <p:nvSpPr>
            <p:cNvPr id="138" name="文本框 137"/>
            <p:cNvSpPr txBox="1"/>
            <p:nvPr/>
          </p:nvSpPr>
          <p:spPr>
            <a:xfrm>
              <a:off x="3555206" y="3532285"/>
              <a:ext cx="17804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39" name="文本框 138"/>
            <p:cNvSpPr txBox="1"/>
            <p:nvPr/>
          </p:nvSpPr>
          <p:spPr>
            <a:xfrm>
              <a:off x="3059192" y="3816600"/>
              <a:ext cx="2192661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863561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</p:spPr>
        <p:txBody>
          <a:bodyPr/>
          <a:lstStyle/>
          <a:p>
            <a:r>
              <a:rPr lang="zh-CN" altLang="en-US" dirty="0"/>
              <a:t>灯泡系列并列关系图表</a:t>
            </a:r>
          </a:p>
        </p:txBody>
      </p:sp>
      <p:sp>
        <p:nvSpPr>
          <p:cNvPr id="43" name="任意多边形 42"/>
          <p:cNvSpPr>
            <a:spLocks/>
          </p:cNvSpPr>
          <p:nvPr/>
        </p:nvSpPr>
        <p:spPr bwMode="auto">
          <a:xfrm>
            <a:off x="4631533" y="969392"/>
            <a:ext cx="2928934" cy="4832133"/>
          </a:xfrm>
          <a:custGeom>
            <a:avLst/>
            <a:gdLst>
              <a:gd name="connsiteX0" fmla="*/ 1366777 w 2928934"/>
              <a:gd name="connsiteY0" fmla="*/ 4537615 h 4832133"/>
              <a:gd name="connsiteX1" fmla="*/ 1259319 w 2928934"/>
              <a:gd name="connsiteY1" fmla="*/ 4646282 h 4832133"/>
              <a:gd name="connsiteX2" fmla="*/ 1366777 w 2928934"/>
              <a:gd name="connsiteY2" fmla="*/ 4754949 h 4832133"/>
              <a:gd name="connsiteX3" fmla="*/ 1562155 w 2928934"/>
              <a:gd name="connsiteY3" fmla="*/ 4754949 h 4832133"/>
              <a:gd name="connsiteX4" fmla="*/ 1669613 w 2928934"/>
              <a:gd name="connsiteY4" fmla="*/ 4646282 h 4832133"/>
              <a:gd name="connsiteX5" fmla="*/ 1562155 w 2928934"/>
              <a:gd name="connsiteY5" fmla="*/ 4537615 h 4832133"/>
              <a:gd name="connsiteX6" fmla="*/ 1366777 w 2928934"/>
              <a:gd name="connsiteY6" fmla="*/ 4537615 h 4832133"/>
              <a:gd name="connsiteX7" fmla="*/ 1048793 w 2928934"/>
              <a:gd name="connsiteY7" fmla="*/ 4249190 h 4832133"/>
              <a:gd name="connsiteX8" fmla="*/ 942458 w 2928934"/>
              <a:gd name="connsiteY8" fmla="*/ 4357857 h 4832133"/>
              <a:gd name="connsiteX9" fmla="*/ 1048793 w 2928934"/>
              <a:gd name="connsiteY9" fmla="*/ 4466524 h 4832133"/>
              <a:gd name="connsiteX10" fmla="*/ 1880140 w 2928934"/>
              <a:gd name="connsiteY10" fmla="*/ 4466524 h 4832133"/>
              <a:gd name="connsiteX11" fmla="*/ 1986475 w 2928934"/>
              <a:gd name="connsiteY11" fmla="*/ 4357857 h 4832133"/>
              <a:gd name="connsiteX12" fmla="*/ 1880140 w 2928934"/>
              <a:gd name="connsiteY12" fmla="*/ 4249190 h 4832133"/>
              <a:gd name="connsiteX13" fmla="*/ 1048793 w 2928934"/>
              <a:gd name="connsiteY13" fmla="*/ 4249190 h 4832133"/>
              <a:gd name="connsiteX14" fmla="*/ 996745 w 2928934"/>
              <a:gd name="connsiteY14" fmla="*/ 3964827 h 4832133"/>
              <a:gd name="connsiteX15" fmla="*/ 890664 w 2928934"/>
              <a:gd name="connsiteY15" fmla="*/ 4074002 h 4832133"/>
              <a:gd name="connsiteX16" fmla="*/ 996745 w 2928934"/>
              <a:gd name="connsiteY16" fmla="*/ 4183177 h 4832133"/>
              <a:gd name="connsiteX17" fmla="*/ 1932189 w 2928934"/>
              <a:gd name="connsiteY17" fmla="*/ 4183177 h 4832133"/>
              <a:gd name="connsiteX18" fmla="*/ 2038270 w 2928934"/>
              <a:gd name="connsiteY18" fmla="*/ 4074002 h 4832133"/>
              <a:gd name="connsiteX19" fmla="*/ 1932189 w 2928934"/>
              <a:gd name="connsiteY19" fmla="*/ 3964827 h 4832133"/>
              <a:gd name="connsiteX20" fmla="*/ 996745 w 2928934"/>
              <a:gd name="connsiteY20" fmla="*/ 3964827 h 4832133"/>
              <a:gd name="connsiteX21" fmla="*/ 1464467 w 2928934"/>
              <a:gd name="connsiteY21" fmla="*/ 0 h 4832133"/>
              <a:gd name="connsiteX22" fmla="*/ 2928934 w 2928934"/>
              <a:gd name="connsiteY22" fmla="*/ 1465739 h 4832133"/>
              <a:gd name="connsiteX23" fmla="*/ 2491277 w 2928934"/>
              <a:gd name="connsiteY23" fmla="*/ 2640733 h 4832133"/>
              <a:gd name="connsiteX24" fmla="*/ 2284472 w 2928934"/>
              <a:gd name="connsiteY24" fmla="*/ 3054024 h 4832133"/>
              <a:gd name="connsiteX25" fmla="*/ 2284472 w 2928934"/>
              <a:gd name="connsiteY25" fmla="*/ 3652333 h 4832133"/>
              <a:gd name="connsiteX26" fmla="*/ 2118548 w 2928934"/>
              <a:gd name="connsiteY26" fmla="*/ 3957495 h 4832133"/>
              <a:gd name="connsiteX27" fmla="*/ 2137785 w 2928934"/>
              <a:gd name="connsiteY27" fmla="*/ 4022372 h 4832133"/>
              <a:gd name="connsiteX28" fmla="*/ 2140190 w 2928934"/>
              <a:gd name="connsiteY28" fmla="*/ 4056012 h 4832133"/>
              <a:gd name="connsiteX29" fmla="*/ 2056025 w 2928934"/>
              <a:gd name="connsiteY29" fmla="*/ 4224212 h 4832133"/>
              <a:gd name="connsiteX30" fmla="*/ 2084882 w 2928934"/>
              <a:gd name="connsiteY30" fmla="*/ 4313117 h 4832133"/>
              <a:gd name="connsiteX31" fmla="*/ 2087286 w 2928934"/>
              <a:gd name="connsiteY31" fmla="*/ 4339549 h 4832133"/>
              <a:gd name="connsiteX32" fmla="*/ 1878077 w 2928934"/>
              <a:gd name="connsiteY32" fmla="*/ 4548597 h 4832133"/>
              <a:gd name="connsiteX33" fmla="*/ 1757842 w 2928934"/>
              <a:gd name="connsiteY33" fmla="*/ 4548597 h 4832133"/>
              <a:gd name="connsiteX34" fmla="*/ 1769865 w 2928934"/>
              <a:gd name="connsiteY34" fmla="*/ 4623085 h 4832133"/>
              <a:gd name="connsiteX35" fmla="*/ 1560655 w 2928934"/>
              <a:gd name="connsiteY35" fmla="*/ 4832133 h 4832133"/>
              <a:gd name="connsiteX36" fmla="*/ 1368279 w 2928934"/>
              <a:gd name="connsiteY36" fmla="*/ 4832133 h 4832133"/>
              <a:gd name="connsiteX37" fmla="*/ 1159069 w 2928934"/>
              <a:gd name="connsiteY37" fmla="*/ 4623085 h 4832133"/>
              <a:gd name="connsiteX38" fmla="*/ 1171093 w 2928934"/>
              <a:gd name="connsiteY38" fmla="*/ 4548597 h 4832133"/>
              <a:gd name="connsiteX39" fmla="*/ 1050857 w 2928934"/>
              <a:gd name="connsiteY39" fmla="*/ 4548597 h 4832133"/>
              <a:gd name="connsiteX40" fmla="*/ 841648 w 2928934"/>
              <a:gd name="connsiteY40" fmla="*/ 4339549 h 4832133"/>
              <a:gd name="connsiteX41" fmla="*/ 844053 w 2928934"/>
              <a:gd name="connsiteY41" fmla="*/ 4313117 h 4832133"/>
              <a:gd name="connsiteX42" fmla="*/ 872909 w 2928934"/>
              <a:gd name="connsiteY42" fmla="*/ 4224212 h 4832133"/>
              <a:gd name="connsiteX43" fmla="*/ 788744 w 2928934"/>
              <a:gd name="connsiteY43" fmla="*/ 4056012 h 4832133"/>
              <a:gd name="connsiteX44" fmla="*/ 791149 w 2928934"/>
              <a:gd name="connsiteY44" fmla="*/ 4022372 h 4832133"/>
              <a:gd name="connsiteX45" fmla="*/ 810387 w 2928934"/>
              <a:gd name="connsiteY45" fmla="*/ 3957495 h 4832133"/>
              <a:gd name="connsiteX46" fmla="*/ 644462 w 2928934"/>
              <a:gd name="connsiteY46" fmla="*/ 3652333 h 4832133"/>
              <a:gd name="connsiteX47" fmla="*/ 644462 w 2928934"/>
              <a:gd name="connsiteY47" fmla="*/ 3054024 h 4832133"/>
              <a:gd name="connsiteX48" fmla="*/ 437657 w 2928934"/>
              <a:gd name="connsiteY48" fmla="*/ 2640733 h 4832133"/>
              <a:gd name="connsiteX49" fmla="*/ 0 w 2928934"/>
              <a:gd name="connsiteY49" fmla="*/ 1465739 h 4832133"/>
              <a:gd name="connsiteX50" fmla="*/ 1464467 w 2928934"/>
              <a:gd name="connsiteY50" fmla="*/ 0 h 4832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928934" h="4832133">
                <a:moveTo>
                  <a:pt x="1366777" y="4537615"/>
                </a:moveTo>
                <a:cubicBezTo>
                  <a:pt x="1308164" y="4537615"/>
                  <a:pt x="1259319" y="4587009"/>
                  <a:pt x="1259319" y="4646282"/>
                </a:cubicBezTo>
                <a:cubicBezTo>
                  <a:pt x="1259319" y="4705555"/>
                  <a:pt x="1308164" y="4754949"/>
                  <a:pt x="1366777" y="4754949"/>
                </a:cubicBezTo>
                <a:cubicBezTo>
                  <a:pt x="1562155" y="4754949"/>
                  <a:pt x="1562155" y="4754949"/>
                  <a:pt x="1562155" y="4754949"/>
                </a:cubicBezTo>
                <a:cubicBezTo>
                  <a:pt x="1620769" y="4754949"/>
                  <a:pt x="1669613" y="4705555"/>
                  <a:pt x="1669613" y="4646282"/>
                </a:cubicBezTo>
                <a:cubicBezTo>
                  <a:pt x="1669613" y="4587009"/>
                  <a:pt x="1620769" y="4537615"/>
                  <a:pt x="1562155" y="4537615"/>
                </a:cubicBezTo>
                <a:cubicBezTo>
                  <a:pt x="1366777" y="4537615"/>
                  <a:pt x="1366777" y="4537615"/>
                  <a:pt x="1366777" y="4537615"/>
                </a:cubicBezTo>
                <a:close/>
                <a:moveTo>
                  <a:pt x="1048793" y="4249190"/>
                </a:moveTo>
                <a:cubicBezTo>
                  <a:pt x="990792" y="4249190"/>
                  <a:pt x="942458" y="4298584"/>
                  <a:pt x="942458" y="4357857"/>
                </a:cubicBezTo>
                <a:cubicBezTo>
                  <a:pt x="942458" y="4417130"/>
                  <a:pt x="990792" y="4466524"/>
                  <a:pt x="1048793" y="4466524"/>
                </a:cubicBezTo>
                <a:cubicBezTo>
                  <a:pt x="1880140" y="4466524"/>
                  <a:pt x="1880140" y="4466524"/>
                  <a:pt x="1880140" y="4466524"/>
                </a:cubicBezTo>
                <a:cubicBezTo>
                  <a:pt x="1938141" y="4466524"/>
                  <a:pt x="1986475" y="4417130"/>
                  <a:pt x="1986475" y="4357857"/>
                </a:cubicBezTo>
                <a:cubicBezTo>
                  <a:pt x="1986475" y="4298584"/>
                  <a:pt x="1938141" y="4249190"/>
                  <a:pt x="1880140" y="4249190"/>
                </a:cubicBezTo>
                <a:cubicBezTo>
                  <a:pt x="1048793" y="4249190"/>
                  <a:pt x="1048793" y="4249190"/>
                  <a:pt x="1048793" y="4249190"/>
                </a:cubicBezTo>
                <a:close/>
                <a:moveTo>
                  <a:pt x="996745" y="3964827"/>
                </a:moveTo>
                <a:cubicBezTo>
                  <a:pt x="938883" y="3964827"/>
                  <a:pt x="890664" y="4014452"/>
                  <a:pt x="890664" y="4074002"/>
                </a:cubicBezTo>
                <a:cubicBezTo>
                  <a:pt x="890664" y="4133552"/>
                  <a:pt x="938883" y="4183177"/>
                  <a:pt x="996745" y="4183177"/>
                </a:cubicBezTo>
                <a:cubicBezTo>
                  <a:pt x="1932189" y="4183177"/>
                  <a:pt x="1932189" y="4183177"/>
                  <a:pt x="1932189" y="4183177"/>
                </a:cubicBezTo>
                <a:cubicBezTo>
                  <a:pt x="1990051" y="4183177"/>
                  <a:pt x="2038270" y="4133552"/>
                  <a:pt x="2038270" y="4074002"/>
                </a:cubicBezTo>
                <a:cubicBezTo>
                  <a:pt x="2038270" y="4014452"/>
                  <a:pt x="1990051" y="3964827"/>
                  <a:pt x="1932189" y="3964827"/>
                </a:cubicBezTo>
                <a:cubicBezTo>
                  <a:pt x="996745" y="3964827"/>
                  <a:pt x="996745" y="3964827"/>
                  <a:pt x="996745" y="3964827"/>
                </a:cubicBezTo>
                <a:close/>
                <a:moveTo>
                  <a:pt x="1464467" y="0"/>
                </a:moveTo>
                <a:cubicBezTo>
                  <a:pt x="2272449" y="0"/>
                  <a:pt x="2928934" y="658381"/>
                  <a:pt x="2928934" y="1465739"/>
                </a:cubicBezTo>
                <a:cubicBezTo>
                  <a:pt x="2928934" y="2054438"/>
                  <a:pt x="2676440" y="2393240"/>
                  <a:pt x="2491277" y="2640733"/>
                </a:cubicBezTo>
                <a:cubicBezTo>
                  <a:pt x="2371042" y="2801724"/>
                  <a:pt x="2284472" y="2919464"/>
                  <a:pt x="2284472" y="3054024"/>
                </a:cubicBezTo>
                <a:cubicBezTo>
                  <a:pt x="2284472" y="3054024"/>
                  <a:pt x="2284472" y="3054024"/>
                  <a:pt x="2284472" y="3652333"/>
                </a:cubicBezTo>
                <a:cubicBezTo>
                  <a:pt x="2284472" y="3798907"/>
                  <a:pt x="2217141" y="3916647"/>
                  <a:pt x="2118548" y="3957495"/>
                </a:cubicBezTo>
                <a:cubicBezTo>
                  <a:pt x="2128166" y="3979121"/>
                  <a:pt x="2135381" y="4000747"/>
                  <a:pt x="2137785" y="4022372"/>
                </a:cubicBezTo>
                <a:cubicBezTo>
                  <a:pt x="2140190" y="4034387"/>
                  <a:pt x="2140190" y="4043998"/>
                  <a:pt x="2140190" y="4056012"/>
                </a:cubicBezTo>
                <a:cubicBezTo>
                  <a:pt x="2140190" y="4125695"/>
                  <a:pt x="2106524" y="4185766"/>
                  <a:pt x="2056025" y="4224212"/>
                </a:cubicBezTo>
                <a:cubicBezTo>
                  <a:pt x="2070454" y="4250643"/>
                  <a:pt x="2082477" y="4281880"/>
                  <a:pt x="2084882" y="4313117"/>
                </a:cubicBezTo>
                <a:cubicBezTo>
                  <a:pt x="2087286" y="4322729"/>
                  <a:pt x="2087286" y="4329937"/>
                  <a:pt x="2087286" y="4339549"/>
                </a:cubicBezTo>
                <a:cubicBezTo>
                  <a:pt x="2087286" y="4454886"/>
                  <a:pt x="1993503" y="4548597"/>
                  <a:pt x="1878077" y="4548597"/>
                </a:cubicBezTo>
                <a:cubicBezTo>
                  <a:pt x="1878077" y="4548597"/>
                  <a:pt x="1878077" y="4548597"/>
                  <a:pt x="1757842" y="4548597"/>
                </a:cubicBezTo>
                <a:cubicBezTo>
                  <a:pt x="1765056" y="4572625"/>
                  <a:pt x="1769865" y="4596654"/>
                  <a:pt x="1769865" y="4623085"/>
                </a:cubicBezTo>
                <a:cubicBezTo>
                  <a:pt x="1769865" y="4738422"/>
                  <a:pt x="1676081" y="4832133"/>
                  <a:pt x="1560655" y="4832133"/>
                </a:cubicBezTo>
                <a:cubicBezTo>
                  <a:pt x="1560655" y="4832133"/>
                  <a:pt x="1560655" y="4832133"/>
                  <a:pt x="1368279" y="4832133"/>
                </a:cubicBezTo>
                <a:cubicBezTo>
                  <a:pt x="1252853" y="4832133"/>
                  <a:pt x="1159069" y="4738422"/>
                  <a:pt x="1159069" y="4623085"/>
                </a:cubicBezTo>
                <a:cubicBezTo>
                  <a:pt x="1159069" y="4596654"/>
                  <a:pt x="1163879" y="4572625"/>
                  <a:pt x="1171093" y="4548597"/>
                </a:cubicBezTo>
                <a:cubicBezTo>
                  <a:pt x="1171093" y="4548597"/>
                  <a:pt x="1171093" y="4548597"/>
                  <a:pt x="1050857" y="4548597"/>
                </a:cubicBezTo>
                <a:cubicBezTo>
                  <a:pt x="935432" y="4548597"/>
                  <a:pt x="841648" y="4454886"/>
                  <a:pt x="841648" y="4339549"/>
                </a:cubicBezTo>
                <a:cubicBezTo>
                  <a:pt x="841648" y="4329937"/>
                  <a:pt x="841648" y="4322729"/>
                  <a:pt x="844053" y="4313117"/>
                </a:cubicBezTo>
                <a:cubicBezTo>
                  <a:pt x="846457" y="4281880"/>
                  <a:pt x="858481" y="4250643"/>
                  <a:pt x="872909" y="4224212"/>
                </a:cubicBezTo>
                <a:cubicBezTo>
                  <a:pt x="822410" y="4185766"/>
                  <a:pt x="788744" y="4125695"/>
                  <a:pt x="788744" y="4056012"/>
                </a:cubicBezTo>
                <a:cubicBezTo>
                  <a:pt x="788744" y="4043998"/>
                  <a:pt x="788744" y="4034387"/>
                  <a:pt x="791149" y="4022372"/>
                </a:cubicBezTo>
                <a:cubicBezTo>
                  <a:pt x="793554" y="4000747"/>
                  <a:pt x="800768" y="3979121"/>
                  <a:pt x="810387" y="3957495"/>
                </a:cubicBezTo>
                <a:cubicBezTo>
                  <a:pt x="711794" y="3916647"/>
                  <a:pt x="644462" y="3798907"/>
                  <a:pt x="644462" y="3652333"/>
                </a:cubicBezTo>
                <a:cubicBezTo>
                  <a:pt x="644462" y="3652333"/>
                  <a:pt x="644462" y="3652333"/>
                  <a:pt x="644462" y="3054024"/>
                </a:cubicBezTo>
                <a:cubicBezTo>
                  <a:pt x="644462" y="2919464"/>
                  <a:pt x="557892" y="2804127"/>
                  <a:pt x="437657" y="2640733"/>
                </a:cubicBezTo>
                <a:cubicBezTo>
                  <a:pt x="252495" y="2393240"/>
                  <a:pt x="0" y="2054438"/>
                  <a:pt x="0" y="1465739"/>
                </a:cubicBezTo>
                <a:cubicBezTo>
                  <a:pt x="0" y="658381"/>
                  <a:pt x="656485" y="0"/>
                  <a:pt x="1464467" y="0"/>
                </a:cubicBezTo>
                <a:close/>
              </a:path>
            </a:pathLst>
          </a:custGeom>
          <a:solidFill>
            <a:srgbClr val="F9F9F9"/>
          </a:solidFill>
          <a:ln>
            <a:noFill/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25400" h="12700" prst="angle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737864" y="1068048"/>
            <a:ext cx="1744767" cy="1750861"/>
            <a:chOff x="4737864" y="1068048"/>
            <a:chExt cx="1744767" cy="1750861"/>
          </a:xfrm>
        </p:grpSpPr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4737864" y="1068048"/>
              <a:ext cx="1744767" cy="1750861"/>
            </a:xfrm>
            <a:custGeom>
              <a:avLst/>
              <a:gdLst>
                <a:gd name="T0" fmla="*/ 724 w 724"/>
                <a:gd name="T1" fmla="*/ 22 h 727"/>
                <a:gd name="T2" fmla="*/ 566 w 724"/>
                <a:gd name="T3" fmla="*/ 0 h 727"/>
                <a:gd name="T4" fmla="*/ 0 w 724"/>
                <a:gd name="T5" fmla="*/ 566 h 727"/>
                <a:gd name="T6" fmla="*/ 0 w 724"/>
                <a:gd name="T7" fmla="*/ 581 h 727"/>
                <a:gd name="T8" fmla="*/ 530 w 724"/>
                <a:gd name="T9" fmla="*/ 727 h 727"/>
                <a:gd name="T10" fmla="*/ 724 w 724"/>
                <a:gd name="T11" fmla="*/ 22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4" h="727">
                  <a:moveTo>
                    <a:pt x="724" y="22"/>
                  </a:moveTo>
                  <a:cubicBezTo>
                    <a:pt x="674" y="7"/>
                    <a:pt x="621" y="0"/>
                    <a:pt x="566" y="0"/>
                  </a:cubicBezTo>
                  <a:cubicBezTo>
                    <a:pt x="254" y="0"/>
                    <a:pt x="0" y="253"/>
                    <a:pt x="0" y="566"/>
                  </a:cubicBezTo>
                  <a:cubicBezTo>
                    <a:pt x="0" y="571"/>
                    <a:pt x="0" y="576"/>
                    <a:pt x="0" y="581"/>
                  </a:cubicBezTo>
                  <a:cubicBezTo>
                    <a:pt x="530" y="727"/>
                    <a:pt x="530" y="727"/>
                    <a:pt x="530" y="727"/>
                  </a:cubicBezTo>
                  <a:lnTo>
                    <a:pt x="724" y="22"/>
                  </a:ln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46" name="Group 36"/>
            <p:cNvGrpSpPr>
              <a:grpSpLocks noChangeAspect="1"/>
            </p:cNvGrpSpPr>
            <p:nvPr/>
          </p:nvGrpSpPr>
          <p:grpSpPr bwMode="auto">
            <a:xfrm>
              <a:off x="4979254" y="1994829"/>
              <a:ext cx="527071" cy="455244"/>
              <a:chOff x="3321" y="1710"/>
              <a:chExt cx="1042" cy="900"/>
            </a:xfrm>
            <a:solidFill>
              <a:schemeClr val="bg1">
                <a:alpha val="60000"/>
              </a:schemeClr>
            </a:solidFill>
          </p:grpSpPr>
          <p:sp>
            <p:nvSpPr>
              <p:cNvPr id="48" name="Freeform 37"/>
              <p:cNvSpPr>
                <a:spLocks noEditPoints="1"/>
              </p:cNvSpPr>
              <p:nvPr/>
            </p:nvSpPr>
            <p:spPr bwMode="auto">
              <a:xfrm>
                <a:off x="3321" y="1710"/>
                <a:ext cx="1042" cy="745"/>
              </a:xfrm>
              <a:custGeom>
                <a:avLst/>
                <a:gdLst>
                  <a:gd name="T0" fmla="*/ 37 w 438"/>
                  <a:gd name="T1" fmla="*/ 255 h 313"/>
                  <a:gd name="T2" fmla="*/ 20 w 438"/>
                  <a:gd name="T3" fmla="*/ 237 h 313"/>
                  <a:gd name="T4" fmla="*/ 20 w 438"/>
                  <a:gd name="T5" fmla="*/ 42 h 313"/>
                  <a:gd name="T6" fmla="*/ 37 w 438"/>
                  <a:gd name="T7" fmla="*/ 25 h 313"/>
                  <a:gd name="T8" fmla="*/ 401 w 438"/>
                  <a:gd name="T9" fmla="*/ 25 h 313"/>
                  <a:gd name="T10" fmla="*/ 418 w 438"/>
                  <a:gd name="T11" fmla="*/ 42 h 313"/>
                  <a:gd name="T12" fmla="*/ 418 w 438"/>
                  <a:gd name="T13" fmla="*/ 237 h 313"/>
                  <a:gd name="T14" fmla="*/ 401 w 438"/>
                  <a:gd name="T15" fmla="*/ 255 h 313"/>
                  <a:gd name="T16" fmla="*/ 37 w 438"/>
                  <a:gd name="T17" fmla="*/ 255 h 313"/>
                  <a:gd name="T18" fmla="*/ 424 w 438"/>
                  <a:gd name="T19" fmla="*/ 0 h 313"/>
                  <a:gd name="T20" fmla="*/ 14 w 438"/>
                  <a:gd name="T21" fmla="*/ 0 h 313"/>
                  <a:gd name="T22" fmla="*/ 0 w 438"/>
                  <a:gd name="T23" fmla="*/ 14 h 313"/>
                  <a:gd name="T24" fmla="*/ 0 w 438"/>
                  <a:gd name="T25" fmla="*/ 298 h 313"/>
                  <a:gd name="T26" fmla="*/ 14 w 438"/>
                  <a:gd name="T27" fmla="*/ 313 h 313"/>
                  <a:gd name="T28" fmla="*/ 424 w 438"/>
                  <a:gd name="T29" fmla="*/ 313 h 313"/>
                  <a:gd name="T30" fmla="*/ 438 w 438"/>
                  <a:gd name="T31" fmla="*/ 298 h 313"/>
                  <a:gd name="T32" fmla="*/ 438 w 438"/>
                  <a:gd name="T33" fmla="*/ 14 h 313"/>
                  <a:gd name="T34" fmla="*/ 424 w 438"/>
                  <a:gd name="T35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38" h="313">
                    <a:moveTo>
                      <a:pt x="37" y="255"/>
                    </a:moveTo>
                    <a:cubicBezTo>
                      <a:pt x="28" y="255"/>
                      <a:pt x="20" y="247"/>
                      <a:pt x="20" y="237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0" y="33"/>
                      <a:pt x="28" y="25"/>
                      <a:pt x="37" y="25"/>
                    </a:cubicBezTo>
                    <a:cubicBezTo>
                      <a:pt x="401" y="25"/>
                      <a:pt x="401" y="25"/>
                      <a:pt x="401" y="25"/>
                    </a:cubicBezTo>
                    <a:cubicBezTo>
                      <a:pt x="410" y="25"/>
                      <a:pt x="418" y="33"/>
                      <a:pt x="418" y="42"/>
                    </a:cubicBezTo>
                    <a:cubicBezTo>
                      <a:pt x="418" y="237"/>
                      <a:pt x="418" y="237"/>
                      <a:pt x="418" y="237"/>
                    </a:cubicBezTo>
                    <a:cubicBezTo>
                      <a:pt x="418" y="247"/>
                      <a:pt x="410" y="255"/>
                      <a:pt x="401" y="255"/>
                    </a:cubicBezTo>
                    <a:cubicBezTo>
                      <a:pt x="37" y="255"/>
                      <a:pt x="37" y="255"/>
                      <a:pt x="37" y="255"/>
                    </a:cubicBezTo>
                    <a:moveTo>
                      <a:pt x="42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98"/>
                      <a:pt x="0" y="298"/>
                      <a:pt x="0" y="298"/>
                    </a:cubicBezTo>
                    <a:cubicBezTo>
                      <a:pt x="0" y="306"/>
                      <a:pt x="6" y="313"/>
                      <a:pt x="14" y="313"/>
                    </a:cubicBezTo>
                    <a:cubicBezTo>
                      <a:pt x="424" y="313"/>
                      <a:pt x="424" y="313"/>
                      <a:pt x="424" y="313"/>
                    </a:cubicBezTo>
                    <a:cubicBezTo>
                      <a:pt x="432" y="313"/>
                      <a:pt x="438" y="306"/>
                      <a:pt x="438" y="298"/>
                    </a:cubicBezTo>
                    <a:cubicBezTo>
                      <a:pt x="438" y="14"/>
                      <a:pt x="438" y="14"/>
                      <a:pt x="438" y="14"/>
                    </a:cubicBezTo>
                    <a:cubicBezTo>
                      <a:pt x="438" y="6"/>
                      <a:pt x="432" y="0"/>
                      <a:pt x="42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Rectangle 38"/>
              <p:cNvSpPr>
                <a:spLocks noChangeArrowheads="1"/>
              </p:cNvSpPr>
              <p:nvPr/>
            </p:nvSpPr>
            <p:spPr bwMode="auto">
              <a:xfrm>
                <a:off x="3716" y="2465"/>
                <a:ext cx="252" cy="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Rectangle 40"/>
              <p:cNvSpPr>
                <a:spLocks noChangeArrowheads="1"/>
              </p:cNvSpPr>
              <p:nvPr/>
            </p:nvSpPr>
            <p:spPr bwMode="auto">
              <a:xfrm>
                <a:off x="3595" y="2570"/>
                <a:ext cx="495" cy="4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42"/>
              <p:cNvSpPr>
                <a:spLocks/>
              </p:cNvSpPr>
              <p:nvPr/>
            </p:nvSpPr>
            <p:spPr bwMode="auto">
              <a:xfrm>
                <a:off x="3433" y="1853"/>
                <a:ext cx="771" cy="400"/>
              </a:xfrm>
              <a:custGeom>
                <a:avLst/>
                <a:gdLst>
                  <a:gd name="T0" fmla="*/ 761 w 771"/>
                  <a:gd name="T1" fmla="*/ 0 h 400"/>
                  <a:gd name="T2" fmla="*/ 657 w 771"/>
                  <a:gd name="T3" fmla="*/ 9 h 400"/>
                  <a:gd name="T4" fmla="*/ 697 w 771"/>
                  <a:gd name="T5" fmla="*/ 43 h 400"/>
                  <a:gd name="T6" fmla="*/ 557 w 771"/>
                  <a:gd name="T7" fmla="*/ 212 h 400"/>
                  <a:gd name="T8" fmla="*/ 419 w 771"/>
                  <a:gd name="T9" fmla="*/ 105 h 400"/>
                  <a:gd name="T10" fmla="*/ 286 w 771"/>
                  <a:gd name="T11" fmla="*/ 278 h 400"/>
                  <a:gd name="T12" fmla="*/ 152 w 771"/>
                  <a:gd name="T13" fmla="*/ 190 h 400"/>
                  <a:gd name="T14" fmla="*/ 0 w 771"/>
                  <a:gd name="T15" fmla="*/ 369 h 400"/>
                  <a:gd name="T16" fmla="*/ 36 w 771"/>
                  <a:gd name="T17" fmla="*/ 400 h 400"/>
                  <a:gd name="T18" fmla="*/ 162 w 771"/>
                  <a:gd name="T19" fmla="*/ 252 h 400"/>
                  <a:gd name="T20" fmla="*/ 298 w 771"/>
                  <a:gd name="T21" fmla="*/ 343 h 400"/>
                  <a:gd name="T22" fmla="*/ 428 w 771"/>
                  <a:gd name="T23" fmla="*/ 171 h 400"/>
                  <a:gd name="T24" fmla="*/ 564 w 771"/>
                  <a:gd name="T25" fmla="*/ 278 h 400"/>
                  <a:gd name="T26" fmla="*/ 733 w 771"/>
                  <a:gd name="T27" fmla="*/ 71 h 400"/>
                  <a:gd name="T28" fmla="*/ 771 w 771"/>
                  <a:gd name="T29" fmla="*/ 105 h 400"/>
                  <a:gd name="T30" fmla="*/ 761 w 771"/>
                  <a:gd name="T31" fmla="*/ 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71" h="400">
                    <a:moveTo>
                      <a:pt x="761" y="0"/>
                    </a:moveTo>
                    <a:lnTo>
                      <a:pt x="657" y="9"/>
                    </a:lnTo>
                    <a:lnTo>
                      <a:pt x="697" y="43"/>
                    </a:lnTo>
                    <a:lnTo>
                      <a:pt x="557" y="212"/>
                    </a:lnTo>
                    <a:lnTo>
                      <a:pt x="419" y="105"/>
                    </a:lnTo>
                    <a:lnTo>
                      <a:pt x="286" y="278"/>
                    </a:lnTo>
                    <a:lnTo>
                      <a:pt x="152" y="190"/>
                    </a:lnTo>
                    <a:lnTo>
                      <a:pt x="0" y="369"/>
                    </a:lnTo>
                    <a:lnTo>
                      <a:pt x="36" y="400"/>
                    </a:lnTo>
                    <a:lnTo>
                      <a:pt x="162" y="252"/>
                    </a:lnTo>
                    <a:lnTo>
                      <a:pt x="298" y="343"/>
                    </a:lnTo>
                    <a:lnTo>
                      <a:pt x="428" y="171"/>
                    </a:lnTo>
                    <a:lnTo>
                      <a:pt x="564" y="278"/>
                    </a:lnTo>
                    <a:lnTo>
                      <a:pt x="733" y="71"/>
                    </a:lnTo>
                    <a:lnTo>
                      <a:pt x="771" y="105"/>
                    </a:lnTo>
                    <a:lnTo>
                      <a:pt x="7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5309455" y="1192357"/>
              <a:ext cx="1000117" cy="767223"/>
              <a:chOff x="4123036" y="1197871"/>
              <a:chExt cx="1000117" cy="767223"/>
            </a:xfrm>
          </p:grpSpPr>
          <p:sp>
            <p:nvSpPr>
              <p:cNvPr id="75" name="文本框 74"/>
              <p:cNvSpPr txBox="1"/>
              <p:nvPr/>
            </p:nvSpPr>
            <p:spPr>
              <a:xfrm>
                <a:off x="4123036" y="1197871"/>
                <a:ext cx="1000117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>
                    <a:solidFill>
                      <a:prstClr val="white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4000" dirty="0">
                  <a:solidFill>
                    <a:prstClr val="white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76" name="文本框 75"/>
              <p:cNvSpPr txBox="1"/>
              <p:nvPr/>
            </p:nvSpPr>
            <p:spPr>
              <a:xfrm>
                <a:off x="4266701" y="1688095"/>
                <a:ext cx="7404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prstClr val="white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1200" dirty="0">
                  <a:solidFill>
                    <a:prstClr val="white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732584" y="2456405"/>
            <a:ext cx="1553838" cy="2372396"/>
            <a:chOff x="4732584" y="2456405"/>
            <a:chExt cx="1553838" cy="2372396"/>
          </a:xfrm>
        </p:grpSpPr>
        <p:grpSp>
          <p:nvGrpSpPr>
            <p:cNvPr id="6" name="组合 5"/>
            <p:cNvGrpSpPr/>
            <p:nvPr/>
          </p:nvGrpSpPr>
          <p:grpSpPr>
            <a:xfrm>
              <a:off x="4732584" y="2456405"/>
              <a:ext cx="1553838" cy="2372396"/>
              <a:chOff x="4732584" y="2456405"/>
              <a:chExt cx="1553838" cy="2372396"/>
            </a:xfrm>
          </p:grpSpPr>
          <p:sp>
            <p:nvSpPr>
              <p:cNvPr id="39" name="Freeform 33"/>
              <p:cNvSpPr>
                <a:spLocks/>
              </p:cNvSpPr>
              <p:nvPr/>
            </p:nvSpPr>
            <p:spPr bwMode="auto">
              <a:xfrm>
                <a:off x="4732584" y="2456405"/>
                <a:ext cx="1553838" cy="2372396"/>
              </a:xfrm>
              <a:custGeom>
                <a:avLst/>
                <a:gdLst>
                  <a:gd name="T0" fmla="*/ 0 w 645"/>
                  <a:gd name="T1" fmla="*/ 0 h 986"/>
                  <a:gd name="T2" fmla="*/ 173 w 645"/>
                  <a:gd name="T3" fmla="*/ 448 h 986"/>
                  <a:gd name="T4" fmla="*/ 268 w 645"/>
                  <a:gd name="T5" fmla="*/ 646 h 986"/>
                  <a:gd name="T6" fmla="*/ 268 w 645"/>
                  <a:gd name="T7" fmla="*/ 895 h 986"/>
                  <a:gd name="T8" fmla="*/ 328 w 645"/>
                  <a:gd name="T9" fmla="*/ 986 h 986"/>
                  <a:gd name="T10" fmla="*/ 423 w 645"/>
                  <a:gd name="T11" fmla="*/ 986 h 986"/>
                  <a:gd name="T12" fmla="*/ 645 w 645"/>
                  <a:gd name="T13" fmla="*/ 178 h 986"/>
                  <a:gd name="T14" fmla="*/ 0 w 645"/>
                  <a:gd name="T15" fmla="*/ 0 h 9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45" h="986">
                    <a:moveTo>
                      <a:pt x="0" y="0"/>
                    </a:moveTo>
                    <a:cubicBezTo>
                      <a:pt x="5" y="221"/>
                      <a:pt x="98" y="347"/>
                      <a:pt x="173" y="448"/>
                    </a:cubicBezTo>
                    <a:cubicBezTo>
                      <a:pt x="226" y="520"/>
                      <a:pt x="268" y="576"/>
                      <a:pt x="268" y="646"/>
                    </a:cubicBezTo>
                    <a:cubicBezTo>
                      <a:pt x="268" y="895"/>
                      <a:pt x="268" y="895"/>
                      <a:pt x="268" y="895"/>
                    </a:cubicBezTo>
                    <a:cubicBezTo>
                      <a:pt x="268" y="947"/>
                      <a:pt x="294" y="986"/>
                      <a:pt x="328" y="986"/>
                    </a:cubicBezTo>
                    <a:cubicBezTo>
                      <a:pt x="423" y="986"/>
                      <a:pt x="423" y="986"/>
                      <a:pt x="423" y="986"/>
                    </a:cubicBezTo>
                    <a:cubicBezTo>
                      <a:pt x="645" y="178"/>
                      <a:pt x="645" y="178"/>
                      <a:pt x="645" y="178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01A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53"/>
              <p:cNvSpPr>
                <a:spLocks noEditPoints="1"/>
              </p:cNvSpPr>
              <p:nvPr/>
            </p:nvSpPr>
            <p:spPr bwMode="auto">
              <a:xfrm>
                <a:off x="4968949" y="2784430"/>
                <a:ext cx="594245" cy="594245"/>
              </a:xfrm>
              <a:custGeom>
                <a:avLst/>
                <a:gdLst>
                  <a:gd name="T0" fmla="*/ 166 w 449"/>
                  <a:gd name="T1" fmla="*/ 362 h 449"/>
                  <a:gd name="T2" fmla="*/ 211 w 449"/>
                  <a:gd name="T3" fmla="*/ 317 h 449"/>
                  <a:gd name="T4" fmla="*/ 237 w 449"/>
                  <a:gd name="T5" fmla="*/ 407 h 449"/>
                  <a:gd name="T6" fmla="*/ 302 w 449"/>
                  <a:gd name="T7" fmla="*/ 313 h 449"/>
                  <a:gd name="T8" fmla="*/ 294 w 449"/>
                  <a:gd name="T9" fmla="*/ 393 h 449"/>
                  <a:gd name="T10" fmla="*/ 395 w 449"/>
                  <a:gd name="T11" fmla="*/ 289 h 449"/>
                  <a:gd name="T12" fmla="*/ 294 w 449"/>
                  <a:gd name="T13" fmla="*/ 393 h 449"/>
                  <a:gd name="T14" fmla="*/ 95 w 449"/>
                  <a:gd name="T15" fmla="*/ 353 h 449"/>
                  <a:gd name="T16" fmla="*/ 121 w 449"/>
                  <a:gd name="T17" fmla="*/ 309 h 449"/>
                  <a:gd name="T18" fmla="*/ 237 w 449"/>
                  <a:gd name="T19" fmla="*/ 293 h 449"/>
                  <a:gd name="T20" fmla="*/ 311 w 449"/>
                  <a:gd name="T21" fmla="*/ 191 h 449"/>
                  <a:gd name="T22" fmla="*/ 307 w 449"/>
                  <a:gd name="T23" fmla="*/ 287 h 449"/>
                  <a:gd name="T24" fmla="*/ 211 w 449"/>
                  <a:gd name="T25" fmla="*/ 293 h 449"/>
                  <a:gd name="T26" fmla="*/ 137 w 449"/>
                  <a:gd name="T27" fmla="*/ 226 h 449"/>
                  <a:gd name="T28" fmla="*/ 211 w 449"/>
                  <a:gd name="T29" fmla="*/ 196 h 449"/>
                  <a:gd name="T30" fmla="*/ 333 w 449"/>
                  <a:gd name="T31" fmla="*/ 282 h 449"/>
                  <a:gd name="T32" fmla="*/ 335 w 449"/>
                  <a:gd name="T33" fmla="*/ 188 h 449"/>
                  <a:gd name="T34" fmla="*/ 407 w 449"/>
                  <a:gd name="T35" fmla="*/ 224 h 449"/>
                  <a:gd name="T36" fmla="*/ 116 w 449"/>
                  <a:gd name="T37" fmla="*/ 281 h 449"/>
                  <a:gd name="T38" fmla="*/ 41 w 449"/>
                  <a:gd name="T39" fmla="*/ 224 h 449"/>
                  <a:gd name="T40" fmla="*/ 114 w 449"/>
                  <a:gd name="T41" fmla="*/ 188 h 449"/>
                  <a:gd name="T42" fmla="*/ 116 w 449"/>
                  <a:gd name="T43" fmla="*/ 281 h 449"/>
                  <a:gd name="T44" fmla="*/ 59 w 449"/>
                  <a:gd name="T45" fmla="*/ 146 h 449"/>
                  <a:gd name="T46" fmla="*/ 158 w 449"/>
                  <a:gd name="T47" fmla="*/ 55 h 449"/>
                  <a:gd name="T48" fmla="*/ 331 w 449"/>
                  <a:gd name="T49" fmla="*/ 164 h 449"/>
                  <a:gd name="T50" fmla="*/ 390 w 449"/>
                  <a:gd name="T51" fmla="*/ 147 h 449"/>
                  <a:gd name="T52" fmla="*/ 211 w 449"/>
                  <a:gd name="T53" fmla="*/ 171 h 449"/>
                  <a:gd name="T54" fmla="*/ 210 w 449"/>
                  <a:gd name="T55" fmla="*/ 43 h 449"/>
                  <a:gd name="T56" fmla="*/ 211 w 449"/>
                  <a:gd name="T57" fmla="*/ 171 h 449"/>
                  <a:gd name="T58" fmla="*/ 237 w 449"/>
                  <a:gd name="T59" fmla="*/ 43 h 449"/>
                  <a:gd name="T60" fmla="*/ 308 w 449"/>
                  <a:gd name="T61" fmla="*/ 167 h 449"/>
                  <a:gd name="T62" fmla="*/ 225 w 449"/>
                  <a:gd name="T63" fmla="*/ 0 h 449"/>
                  <a:gd name="T64" fmla="*/ 225 w 449"/>
                  <a:gd name="T65" fmla="*/ 449 h 449"/>
                  <a:gd name="T66" fmla="*/ 225 w 449"/>
                  <a:gd name="T67" fmla="*/ 0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9" h="449">
                    <a:moveTo>
                      <a:pt x="211" y="407"/>
                    </a:moveTo>
                    <a:cubicBezTo>
                      <a:pt x="192" y="407"/>
                      <a:pt x="176" y="387"/>
                      <a:pt x="166" y="362"/>
                    </a:cubicBezTo>
                    <a:cubicBezTo>
                      <a:pt x="158" y="347"/>
                      <a:pt x="151" y="331"/>
                      <a:pt x="147" y="313"/>
                    </a:cubicBezTo>
                    <a:cubicBezTo>
                      <a:pt x="168" y="315"/>
                      <a:pt x="189" y="317"/>
                      <a:pt x="211" y="317"/>
                    </a:cubicBezTo>
                    <a:cubicBezTo>
                      <a:pt x="211" y="407"/>
                      <a:pt x="211" y="407"/>
                      <a:pt x="211" y="407"/>
                    </a:cubicBezTo>
                    <a:moveTo>
                      <a:pt x="237" y="407"/>
                    </a:moveTo>
                    <a:cubicBezTo>
                      <a:pt x="237" y="317"/>
                      <a:pt x="237" y="317"/>
                      <a:pt x="237" y="317"/>
                    </a:cubicBezTo>
                    <a:cubicBezTo>
                      <a:pt x="259" y="317"/>
                      <a:pt x="280" y="315"/>
                      <a:pt x="302" y="313"/>
                    </a:cubicBezTo>
                    <a:cubicBezTo>
                      <a:pt x="293" y="344"/>
                      <a:pt x="273" y="407"/>
                      <a:pt x="237" y="407"/>
                    </a:cubicBezTo>
                    <a:moveTo>
                      <a:pt x="294" y="393"/>
                    </a:moveTo>
                    <a:cubicBezTo>
                      <a:pt x="311" y="370"/>
                      <a:pt x="320" y="343"/>
                      <a:pt x="328" y="310"/>
                    </a:cubicBezTo>
                    <a:cubicBezTo>
                      <a:pt x="354" y="304"/>
                      <a:pt x="377" y="297"/>
                      <a:pt x="395" y="289"/>
                    </a:cubicBezTo>
                    <a:cubicBezTo>
                      <a:pt x="386" y="313"/>
                      <a:pt x="373" y="335"/>
                      <a:pt x="354" y="353"/>
                    </a:cubicBezTo>
                    <a:cubicBezTo>
                      <a:pt x="337" y="371"/>
                      <a:pt x="315" y="384"/>
                      <a:pt x="294" y="393"/>
                    </a:cubicBezTo>
                    <a:moveTo>
                      <a:pt x="154" y="393"/>
                    </a:moveTo>
                    <a:cubicBezTo>
                      <a:pt x="133" y="384"/>
                      <a:pt x="112" y="371"/>
                      <a:pt x="95" y="353"/>
                    </a:cubicBezTo>
                    <a:cubicBezTo>
                      <a:pt x="75" y="335"/>
                      <a:pt x="62" y="312"/>
                      <a:pt x="52" y="286"/>
                    </a:cubicBezTo>
                    <a:cubicBezTo>
                      <a:pt x="68" y="295"/>
                      <a:pt x="93" y="303"/>
                      <a:pt x="121" y="309"/>
                    </a:cubicBezTo>
                    <a:cubicBezTo>
                      <a:pt x="128" y="342"/>
                      <a:pt x="138" y="371"/>
                      <a:pt x="154" y="393"/>
                    </a:cubicBezTo>
                    <a:moveTo>
                      <a:pt x="237" y="293"/>
                    </a:moveTo>
                    <a:cubicBezTo>
                      <a:pt x="237" y="196"/>
                      <a:pt x="237" y="196"/>
                      <a:pt x="237" y="196"/>
                    </a:cubicBezTo>
                    <a:cubicBezTo>
                      <a:pt x="263" y="195"/>
                      <a:pt x="287" y="193"/>
                      <a:pt x="311" y="191"/>
                    </a:cubicBezTo>
                    <a:cubicBezTo>
                      <a:pt x="311" y="203"/>
                      <a:pt x="311" y="214"/>
                      <a:pt x="311" y="226"/>
                    </a:cubicBezTo>
                    <a:cubicBezTo>
                      <a:pt x="311" y="247"/>
                      <a:pt x="311" y="268"/>
                      <a:pt x="307" y="287"/>
                    </a:cubicBezTo>
                    <a:cubicBezTo>
                      <a:pt x="284" y="290"/>
                      <a:pt x="261" y="292"/>
                      <a:pt x="237" y="293"/>
                    </a:cubicBezTo>
                    <a:moveTo>
                      <a:pt x="211" y="293"/>
                    </a:moveTo>
                    <a:cubicBezTo>
                      <a:pt x="187" y="292"/>
                      <a:pt x="165" y="290"/>
                      <a:pt x="141" y="286"/>
                    </a:cubicBezTo>
                    <a:cubicBezTo>
                      <a:pt x="138" y="268"/>
                      <a:pt x="137" y="246"/>
                      <a:pt x="137" y="226"/>
                    </a:cubicBezTo>
                    <a:cubicBezTo>
                      <a:pt x="137" y="214"/>
                      <a:pt x="138" y="203"/>
                      <a:pt x="138" y="191"/>
                    </a:cubicBezTo>
                    <a:cubicBezTo>
                      <a:pt x="161" y="193"/>
                      <a:pt x="186" y="195"/>
                      <a:pt x="211" y="196"/>
                    </a:cubicBezTo>
                    <a:cubicBezTo>
                      <a:pt x="211" y="293"/>
                      <a:pt x="211" y="293"/>
                      <a:pt x="211" y="293"/>
                    </a:cubicBezTo>
                    <a:moveTo>
                      <a:pt x="333" y="282"/>
                    </a:moveTo>
                    <a:cubicBezTo>
                      <a:pt x="335" y="265"/>
                      <a:pt x="336" y="245"/>
                      <a:pt x="336" y="226"/>
                    </a:cubicBezTo>
                    <a:cubicBezTo>
                      <a:pt x="336" y="212"/>
                      <a:pt x="336" y="201"/>
                      <a:pt x="335" y="188"/>
                    </a:cubicBezTo>
                    <a:cubicBezTo>
                      <a:pt x="363" y="185"/>
                      <a:pt x="386" y="177"/>
                      <a:pt x="399" y="171"/>
                    </a:cubicBezTo>
                    <a:cubicBezTo>
                      <a:pt x="405" y="188"/>
                      <a:pt x="407" y="207"/>
                      <a:pt x="407" y="224"/>
                    </a:cubicBezTo>
                    <a:cubicBezTo>
                      <a:pt x="407" y="254"/>
                      <a:pt x="405" y="270"/>
                      <a:pt x="333" y="282"/>
                    </a:cubicBezTo>
                    <a:moveTo>
                      <a:pt x="116" y="281"/>
                    </a:moveTo>
                    <a:cubicBezTo>
                      <a:pt x="75" y="274"/>
                      <a:pt x="52" y="260"/>
                      <a:pt x="43" y="250"/>
                    </a:cubicBezTo>
                    <a:cubicBezTo>
                      <a:pt x="41" y="242"/>
                      <a:pt x="41" y="233"/>
                      <a:pt x="41" y="224"/>
                    </a:cubicBezTo>
                    <a:cubicBezTo>
                      <a:pt x="41" y="206"/>
                      <a:pt x="44" y="187"/>
                      <a:pt x="49" y="171"/>
                    </a:cubicBezTo>
                    <a:cubicBezTo>
                      <a:pt x="64" y="177"/>
                      <a:pt x="82" y="182"/>
                      <a:pt x="114" y="188"/>
                    </a:cubicBezTo>
                    <a:cubicBezTo>
                      <a:pt x="113" y="201"/>
                      <a:pt x="112" y="212"/>
                      <a:pt x="112" y="226"/>
                    </a:cubicBezTo>
                    <a:cubicBezTo>
                      <a:pt x="112" y="245"/>
                      <a:pt x="113" y="264"/>
                      <a:pt x="116" y="281"/>
                    </a:cubicBezTo>
                    <a:moveTo>
                      <a:pt x="117" y="164"/>
                    </a:moveTo>
                    <a:cubicBezTo>
                      <a:pt x="76" y="153"/>
                      <a:pt x="65" y="152"/>
                      <a:pt x="59" y="146"/>
                    </a:cubicBezTo>
                    <a:cubicBezTo>
                      <a:pt x="68" y="128"/>
                      <a:pt x="79" y="110"/>
                      <a:pt x="95" y="96"/>
                    </a:cubicBezTo>
                    <a:cubicBezTo>
                      <a:pt x="114" y="76"/>
                      <a:pt x="135" y="66"/>
                      <a:pt x="158" y="55"/>
                    </a:cubicBezTo>
                    <a:cubicBezTo>
                      <a:pt x="138" y="83"/>
                      <a:pt x="124" y="119"/>
                      <a:pt x="117" y="164"/>
                    </a:cubicBezTo>
                    <a:moveTo>
                      <a:pt x="331" y="164"/>
                    </a:moveTo>
                    <a:cubicBezTo>
                      <a:pt x="324" y="119"/>
                      <a:pt x="311" y="81"/>
                      <a:pt x="291" y="54"/>
                    </a:cubicBezTo>
                    <a:cubicBezTo>
                      <a:pt x="333" y="69"/>
                      <a:pt x="370" y="104"/>
                      <a:pt x="390" y="147"/>
                    </a:cubicBezTo>
                    <a:cubicBezTo>
                      <a:pt x="384" y="151"/>
                      <a:pt x="369" y="157"/>
                      <a:pt x="331" y="164"/>
                    </a:cubicBezTo>
                    <a:moveTo>
                      <a:pt x="211" y="171"/>
                    </a:moveTo>
                    <a:cubicBezTo>
                      <a:pt x="187" y="171"/>
                      <a:pt x="164" y="169"/>
                      <a:pt x="141" y="167"/>
                    </a:cubicBezTo>
                    <a:cubicBezTo>
                      <a:pt x="152" y="104"/>
                      <a:pt x="178" y="55"/>
                      <a:pt x="210" y="43"/>
                    </a:cubicBezTo>
                    <a:cubicBezTo>
                      <a:pt x="210" y="43"/>
                      <a:pt x="211" y="43"/>
                      <a:pt x="211" y="43"/>
                    </a:cubicBezTo>
                    <a:cubicBezTo>
                      <a:pt x="211" y="171"/>
                      <a:pt x="211" y="171"/>
                      <a:pt x="211" y="171"/>
                    </a:cubicBezTo>
                    <a:moveTo>
                      <a:pt x="237" y="171"/>
                    </a:moveTo>
                    <a:cubicBezTo>
                      <a:pt x="237" y="43"/>
                      <a:pt x="237" y="43"/>
                      <a:pt x="237" y="43"/>
                    </a:cubicBezTo>
                    <a:cubicBezTo>
                      <a:pt x="242" y="43"/>
                      <a:pt x="249" y="48"/>
                      <a:pt x="255" y="52"/>
                    </a:cubicBezTo>
                    <a:cubicBezTo>
                      <a:pt x="279" y="74"/>
                      <a:pt x="299" y="117"/>
                      <a:pt x="308" y="167"/>
                    </a:cubicBezTo>
                    <a:cubicBezTo>
                      <a:pt x="284" y="169"/>
                      <a:pt x="261" y="171"/>
                      <a:pt x="237" y="171"/>
                    </a:cubicBezTo>
                    <a:moveTo>
                      <a:pt x="225" y="0"/>
                    </a:moveTo>
                    <a:cubicBezTo>
                      <a:pt x="100" y="0"/>
                      <a:pt x="0" y="100"/>
                      <a:pt x="0" y="224"/>
                    </a:cubicBezTo>
                    <a:cubicBezTo>
                      <a:pt x="0" y="349"/>
                      <a:pt x="100" y="449"/>
                      <a:pt x="225" y="449"/>
                    </a:cubicBezTo>
                    <a:cubicBezTo>
                      <a:pt x="350" y="449"/>
                      <a:pt x="449" y="349"/>
                      <a:pt x="449" y="224"/>
                    </a:cubicBezTo>
                    <a:cubicBezTo>
                      <a:pt x="449" y="100"/>
                      <a:pt x="350" y="0"/>
                      <a:pt x="225" y="0"/>
                    </a:cubicBezTo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7" name="组合 86"/>
            <p:cNvGrpSpPr/>
            <p:nvPr/>
          </p:nvGrpSpPr>
          <p:grpSpPr>
            <a:xfrm>
              <a:off x="5176617" y="3256153"/>
              <a:ext cx="1000117" cy="767223"/>
              <a:chOff x="4123036" y="1197871"/>
              <a:chExt cx="1000117" cy="767223"/>
            </a:xfrm>
          </p:grpSpPr>
          <p:sp>
            <p:nvSpPr>
              <p:cNvPr id="88" name="文本框 87"/>
              <p:cNvSpPr txBox="1"/>
              <p:nvPr/>
            </p:nvSpPr>
            <p:spPr>
              <a:xfrm>
                <a:off x="4123036" y="1197871"/>
                <a:ext cx="1000117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>
                    <a:solidFill>
                      <a:prstClr val="white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4000" dirty="0">
                  <a:solidFill>
                    <a:prstClr val="white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89" name="文本框 88"/>
              <p:cNvSpPr txBox="1"/>
              <p:nvPr/>
            </p:nvSpPr>
            <p:spPr>
              <a:xfrm>
                <a:off x="4266701" y="1688095"/>
                <a:ext cx="7404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prstClr val="white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1200" dirty="0">
                  <a:solidFill>
                    <a:prstClr val="white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6008965" y="1119945"/>
            <a:ext cx="1451265" cy="2051473"/>
            <a:chOff x="6008965" y="1119945"/>
            <a:chExt cx="1451265" cy="2051473"/>
          </a:xfrm>
        </p:grpSpPr>
        <p:sp>
          <p:nvSpPr>
            <p:cNvPr id="36" name="Freeform 29"/>
            <p:cNvSpPr>
              <a:spLocks/>
            </p:cNvSpPr>
            <p:nvPr/>
          </p:nvSpPr>
          <p:spPr bwMode="auto">
            <a:xfrm>
              <a:off x="6008965" y="1119945"/>
              <a:ext cx="1451265" cy="2051473"/>
            </a:xfrm>
            <a:custGeom>
              <a:avLst/>
              <a:gdLst>
                <a:gd name="T0" fmla="*/ 194 w 602"/>
                <a:gd name="T1" fmla="*/ 0 h 852"/>
                <a:gd name="T2" fmla="*/ 0 w 602"/>
                <a:gd name="T3" fmla="*/ 705 h 852"/>
                <a:gd name="T4" fmla="*/ 530 w 602"/>
                <a:gd name="T5" fmla="*/ 852 h 852"/>
                <a:gd name="T6" fmla="*/ 602 w 602"/>
                <a:gd name="T7" fmla="*/ 544 h 852"/>
                <a:gd name="T8" fmla="*/ 194 w 602"/>
                <a:gd name="T9" fmla="*/ 0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2" h="852">
                  <a:moveTo>
                    <a:pt x="194" y="0"/>
                  </a:moveTo>
                  <a:cubicBezTo>
                    <a:pt x="0" y="705"/>
                    <a:pt x="0" y="705"/>
                    <a:pt x="0" y="705"/>
                  </a:cubicBezTo>
                  <a:cubicBezTo>
                    <a:pt x="530" y="852"/>
                    <a:pt x="530" y="852"/>
                    <a:pt x="530" y="852"/>
                  </a:cubicBezTo>
                  <a:cubicBezTo>
                    <a:pt x="571" y="772"/>
                    <a:pt x="602" y="674"/>
                    <a:pt x="602" y="544"/>
                  </a:cubicBezTo>
                  <a:cubicBezTo>
                    <a:pt x="602" y="286"/>
                    <a:pt x="429" y="69"/>
                    <a:pt x="194" y="0"/>
                  </a:cubicBez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6286422" y="1633285"/>
              <a:ext cx="1000117" cy="767223"/>
              <a:chOff x="4123036" y="1197871"/>
              <a:chExt cx="1000117" cy="767223"/>
            </a:xfrm>
          </p:grpSpPr>
          <p:sp>
            <p:nvSpPr>
              <p:cNvPr id="85" name="文本框 84"/>
              <p:cNvSpPr txBox="1"/>
              <p:nvPr/>
            </p:nvSpPr>
            <p:spPr>
              <a:xfrm>
                <a:off x="4123036" y="1197871"/>
                <a:ext cx="1000117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>
                    <a:solidFill>
                      <a:prstClr val="white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4000" dirty="0">
                  <a:solidFill>
                    <a:prstClr val="white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86" name="文本框 85"/>
              <p:cNvSpPr txBox="1"/>
              <p:nvPr/>
            </p:nvSpPr>
            <p:spPr>
              <a:xfrm>
                <a:off x="4266701" y="1688095"/>
                <a:ext cx="7404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prstClr val="white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1200" dirty="0">
                  <a:solidFill>
                    <a:prstClr val="white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56" name="Group 46"/>
            <p:cNvGrpSpPr>
              <a:grpSpLocks noChangeAspect="1"/>
            </p:cNvGrpSpPr>
            <p:nvPr/>
          </p:nvGrpSpPr>
          <p:grpSpPr bwMode="auto">
            <a:xfrm>
              <a:off x="6646173" y="2503260"/>
              <a:ext cx="621205" cy="384595"/>
              <a:chOff x="3098" y="1701"/>
              <a:chExt cx="1486" cy="920"/>
            </a:xfrm>
            <a:solidFill>
              <a:schemeClr val="bg1">
                <a:alpha val="60000"/>
              </a:schemeClr>
            </a:solidFill>
          </p:grpSpPr>
          <p:sp>
            <p:nvSpPr>
              <p:cNvPr id="58" name="Freeform 47"/>
              <p:cNvSpPr>
                <a:spLocks/>
              </p:cNvSpPr>
              <p:nvPr/>
            </p:nvSpPr>
            <p:spPr bwMode="auto">
              <a:xfrm>
                <a:off x="3468" y="1701"/>
                <a:ext cx="746" cy="920"/>
              </a:xfrm>
              <a:custGeom>
                <a:avLst/>
                <a:gdLst>
                  <a:gd name="T0" fmla="*/ 157 w 314"/>
                  <a:gd name="T1" fmla="*/ 0 h 386"/>
                  <a:gd name="T2" fmla="*/ 68 w 314"/>
                  <a:gd name="T3" fmla="*/ 89 h 386"/>
                  <a:gd name="T4" fmla="*/ 127 w 314"/>
                  <a:gd name="T5" fmla="*/ 172 h 386"/>
                  <a:gd name="T6" fmla="*/ 103 w 314"/>
                  <a:gd name="T7" fmla="*/ 172 h 386"/>
                  <a:gd name="T8" fmla="*/ 16 w 314"/>
                  <a:gd name="T9" fmla="*/ 320 h 386"/>
                  <a:gd name="T10" fmla="*/ 28 w 314"/>
                  <a:gd name="T11" fmla="*/ 386 h 386"/>
                  <a:gd name="T12" fmla="*/ 132 w 314"/>
                  <a:gd name="T13" fmla="*/ 386 h 386"/>
                  <a:gd name="T14" fmla="*/ 154 w 314"/>
                  <a:gd name="T15" fmla="*/ 203 h 386"/>
                  <a:gd name="T16" fmla="*/ 132 w 314"/>
                  <a:gd name="T17" fmla="*/ 180 h 386"/>
                  <a:gd name="T18" fmla="*/ 182 w 314"/>
                  <a:gd name="T19" fmla="*/ 180 h 386"/>
                  <a:gd name="T20" fmla="*/ 160 w 314"/>
                  <a:gd name="T21" fmla="*/ 203 h 386"/>
                  <a:gd name="T22" fmla="*/ 182 w 314"/>
                  <a:gd name="T23" fmla="*/ 386 h 386"/>
                  <a:gd name="T24" fmla="*/ 286 w 314"/>
                  <a:gd name="T25" fmla="*/ 386 h 386"/>
                  <a:gd name="T26" fmla="*/ 298 w 314"/>
                  <a:gd name="T27" fmla="*/ 320 h 386"/>
                  <a:gd name="T28" fmla="*/ 211 w 314"/>
                  <a:gd name="T29" fmla="*/ 172 h 386"/>
                  <a:gd name="T30" fmla="*/ 187 w 314"/>
                  <a:gd name="T31" fmla="*/ 172 h 386"/>
                  <a:gd name="T32" fmla="*/ 246 w 314"/>
                  <a:gd name="T33" fmla="*/ 89 h 386"/>
                  <a:gd name="T34" fmla="*/ 157 w 314"/>
                  <a:gd name="T35" fmla="*/ 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4" h="386">
                    <a:moveTo>
                      <a:pt x="157" y="0"/>
                    </a:moveTo>
                    <a:cubicBezTo>
                      <a:pt x="108" y="0"/>
                      <a:pt x="68" y="40"/>
                      <a:pt x="68" y="89"/>
                    </a:cubicBezTo>
                    <a:cubicBezTo>
                      <a:pt x="68" y="127"/>
                      <a:pt x="93" y="160"/>
                      <a:pt x="127" y="172"/>
                    </a:cubicBezTo>
                    <a:cubicBezTo>
                      <a:pt x="103" y="172"/>
                      <a:pt x="103" y="172"/>
                      <a:pt x="103" y="172"/>
                    </a:cubicBezTo>
                    <a:cubicBezTo>
                      <a:pt x="55" y="172"/>
                      <a:pt x="26" y="291"/>
                      <a:pt x="16" y="320"/>
                    </a:cubicBezTo>
                    <a:cubicBezTo>
                      <a:pt x="0" y="363"/>
                      <a:pt x="28" y="386"/>
                      <a:pt x="28" y="386"/>
                    </a:cubicBezTo>
                    <a:cubicBezTo>
                      <a:pt x="132" y="386"/>
                      <a:pt x="132" y="386"/>
                      <a:pt x="132" y="386"/>
                    </a:cubicBezTo>
                    <a:cubicBezTo>
                      <a:pt x="154" y="203"/>
                      <a:pt x="154" y="203"/>
                      <a:pt x="154" y="203"/>
                    </a:cubicBezTo>
                    <a:cubicBezTo>
                      <a:pt x="132" y="180"/>
                      <a:pt x="132" y="180"/>
                      <a:pt x="132" y="180"/>
                    </a:cubicBezTo>
                    <a:cubicBezTo>
                      <a:pt x="182" y="180"/>
                      <a:pt x="182" y="180"/>
                      <a:pt x="182" y="180"/>
                    </a:cubicBezTo>
                    <a:cubicBezTo>
                      <a:pt x="160" y="203"/>
                      <a:pt x="160" y="203"/>
                      <a:pt x="160" y="203"/>
                    </a:cubicBezTo>
                    <a:cubicBezTo>
                      <a:pt x="182" y="386"/>
                      <a:pt x="182" y="386"/>
                      <a:pt x="182" y="386"/>
                    </a:cubicBezTo>
                    <a:cubicBezTo>
                      <a:pt x="286" y="386"/>
                      <a:pt x="286" y="386"/>
                      <a:pt x="286" y="386"/>
                    </a:cubicBezTo>
                    <a:cubicBezTo>
                      <a:pt x="286" y="386"/>
                      <a:pt x="314" y="363"/>
                      <a:pt x="298" y="320"/>
                    </a:cubicBezTo>
                    <a:cubicBezTo>
                      <a:pt x="288" y="291"/>
                      <a:pt x="259" y="172"/>
                      <a:pt x="211" y="172"/>
                    </a:cubicBezTo>
                    <a:cubicBezTo>
                      <a:pt x="187" y="172"/>
                      <a:pt x="187" y="172"/>
                      <a:pt x="187" y="172"/>
                    </a:cubicBezTo>
                    <a:cubicBezTo>
                      <a:pt x="221" y="160"/>
                      <a:pt x="246" y="127"/>
                      <a:pt x="246" y="89"/>
                    </a:cubicBezTo>
                    <a:cubicBezTo>
                      <a:pt x="246" y="40"/>
                      <a:pt x="206" y="0"/>
                      <a:pt x="15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48"/>
              <p:cNvSpPr>
                <a:spLocks/>
              </p:cNvSpPr>
              <p:nvPr/>
            </p:nvSpPr>
            <p:spPr bwMode="auto">
              <a:xfrm>
                <a:off x="3098" y="1871"/>
                <a:ext cx="475" cy="750"/>
              </a:xfrm>
              <a:custGeom>
                <a:avLst/>
                <a:gdLst>
                  <a:gd name="T0" fmla="*/ 128 w 200"/>
                  <a:gd name="T1" fmla="*/ 0 h 315"/>
                  <a:gd name="T2" fmla="*/ 55 w 200"/>
                  <a:gd name="T3" fmla="*/ 73 h 315"/>
                  <a:gd name="T4" fmla="*/ 103 w 200"/>
                  <a:gd name="T5" fmla="*/ 141 h 315"/>
                  <a:gd name="T6" fmla="*/ 84 w 200"/>
                  <a:gd name="T7" fmla="*/ 141 h 315"/>
                  <a:gd name="T8" fmla="*/ 13 w 200"/>
                  <a:gd name="T9" fmla="*/ 261 h 315"/>
                  <a:gd name="T10" fmla="*/ 23 w 200"/>
                  <a:gd name="T11" fmla="*/ 315 h 315"/>
                  <a:gd name="T12" fmla="*/ 108 w 200"/>
                  <a:gd name="T13" fmla="*/ 315 h 315"/>
                  <a:gd name="T14" fmla="*/ 126 w 200"/>
                  <a:gd name="T15" fmla="*/ 166 h 315"/>
                  <a:gd name="T16" fmla="*/ 107 w 200"/>
                  <a:gd name="T17" fmla="*/ 147 h 315"/>
                  <a:gd name="T18" fmla="*/ 149 w 200"/>
                  <a:gd name="T19" fmla="*/ 147 h 315"/>
                  <a:gd name="T20" fmla="*/ 130 w 200"/>
                  <a:gd name="T21" fmla="*/ 166 h 315"/>
                  <a:gd name="T22" fmla="*/ 148 w 200"/>
                  <a:gd name="T23" fmla="*/ 315 h 315"/>
                  <a:gd name="T24" fmla="*/ 168 w 200"/>
                  <a:gd name="T25" fmla="*/ 315 h 315"/>
                  <a:gd name="T26" fmla="*/ 161 w 200"/>
                  <a:gd name="T27" fmla="*/ 245 h 315"/>
                  <a:gd name="T28" fmla="*/ 166 w 200"/>
                  <a:gd name="T29" fmla="*/ 228 h 315"/>
                  <a:gd name="T30" fmla="*/ 194 w 200"/>
                  <a:gd name="T31" fmla="*/ 152 h 315"/>
                  <a:gd name="T32" fmla="*/ 172 w 200"/>
                  <a:gd name="T33" fmla="*/ 141 h 315"/>
                  <a:gd name="T34" fmla="*/ 152 w 200"/>
                  <a:gd name="T35" fmla="*/ 141 h 315"/>
                  <a:gd name="T36" fmla="*/ 200 w 200"/>
                  <a:gd name="T37" fmla="*/ 73 h 315"/>
                  <a:gd name="T38" fmla="*/ 128 w 200"/>
                  <a:gd name="T3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0" h="315">
                    <a:moveTo>
                      <a:pt x="128" y="0"/>
                    </a:moveTo>
                    <a:cubicBezTo>
                      <a:pt x="88" y="0"/>
                      <a:pt x="55" y="33"/>
                      <a:pt x="55" y="73"/>
                    </a:cubicBezTo>
                    <a:cubicBezTo>
                      <a:pt x="55" y="104"/>
                      <a:pt x="76" y="131"/>
                      <a:pt x="103" y="141"/>
                    </a:cubicBezTo>
                    <a:cubicBezTo>
                      <a:pt x="84" y="141"/>
                      <a:pt x="84" y="141"/>
                      <a:pt x="84" y="141"/>
                    </a:cubicBezTo>
                    <a:cubicBezTo>
                      <a:pt x="45" y="141"/>
                      <a:pt x="21" y="238"/>
                      <a:pt x="13" y="261"/>
                    </a:cubicBezTo>
                    <a:cubicBezTo>
                      <a:pt x="0" y="296"/>
                      <a:pt x="23" y="315"/>
                      <a:pt x="23" y="315"/>
                    </a:cubicBezTo>
                    <a:cubicBezTo>
                      <a:pt x="108" y="315"/>
                      <a:pt x="108" y="315"/>
                      <a:pt x="108" y="315"/>
                    </a:cubicBez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07" y="147"/>
                      <a:pt x="107" y="147"/>
                      <a:pt x="107" y="147"/>
                    </a:cubicBezTo>
                    <a:cubicBezTo>
                      <a:pt x="149" y="147"/>
                      <a:pt x="149" y="147"/>
                      <a:pt x="149" y="147"/>
                    </a:cubicBezTo>
                    <a:cubicBezTo>
                      <a:pt x="130" y="166"/>
                      <a:pt x="130" y="166"/>
                      <a:pt x="130" y="166"/>
                    </a:cubicBezTo>
                    <a:cubicBezTo>
                      <a:pt x="148" y="315"/>
                      <a:pt x="148" y="315"/>
                      <a:pt x="148" y="315"/>
                    </a:cubicBezTo>
                    <a:cubicBezTo>
                      <a:pt x="168" y="315"/>
                      <a:pt x="168" y="315"/>
                      <a:pt x="168" y="315"/>
                    </a:cubicBezTo>
                    <a:cubicBezTo>
                      <a:pt x="160" y="303"/>
                      <a:pt x="149" y="279"/>
                      <a:pt x="161" y="245"/>
                    </a:cubicBezTo>
                    <a:cubicBezTo>
                      <a:pt x="162" y="241"/>
                      <a:pt x="164" y="235"/>
                      <a:pt x="166" y="228"/>
                    </a:cubicBezTo>
                    <a:cubicBezTo>
                      <a:pt x="173" y="207"/>
                      <a:pt x="182" y="178"/>
                      <a:pt x="194" y="152"/>
                    </a:cubicBezTo>
                    <a:cubicBezTo>
                      <a:pt x="188" y="145"/>
                      <a:pt x="180" y="141"/>
                      <a:pt x="172" y="141"/>
                    </a:cubicBezTo>
                    <a:cubicBezTo>
                      <a:pt x="152" y="141"/>
                      <a:pt x="152" y="141"/>
                      <a:pt x="152" y="141"/>
                    </a:cubicBezTo>
                    <a:cubicBezTo>
                      <a:pt x="180" y="131"/>
                      <a:pt x="200" y="104"/>
                      <a:pt x="200" y="73"/>
                    </a:cubicBezTo>
                    <a:cubicBezTo>
                      <a:pt x="200" y="33"/>
                      <a:pt x="168" y="0"/>
                      <a:pt x="12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49"/>
              <p:cNvSpPr>
                <a:spLocks/>
              </p:cNvSpPr>
              <p:nvPr/>
            </p:nvSpPr>
            <p:spPr bwMode="auto">
              <a:xfrm>
                <a:off x="4110" y="1871"/>
                <a:ext cx="474" cy="750"/>
              </a:xfrm>
              <a:custGeom>
                <a:avLst/>
                <a:gdLst>
                  <a:gd name="T0" fmla="*/ 72 w 200"/>
                  <a:gd name="T1" fmla="*/ 0 h 315"/>
                  <a:gd name="T2" fmla="*/ 0 w 200"/>
                  <a:gd name="T3" fmla="*/ 73 h 315"/>
                  <a:gd name="T4" fmla="*/ 48 w 200"/>
                  <a:gd name="T5" fmla="*/ 141 h 315"/>
                  <a:gd name="T6" fmla="*/ 28 w 200"/>
                  <a:gd name="T7" fmla="*/ 141 h 315"/>
                  <a:gd name="T8" fmla="*/ 6 w 200"/>
                  <a:gd name="T9" fmla="*/ 152 h 315"/>
                  <a:gd name="T10" fmla="*/ 34 w 200"/>
                  <a:gd name="T11" fmla="*/ 228 h 315"/>
                  <a:gd name="T12" fmla="*/ 39 w 200"/>
                  <a:gd name="T13" fmla="*/ 245 h 315"/>
                  <a:gd name="T14" fmla="*/ 32 w 200"/>
                  <a:gd name="T15" fmla="*/ 315 h 315"/>
                  <a:gd name="T16" fmla="*/ 52 w 200"/>
                  <a:gd name="T17" fmla="*/ 315 h 315"/>
                  <a:gd name="T18" fmla="*/ 70 w 200"/>
                  <a:gd name="T19" fmla="*/ 166 h 315"/>
                  <a:gd name="T20" fmla="*/ 52 w 200"/>
                  <a:gd name="T21" fmla="*/ 147 h 315"/>
                  <a:gd name="T22" fmla="*/ 93 w 200"/>
                  <a:gd name="T23" fmla="*/ 147 h 315"/>
                  <a:gd name="T24" fmla="*/ 74 w 200"/>
                  <a:gd name="T25" fmla="*/ 166 h 315"/>
                  <a:gd name="T26" fmla="*/ 92 w 200"/>
                  <a:gd name="T27" fmla="*/ 315 h 315"/>
                  <a:gd name="T28" fmla="*/ 178 w 200"/>
                  <a:gd name="T29" fmla="*/ 315 h 315"/>
                  <a:gd name="T30" fmla="*/ 187 w 200"/>
                  <a:gd name="T31" fmla="*/ 261 h 315"/>
                  <a:gd name="T32" fmla="*/ 116 w 200"/>
                  <a:gd name="T33" fmla="*/ 141 h 315"/>
                  <a:gd name="T34" fmla="*/ 97 w 200"/>
                  <a:gd name="T35" fmla="*/ 141 h 315"/>
                  <a:gd name="T36" fmla="*/ 145 w 200"/>
                  <a:gd name="T37" fmla="*/ 73 h 315"/>
                  <a:gd name="T38" fmla="*/ 72 w 200"/>
                  <a:gd name="T3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0" h="315">
                    <a:moveTo>
                      <a:pt x="72" y="0"/>
                    </a:moveTo>
                    <a:cubicBezTo>
                      <a:pt x="32" y="0"/>
                      <a:pt x="0" y="33"/>
                      <a:pt x="0" y="73"/>
                    </a:cubicBezTo>
                    <a:cubicBezTo>
                      <a:pt x="0" y="104"/>
                      <a:pt x="20" y="131"/>
                      <a:pt x="48" y="141"/>
                    </a:cubicBezTo>
                    <a:cubicBezTo>
                      <a:pt x="28" y="141"/>
                      <a:pt x="28" y="141"/>
                      <a:pt x="28" y="141"/>
                    </a:cubicBezTo>
                    <a:cubicBezTo>
                      <a:pt x="20" y="141"/>
                      <a:pt x="13" y="145"/>
                      <a:pt x="6" y="152"/>
                    </a:cubicBezTo>
                    <a:cubicBezTo>
                      <a:pt x="18" y="178"/>
                      <a:pt x="27" y="207"/>
                      <a:pt x="34" y="228"/>
                    </a:cubicBezTo>
                    <a:cubicBezTo>
                      <a:pt x="36" y="235"/>
                      <a:pt x="38" y="241"/>
                      <a:pt x="39" y="245"/>
                    </a:cubicBezTo>
                    <a:cubicBezTo>
                      <a:pt x="52" y="279"/>
                      <a:pt x="40" y="303"/>
                      <a:pt x="32" y="315"/>
                    </a:cubicBezTo>
                    <a:cubicBezTo>
                      <a:pt x="52" y="315"/>
                      <a:pt x="52" y="315"/>
                      <a:pt x="52" y="315"/>
                    </a:cubicBezTo>
                    <a:cubicBezTo>
                      <a:pt x="70" y="166"/>
                      <a:pt x="70" y="166"/>
                      <a:pt x="70" y="166"/>
                    </a:cubicBezTo>
                    <a:cubicBezTo>
                      <a:pt x="52" y="147"/>
                      <a:pt x="52" y="147"/>
                      <a:pt x="52" y="147"/>
                    </a:cubicBezTo>
                    <a:cubicBezTo>
                      <a:pt x="93" y="147"/>
                      <a:pt x="93" y="147"/>
                      <a:pt x="93" y="147"/>
                    </a:cubicBezTo>
                    <a:cubicBezTo>
                      <a:pt x="74" y="166"/>
                      <a:pt x="74" y="166"/>
                      <a:pt x="74" y="166"/>
                    </a:cubicBezTo>
                    <a:cubicBezTo>
                      <a:pt x="92" y="315"/>
                      <a:pt x="92" y="315"/>
                      <a:pt x="92" y="315"/>
                    </a:cubicBezTo>
                    <a:cubicBezTo>
                      <a:pt x="178" y="315"/>
                      <a:pt x="178" y="315"/>
                      <a:pt x="178" y="315"/>
                    </a:cubicBezTo>
                    <a:cubicBezTo>
                      <a:pt x="178" y="315"/>
                      <a:pt x="200" y="296"/>
                      <a:pt x="187" y="261"/>
                    </a:cubicBezTo>
                    <a:cubicBezTo>
                      <a:pt x="179" y="238"/>
                      <a:pt x="156" y="141"/>
                      <a:pt x="116" y="141"/>
                    </a:cubicBezTo>
                    <a:cubicBezTo>
                      <a:pt x="97" y="141"/>
                      <a:pt x="97" y="141"/>
                      <a:pt x="97" y="141"/>
                    </a:cubicBezTo>
                    <a:cubicBezTo>
                      <a:pt x="125" y="131"/>
                      <a:pt x="145" y="104"/>
                      <a:pt x="145" y="73"/>
                    </a:cubicBezTo>
                    <a:cubicBezTo>
                      <a:pt x="145" y="33"/>
                      <a:pt x="112" y="0"/>
                      <a:pt x="7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5749281" y="2883617"/>
            <a:ext cx="1536573" cy="1945852"/>
            <a:chOff x="5749281" y="2883617"/>
            <a:chExt cx="1536573" cy="1945852"/>
          </a:xfrm>
        </p:grpSpPr>
        <p:sp>
          <p:nvSpPr>
            <p:cNvPr id="33" name="Freeform 25"/>
            <p:cNvSpPr>
              <a:spLocks/>
            </p:cNvSpPr>
            <p:nvPr/>
          </p:nvSpPr>
          <p:spPr bwMode="auto">
            <a:xfrm>
              <a:off x="5749281" y="2883617"/>
              <a:ext cx="1536573" cy="1945852"/>
            </a:xfrm>
            <a:custGeom>
              <a:avLst/>
              <a:gdLst>
                <a:gd name="T0" fmla="*/ 222 w 637"/>
                <a:gd name="T1" fmla="*/ 0 h 808"/>
                <a:gd name="T2" fmla="*/ 0 w 637"/>
                <a:gd name="T3" fmla="*/ 808 h 808"/>
                <a:gd name="T4" fmla="*/ 381 w 637"/>
                <a:gd name="T5" fmla="*/ 808 h 808"/>
                <a:gd name="T6" fmla="*/ 441 w 637"/>
                <a:gd name="T7" fmla="*/ 717 h 808"/>
                <a:gd name="T8" fmla="*/ 441 w 637"/>
                <a:gd name="T9" fmla="*/ 468 h 808"/>
                <a:gd name="T10" fmla="*/ 536 w 637"/>
                <a:gd name="T11" fmla="*/ 270 h 808"/>
                <a:gd name="T12" fmla="*/ 637 w 637"/>
                <a:gd name="T13" fmla="*/ 115 h 808"/>
                <a:gd name="T14" fmla="*/ 222 w 637"/>
                <a:gd name="T15" fmla="*/ 0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7" h="808">
                  <a:moveTo>
                    <a:pt x="222" y="0"/>
                  </a:moveTo>
                  <a:cubicBezTo>
                    <a:pt x="0" y="808"/>
                    <a:pt x="0" y="808"/>
                    <a:pt x="0" y="808"/>
                  </a:cubicBezTo>
                  <a:cubicBezTo>
                    <a:pt x="381" y="808"/>
                    <a:pt x="381" y="808"/>
                    <a:pt x="381" y="808"/>
                  </a:cubicBezTo>
                  <a:cubicBezTo>
                    <a:pt x="415" y="808"/>
                    <a:pt x="441" y="769"/>
                    <a:pt x="441" y="717"/>
                  </a:cubicBezTo>
                  <a:cubicBezTo>
                    <a:pt x="441" y="468"/>
                    <a:pt x="441" y="468"/>
                    <a:pt x="441" y="468"/>
                  </a:cubicBezTo>
                  <a:cubicBezTo>
                    <a:pt x="441" y="398"/>
                    <a:pt x="483" y="342"/>
                    <a:pt x="536" y="270"/>
                  </a:cubicBezTo>
                  <a:cubicBezTo>
                    <a:pt x="569" y="225"/>
                    <a:pt x="606" y="175"/>
                    <a:pt x="637" y="115"/>
                  </a:cubicBezTo>
                  <a:cubicBezTo>
                    <a:pt x="222" y="0"/>
                    <a:pt x="222" y="0"/>
                    <a:pt x="222" y="0"/>
                  </a:cubicBezTo>
                </a:path>
              </a:pathLst>
            </a:custGeom>
            <a:solidFill>
              <a:srgbClr val="663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90" name="组合 89"/>
            <p:cNvGrpSpPr/>
            <p:nvPr/>
          </p:nvGrpSpPr>
          <p:grpSpPr>
            <a:xfrm>
              <a:off x="5923670" y="3921702"/>
              <a:ext cx="1000117" cy="767223"/>
              <a:chOff x="4123036" y="1197871"/>
              <a:chExt cx="1000117" cy="767223"/>
            </a:xfrm>
          </p:grpSpPr>
          <p:sp>
            <p:nvSpPr>
              <p:cNvPr id="91" name="文本框 90"/>
              <p:cNvSpPr txBox="1"/>
              <p:nvPr/>
            </p:nvSpPr>
            <p:spPr>
              <a:xfrm>
                <a:off x="4123036" y="1197871"/>
                <a:ext cx="1000117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>
                    <a:solidFill>
                      <a:prstClr val="white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4000" dirty="0">
                  <a:solidFill>
                    <a:prstClr val="white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92" name="文本框 91"/>
              <p:cNvSpPr txBox="1"/>
              <p:nvPr/>
            </p:nvSpPr>
            <p:spPr>
              <a:xfrm>
                <a:off x="4266701" y="1688095"/>
                <a:ext cx="7404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prstClr val="white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1200" dirty="0">
                  <a:solidFill>
                    <a:prstClr val="white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sp>
          <p:nvSpPr>
            <p:cNvPr id="74" name="Freeform 57"/>
            <p:cNvSpPr>
              <a:spLocks noEditPoints="1"/>
            </p:cNvSpPr>
            <p:nvPr/>
          </p:nvSpPr>
          <p:spPr bwMode="auto">
            <a:xfrm>
              <a:off x="6434351" y="3169312"/>
              <a:ext cx="525048" cy="526059"/>
            </a:xfrm>
            <a:custGeom>
              <a:avLst/>
              <a:gdLst>
                <a:gd name="T0" fmla="*/ 145 w 437"/>
                <a:gd name="T1" fmla="*/ 119 h 437"/>
                <a:gd name="T2" fmla="*/ 126 w 437"/>
                <a:gd name="T3" fmla="*/ 159 h 437"/>
                <a:gd name="T4" fmla="*/ 197 w 437"/>
                <a:gd name="T5" fmla="*/ 237 h 437"/>
                <a:gd name="T6" fmla="*/ 214 w 437"/>
                <a:gd name="T7" fmla="*/ 245 h 437"/>
                <a:gd name="T8" fmla="*/ 276 w 437"/>
                <a:gd name="T9" fmla="*/ 245 h 437"/>
                <a:gd name="T10" fmla="*/ 276 w 437"/>
                <a:gd name="T11" fmla="*/ 196 h 437"/>
                <a:gd name="T12" fmla="*/ 225 w 437"/>
                <a:gd name="T13" fmla="*/ 196 h 437"/>
                <a:gd name="T14" fmla="*/ 161 w 437"/>
                <a:gd name="T15" fmla="*/ 126 h 437"/>
                <a:gd name="T16" fmla="*/ 145 w 437"/>
                <a:gd name="T17" fmla="*/ 119 h 437"/>
                <a:gd name="T18" fmla="*/ 219 w 437"/>
                <a:gd name="T19" fmla="*/ 388 h 437"/>
                <a:gd name="T20" fmla="*/ 48 w 437"/>
                <a:gd name="T21" fmla="*/ 218 h 437"/>
                <a:gd name="T22" fmla="*/ 219 w 437"/>
                <a:gd name="T23" fmla="*/ 48 h 437"/>
                <a:gd name="T24" fmla="*/ 388 w 437"/>
                <a:gd name="T25" fmla="*/ 218 h 437"/>
                <a:gd name="T26" fmla="*/ 219 w 437"/>
                <a:gd name="T27" fmla="*/ 388 h 437"/>
                <a:gd name="T28" fmla="*/ 219 w 437"/>
                <a:gd name="T29" fmla="*/ 0 h 437"/>
                <a:gd name="T30" fmla="*/ 0 w 437"/>
                <a:gd name="T31" fmla="*/ 218 h 437"/>
                <a:gd name="T32" fmla="*/ 219 w 437"/>
                <a:gd name="T33" fmla="*/ 437 h 437"/>
                <a:gd name="T34" fmla="*/ 437 w 437"/>
                <a:gd name="T35" fmla="*/ 218 h 437"/>
                <a:gd name="T36" fmla="*/ 219 w 437"/>
                <a:gd name="T37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7" h="437">
                  <a:moveTo>
                    <a:pt x="145" y="119"/>
                  </a:moveTo>
                  <a:cubicBezTo>
                    <a:pt x="127" y="119"/>
                    <a:pt x="110" y="142"/>
                    <a:pt x="126" y="159"/>
                  </a:cubicBezTo>
                  <a:cubicBezTo>
                    <a:pt x="197" y="237"/>
                    <a:pt x="197" y="237"/>
                    <a:pt x="197" y="237"/>
                  </a:cubicBezTo>
                  <a:cubicBezTo>
                    <a:pt x="201" y="242"/>
                    <a:pt x="207" y="245"/>
                    <a:pt x="214" y="245"/>
                  </a:cubicBezTo>
                  <a:cubicBezTo>
                    <a:pt x="276" y="245"/>
                    <a:pt x="276" y="245"/>
                    <a:pt x="276" y="245"/>
                  </a:cubicBezTo>
                  <a:cubicBezTo>
                    <a:pt x="306" y="245"/>
                    <a:pt x="309" y="196"/>
                    <a:pt x="276" y="196"/>
                  </a:cubicBezTo>
                  <a:cubicBezTo>
                    <a:pt x="225" y="196"/>
                    <a:pt x="225" y="196"/>
                    <a:pt x="225" y="196"/>
                  </a:cubicBezTo>
                  <a:cubicBezTo>
                    <a:pt x="161" y="126"/>
                    <a:pt x="161" y="126"/>
                    <a:pt x="161" y="126"/>
                  </a:cubicBezTo>
                  <a:cubicBezTo>
                    <a:pt x="156" y="121"/>
                    <a:pt x="151" y="119"/>
                    <a:pt x="145" y="119"/>
                  </a:cubicBezTo>
                  <a:moveTo>
                    <a:pt x="219" y="388"/>
                  </a:moveTo>
                  <a:cubicBezTo>
                    <a:pt x="124" y="388"/>
                    <a:pt x="48" y="312"/>
                    <a:pt x="48" y="218"/>
                  </a:cubicBezTo>
                  <a:cubicBezTo>
                    <a:pt x="48" y="124"/>
                    <a:pt x="124" y="48"/>
                    <a:pt x="219" y="48"/>
                  </a:cubicBezTo>
                  <a:cubicBezTo>
                    <a:pt x="313" y="48"/>
                    <a:pt x="388" y="124"/>
                    <a:pt x="388" y="218"/>
                  </a:cubicBezTo>
                  <a:cubicBezTo>
                    <a:pt x="388" y="312"/>
                    <a:pt x="313" y="388"/>
                    <a:pt x="219" y="388"/>
                  </a:cubicBezTo>
                  <a:moveTo>
                    <a:pt x="219" y="0"/>
                  </a:moveTo>
                  <a:cubicBezTo>
                    <a:pt x="98" y="0"/>
                    <a:pt x="0" y="97"/>
                    <a:pt x="0" y="218"/>
                  </a:cubicBezTo>
                  <a:cubicBezTo>
                    <a:pt x="0" y="339"/>
                    <a:pt x="98" y="437"/>
                    <a:pt x="219" y="437"/>
                  </a:cubicBezTo>
                  <a:cubicBezTo>
                    <a:pt x="339" y="437"/>
                    <a:pt x="437" y="339"/>
                    <a:pt x="437" y="218"/>
                  </a:cubicBezTo>
                  <a:cubicBezTo>
                    <a:pt x="437" y="97"/>
                    <a:pt x="339" y="0"/>
                    <a:pt x="219" y="0"/>
                  </a:cubicBezTo>
                </a:path>
              </a:pathLst>
            </a:custGeom>
            <a:solidFill>
              <a:srgbClr val="FFFFFF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112" name="2-1"/>
          <p:cNvSpPr/>
          <p:nvPr/>
        </p:nvSpPr>
        <p:spPr>
          <a:xfrm rot="5400000" flipH="1" flipV="1">
            <a:off x="3627235" y="4420707"/>
            <a:ext cx="522231" cy="559902"/>
          </a:xfrm>
          <a:custGeom>
            <a:avLst/>
            <a:gdLst>
              <a:gd name="connsiteX0" fmla="*/ 0 w 1219200"/>
              <a:gd name="connsiteY0" fmla="*/ 1219200 h 1219200"/>
              <a:gd name="connsiteX1" fmla="*/ 0 w 1219200"/>
              <a:gd name="connsiteY1" fmla="*/ 1016000 h 1219200"/>
              <a:gd name="connsiteX2" fmla="*/ 0 w 1219200"/>
              <a:gd name="connsiteY2" fmla="*/ 101600 h 1219200"/>
              <a:gd name="connsiteX3" fmla="*/ 101600 w 1219200"/>
              <a:gd name="connsiteY3" fmla="*/ 0 h 1219200"/>
              <a:gd name="connsiteX4" fmla="*/ 203200 w 1219200"/>
              <a:gd name="connsiteY4" fmla="*/ 101600 h 1219200"/>
              <a:gd name="connsiteX5" fmla="*/ 203200 w 1219200"/>
              <a:gd name="connsiteY5" fmla="*/ 1016000 h 1219200"/>
              <a:gd name="connsiteX6" fmla="*/ 1117600 w 1219200"/>
              <a:gd name="connsiteY6" fmla="*/ 1016000 h 1219200"/>
              <a:gd name="connsiteX7" fmla="*/ 1219200 w 1219200"/>
              <a:gd name="connsiteY7" fmla="*/ 1117600 h 1219200"/>
              <a:gd name="connsiteX8" fmla="*/ 1117600 w 1219200"/>
              <a:gd name="connsiteY8" fmla="*/ 1219200 h 1219200"/>
              <a:gd name="connsiteX9" fmla="*/ 203200 w 1219200"/>
              <a:gd name="connsiteY9" fmla="*/ 1219200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" h="1219200">
                <a:moveTo>
                  <a:pt x="0" y="1219200"/>
                </a:moveTo>
                <a:lnTo>
                  <a:pt x="0" y="1016000"/>
                </a:lnTo>
                <a:lnTo>
                  <a:pt x="0" y="101600"/>
                </a:lnTo>
                <a:cubicBezTo>
                  <a:pt x="0" y="45488"/>
                  <a:pt x="45488" y="0"/>
                  <a:pt x="101600" y="0"/>
                </a:cubicBezTo>
                <a:cubicBezTo>
                  <a:pt x="157712" y="0"/>
                  <a:pt x="203200" y="45488"/>
                  <a:pt x="203200" y="101600"/>
                </a:cubicBezTo>
                <a:lnTo>
                  <a:pt x="203200" y="1016000"/>
                </a:lnTo>
                <a:lnTo>
                  <a:pt x="1117600" y="1016000"/>
                </a:lnTo>
                <a:cubicBezTo>
                  <a:pt x="1173712" y="1016000"/>
                  <a:pt x="1219200" y="1061488"/>
                  <a:pt x="1219200" y="1117600"/>
                </a:cubicBezTo>
                <a:cubicBezTo>
                  <a:pt x="1219200" y="1173712"/>
                  <a:pt x="1173712" y="1219200"/>
                  <a:pt x="1117600" y="1219200"/>
                </a:cubicBezTo>
                <a:lnTo>
                  <a:pt x="203200" y="1219200"/>
                </a:lnTo>
                <a:close/>
              </a:path>
            </a:pathLst>
          </a:custGeom>
          <a:solidFill>
            <a:srgbClr val="01ACBE"/>
          </a:solidFill>
          <a:ln>
            <a:noFill/>
          </a:ln>
          <a:effectLst>
            <a:outerShdw blurRad="1397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2" name="2"/>
          <p:cNvSpPr/>
          <p:nvPr/>
        </p:nvSpPr>
        <p:spPr>
          <a:xfrm rot="5400000">
            <a:off x="2276735" y="3419525"/>
            <a:ext cx="522231" cy="559903"/>
          </a:xfrm>
          <a:custGeom>
            <a:avLst/>
            <a:gdLst>
              <a:gd name="connsiteX0" fmla="*/ 0 w 1219200"/>
              <a:gd name="connsiteY0" fmla="*/ 1219200 h 1219200"/>
              <a:gd name="connsiteX1" fmla="*/ 0 w 1219200"/>
              <a:gd name="connsiteY1" fmla="*/ 1016000 h 1219200"/>
              <a:gd name="connsiteX2" fmla="*/ 0 w 1219200"/>
              <a:gd name="connsiteY2" fmla="*/ 101600 h 1219200"/>
              <a:gd name="connsiteX3" fmla="*/ 101600 w 1219200"/>
              <a:gd name="connsiteY3" fmla="*/ 0 h 1219200"/>
              <a:gd name="connsiteX4" fmla="*/ 203200 w 1219200"/>
              <a:gd name="connsiteY4" fmla="*/ 101600 h 1219200"/>
              <a:gd name="connsiteX5" fmla="*/ 203200 w 1219200"/>
              <a:gd name="connsiteY5" fmla="*/ 1016000 h 1219200"/>
              <a:gd name="connsiteX6" fmla="*/ 1117600 w 1219200"/>
              <a:gd name="connsiteY6" fmla="*/ 1016000 h 1219200"/>
              <a:gd name="connsiteX7" fmla="*/ 1219200 w 1219200"/>
              <a:gd name="connsiteY7" fmla="*/ 1117600 h 1219200"/>
              <a:gd name="connsiteX8" fmla="*/ 1117600 w 1219200"/>
              <a:gd name="connsiteY8" fmla="*/ 1219200 h 1219200"/>
              <a:gd name="connsiteX9" fmla="*/ 203200 w 1219200"/>
              <a:gd name="connsiteY9" fmla="*/ 1219200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" h="1219200">
                <a:moveTo>
                  <a:pt x="0" y="1219200"/>
                </a:moveTo>
                <a:lnTo>
                  <a:pt x="0" y="1016000"/>
                </a:lnTo>
                <a:lnTo>
                  <a:pt x="0" y="101600"/>
                </a:lnTo>
                <a:cubicBezTo>
                  <a:pt x="0" y="45488"/>
                  <a:pt x="45488" y="0"/>
                  <a:pt x="101600" y="0"/>
                </a:cubicBezTo>
                <a:cubicBezTo>
                  <a:pt x="157712" y="0"/>
                  <a:pt x="203200" y="45488"/>
                  <a:pt x="203200" y="101600"/>
                </a:cubicBezTo>
                <a:lnTo>
                  <a:pt x="203200" y="1016000"/>
                </a:lnTo>
                <a:lnTo>
                  <a:pt x="1117600" y="1016000"/>
                </a:lnTo>
                <a:cubicBezTo>
                  <a:pt x="1173712" y="1016000"/>
                  <a:pt x="1219200" y="1061488"/>
                  <a:pt x="1219200" y="1117600"/>
                </a:cubicBezTo>
                <a:cubicBezTo>
                  <a:pt x="1219200" y="1173712"/>
                  <a:pt x="1173712" y="1219200"/>
                  <a:pt x="1117600" y="1219200"/>
                </a:cubicBezTo>
                <a:lnTo>
                  <a:pt x="203200" y="1219200"/>
                </a:lnTo>
                <a:close/>
              </a:path>
            </a:pathLst>
          </a:custGeom>
          <a:solidFill>
            <a:srgbClr val="01ACBE"/>
          </a:solidFill>
          <a:ln>
            <a:noFill/>
          </a:ln>
          <a:effectLst>
            <a:outerShdw blurRad="1397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1-1"/>
          <p:cNvSpPr/>
          <p:nvPr/>
        </p:nvSpPr>
        <p:spPr>
          <a:xfrm rot="5400000" flipH="1" flipV="1">
            <a:off x="3627235" y="2160107"/>
            <a:ext cx="522231" cy="559902"/>
          </a:xfrm>
          <a:custGeom>
            <a:avLst/>
            <a:gdLst>
              <a:gd name="connsiteX0" fmla="*/ 0 w 1219200"/>
              <a:gd name="connsiteY0" fmla="*/ 1219200 h 1219200"/>
              <a:gd name="connsiteX1" fmla="*/ 0 w 1219200"/>
              <a:gd name="connsiteY1" fmla="*/ 1016000 h 1219200"/>
              <a:gd name="connsiteX2" fmla="*/ 0 w 1219200"/>
              <a:gd name="connsiteY2" fmla="*/ 101600 h 1219200"/>
              <a:gd name="connsiteX3" fmla="*/ 101600 w 1219200"/>
              <a:gd name="connsiteY3" fmla="*/ 0 h 1219200"/>
              <a:gd name="connsiteX4" fmla="*/ 203200 w 1219200"/>
              <a:gd name="connsiteY4" fmla="*/ 101600 h 1219200"/>
              <a:gd name="connsiteX5" fmla="*/ 203200 w 1219200"/>
              <a:gd name="connsiteY5" fmla="*/ 1016000 h 1219200"/>
              <a:gd name="connsiteX6" fmla="*/ 1117600 w 1219200"/>
              <a:gd name="connsiteY6" fmla="*/ 1016000 h 1219200"/>
              <a:gd name="connsiteX7" fmla="*/ 1219200 w 1219200"/>
              <a:gd name="connsiteY7" fmla="*/ 1117600 h 1219200"/>
              <a:gd name="connsiteX8" fmla="*/ 1117600 w 1219200"/>
              <a:gd name="connsiteY8" fmla="*/ 1219200 h 1219200"/>
              <a:gd name="connsiteX9" fmla="*/ 203200 w 1219200"/>
              <a:gd name="connsiteY9" fmla="*/ 1219200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" h="1219200">
                <a:moveTo>
                  <a:pt x="0" y="1219200"/>
                </a:moveTo>
                <a:lnTo>
                  <a:pt x="0" y="1016000"/>
                </a:lnTo>
                <a:lnTo>
                  <a:pt x="0" y="101600"/>
                </a:lnTo>
                <a:cubicBezTo>
                  <a:pt x="0" y="45488"/>
                  <a:pt x="45488" y="0"/>
                  <a:pt x="101600" y="0"/>
                </a:cubicBezTo>
                <a:cubicBezTo>
                  <a:pt x="157712" y="0"/>
                  <a:pt x="203200" y="45488"/>
                  <a:pt x="203200" y="101600"/>
                </a:cubicBezTo>
                <a:lnTo>
                  <a:pt x="203200" y="1016000"/>
                </a:lnTo>
                <a:lnTo>
                  <a:pt x="1117600" y="1016000"/>
                </a:lnTo>
                <a:cubicBezTo>
                  <a:pt x="1173712" y="1016000"/>
                  <a:pt x="1219200" y="1061488"/>
                  <a:pt x="1219200" y="1117600"/>
                </a:cubicBezTo>
                <a:cubicBezTo>
                  <a:pt x="1219200" y="1173712"/>
                  <a:pt x="1173712" y="1219200"/>
                  <a:pt x="1117600" y="1219200"/>
                </a:cubicBezTo>
                <a:lnTo>
                  <a:pt x="203200" y="1219200"/>
                </a:lnTo>
                <a:close/>
              </a:path>
            </a:pathLst>
          </a:custGeom>
          <a:solidFill>
            <a:srgbClr val="FFB850"/>
          </a:solidFill>
          <a:ln>
            <a:noFill/>
          </a:ln>
          <a:effectLst>
            <a:outerShdw blurRad="1397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9" name="1"/>
          <p:cNvSpPr/>
          <p:nvPr/>
        </p:nvSpPr>
        <p:spPr>
          <a:xfrm rot="5400000">
            <a:off x="2276735" y="1158925"/>
            <a:ext cx="522231" cy="559903"/>
          </a:xfrm>
          <a:custGeom>
            <a:avLst/>
            <a:gdLst>
              <a:gd name="connsiteX0" fmla="*/ 0 w 1219200"/>
              <a:gd name="connsiteY0" fmla="*/ 1219200 h 1219200"/>
              <a:gd name="connsiteX1" fmla="*/ 0 w 1219200"/>
              <a:gd name="connsiteY1" fmla="*/ 1016000 h 1219200"/>
              <a:gd name="connsiteX2" fmla="*/ 0 w 1219200"/>
              <a:gd name="connsiteY2" fmla="*/ 101600 h 1219200"/>
              <a:gd name="connsiteX3" fmla="*/ 101600 w 1219200"/>
              <a:gd name="connsiteY3" fmla="*/ 0 h 1219200"/>
              <a:gd name="connsiteX4" fmla="*/ 203200 w 1219200"/>
              <a:gd name="connsiteY4" fmla="*/ 101600 h 1219200"/>
              <a:gd name="connsiteX5" fmla="*/ 203200 w 1219200"/>
              <a:gd name="connsiteY5" fmla="*/ 1016000 h 1219200"/>
              <a:gd name="connsiteX6" fmla="*/ 1117600 w 1219200"/>
              <a:gd name="connsiteY6" fmla="*/ 1016000 h 1219200"/>
              <a:gd name="connsiteX7" fmla="*/ 1219200 w 1219200"/>
              <a:gd name="connsiteY7" fmla="*/ 1117600 h 1219200"/>
              <a:gd name="connsiteX8" fmla="*/ 1117600 w 1219200"/>
              <a:gd name="connsiteY8" fmla="*/ 1219200 h 1219200"/>
              <a:gd name="connsiteX9" fmla="*/ 203200 w 1219200"/>
              <a:gd name="connsiteY9" fmla="*/ 1219200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" h="1219200">
                <a:moveTo>
                  <a:pt x="0" y="1219200"/>
                </a:moveTo>
                <a:lnTo>
                  <a:pt x="0" y="1016000"/>
                </a:lnTo>
                <a:lnTo>
                  <a:pt x="0" y="101600"/>
                </a:lnTo>
                <a:cubicBezTo>
                  <a:pt x="0" y="45488"/>
                  <a:pt x="45488" y="0"/>
                  <a:pt x="101600" y="0"/>
                </a:cubicBezTo>
                <a:cubicBezTo>
                  <a:pt x="157712" y="0"/>
                  <a:pt x="203200" y="45488"/>
                  <a:pt x="203200" y="101600"/>
                </a:cubicBezTo>
                <a:lnTo>
                  <a:pt x="203200" y="1016000"/>
                </a:lnTo>
                <a:lnTo>
                  <a:pt x="1117600" y="1016000"/>
                </a:lnTo>
                <a:cubicBezTo>
                  <a:pt x="1173712" y="1016000"/>
                  <a:pt x="1219200" y="1061488"/>
                  <a:pt x="1219200" y="1117600"/>
                </a:cubicBezTo>
                <a:cubicBezTo>
                  <a:pt x="1219200" y="1173712"/>
                  <a:pt x="1173712" y="1219200"/>
                  <a:pt x="1117600" y="1219200"/>
                </a:cubicBezTo>
                <a:lnTo>
                  <a:pt x="203200" y="1219200"/>
                </a:lnTo>
                <a:close/>
              </a:path>
            </a:pathLst>
          </a:custGeom>
          <a:solidFill>
            <a:srgbClr val="FFB850"/>
          </a:solidFill>
          <a:ln>
            <a:noFill/>
          </a:ln>
          <a:effectLst>
            <a:outerShdw blurRad="1397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2" name="3-1"/>
          <p:cNvSpPr/>
          <p:nvPr/>
        </p:nvSpPr>
        <p:spPr>
          <a:xfrm rot="5400000" flipH="1" flipV="1">
            <a:off x="9305951" y="2160107"/>
            <a:ext cx="522231" cy="559902"/>
          </a:xfrm>
          <a:custGeom>
            <a:avLst/>
            <a:gdLst>
              <a:gd name="connsiteX0" fmla="*/ 0 w 1219200"/>
              <a:gd name="connsiteY0" fmla="*/ 1219200 h 1219200"/>
              <a:gd name="connsiteX1" fmla="*/ 0 w 1219200"/>
              <a:gd name="connsiteY1" fmla="*/ 1016000 h 1219200"/>
              <a:gd name="connsiteX2" fmla="*/ 0 w 1219200"/>
              <a:gd name="connsiteY2" fmla="*/ 101600 h 1219200"/>
              <a:gd name="connsiteX3" fmla="*/ 101600 w 1219200"/>
              <a:gd name="connsiteY3" fmla="*/ 0 h 1219200"/>
              <a:gd name="connsiteX4" fmla="*/ 203200 w 1219200"/>
              <a:gd name="connsiteY4" fmla="*/ 101600 h 1219200"/>
              <a:gd name="connsiteX5" fmla="*/ 203200 w 1219200"/>
              <a:gd name="connsiteY5" fmla="*/ 1016000 h 1219200"/>
              <a:gd name="connsiteX6" fmla="*/ 1117600 w 1219200"/>
              <a:gd name="connsiteY6" fmla="*/ 1016000 h 1219200"/>
              <a:gd name="connsiteX7" fmla="*/ 1219200 w 1219200"/>
              <a:gd name="connsiteY7" fmla="*/ 1117600 h 1219200"/>
              <a:gd name="connsiteX8" fmla="*/ 1117600 w 1219200"/>
              <a:gd name="connsiteY8" fmla="*/ 1219200 h 1219200"/>
              <a:gd name="connsiteX9" fmla="*/ 203200 w 1219200"/>
              <a:gd name="connsiteY9" fmla="*/ 1219200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" h="1219200">
                <a:moveTo>
                  <a:pt x="0" y="1219200"/>
                </a:moveTo>
                <a:lnTo>
                  <a:pt x="0" y="1016000"/>
                </a:lnTo>
                <a:lnTo>
                  <a:pt x="0" y="101600"/>
                </a:lnTo>
                <a:cubicBezTo>
                  <a:pt x="0" y="45488"/>
                  <a:pt x="45488" y="0"/>
                  <a:pt x="101600" y="0"/>
                </a:cubicBezTo>
                <a:cubicBezTo>
                  <a:pt x="157712" y="0"/>
                  <a:pt x="203200" y="45488"/>
                  <a:pt x="203200" y="101600"/>
                </a:cubicBezTo>
                <a:lnTo>
                  <a:pt x="203200" y="1016000"/>
                </a:lnTo>
                <a:lnTo>
                  <a:pt x="1117600" y="1016000"/>
                </a:lnTo>
                <a:cubicBezTo>
                  <a:pt x="1173712" y="1016000"/>
                  <a:pt x="1219200" y="1061488"/>
                  <a:pt x="1219200" y="1117600"/>
                </a:cubicBezTo>
                <a:cubicBezTo>
                  <a:pt x="1219200" y="1173712"/>
                  <a:pt x="1173712" y="1219200"/>
                  <a:pt x="1117600" y="1219200"/>
                </a:cubicBezTo>
                <a:lnTo>
                  <a:pt x="203200" y="1219200"/>
                </a:lnTo>
                <a:close/>
              </a:path>
            </a:pathLst>
          </a:custGeom>
          <a:solidFill>
            <a:srgbClr val="E87071"/>
          </a:solidFill>
          <a:ln>
            <a:noFill/>
          </a:ln>
          <a:effectLst>
            <a:outerShdw blurRad="1397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3" name="3"/>
          <p:cNvSpPr/>
          <p:nvPr/>
        </p:nvSpPr>
        <p:spPr>
          <a:xfrm rot="5400000">
            <a:off x="7955451" y="1158925"/>
            <a:ext cx="522231" cy="559903"/>
          </a:xfrm>
          <a:custGeom>
            <a:avLst/>
            <a:gdLst>
              <a:gd name="connsiteX0" fmla="*/ 0 w 1219200"/>
              <a:gd name="connsiteY0" fmla="*/ 1219200 h 1219200"/>
              <a:gd name="connsiteX1" fmla="*/ 0 w 1219200"/>
              <a:gd name="connsiteY1" fmla="*/ 1016000 h 1219200"/>
              <a:gd name="connsiteX2" fmla="*/ 0 w 1219200"/>
              <a:gd name="connsiteY2" fmla="*/ 101600 h 1219200"/>
              <a:gd name="connsiteX3" fmla="*/ 101600 w 1219200"/>
              <a:gd name="connsiteY3" fmla="*/ 0 h 1219200"/>
              <a:gd name="connsiteX4" fmla="*/ 203200 w 1219200"/>
              <a:gd name="connsiteY4" fmla="*/ 101600 h 1219200"/>
              <a:gd name="connsiteX5" fmla="*/ 203200 w 1219200"/>
              <a:gd name="connsiteY5" fmla="*/ 1016000 h 1219200"/>
              <a:gd name="connsiteX6" fmla="*/ 1117600 w 1219200"/>
              <a:gd name="connsiteY6" fmla="*/ 1016000 h 1219200"/>
              <a:gd name="connsiteX7" fmla="*/ 1219200 w 1219200"/>
              <a:gd name="connsiteY7" fmla="*/ 1117600 h 1219200"/>
              <a:gd name="connsiteX8" fmla="*/ 1117600 w 1219200"/>
              <a:gd name="connsiteY8" fmla="*/ 1219200 h 1219200"/>
              <a:gd name="connsiteX9" fmla="*/ 203200 w 1219200"/>
              <a:gd name="connsiteY9" fmla="*/ 1219200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" h="1219200">
                <a:moveTo>
                  <a:pt x="0" y="1219200"/>
                </a:moveTo>
                <a:lnTo>
                  <a:pt x="0" y="1016000"/>
                </a:lnTo>
                <a:lnTo>
                  <a:pt x="0" y="101600"/>
                </a:lnTo>
                <a:cubicBezTo>
                  <a:pt x="0" y="45488"/>
                  <a:pt x="45488" y="0"/>
                  <a:pt x="101600" y="0"/>
                </a:cubicBezTo>
                <a:cubicBezTo>
                  <a:pt x="157712" y="0"/>
                  <a:pt x="203200" y="45488"/>
                  <a:pt x="203200" y="101600"/>
                </a:cubicBezTo>
                <a:lnTo>
                  <a:pt x="203200" y="1016000"/>
                </a:lnTo>
                <a:lnTo>
                  <a:pt x="1117600" y="1016000"/>
                </a:lnTo>
                <a:cubicBezTo>
                  <a:pt x="1173712" y="1016000"/>
                  <a:pt x="1219200" y="1061488"/>
                  <a:pt x="1219200" y="1117600"/>
                </a:cubicBezTo>
                <a:cubicBezTo>
                  <a:pt x="1219200" y="1173712"/>
                  <a:pt x="1173712" y="1219200"/>
                  <a:pt x="1117600" y="1219200"/>
                </a:cubicBezTo>
                <a:lnTo>
                  <a:pt x="203200" y="1219200"/>
                </a:lnTo>
                <a:close/>
              </a:path>
            </a:pathLst>
          </a:custGeom>
          <a:solidFill>
            <a:srgbClr val="E87071"/>
          </a:solidFill>
          <a:ln>
            <a:noFill/>
          </a:ln>
          <a:effectLst>
            <a:outerShdw blurRad="1397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3" name="1-2"/>
          <p:cNvGrpSpPr/>
          <p:nvPr/>
        </p:nvGrpSpPr>
        <p:grpSpPr>
          <a:xfrm>
            <a:off x="2373817" y="1281289"/>
            <a:ext cx="1679875" cy="1303566"/>
            <a:chOff x="2373817" y="1281289"/>
            <a:chExt cx="1679875" cy="1303566"/>
          </a:xfrm>
        </p:grpSpPr>
        <p:sp>
          <p:nvSpPr>
            <p:cNvPr id="120" name="对角圆角矩形 119"/>
            <p:cNvSpPr/>
            <p:nvPr/>
          </p:nvSpPr>
          <p:spPr>
            <a:xfrm rot="5400000">
              <a:off x="2561972" y="1093134"/>
              <a:ext cx="1303566" cy="1679875"/>
            </a:xfrm>
            <a:prstGeom prst="round2DiagRect">
              <a:avLst>
                <a:gd name="adj1" fmla="val 22105"/>
                <a:gd name="adj2" fmla="val 0"/>
              </a:avLst>
            </a:prstGeom>
            <a:pattFill prst="dkDnDiag">
              <a:fgClr>
                <a:srgbClr val="EEEEEE"/>
              </a:fgClr>
              <a:bgClr>
                <a:srgbClr val="F9F9F9"/>
              </a:bgClr>
            </a:patt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  <a:tileRect/>
              </a:gradFill>
            </a:ln>
            <a:effectLst>
              <a:outerShdw blurRad="114300" dist="508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8" name="文本框 127"/>
            <p:cNvSpPr txBox="1"/>
            <p:nvPr/>
          </p:nvSpPr>
          <p:spPr>
            <a:xfrm>
              <a:off x="2421430" y="1483590"/>
              <a:ext cx="15966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29" name="文本框 128"/>
            <p:cNvSpPr txBox="1"/>
            <p:nvPr/>
          </p:nvSpPr>
          <p:spPr>
            <a:xfrm>
              <a:off x="2435249" y="1762190"/>
              <a:ext cx="156135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2-2"/>
          <p:cNvGrpSpPr/>
          <p:nvPr/>
        </p:nvGrpSpPr>
        <p:grpSpPr>
          <a:xfrm>
            <a:off x="2373817" y="3541889"/>
            <a:ext cx="1679875" cy="1303566"/>
            <a:chOff x="2373817" y="3541889"/>
            <a:chExt cx="1679875" cy="1303566"/>
          </a:xfrm>
        </p:grpSpPr>
        <p:sp>
          <p:nvSpPr>
            <p:cNvPr id="104" name="对角圆角矩形 103"/>
            <p:cNvSpPr/>
            <p:nvPr/>
          </p:nvSpPr>
          <p:spPr>
            <a:xfrm rot="5400000">
              <a:off x="2561972" y="3353734"/>
              <a:ext cx="1303566" cy="1679875"/>
            </a:xfrm>
            <a:prstGeom prst="round2DiagRect">
              <a:avLst>
                <a:gd name="adj1" fmla="val 22105"/>
                <a:gd name="adj2" fmla="val 0"/>
              </a:avLst>
            </a:prstGeom>
            <a:pattFill prst="dkDnDiag">
              <a:fgClr>
                <a:srgbClr val="EEEEEE"/>
              </a:fgClr>
              <a:bgClr>
                <a:srgbClr val="F9F9F9"/>
              </a:bgClr>
            </a:patt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  <a:tileRect/>
              </a:gradFill>
            </a:ln>
            <a:effectLst>
              <a:outerShdw blurRad="114300" dist="508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1" name="文本框 130"/>
            <p:cNvSpPr txBox="1"/>
            <p:nvPr/>
          </p:nvSpPr>
          <p:spPr>
            <a:xfrm>
              <a:off x="2421430" y="3719340"/>
              <a:ext cx="15966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32" name="文本框 131"/>
            <p:cNvSpPr txBox="1"/>
            <p:nvPr/>
          </p:nvSpPr>
          <p:spPr>
            <a:xfrm>
              <a:off x="2435249" y="3997940"/>
              <a:ext cx="156135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3-2"/>
          <p:cNvGrpSpPr/>
          <p:nvPr/>
        </p:nvGrpSpPr>
        <p:grpSpPr>
          <a:xfrm>
            <a:off x="8052533" y="1281289"/>
            <a:ext cx="1679875" cy="1303566"/>
            <a:chOff x="8052533" y="1281289"/>
            <a:chExt cx="1679875" cy="1303566"/>
          </a:xfrm>
        </p:grpSpPr>
        <p:sp>
          <p:nvSpPr>
            <p:cNvPr id="124" name="对角圆角矩形 123"/>
            <p:cNvSpPr/>
            <p:nvPr/>
          </p:nvSpPr>
          <p:spPr>
            <a:xfrm rot="5400000">
              <a:off x="8240688" y="1093134"/>
              <a:ext cx="1303566" cy="1679875"/>
            </a:xfrm>
            <a:prstGeom prst="round2DiagRect">
              <a:avLst>
                <a:gd name="adj1" fmla="val 22105"/>
                <a:gd name="adj2" fmla="val 0"/>
              </a:avLst>
            </a:prstGeom>
            <a:pattFill prst="dkDnDiag">
              <a:fgClr>
                <a:srgbClr val="EEEEEE"/>
              </a:fgClr>
              <a:bgClr>
                <a:srgbClr val="F9F9F9"/>
              </a:bgClr>
            </a:patt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  <a:tileRect/>
              </a:gradFill>
            </a:ln>
            <a:effectLst>
              <a:outerShdw blurRad="114300" dist="508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4" name="文本框 133"/>
            <p:cNvSpPr txBox="1"/>
            <p:nvPr/>
          </p:nvSpPr>
          <p:spPr>
            <a:xfrm>
              <a:off x="8113253" y="1483590"/>
              <a:ext cx="15966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35" name="文本框 134"/>
            <p:cNvSpPr txBox="1"/>
            <p:nvPr/>
          </p:nvSpPr>
          <p:spPr>
            <a:xfrm>
              <a:off x="8127072" y="1762190"/>
              <a:ext cx="156135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4" name="4-1"/>
          <p:cNvSpPr/>
          <p:nvPr/>
        </p:nvSpPr>
        <p:spPr>
          <a:xfrm rot="5400000" flipH="1" flipV="1">
            <a:off x="9305951" y="4420707"/>
            <a:ext cx="522231" cy="559902"/>
          </a:xfrm>
          <a:custGeom>
            <a:avLst/>
            <a:gdLst>
              <a:gd name="connsiteX0" fmla="*/ 0 w 1219200"/>
              <a:gd name="connsiteY0" fmla="*/ 1219200 h 1219200"/>
              <a:gd name="connsiteX1" fmla="*/ 0 w 1219200"/>
              <a:gd name="connsiteY1" fmla="*/ 1016000 h 1219200"/>
              <a:gd name="connsiteX2" fmla="*/ 0 w 1219200"/>
              <a:gd name="connsiteY2" fmla="*/ 101600 h 1219200"/>
              <a:gd name="connsiteX3" fmla="*/ 101600 w 1219200"/>
              <a:gd name="connsiteY3" fmla="*/ 0 h 1219200"/>
              <a:gd name="connsiteX4" fmla="*/ 203200 w 1219200"/>
              <a:gd name="connsiteY4" fmla="*/ 101600 h 1219200"/>
              <a:gd name="connsiteX5" fmla="*/ 203200 w 1219200"/>
              <a:gd name="connsiteY5" fmla="*/ 1016000 h 1219200"/>
              <a:gd name="connsiteX6" fmla="*/ 1117600 w 1219200"/>
              <a:gd name="connsiteY6" fmla="*/ 1016000 h 1219200"/>
              <a:gd name="connsiteX7" fmla="*/ 1219200 w 1219200"/>
              <a:gd name="connsiteY7" fmla="*/ 1117600 h 1219200"/>
              <a:gd name="connsiteX8" fmla="*/ 1117600 w 1219200"/>
              <a:gd name="connsiteY8" fmla="*/ 1219200 h 1219200"/>
              <a:gd name="connsiteX9" fmla="*/ 203200 w 1219200"/>
              <a:gd name="connsiteY9" fmla="*/ 1219200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" h="1219200">
                <a:moveTo>
                  <a:pt x="0" y="1219200"/>
                </a:moveTo>
                <a:lnTo>
                  <a:pt x="0" y="1016000"/>
                </a:lnTo>
                <a:lnTo>
                  <a:pt x="0" y="101600"/>
                </a:lnTo>
                <a:cubicBezTo>
                  <a:pt x="0" y="45488"/>
                  <a:pt x="45488" y="0"/>
                  <a:pt x="101600" y="0"/>
                </a:cubicBezTo>
                <a:cubicBezTo>
                  <a:pt x="157712" y="0"/>
                  <a:pt x="203200" y="45488"/>
                  <a:pt x="203200" y="101600"/>
                </a:cubicBezTo>
                <a:lnTo>
                  <a:pt x="203200" y="1016000"/>
                </a:lnTo>
                <a:lnTo>
                  <a:pt x="1117600" y="1016000"/>
                </a:lnTo>
                <a:cubicBezTo>
                  <a:pt x="1173712" y="1016000"/>
                  <a:pt x="1219200" y="1061488"/>
                  <a:pt x="1219200" y="1117600"/>
                </a:cubicBezTo>
                <a:cubicBezTo>
                  <a:pt x="1219200" y="1173712"/>
                  <a:pt x="1173712" y="1219200"/>
                  <a:pt x="1117600" y="1219200"/>
                </a:cubicBezTo>
                <a:lnTo>
                  <a:pt x="203200" y="1219200"/>
                </a:lnTo>
                <a:close/>
              </a:path>
            </a:pathLst>
          </a:custGeom>
          <a:solidFill>
            <a:srgbClr val="663A77"/>
          </a:solidFill>
          <a:ln>
            <a:noFill/>
          </a:ln>
          <a:effectLst>
            <a:outerShdw blurRad="1397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5" name="4"/>
          <p:cNvSpPr/>
          <p:nvPr/>
        </p:nvSpPr>
        <p:spPr>
          <a:xfrm rot="5400000">
            <a:off x="7955451" y="3419525"/>
            <a:ext cx="522231" cy="559903"/>
          </a:xfrm>
          <a:custGeom>
            <a:avLst/>
            <a:gdLst>
              <a:gd name="connsiteX0" fmla="*/ 0 w 1219200"/>
              <a:gd name="connsiteY0" fmla="*/ 1219200 h 1219200"/>
              <a:gd name="connsiteX1" fmla="*/ 0 w 1219200"/>
              <a:gd name="connsiteY1" fmla="*/ 1016000 h 1219200"/>
              <a:gd name="connsiteX2" fmla="*/ 0 w 1219200"/>
              <a:gd name="connsiteY2" fmla="*/ 101600 h 1219200"/>
              <a:gd name="connsiteX3" fmla="*/ 101600 w 1219200"/>
              <a:gd name="connsiteY3" fmla="*/ 0 h 1219200"/>
              <a:gd name="connsiteX4" fmla="*/ 203200 w 1219200"/>
              <a:gd name="connsiteY4" fmla="*/ 101600 h 1219200"/>
              <a:gd name="connsiteX5" fmla="*/ 203200 w 1219200"/>
              <a:gd name="connsiteY5" fmla="*/ 1016000 h 1219200"/>
              <a:gd name="connsiteX6" fmla="*/ 1117600 w 1219200"/>
              <a:gd name="connsiteY6" fmla="*/ 1016000 h 1219200"/>
              <a:gd name="connsiteX7" fmla="*/ 1219200 w 1219200"/>
              <a:gd name="connsiteY7" fmla="*/ 1117600 h 1219200"/>
              <a:gd name="connsiteX8" fmla="*/ 1117600 w 1219200"/>
              <a:gd name="connsiteY8" fmla="*/ 1219200 h 1219200"/>
              <a:gd name="connsiteX9" fmla="*/ 203200 w 1219200"/>
              <a:gd name="connsiteY9" fmla="*/ 1219200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" h="1219200">
                <a:moveTo>
                  <a:pt x="0" y="1219200"/>
                </a:moveTo>
                <a:lnTo>
                  <a:pt x="0" y="1016000"/>
                </a:lnTo>
                <a:lnTo>
                  <a:pt x="0" y="101600"/>
                </a:lnTo>
                <a:cubicBezTo>
                  <a:pt x="0" y="45488"/>
                  <a:pt x="45488" y="0"/>
                  <a:pt x="101600" y="0"/>
                </a:cubicBezTo>
                <a:cubicBezTo>
                  <a:pt x="157712" y="0"/>
                  <a:pt x="203200" y="45488"/>
                  <a:pt x="203200" y="101600"/>
                </a:cubicBezTo>
                <a:lnTo>
                  <a:pt x="203200" y="1016000"/>
                </a:lnTo>
                <a:lnTo>
                  <a:pt x="1117600" y="1016000"/>
                </a:lnTo>
                <a:cubicBezTo>
                  <a:pt x="1173712" y="1016000"/>
                  <a:pt x="1219200" y="1061488"/>
                  <a:pt x="1219200" y="1117600"/>
                </a:cubicBezTo>
                <a:cubicBezTo>
                  <a:pt x="1219200" y="1173712"/>
                  <a:pt x="1173712" y="1219200"/>
                  <a:pt x="1117600" y="1219200"/>
                </a:cubicBezTo>
                <a:lnTo>
                  <a:pt x="203200" y="1219200"/>
                </a:lnTo>
                <a:close/>
              </a:path>
            </a:pathLst>
          </a:custGeom>
          <a:solidFill>
            <a:srgbClr val="663A77"/>
          </a:solidFill>
          <a:ln>
            <a:noFill/>
          </a:ln>
          <a:effectLst>
            <a:outerShdw blurRad="1397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7" name="4-2"/>
          <p:cNvGrpSpPr/>
          <p:nvPr/>
        </p:nvGrpSpPr>
        <p:grpSpPr>
          <a:xfrm>
            <a:off x="8052533" y="3541889"/>
            <a:ext cx="1679875" cy="1303566"/>
            <a:chOff x="8052533" y="3541889"/>
            <a:chExt cx="1679875" cy="1303566"/>
          </a:xfrm>
        </p:grpSpPr>
        <p:sp>
          <p:nvSpPr>
            <p:cNvPr id="116" name="对角圆角矩形 115"/>
            <p:cNvSpPr/>
            <p:nvPr/>
          </p:nvSpPr>
          <p:spPr>
            <a:xfrm rot="5400000">
              <a:off x="8240688" y="3353734"/>
              <a:ext cx="1303566" cy="1679875"/>
            </a:xfrm>
            <a:prstGeom prst="round2DiagRect">
              <a:avLst>
                <a:gd name="adj1" fmla="val 22105"/>
                <a:gd name="adj2" fmla="val 0"/>
              </a:avLst>
            </a:prstGeom>
            <a:pattFill prst="dkDnDiag">
              <a:fgClr>
                <a:srgbClr val="EEEEEE"/>
              </a:fgClr>
              <a:bgClr>
                <a:srgbClr val="F9F9F9"/>
              </a:bgClr>
            </a:patt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  <a:tileRect/>
              </a:gradFill>
            </a:ln>
            <a:effectLst>
              <a:outerShdw blurRad="114300" dist="508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7" name="文本框 136"/>
            <p:cNvSpPr txBox="1"/>
            <p:nvPr/>
          </p:nvSpPr>
          <p:spPr>
            <a:xfrm>
              <a:off x="8113253" y="3719340"/>
              <a:ext cx="15966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38" name="文本框 137"/>
            <p:cNvSpPr txBox="1"/>
            <p:nvPr/>
          </p:nvSpPr>
          <p:spPr>
            <a:xfrm>
              <a:off x="8127072" y="3997940"/>
              <a:ext cx="156135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82799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</p:spPr>
        <p:txBody>
          <a:bodyPr/>
          <a:lstStyle/>
          <a:p>
            <a:r>
              <a:rPr lang="zh-CN" altLang="en-US" dirty="0"/>
              <a:t>质感笔记本发散关系图表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1807342" y="1054697"/>
            <a:ext cx="7807300" cy="5013640"/>
            <a:chOff x="1807342" y="1054697"/>
            <a:chExt cx="7807300" cy="5013640"/>
          </a:xfrm>
        </p:grpSpPr>
        <p:sp>
          <p:nvSpPr>
            <p:cNvPr id="8" name="圆角矩形 7"/>
            <p:cNvSpPr/>
            <p:nvPr/>
          </p:nvSpPr>
          <p:spPr>
            <a:xfrm>
              <a:off x="1807342" y="1054697"/>
              <a:ext cx="7807300" cy="5013640"/>
            </a:xfrm>
            <a:prstGeom prst="roundRect">
              <a:avLst>
                <a:gd name="adj" fmla="val 1621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254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梯形 11"/>
            <p:cNvSpPr/>
            <p:nvPr/>
          </p:nvSpPr>
          <p:spPr>
            <a:xfrm rot="5400000" flipH="1">
              <a:off x="6902026" y="3498542"/>
              <a:ext cx="5013640" cy="125950"/>
            </a:xfrm>
            <a:prstGeom prst="trapezoid">
              <a:avLst>
                <a:gd name="adj" fmla="val 37500"/>
              </a:avLst>
            </a:prstGeom>
            <a:gradFill>
              <a:gsLst>
                <a:gs pos="50000">
                  <a:srgbClr val="F3F3F3"/>
                </a:gs>
                <a:gs pos="26000">
                  <a:schemeClr val="bg1"/>
                </a:gs>
                <a:gs pos="0">
                  <a:srgbClr val="EEEEEE"/>
                </a:gs>
                <a:gs pos="75000">
                  <a:srgbClr val="E2E2E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960240" y="1531440"/>
            <a:ext cx="1423583" cy="893987"/>
            <a:chOff x="8960240" y="1531440"/>
            <a:chExt cx="1423583" cy="893987"/>
          </a:xfrm>
        </p:grpSpPr>
        <p:sp>
          <p:nvSpPr>
            <p:cNvPr id="27" name="直角三角形 26"/>
            <p:cNvSpPr/>
            <p:nvPr/>
          </p:nvSpPr>
          <p:spPr>
            <a:xfrm flipH="1" flipV="1">
              <a:off x="8960240" y="2079114"/>
              <a:ext cx="1416841" cy="346313"/>
            </a:xfrm>
            <a:custGeom>
              <a:avLst/>
              <a:gdLst>
                <a:gd name="connsiteX0" fmla="*/ 0 w 987173"/>
                <a:gd name="connsiteY0" fmla="*/ 302545 h 302545"/>
                <a:gd name="connsiteX1" fmla="*/ 0 w 987173"/>
                <a:gd name="connsiteY1" fmla="*/ 0 h 302545"/>
                <a:gd name="connsiteX2" fmla="*/ 987173 w 987173"/>
                <a:gd name="connsiteY2" fmla="*/ 302545 h 302545"/>
                <a:gd name="connsiteX3" fmla="*/ 0 w 987173"/>
                <a:gd name="connsiteY3" fmla="*/ 302545 h 302545"/>
                <a:gd name="connsiteX0" fmla="*/ 0 w 987173"/>
                <a:gd name="connsiteY0" fmla="*/ 302545 h 302545"/>
                <a:gd name="connsiteX1" fmla="*/ 0 w 987173"/>
                <a:gd name="connsiteY1" fmla="*/ 0 h 302545"/>
                <a:gd name="connsiteX2" fmla="*/ 987173 w 987173"/>
                <a:gd name="connsiteY2" fmla="*/ 302545 h 302545"/>
                <a:gd name="connsiteX3" fmla="*/ 0 w 987173"/>
                <a:gd name="connsiteY3" fmla="*/ 302545 h 302545"/>
                <a:gd name="connsiteX0" fmla="*/ 0 w 987173"/>
                <a:gd name="connsiteY0" fmla="*/ 302545 h 302545"/>
                <a:gd name="connsiteX1" fmla="*/ 0 w 987173"/>
                <a:gd name="connsiteY1" fmla="*/ 0 h 302545"/>
                <a:gd name="connsiteX2" fmla="*/ 987173 w 987173"/>
                <a:gd name="connsiteY2" fmla="*/ 302545 h 302545"/>
                <a:gd name="connsiteX3" fmla="*/ 0 w 987173"/>
                <a:gd name="connsiteY3" fmla="*/ 302545 h 302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7173" h="302545">
                  <a:moveTo>
                    <a:pt x="0" y="302545"/>
                  </a:moveTo>
                  <a:lnTo>
                    <a:pt x="0" y="0"/>
                  </a:lnTo>
                  <a:cubicBezTo>
                    <a:pt x="310008" y="129423"/>
                    <a:pt x="331883" y="151691"/>
                    <a:pt x="987173" y="302545"/>
                  </a:cubicBezTo>
                  <a:lnTo>
                    <a:pt x="0" y="302545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tx1">
                    <a:alpha val="22000"/>
                  </a:schemeClr>
                </a:gs>
                <a:gs pos="0">
                  <a:srgbClr val="ECECEC">
                    <a:alpha val="21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9020372" y="1586865"/>
              <a:ext cx="1343471" cy="534335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9375104" y="1587339"/>
              <a:ext cx="990596" cy="534335"/>
            </a:xfrm>
            <a:prstGeom prst="rect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18000">
                  <a:schemeClr val="bg1">
                    <a:alpha val="30000"/>
                  </a:schemeClr>
                </a:gs>
                <a:gs pos="78000">
                  <a:schemeClr val="bg1">
                    <a:alpha val="30000"/>
                  </a:schemeClr>
                </a:gs>
                <a:gs pos="50000">
                  <a:schemeClr val="bg1">
                    <a:alpha val="43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9348732" y="1531440"/>
              <a:ext cx="1035091" cy="604997"/>
              <a:chOff x="9714688" y="1379036"/>
              <a:chExt cx="1035091" cy="604997"/>
            </a:xfrm>
          </p:grpSpPr>
          <p:sp>
            <p:nvSpPr>
              <p:cNvPr id="39" name="文本框 38"/>
              <p:cNvSpPr txBox="1"/>
              <p:nvPr/>
            </p:nvSpPr>
            <p:spPr>
              <a:xfrm>
                <a:off x="9714688" y="1379036"/>
                <a:ext cx="103051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prstClr val="white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2800" dirty="0">
                  <a:solidFill>
                    <a:prstClr val="white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9719265" y="1737812"/>
                <a:ext cx="103051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0" dirty="0">
                    <a:solidFill>
                      <a:prstClr val="white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1000" dirty="0">
                  <a:solidFill>
                    <a:prstClr val="white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8960240" y="2398670"/>
            <a:ext cx="1423583" cy="894938"/>
            <a:chOff x="8960240" y="2398670"/>
            <a:chExt cx="1423583" cy="894938"/>
          </a:xfrm>
        </p:grpSpPr>
        <p:sp>
          <p:nvSpPr>
            <p:cNvPr id="29" name="直角三角形 26"/>
            <p:cNvSpPr/>
            <p:nvPr/>
          </p:nvSpPr>
          <p:spPr>
            <a:xfrm flipH="1" flipV="1">
              <a:off x="8960240" y="2947295"/>
              <a:ext cx="1416841" cy="346313"/>
            </a:xfrm>
            <a:custGeom>
              <a:avLst/>
              <a:gdLst>
                <a:gd name="connsiteX0" fmla="*/ 0 w 987173"/>
                <a:gd name="connsiteY0" fmla="*/ 302545 h 302545"/>
                <a:gd name="connsiteX1" fmla="*/ 0 w 987173"/>
                <a:gd name="connsiteY1" fmla="*/ 0 h 302545"/>
                <a:gd name="connsiteX2" fmla="*/ 987173 w 987173"/>
                <a:gd name="connsiteY2" fmla="*/ 302545 h 302545"/>
                <a:gd name="connsiteX3" fmla="*/ 0 w 987173"/>
                <a:gd name="connsiteY3" fmla="*/ 302545 h 302545"/>
                <a:gd name="connsiteX0" fmla="*/ 0 w 987173"/>
                <a:gd name="connsiteY0" fmla="*/ 302545 h 302545"/>
                <a:gd name="connsiteX1" fmla="*/ 0 w 987173"/>
                <a:gd name="connsiteY1" fmla="*/ 0 h 302545"/>
                <a:gd name="connsiteX2" fmla="*/ 987173 w 987173"/>
                <a:gd name="connsiteY2" fmla="*/ 302545 h 302545"/>
                <a:gd name="connsiteX3" fmla="*/ 0 w 987173"/>
                <a:gd name="connsiteY3" fmla="*/ 302545 h 302545"/>
                <a:gd name="connsiteX0" fmla="*/ 0 w 987173"/>
                <a:gd name="connsiteY0" fmla="*/ 302545 h 302545"/>
                <a:gd name="connsiteX1" fmla="*/ 0 w 987173"/>
                <a:gd name="connsiteY1" fmla="*/ 0 h 302545"/>
                <a:gd name="connsiteX2" fmla="*/ 987173 w 987173"/>
                <a:gd name="connsiteY2" fmla="*/ 302545 h 302545"/>
                <a:gd name="connsiteX3" fmla="*/ 0 w 987173"/>
                <a:gd name="connsiteY3" fmla="*/ 302545 h 302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7173" h="302545">
                  <a:moveTo>
                    <a:pt x="0" y="302545"/>
                  </a:moveTo>
                  <a:lnTo>
                    <a:pt x="0" y="0"/>
                  </a:lnTo>
                  <a:cubicBezTo>
                    <a:pt x="310008" y="129423"/>
                    <a:pt x="331883" y="151691"/>
                    <a:pt x="987173" y="302545"/>
                  </a:cubicBezTo>
                  <a:lnTo>
                    <a:pt x="0" y="302545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tx1">
                    <a:alpha val="22000"/>
                  </a:schemeClr>
                </a:gs>
                <a:gs pos="0">
                  <a:srgbClr val="ECECEC">
                    <a:alpha val="21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9020372" y="2453641"/>
              <a:ext cx="1343471" cy="534335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9375104" y="2453641"/>
              <a:ext cx="990596" cy="534335"/>
            </a:xfrm>
            <a:prstGeom prst="rect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18000">
                  <a:schemeClr val="bg1">
                    <a:alpha val="30000"/>
                  </a:schemeClr>
                </a:gs>
                <a:gs pos="78000">
                  <a:schemeClr val="bg1">
                    <a:alpha val="30000"/>
                  </a:schemeClr>
                </a:gs>
                <a:gs pos="50000">
                  <a:schemeClr val="bg1">
                    <a:alpha val="43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9348732" y="2398670"/>
              <a:ext cx="1035091" cy="604997"/>
              <a:chOff x="9714688" y="1379036"/>
              <a:chExt cx="1035091" cy="604997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9714688" y="1379036"/>
                <a:ext cx="103051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prstClr val="white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2800" dirty="0">
                  <a:solidFill>
                    <a:prstClr val="white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9719265" y="1737812"/>
                <a:ext cx="103051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0" dirty="0">
                    <a:solidFill>
                      <a:prstClr val="white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1000" dirty="0">
                  <a:solidFill>
                    <a:prstClr val="white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8960240" y="3275559"/>
            <a:ext cx="1423583" cy="877553"/>
            <a:chOff x="8960240" y="3275559"/>
            <a:chExt cx="1423583" cy="877553"/>
          </a:xfrm>
        </p:grpSpPr>
        <p:sp>
          <p:nvSpPr>
            <p:cNvPr id="30" name="直角三角形 26"/>
            <p:cNvSpPr/>
            <p:nvPr/>
          </p:nvSpPr>
          <p:spPr>
            <a:xfrm flipH="1" flipV="1">
              <a:off x="8960240" y="3806799"/>
              <a:ext cx="1416841" cy="346313"/>
            </a:xfrm>
            <a:custGeom>
              <a:avLst/>
              <a:gdLst>
                <a:gd name="connsiteX0" fmla="*/ 0 w 987173"/>
                <a:gd name="connsiteY0" fmla="*/ 302545 h 302545"/>
                <a:gd name="connsiteX1" fmla="*/ 0 w 987173"/>
                <a:gd name="connsiteY1" fmla="*/ 0 h 302545"/>
                <a:gd name="connsiteX2" fmla="*/ 987173 w 987173"/>
                <a:gd name="connsiteY2" fmla="*/ 302545 h 302545"/>
                <a:gd name="connsiteX3" fmla="*/ 0 w 987173"/>
                <a:gd name="connsiteY3" fmla="*/ 302545 h 302545"/>
                <a:gd name="connsiteX0" fmla="*/ 0 w 987173"/>
                <a:gd name="connsiteY0" fmla="*/ 302545 h 302545"/>
                <a:gd name="connsiteX1" fmla="*/ 0 w 987173"/>
                <a:gd name="connsiteY1" fmla="*/ 0 h 302545"/>
                <a:gd name="connsiteX2" fmla="*/ 987173 w 987173"/>
                <a:gd name="connsiteY2" fmla="*/ 302545 h 302545"/>
                <a:gd name="connsiteX3" fmla="*/ 0 w 987173"/>
                <a:gd name="connsiteY3" fmla="*/ 302545 h 302545"/>
                <a:gd name="connsiteX0" fmla="*/ 0 w 987173"/>
                <a:gd name="connsiteY0" fmla="*/ 302545 h 302545"/>
                <a:gd name="connsiteX1" fmla="*/ 0 w 987173"/>
                <a:gd name="connsiteY1" fmla="*/ 0 h 302545"/>
                <a:gd name="connsiteX2" fmla="*/ 987173 w 987173"/>
                <a:gd name="connsiteY2" fmla="*/ 302545 h 302545"/>
                <a:gd name="connsiteX3" fmla="*/ 0 w 987173"/>
                <a:gd name="connsiteY3" fmla="*/ 302545 h 302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7173" h="302545">
                  <a:moveTo>
                    <a:pt x="0" y="302545"/>
                  </a:moveTo>
                  <a:lnTo>
                    <a:pt x="0" y="0"/>
                  </a:lnTo>
                  <a:cubicBezTo>
                    <a:pt x="310008" y="129423"/>
                    <a:pt x="331883" y="151691"/>
                    <a:pt x="987173" y="302545"/>
                  </a:cubicBezTo>
                  <a:lnTo>
                    <a:pt x="0" y="302545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tx1">
                    <a:alpha val="22000"/>
                  </a:schemeClr>
                </a:gs>
                <a:gs pos="0">
                  <a:srgbClr val="ECECEC">
                    <a:alpha val="21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9020372" y="3320416"/>
              <a:ext cx="1343471" cy="534335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9375104" y="3320686"/>
              <a:ext cx="990596" cy="534335"/>
            </a:xfrm>
            <a:prstGeom prst="rect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18000">
                  <a:schemeClr val="bg1">
                    <a:alpha val="30000"/>
                  </a:schemeClr>
                </a:gs>
                <a:gs pos="78000">
                  <a:schemeClr val="bg1">
                    <a:alpha val="30000"/>
                  </a:schemeClr>
                </a:gs>
                <a:gs pos="50000">
                  <a:schemeClr val="bg1">
                    <a:alpha val="43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9348732" y="3275559"/>
              <a:ext cx="1035091" cy="604997"/>
              <a:chOff x="9714688" y="1379036"/>
              <a:chExt cx="1035091" cy="604997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9714688" y="1379036"/>
                <a:ext cx="103051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prstClr val="white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2800" dirty="0">
                  <a:solidFill>
                    <a:prstClr val="white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9719265" y="1737812"/>
                <a:ext cx="103051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0" dirty="0">
                    <a:solidFill>
                      <a:prstClr val="white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1000" dirty="0">
                  <a:solidFill>
                    <a:prstClr val="white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8960240" y="4146235"/>
            <a:ext cx="1423583" cy="871035"/>
            <a:chOff x="8960240" y="4146235"/>
            <a:chExt cx="1423583" cy="871035"/>
          </a:xfrm>
        </p:grpSpPr>
        <p:sp>
          <p:nvSpPr>
            <p:cNvPr id="31" name="直角三角形 26"/>
            <p:cNvSpPr/>
            <p:nvPr/>
          </p:nvSpPr>
          <p:spPr>
            <a:xfrm flipH="1" flipV="1">
              <a:off x="8960240" y="4670957"/>
              <a:ext cx="1416841" cy="346313"/>
            </a:xfrm>
            <a:custGeom>
              <a:avLst/>
              <a:gdLst>
                <a:gd name="connsiteX0" fmla="*/ 0 w 987173"/>
                <a:gd name="connsiteY0" fmla="*/ 302545 h 302545"/>
                <a:gd name="connsiteX1" fmla="*/ 0 w 987173"/>
                <a:gd name="connsiteY1" fmla="*/ 0 h 302545"/>
                <a:gd name="connsiteX2" fmla="*/ 987173 w 987173"/>
                <a:gd name="connsiteY2" fmla="*/ 302545 h 302545"/>
                <a:gd name="connsiteX3" fmla="*/ 0 w 987173"/>
                <a:gd name="connsiteY3" fmla="*/ 302545 h 302545"/>
                <a:gd name="connsiteX0" fmla="*/ 0 w 987173"/>
                <a:gd name="connsiteY0" fmla="*/ 302545 h 302545"/>
                <a:gd name="connsiteX1" fmla="*/ 0 w 987173"/>
                <a:gd name="connsiteY1" fmla="*/ 0 h 302545"/>
                <a:gd name="connsiteX2" fmla="*/ 987173 w 987173"/>
                <a:gd name="connsiteY2" fmla="*/ 302545 h 302545"/>
                <a:gd name="connsiteX3" fmla="*/ 0 w 987173"/>
                <a:gd name="connsiteY3" fmla="*/ 302545 h 302545"/>
                <a:gd name="connsiteX0" fmla="*/ 0 w 987173"/>
                <a:gd name="connsiteY0" fmla="*/ 302545 h 302545"/>
                <a:gd name="connsiteX1" fmla="*/ 0 w 987173"/>
                <a:gd name="connsiteY1" fmla="*/ 0 h 302545"/>
                <a:gd name="connsiteX2" fmla="*/ 987173 w 987173"/>
                <a:gd name="connsiteY2" fmla="*/ 302545 h 302545"/>
                <a:gd name="connsiteX3" fmla="*/ 0 w 987173"/>
                <a:gd name="connsiteY3" fmla="*/ 302545 h 302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7173" h="302545">
                  <a:moveTo>
                    <a:pt x="0" y="302545"/>
                  </a:moveTo>
                  <a:lnTo>
                    <a:pt x="0" y="0"/>
                  </a:lnTo>
                  <a:cubicBezTo>
                    <a:pt x="310008" y="129423"/>
                    <a:pt x="331883" y="151691"/>
                    <a:pt x="987173" y="302545"/>
                  </a:cubicBezTo>
                  <a:lnTo>
                    <a:pt x="0" y="302545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tx1">
                    <a:alpha val="22000"/>
                  </a:schemeClr>
                </a:gs>
                <a:gs pos="0">
                  <a:srgbClr val="ECECEC">
                    <a:alpha val="21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9020372" y="4187191"/>
              <a:ext cx="1343471" cy="534335"/>
            </a:xfrm>
            <a:prstGeom prst="rect">
              <a:avLst/>
            </a:prstGeom>
            <a:solidFill>
              <a:srgbClr val="00AF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9375104" y="4187190"/>
              <a:ext cx="990596" cy="534335"/>
            </a:xfrm>
            <a:prstGeom prst="rect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18000">
                  <a:schemeClr val="bg1">
                    <a:alpha val="30000"/>
                  </a:schemeClr>
                </a:gs>
                <a:gs pos="78000">
                  <a:schemeClr val="bg1">
                    <a:alpha val="30000"/>
                  </a:schemeClr>
                </a:gs>
                <a:gs pos="50000">
                  <a:schemeClr val="bg1">
                    <a:alpha val="43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9348732" y="4146235"/>
              <a:ext cx="1035091" cy="604997"/>
              <a:chOff x="9714688" y="1379036"/>
              <a:chExt cx="1035091" cy="604997"/>
            </a:xfrm>
          </p:grpSpPr>
          <p:sp>
            <p:nvSpPr>
              <p:cNvPr id="49" name="文本框 48"/>
              <p:cNvSpPr txBox="1"/>
              <p:nvPr/>
            </p:nvSpPr>
            <p:spPr>
              <a:xfrm>
                <a:off x="9714688" y="1379036"/>
                <a:ext cx="103051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prstClr val="white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2800" dirty="0">
                  <a:solidFill>
                    <a:prstClr val="white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9719265" y="1737812"/>
                <a:ext cx="103051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0" dirty="0">
                    <a:solidFill>
                      <a:prstClr val="white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1000" dirty="0">
                  <a:solidFill>
                    <a:prstClr val="white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8960240" y="5002683"/>
            <a:ext cx="1423583" cy="879572"/>
            <a:chOff x="8960240" y="5002683"/>
            <a:chExt cx="1423583" cy="879572"/>
          </a:xfrm>
        </p:grpSpPr>
        <p:sp>
          <p:nvSpPr>
            <p:cNvPr id="32" name="直角三角形 26"/>
            <p:cNvSpPr/>
            <p:nvPr/>
          </p:nvSpPr>
          <p:spPr>
            <a:xfrm flipH="1" flipV="1">
              <a:off x="8960240" y="5535942"/>
              <a:ext cx="1416841" cy="346313"/>
            </a:xfrm>
            <a:custGeom>
              <a:avLst/>
              <a:gdLst>
                <a:gd name="connsiteX0" fmla="*/ 0 w 987173"/>
                <a:gd name="connsiteY0" fmla="*/ 302545 h 302545"/>
                <a:gd name="connsiteX1" fmla="*/ 0 w 987173"/>
                <a:gd name="connsiteY1" fmla="*/ 0 h 302545"/>
                <a:gd name="connsiteX2" fmla="*/ 987173 w 987173"/>
                <a:gd name="connsiteY2" fmla="*/ 302545 h 302545"/>
                <a:gd name="connsiteX3" fmla="*/ 0 w 987173"/>
                <a:gd name="connsiteY3" fmla="*/ 302545 h 302545"/>
                <a:gd name="connsiteX0" fmla="*/ 0 w 987173"/>
                <a:gd name="connsiteY0" fmla="*/ 302545 h 302545"/>
                <a:gd name="connsiteX1" fmla="*/ 0 w 987173"/>
                <a:gd name="connsiteY1" fmla="*/ 0 h 302545"/>
                <a:gd name="connsiteX2" fmla="*/ 987173 w 987173"/>
                <a:gd name="connsiteY2" fmla="*/ 302545 h 302545"/>
                <a:gd name="connsiteX3" fmla="*/ 0 w 987173"/>
                <a:gd name="connsiteY3" fmla="*/ 302545 h 302545"/>
                <a:gd name="connsiteX0" fmla="*/ 0 w 987173"/>
                <a:gd name="connsiteY0" fmla="*/ 302545 h 302545"/>
                <a:gd name="connsiteX1" fmla="*/ 0 w 987173"/>
                <a:gd name="connsiteY1" fmla="*/ 0 h 302545"/>
                <a:gd name="connsiteX2" fmla="*/ 987173 w 987173"/>
                <a:gd name="connsiteY2" fmla="*/ 302545 h 302545"/>
                <a:gd name="connsiteX3" fmla="*/ 0 w 987173"/>
                <a:gd name="connsiteY3" fmla="*/ 302545 h 302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7173" h="302545">
                  <a:moveTo>
                    <a:pt x="0" y="302545"/>
                  </a:moveTo>
                  <a:lnTo>
                    <a:pt x="0" y="0"/>
                  </a:lnTo>
                  <a:cubicBezTo>
                    <a:pt x="310008" y="129423"/>
                    <a:pt x="331883" y="151691"/>
                    <a:pt x="987173" y="302545"/>
                  </a:cubicBezTo>
                  <a:lnTo>
                    <a:pt x="0" y="302545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tx1">
                    <a:alpha val="22000"/>
                  </a:schemeClr>
                </a:gs>
                <a:gs pos="0">
                  <a:srgbClr val="ECECEC">
                    <a:alpha val="21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9020372" y="5053966"/>
              <a:ext cx="1343471" cy="534335"/>
            </a:xfrm>
            <a:prstGeom prst="rect">
              <a:avLst/>
            </a:prstGeom>
            <a:solidFill>
              <a:srgbClr val="663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9375104" y="5053028"/>
              <a:ext cx="990596" cy="534335"/>
            </a:xfrm>
            <a:prstGeom prst="rect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18000">
                  <a:schemeClr val="bg1">
                    <a:alpha val="30000"/>
                  </a:schemeClr>
                </a:gs>
                <a:gs pos="78000">
                  <a:schemeClr val="bg1">
                    <a:alpha val="30000"/>
                  </a:schemeClr>
                </a:gs>
                <a:gs pos="50000">
                  <a:schemeClr val="bg1">
                    <a:alpha val="43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9348732" y="5002683"/>
              <a:ext cx="1035091" cy="604997"/>
              <a:chOff x="9714688" y="1379036"/>
              <a:chExt cx="1035091" cy="604997"/>
            </a:xfrm>
          </p:grpSpPr>
          <p:sp>
            <p:nvSpPr>
              <p:cNvPr id="52" name="文本框 51"/>
              <p:cNvSpPr txBox="1"/>
              <p:nvPr/>
            </p:nvSpPr>
            <p:spPr>
              <a:xfrm>
                <a:off x="9714688" y="1379036"/>
                <a:ext cx="103051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prstClr val="white"/>
                    </a:solidFill>
                    <a:latin typeface="Impact" panose="020B0806030902050204" pitchFamily="34" charset="0"/>
                  </a:rPr>
                  <a:t>05</a:t>
                </a:r>
                <a:endParaRPr lang="zh-CN" altLang="en-US" sz="2800" dirty="0">
                  <a:solidFill>
                    <a:prstClr val="white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9719265" y="1737812"/>
                <a:ext cx="103051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0" dirty="0">
                    <a:solidFill>
                      <a:prstClr val="white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1000" dirty="0">
                  <a:solidFill>
                    <a:prstClr val="white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1952179" y="1054695"/>
            <a:ext cx="7422925" cy="5013642"/>
            <a:chOff x="1952179" y="1054695"/>
            <a:chExt cx="7422925" cy="5013642"/>
          </a:xfrm>
        </p:grpSpPr>
        <p:sp>
          <p:nvSpPr>
            <p:cNvPr id="10" name="梯形 9"/>
            <p:cNvSpPr/>
            <p:nvPr/>
          </p:nvSpPr>
          <p:spPr>
            <a:xfrm rot="16200000">
              <a:off x="-491666" y="3498542"/>
              <a:ext cx="5013640" cy="125950"/>
            </a:xfrm>
            <a:prstGeom prst="trapezoid">
              <a:avLst>
                <a:gd name="adj" fmla="val 37500"/>
              </a:avLst>
            </a:prstGeom>
            <a:gradFill>
              <a:gsLst>
                <a:gs pos="50000">
                  <a:srgbClr val="F3F3F3"/>
                </a:gs>
                <a:gs pos="26000">
                  <a:schemeClr val="bg1"/>
                </a:gs>
                <a:gs pos="0">
                  <a:srgbClr val="EEEEEE"/>
                </a:gs>
                <a:gs pos="75000">
                  <a:srgbClr val="E2E2E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672915" y="1054695"/>
              <a:ext cx="1331495" cy="5013642"/>
            </a:xfrm>
            <a:prstGeom prst="rect">
              <a:avLst/>
            </a:prstGeom>
            <a:gradFill>
              <a:gsLst>
                <a:gs pos="0">
                  <a:srgbClr val="F7F7F7">
                    <a:alpha val="0"/>
                  </a:srgbClr>
                </a:gs>
                <a:gs pos="63000">
                  <a:schemeClr val="bg1">
                    <a:alpha val="33000"/>
                  </a:schemeClr>
                </a:gs>
                <a:gs pos="100000">
                  <a:srgbClr val="F7F7F7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 rot="5400000" flipH="1">
              <a:off x="6852831" y="3546064"/>
              <a:ext cx="5013640" cy="30906"/>
            </a:xfrm>
            <a:custGeom>
              <a:avLst/>
              <a:gdLst>
                <a:gd name="connsiteX0" fmla="*/ 5013640 w 5013640"/>
                <a:gd name="connsiteY0" fmla="*/ 54754 h 54754"/>
                <a:gd name="connsiteX1" fmla="*/ 4993107 w 5013640"/>
                <a:gd name="connsiteY1" fmla="*/ 0 h 54754"/>
                <a:gd name="connsiteX2" fmla="*/ 20533 w 5013640"/>
                <a:gd name="connsiteY2" fmla="*/ 0 h 54754"/>
                <a:gd name="connsiteX3" fmla="*/ 0 w 5013640"/>
                <a:gd name="connsiteY3" fmla="*/ 54754 h 54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13640" h="54754">
                  <a:moveTo>
                    <a:pt x="5013640" y="54754"/>
                  </a:moveTo>
                  <a:lnTo>
                    <a:pt x="4993107" y="0"/>
                  </a:lnTo>
                  <a:lnTo>
                    <a:pt x="20533" y="0"/>
                  </a:lnTo>
                  <a:lnTo>
                    <a:pt x="0" y="54754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076114" y="1054697"/>
              <a:ext cx="7269757" cy="5013640"/>
            </a:xfrm>
            <a:prstGeom prst="rect">
              <a:avLst/>
            </a:prstGeom>
            <a:gradFill>
              <a:gsLst>
                <a:gs pos="89000">
                  <a:srgbClr val="F7F7F7"/>
                </a:gs>
                <a:gs pos="74000">
                  <a:srgbClr val="EEEEEE"/>
                </a:gs>
                <a:gs pos="57000">
                  <a:srgbClr val="FBFBFB"/>
                </a:gs>
                <a:gs pos="47000">
                  <a:srgbClr val="EAEAEA"/>
                </a:gs>
                <a:gs pos="29000">
                  <a:srgbClr val="FBFBFB"/>
                </a:gs>
                <a:gs pos="15000">
                  <a:srgbClr val="F7F7F7"/>
                </a:gs>
                <a:gs pos="0">
                  <a:srgbClr val="F7F7F7"/>
                </a:gs>
                <a:gs pos="100000">
                  <a:srgbClr val="F5F5F5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752045" y="1054695"/>
              <a:ext cx="308198" cy="5013642"/>
            </a:xfrm>
            <a:prstGeom prst="rect">
              <a:avLst/>
            </a:prstGeom>
            <a:gradFill>
              <a:gsLst>
                <a:gs pos="100000">
                  <a:srgbClr val="F7F7F7">
                    <a:alpha val="0"/>
                  </a:srgbClr>
                </a:gs>
                <a:gs pos="0">
                  <a:schemeClr val="bg1">
                    <a:lumMod val="8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048" name="组合 2047"/>
          <p:cNvGrpSpPr/>
          <p:nvPr/>
        </p:nvGrpSpPr>
        <p:grpSpPr>
          <a:xfrm>
            <a:off x="2682514" y="1666660"/>
            <a:ext cx="2695713" cy="2905170"/>
            <a:chOff x="3235257" y="1778697"/>
            <a:chExt cx="2695713" cy="2905170"/>
          </a:xfrm>
        </p:grpSpPr>
        <p:grpSp>
          <p:nvGrpSpPr>
            <p:cNvPr id="54" name="组合 53"/>
            <p:cNvGrpSpPr/>
            <p:nvPr/>
          </p:nvGrpSpPr>
          <p:grpSpPr>
            <a:xfrm>
              <a:off x="3235257" y="1778697"/>
              <a:ext cx="2695713" cy="2371943"/>
              <a:chOff x="3802431" y="815742"/>
              <a:chExt cx="4795411" cy="4219455"/>
            </a:xfrm>
            <a:solidFill>
              <a:schemeClr val="bg1">
                <a:lumMod val="85000"/>
                <a:alpha val="36000"/>
              </a:schemeClr>
            </a:solidFill>
          </p:grpSpPr>
          <p:sp>
            <p:nvSpPr>
              <p:cNvPr id="55" name="任意多边形 54"/>
              <p:cNvSpPr/>
              <p:nvPr/>
            </p:nvSpPr>
            <p:spPr>
              <a:xfrm>
                <a:off x="3802431" y="1726704"/>
                <a:ext cx="1114741" cy="1114740"/>
              </a:xfrm>
              <a:custGeom>
                <a:avLst/>
                <a:gdLst>
                  <a:gd name="connsiteX0" fmla="*/ 870381 w 1740762"/>
                  <a:gd name="connsiteY0" fmla="*/ 422211 h 1740760"/>
                  <a:gd name="connsiteX1" fmla="*/ 422212 w 1740762"/>
                  <a:gd name="connsiteY1" fmla="*/ 870380 h 1740760"/>
                  <a:gd name="connsiteX2" fmla="*/ 870381 w 1740762"/>
                  <a:gd name="connsiteY2" fmla="*/ 1318549 h 1740760"/>
                  <a:gd name="connsiteX3" fmla="*/ 1318550 w 1740762"/>
                  <a:gd name="connsiteY3" fmla="*/ 870380 h 1740760"/>
                  <a:gd name="connsiteX4" fmla="*/ 870381 w 1740762"/>
                  <a:gd name="connsiteY4" fmla="*/ 422211 h 1740760"/>
                  <a:gd name="connsiteX5" fmla="*/ 785261 w 1740762"/>
                  <a:gd name="connsiteY5" fmla="*/ 0 h 1740760"/>
                  <a:gd name="connsiteX6" fmla="*/ 955501 w 1740762"/>
                  <a:gd name="connsiteY6" fmla="*/ 0 h 1740760"/>
                  <a:gd name="connsiteX7" fmla="*/ 955501 w 1740762"/>
                  <a:gd name="connsiteY7" fmla="*/ 134329 h 1740760"/>
                  <a:gd name="connsiteX8" fmla="*/ 1014988 w 1740762"/>
                  <a:gd name="connsiteY8" fmla="*/ 143408 h 1740760"/>
                  <a:gd name="connsiteX9" fmla="*/ 1073317 w 1740762"/>
                  <a:gd name="connsiteY9" fmla="*/ 158020 h 1740760"/>
                  <a:gd name="connsiteX10" fmla="*/ 1124821 w 1740762"/>
                  <a:gd name="connsiteY10" fmla="*/ 33680 h 1740760"/>
                  <a:gd name="connsiteX11" fmla="*/ 1282102 w 1740762"/>
                  <a:gd name="connsiteY11" fmla="*/ 98828 h 1740760"/>
                  <a:gd name="connsiteX12" fmla="*/ 1229998 w 1740762"/>
                  <a:gd name="connsiteY12" fmla="*/ 224619 h 1740760"/>
                  <a:gd name="connsiteX13" fmla="*/ 1250218 w 1740762"/>
                  <a:gd name="connsiteY13" fmla="*/ 235760 h 1740760"/>
                  <a:gd name="connsiteX14" fmla="*/ 1327066 w 1740762"/>
                  <a:gd name="connsiteY14" fmla="*/ 289364 h 1740760"/>
                  <a:gd name="connsiteX15" fmla="*/ 1329143 w 1740762"/>
                  <a:gd name="connsiteY15" fmla="*/ 291241 h 1740760"/>
                  <a:gd name="connsiteX16" fmla="*/ 1425645 w 1740762"/>
                  <a:gd name="connsiteY16" fmla="*/ 194739 h 1740760"/>
                  <a:gd name="connsiteX17" fmla="*/ 1546022 w 1740762"/>
                  <a:gd name="connsiteY17" fmla="*/ 315117 h 1740760"/>
                  <a:gd name="connsiteX18" fmla="*/ 1448558 w 1740762"/>
                  <a:gd name="connsiteY18" fmla="*/ 412582 h 1740760"/>
                  <a:gd name="connsiteX19" fmla="*/ 1457388 w 1740762"/>
                  <a:gd name="connsiteY19" fmla="*/ 422838 h 1740760"/>
                  <a:gd name="connsiteX20" fmla="*/ 1514167 w 1740762"/>
                  <a:gd name="connsiteY20" fmla="*/ 511583 h 1740760"/>
                  <a:gd name="connsiteX21" fmla="*/ 1641935 w 1740762"/>
                  <a:gd name="connsiteY21" fmla="*/ 458659 h 1740760"/>
                  <a:gd name="connsiteX22" fmla="*/ 1707082 w 1740762"/>
                  <a:gd name="connsiteY22" fmla="*/ 615941 h 1740760"/>
                  <a:gd name="connsiteX23" fmla="*/ 1579247 w 1740762"/>
                  <a:gd name="connsiteY23" fmla="*/ 668892 h 1740760"/>
                  <a:gd name="connsiteX24" fmla="*/ 1584835 w 1740762"/>
                  <a:gd name="connsiteY24" fmla="*/ 687711 h 1740760"/>
                  <a:gd name="connsiteX25" fmla="*/ 1601709 w 1740762"/>
                  <a:gd name="connsiteY25" fmla="*/ 777321 h 1740760"/>
                  <a:gd name="connsiteX26" fmla="*/ 1602202 w 1740762"/>
                  <a:gd name="connsiteY26" fmla="*/ 785260 h 1740760"/>
                  <a:gd name="connsiteX27" fmla="*/ 1740762 w 1740762"/>
                  <a:gd name="connsiteY27" fmla="*/ 785260 h 1740760"/>
                  <a:gd name="connsiteX28" fmla="*/ 1740762 w 1740762"/>
                  <a:gd name="connsiteY28" fmla="*/ 955500 h 1740760"/>
                  <a:gd name="connsiteX29" fmla="*/ 1602244 w 1740762"/>
                  <a:gd name="connsiteY29" fmla="*/ 955500 h 1740760"/>
                  <a:gd name="connsiteX30" fmla="*/ 1592412 w 1740762"/>
                  <a:gd name="connsiteY30" fmla="*/ 1019928 h 1740760"/>
                  <a:gd name="connsiteX31" fmla="*/ 1579385 w 1740762"/>
                  <a:gd name="connsiteY31" fmla="*/ 1071925 h 1740760"/>
                  <a:gd name="connsiteX32" fmla="*/ 1707082 w 1740762"/>
                  <a:gd name="connsiteY32" fmla="*/ 1124819 h 1740760"/>
                  <a:gd name="connsiteX33" fmla="*/ 1641935 w 1740762"/>
                  <a:gd name="connsiteY33" fmla="*/ 1282101 h 1740760"/>
                  <a:gd name="connsiteX34" fmla="*/ 1514336 w 1740762"/>
                  <a:gd name="connsiteY34" fmla="*/ 1229247 h 1740760"/>
                  <a:gd name="connsiteX35" fmla="*/ 1500059 w 1740762"/>
                  <a:gd name="connsiteY35" fmla="*/ 1255158 h 1740760"/>
                  <a:gd name="connsiteX36" fmla="*/ 1448892 w 1740762"/>
                  <a:gd name="connsiteY36" fmla="*/ 1328512 h 1740760"/>
                  <a:gd name="connsiteX37" fmla="*/ 1546022 w 1740762"/>
                  <a:gd name="connsiteY37" fmla="*/ 1425643 h 1740760"/>
                  <a:gd name="connsiteX38" fmla="*/ 1425645 w 1740762"/>
                  <a:gd name="connsiteY38" fmla="*/ 1546021 h 1740760"/>
                  <a:gd name="connsiteX39" fmla="*/ 1328549 w 1740762"/>
                  <a:gd name="connsiteY39" fmla="*/ 1448925 h 1740760"/>
                  <a:gd name="connsiteX40" fmla="*/ 1312981 w 1740762"/>
                  <a:gd name="connsiteY40" fmla="*/ 1462328 h 1740760"/>
                  <a:gd name="connsiteX41" fmla="*/ 1229762 w 1740762"/>
                  <a:gd name="connsiteY41" fmla="*/ 1515571 h 1740760"/>
                  <a:gd name="connsiteX42" fmla="*/ 1282102 w 1740762"/>
                  <a:gd name="connsiteY42" fmla="*/ 1641932 h 1740760"/>
                  <a:gd name="connsiteX43" fmla="*/ 1124821 w 1740762"/>
                  <a:gd name="connsiteY43" fmla="*/ 1707080 h 1740760"/>
                  <a:gd name="connsiteX44" fmla="*/ 1073151 w 1740762"/>
                  <a:gd name="connsiteY44" fmla="*/ 1582339 h 1740760"/>
                  <a:gd name="connsiteX45" fmla="*/ 1048108 w 1740762"/>
                  <a:gd name="connsiteY45" fmla="*/ 1589775 h 1740760"/>
                  <a:gd name="connsiteX46" fmla="*/ 958498 w 1740762"/>
                  <a:gd name="connsiteY46" fmla="*/ 1606649 h 1740760"/>
                  <a:gd name="connsiteX47" fmla="*/ 955501 w 1740762"/>
                  <a:gd name="connsiteY47" fmla="*/ 1606835 h 1740760"/>
                  <a:gd name="connsiteX48" fmla="*/ 955501 w 1740762"/>
                  <a:gd name="connsiteY48" fmla="*/ 1740760 h 1740760"/>
                  <a:gd name="connsiteX49" fmla="*/ 785261 w 1740762"/>
                  <a:gd name="connsiteY49" fmla="*/ 1740760 h 1740760"/>
                  <a:gd name="connsiteX50" fmla="*/ 785261 w 1740762"/>
                  <a:gd name="connsiteY50" fmla="*/ 1607939 h 1740760"/>
                  <a:gd name="connsiteX51" fmla="*/ 715891 w 1740762"/>
                  <a:gd name="connsiteY51" fmla="*/ 1597352 h 1740760"/>
                  <a:gd name="connsiteX52" fmla="*/ 666516 w 1740762"/>
                  <a:gd name="connsiteY52" fmla="*/ 1584982 h 1740760"/>
                  <a:gd name="connsiteX53" fmla="*/ 615942 w 1740762"/>
                  <a:gd name="connsiteY53" fmla="*/ 1707080 h 1740760"/>
                  <a:gd name="connsiteX54" fmla="*/ 458661 w 1740762"/>
                  <a:gd name="connsiteY54" fmla="*/ 1641932 h 1740760"/>
                  <a:gd name="connsiteX55" fmla="*/ 508928 w 1740762"/>
                  <a:gd name="connsiteY55" fmla="*/ 1520575 h 1740760"/>
                  <a:gd name="connsiteX56" fmla="*/ 480660 w 1740762"/>
                  <a:gd name="connsiteY56" fmla="*/ 1504999 h 1740760"/>
                  <a:gd name="connsiteX57" fmla="*/ 407307 w 1740762"/>
                  <a:gd name="connsiteY57" fmla="*/ 1453832 h 1740760"/>
                  <a:gd name="connsiteX58" fmla="*/ 315118 w 1740762"/>
                  <a:gd name="connsiteY58" fmla="*/ 1546021 h 1740760"/>
                  <a:gd name="connsiteX59" fmla="*/ 194740 w 1740762"/>
                  <a:gd name="connsiteY59" fmla="*/ 1425643 h 1740760"/>
                  <a:gd name="connsiteX60" fmla="*/ 286894 w 1740762"/>
                  <a:gd name="connsiteY60" fmla="*/ 1333489 h 1740760"/>
                  <a:gd name="connsiteX61" fmla="*/ 273491 w 1740762"/>
                  <a:gd name="connsiteY61" fmla="*/ 1317922 h 1740760"/>
                  <a:gd name="connsiteX62" fmla="*/ 218783 w 1740762"/>
                  <a:gd name="connsiteY62" fmla="*/ 1232414 h 1740760"/>
                  <a:gd name="connsiteX63" fmla="*/ 98828 w 1740762"/>
                  <a:gd name="connsiteY63" fmla="*/ 1282101 h 1740760"/>
                  <a:gd name="connsiteX64" fmla="*/ 33680 w 1740762"/>
                  <a:gd name="connsiteY64" fmla="*/ 1124819 h 1740760"/>
                  <a:gd name="connsiteX65" fmla="*/ 152714 w 1740762"/>
                  <a:gd name="connsiteY65" fmla="*/ 1075514 h 1740760"/>
                  <a:gd name="connsiteX66" fmla="*/ 146043 w 1740762"/>
                  <a:gd name="connsiteY66" fmla="*/ 1053048 h 1740760"/>
                  <a:gd name="connsiteX67" fmla="*/ 129170 w 1740762"/>
                  <a:gd name="connsiteY67" fmla="*/ 963438 h 1740760"/>
                  <a:gd name="connsiteX68" fmla="*/ 128677 w 1740762"/>
                  <a:gd name="connsiteY68" fmla="*/ 955500 h 1740760"/>
                  <a:gd name="connsiteX69" fmla="*/ 0 w 1740762"/>
                  <a:gd name="connsiteY69" fmla="*/ 955500 h 1740760"/>
                  <a:gd name="connsiteX70" fmla="*/ 0 w 1740762"/>
                  <a:gd name="connsiteY70" fmla="*/ 785260 h 1740760"/>
                  <a:gd name="connsiteX71" fmla="*/ 128814 w 1740762"/>
                  <a:gd name="connsiteY71" fmla="*/ 785260 h 1740760"/>
                  <a:gd name="connsiteX72" fmla="*/ 134981 w 1740762"/>
                  <a:gd name="connsiteY72" fmla="*/ 739025 h 1740760"/>
                  <a:gd name="connsiteX73" fmla="*/ 147040 w 1740762"/>
                  <a:gd name="connsiteY73" fmla="*/ 683819 h 1740760"/>
                  <a:gd name="connsiteX74" fmla="*/ 152622 w 1740762"/>
                  <a:gd name="connsiteY74" fmla="*/ 665208 h 1740760"/>
                  <a:gd name="connsiteX75" fmla="*/ 33680 w 1740762"/>
                  <a:gd name="connsiteY75" fmla="*/ 615940 h 1740760"/>
                  <a:gd name="connsiteX76" fmla="*/ 98828 w 1740762"/>
                  <a:gd name="connsiteY76" fmla="*/ 458659 h 1740760"/>
                  <a:gd name="connsiteX77" fmla="*/ 219054 w 1740762"/>
                  <a:gd name="connsiteY77" fmla="*/ 508459 h 1740760"/>
                  <a:gd name="connsiteX78" fmla="*/ 264199 w 1740762"/>
                  <a:gd name="connsiteY78" fmla="*/ 435381 h 1740760"/>
                  <a:gd name="connsiteX79" fmla="*/ 286732 w 1740762"/>
                  <a:gd name="connsiteY79" fmla="*/ 407109 h 1740760"/>
                  <a:gd name="connsiteX80" fmla="*/ 194740 w 1740762"/>
                  <a:gd name="connsiteY80" fmla="*/ 315117 h 1740760"/>
                  <a:gd name="connsiteX81" fmla="*/ 315118 w 1740762"/>
                  <a:gd name="connsiteY81" fmla="*/ 194739 h 1740760"/>
                  <a:gd name="connsiteX82" fmla="*/ 407197 w 1740762"/>
                  <a:gd name="connsiteY82" fmla="*/ 286817 h 1740760"/>
                  <a:gd name="connsiteX83" fmla="*/ 460791 w 1740762"/>
                  <a:gd name="connsiteY83" fmla="*/ 248268 h 1740760"/>
                  <a:gd name="connsiteX84" fmla="*/ 508858 w 1740762"/>
                  <a:gd name="connsiteY84" fmla="*/ 220014 h 1740760"/>
                  <a:gd name="connsiteX85" fmla="*/ 458661 w 1740762"/>
                  <a:gd name="connsiteY85" fmla="*/ 98828 h 1740760"/>
                  <a:gd name="connsiteX86" fmla="*/ 615942 w 1740762"/>
                  <a:gd name="connsiteY86" fmla="*/ 33679 h 1740760"/>
                  <a:gd name="connsiteX87" fmla="*/ 666597 w 1740762"/>
                  <a:gd name="connsiteY87" fmla="*/ 155970 h 1740760"/>
                  <a:gd name="connsiteX88" fmla="*/ 715891 w 1740762"/>
                  <a:gd name="connsiteY88" fmla="*/ 143408 h 1740760"/>
                  <a:gd name="connsiteX89" fmla="*/ 785261 w 1740762"/>
                  <a:gd name="connsiteY89" fmla="*/ 132820 h 1740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1740762" h="1740760">
                    <a:moveTo>
                      <a:pt x="870381" y="422211"/>
                    </a:moveTo>
                    <a:cubicBezTo>
                      <a:pt x="622864" y="422211"/>
                      <a:pt x="422212" y="622863"/>
                      <a:pt x="422212" y="870380"/>
                    </a:cubicBezTo>
                    <a:cubicBezTo>
                      <a:pt x="422212" y="1117897"/>
                      <a:pt x="622864" y="1318549"/>
                      <a:pt x="870381" y="1318549"/>
                    </a:cubicBezTo>
                    <a:cubicBezTo>
                      <a:pt x="1117898" y="1318549"/>
                      <a:pt x="1318550" y="1117897"/>
                      <a:pt x="1318550" y="870380"/>
                    </a:cubicBezTo>
                    <a:cubicBezTo>
                      <a:pt x="1318550" y="622863"/>
                      <a:pt x="1117898" y="422211"/>
                      <a:pt x="870381" y="422211"/>
                    </a:cubicBezTo>
                    <a:close/>
                    <a:moveTo>
                      <a:pt x="785261" y="0"/>
                    </a:moveTo>
                    <a:lnTo>
                      <a:pt x="955501" y="0"/>
                    </a:lnTo>
                    <a:lnTo>
                      <a:pt x="955501" y="134329"/>
                    </a:lnTo>
                    <a:lnTo>
                      <a:pt x="1014988" y="143408"/>
                    </a:lnTo>
                    <a:lnTo>
                      <a:pt x="1073317" y="158020"/>
                    </a:lnTo>
                    <a:lnTo>
                      <a:pt x="1124821" y="33680"/>
                    </a:lnTo>
                    <a:lnTo>
                      <a:pt x="1282102" y="98828"/>
                    </a:lnTo>
                    <a:lnTo>
                      <a:pt x="1229998" y="224619"/>
                    </a:lnTo>
                    <a:lnTo>
                      <a:pt x="1250218" y="235760"/>
                    </a:lnTo>
                    <a:cubicBezTo>
                      <a:pt x="1276992" y="252029"/>
                      <a:pt x="1302655" y="269943"/>
                      <a:pt x="1327066" y="289364"/>
                    </a:cubicBezTo>
                    <a:lnTo>
                      <a:pt x="1329143" y="291241"/>
                    </a:lnTo>
                    <a:lnTo>
                      <a:pt x="1425645" y="194739"/>
                    </a:lnTo>
                    <a:lnTo>
                      <a:pt x="1546022" y="315117"/>
                    </a:lnTo>
                    <a:lnTo>
                      <a:pt x="1448558" y="412582"/>
                    </a:lnTo>
                    <a:lnTo>
                      <a:pt x="1457388" y="422838"/>
                    </a:lnTo>
                    <a:lnTo>
                      <a:pt x="1514167" y="511583"/>
                    </a:lnTo>
                    <a:lnTo>
                      <a:pt x="1641935" y="458659"/>
                    </a:lnTo>
                    <a:lnTo>
                      <a:pt x="1707082" y="615941"/>
                    </a:lnTo>
                    <a:lnTo>
                      <a:pt x="1579247" y="668892"/>
                    </a:lnTo>
                    <a:lnTo>
                      <a:pt x="1584835" y="687711"/>
                    </a:lnTo>
                    <a:cubicBezTo>
                      <a:pt x="1592232" y="716929"/>
                      <a:pt x="1597895" y="746838"/>
                      <a:pt x="1601709" y="777321"/>
                    </a:cubicBezTo>
                    <a:lnTo>
                      <a:pt x="1602202" y="785260"/>
                    </a:lnTo>
                    <a:lnTo>
                      <a:pt x="1740762" y="785260"/>
                    </a:lnTo>
                    <a:lnTo>
                      <a:pt x="1740762" y="955500"/>
                    </a:lnTo>
                    <a:lnTo>
                      <a:pt x="1602244" y="955500"/>
                    </a:lnTo>
                    <a:lnTo>
                      <a:pt x="1592412" y="1019928"/>
                    </a:lnTo>
                    <a:lnTo>
                      <a:pt x="1579385" y="1071925"/>
                    </a:lnTo>
                    <a:lnTo>
                      <a:pt x="1707082" y="1124819"/>
                    </a:lnTo>
                    <a:lnTo>
                      <a:pt x="1641935" y="1282101"/>
                    </a:lnTo>
                    <a:lnTo>
                      <a:pt x="1514336" y="1229247"/>
                    </a:lnTo>
                    <a:lnTo>
                      <a:pt x="1500059" y="1255158"/>
                    </a:lnTo>
                    <a:lnTo>
                      <a:pt x="1448892" y="1328512"/>
                    </a:lnTo>
                    <a:lnTo>
                      <a:pt x="1546022" y="1425643"/>
                    </a:lnTo>
                    <a:lnTo>
                      <a:pt x="1425645" y="1546021"/>
                    </a:lnTo>
                    <a:lnTo>
                      <a:pt x="1328549" y="1448925"/>
                    </a:lnTo>
                    <a:lnTo>
                      <a:pt x="1312981" y="1462328"/>
                    </a:lnTo>
                    <a:lnTo>
                      <a:pt x="1229762" y="1515571"/>
                    </a:lnTo>
                    <a:lnTo>
                      <a:pt x="1282102" y="1641932"/>
                    </a:lnTo>
                    <a:lnTo>
                      <a:pt x="1124821" y="1707080"/>
                    </a:lnTo>
                    <a:lnTo>
                      <a:pt x="1073151" y="1582339"/>
                    </a:lnTo>
                    <a:lnTo>
                      <a:pt x="1048108" y="1589775"/>
                    </a:lnTo>
                    <a:cubicBezTo>
                      <a:pt x="1018890" y="1597172"/>
                      <a:pt x="988981" y="1602835"/>
                      <a:pt x="958498" y="1606649"/>
                    </a:cubicBezTo>
                    <a:lnTo>
                      <a:pt x="955501" y="1606835"/>
                    </a:lnTo>
                    <a:lnTo>
                      <a:pt x="955501" y="1740760"/>
                    </a:lnTo>
                    <a:lnTo>
                      <a:pt x="785261" y="1740760"/>
                    </a:lnTo>
                    <a:lnTo>
                      <a:pt x="785261" y="1607939"/>
                    </a:lnTo>
                    <a:lnTo>
                      <a:pt x="715891" y="1597352"/>
                    </a:lnTo>
                    <a:lnTo>
                      <a:pt x="666516" y="1584982"/>
                    </a:lnTo>
                    <a:lnTo>
                      <a:pt x="615942" y="1707080"/>
                    </a:lnTo>
                    <a:lnTo>
                      <a:pt x="458661" y="1641932"/>
                    </a:lnTo>
                    <a:lnTo>
                      <a:pt x="508928" y="1520575"/>
                    </a:lnTo>
                    <a:lnTo>
                      <a:pt x="480660" y="1504999"/>
                    </a:lnTo>
                    <a:lnTo>
                      <a:pt x="407307" y="1453832"/>
                    </a:lnTo>
                    <a:lnTo>
                      <a:pt x="315118" y="1546021"/>
                    </a:lnTo>
                    <a:lnTo>
                      <a:pt x="194740" y="1425643"/>
                    </a:lnTo>
                    <a:lnTo>
                      <a:pt x="286894" y="1333489"/>
                    </a:lnTo>
                    <a:lnTo>
                      <a:pt x="273491" y="1317922"/>
                    </a:lnTo>
                    <a:lnTo>
                      <a:pt x="218783" y="1232414"/>
                    </a:lnTo>
                    <a:lnTo>
                      <a:pt x="98828" y="1282101"/>
                    </a:lnTo>
                    <a:lnTo>
                      <a:pt x="33680" y="1124819"/>
                    </a:lnTo>
                    <a:lnTo>
                      <a:pt x="152714" y="1075514"/>
                    </a:lnTo>
                    <a:lnTo>
                      <a:pt x="146043" y="1053048"/>
                    </a:lnTo>
                    <a:cubicBezTo>
                      <a:pt x="138647" y="1023830"/>
                      <a:pt x="132984" y="993922"/>
                      <a:pt x="129170" y="963438"/>
                    </a:cubicBezTo>
                    <a:lnTo>
                      <a:pt x="128677" y="955500"/>
                    </a:lnTo>
                    <a:lnTo>
                      <a:pt x="0" y="955500"/>
                    </a:lnTo>
                    <a:lnTo>
                      <a:pt x="0" y="785260"/>
                    </a:lnTo>
                    <a:lnTo>
                      <a:pt x="128814" y="785260"/>
                    </a:lnTo>
                    <a:lnTo>
                      <a:pt x="134981" y="739025"/>
                    </a:lnTo>
                    <a:cubicBezTo>
                      <a:pt x="138313" y="720372"/>
                      <a:pt x="142341" y="701961"/>
                      <a:pt x="147040" y="683819"/>
                    </a:cubicBezTo>
                    <a:lnTo>
                      <a:pt x="152622" y="665208"/>
                    </a:lnTo>
                    <a:lnTo>
                      <a:pt x="33680" y="615940"/>
                    </a:lnTo>
                    <a:lnTo>
                      <a:pt x="98828" y="458659"/>
                    </a:lnTo>
                    <a:lnTo>
                      <a:pt x="219054" y="508459"/>
                    </a:lnTo>
                    <a:lnTo>
                      <a:pt x="264199" y="435381"/>
                    </a:lnTo>
                    <a:lnTo>
                      <a:pt x="286732" y="407109"/>
                    </a:lnTo>
                    <a:lnTo>
                      <a:pt x="194740" y="315117"/>
                    </a:lnTo>
                    <a:lnTo>
                      <a:pt x="315118" y="194739"/>
                    </a:lnTo>
                    <a:lnTo>
                      <a:pt x="407197" y="286817"/>
                    </a:lnTo>
                    <a:lnTo>
                      <a:pt x="460791" y="248268"/>
                    </a:lnTo>
                    <a:lnTo>
                      <a:pt x="508858" y="220014"/>
                    </a:lnTo>
                    <a:lnTo>
                      <a:pt x="458661" y="98828"/>
                    </a:lnTo>
                    <a:lnTo>
                      <a:pt x="615942" y="33679"/>
                    </a:lnTo>
                    <a:lnTo>
                      <a:pt x="666597" y="155970"/>
                    </a:lnTo>
                    <a:lnTo>
                      <a:pt x="715891" y="143408"/>
                    </a:lnTo>
                    <a:lnTo>
                      <a:pt x="785261" y="13282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>
                <a:off x="4111394" y="2638731"/>
                <a:ext cx="1708759" cy="1708757"/>
              </a:xfrm>
              <a:custGeom>
                <a:avLst/>
                <a:gdLst>
                  <a:gd name="connsiteX0" fmla="*/ 870381 w 1740762"/>
                  <a:gd name="connsiteY0" fmla="*/ 422211 h 1740760"/>
                  <a:gd name="connsiteX1" fmla="*/ 422212 w 1740762"/>
                  <a:gd name="connsiteY1" fmla="*/ 870380 h 1740760"/>
                  <a:gd name="connsiteX2" fmla="*/ 870381 w 1740762"/>
                  <a:gd name="connsiteY2" fmla="*/ 1318549 h 1740760"/>
                  <a:gd name="connsiteX3" fmla="*/ 1318550 w 1740762"/>
                  <a:gd name="connsiteY3" fmla="*/ 870380 h 1740760"/>
                  <a:gd name="connsiteX4" fmla="*/ 870381 w 1740762"/>
                  <a:gd name="connsiteY4" fmla="*/ 422211 h 1740760"/>
                  <a:gd name="connsiteX5" fmla="*/ 785261 w 1740762"/>
                  <a:gd name="connsiteY5" fmla="*/ 0 h 1740760"/>
                  <a:gd name="connsiteX6" fmla="*/ 955501 w 1740762"/>
                  <a:gd name="connsiteY6" fmla="*/ 0 h 1740760"/>
                  <a:gd name="connsiteX7" fmla="*/ 955501 w 1740762"/>
                  <a:gd name="connsiteY7" fmla="*/ 134329 h 1740760"/>
                  <a:gd name="connsiteX8" fmla="*/ 1014988 w 1740762"/>
                  <a:gd name="connsiteY8" fmla="*/ 143408 h 1740760"/>
                  <a:gd name="connsiteX9" fmla="*/ 1073317 w 1740762"/>
                  <a:gd name="connsiteY9" fmla="*/ 158020 h 1740760"/>
                  <a:gd name="connsiteX10" fmla="*/ 1124821 w 1740762"/>
                  <a:gd name="connsiteY10" fmla="*/ 33680 h 1740760"/>
                  <a:gd name="connsiteX11" fmla="*/ 1282102 w 1740762"/>
                  <a:gd name="connsiteY11" fmla="*/ 98828 h 1740760"/>
                  <a:gd name="connsiteX12" fmla="*/ 1229998 w 1740762"/>
                  <a:gd name="connsiteY12" fmla="*/ 224619 h 1740760"/>
                  <a:gd name="connsiteX13" fmla="*/ 1250218 w 1740762"/>
                  <a:gd name="connsiteY13" fmla="*/ 235760 h 1740760"/>
                  <a:gd name="connsiteX14" fmla="*/ 1327066 w 1740762"/>
                  <a:gd name="connsiteY14" fmla="*/ 289364 h 1740760"/>
                  <a:gd name="connsiteX15" fmla="*/ 1329143 w 1740762"/>
                  <a:gd name="connsiteY15" fmla="*/ 291241 h 1740760"/>
                  <a:gd name="connsiteX16" fmla="*/ 1425645 w 1740762"/>
                  <a:gd name="connsiteY16" fmla="*/ 194739 h 1740760"/>
                  <a:gd name="connsiteX17" fmla="*/ 1546022 w 1740762"/>
                  <a:gd name="connsiteY17" fmla="*/ 315117 h 1740760"/>
                  <a:gd name="connsiteX18" fmla="*/ 1448558 w 1740762"/>
                  <a:gd name="connsiteY18" fmla="*/ 412582 h 1740760"/>
                  <a:gd name="connsiteX19" fmla="*/ 1457388 w 1740762"/>
                  <a:gd name="connsiteY19" fmla="*/ 422838 h 1740760"/>
                  <a:gd name="connsiteX20" fmla="*/ 1514167 w 1740762"/>
                  <a:gd name="connsiteY20" fmla="*/ 511583 h 1740760"/>
                  <a:gd name="connsiteX21" fmla="*/ 1641935 w 1740762"/>
                  <a:gd name="connsiteY21" fmla="*/ 458659 h 1740760"/>
                  <a:gd name="connsiteX22" fmla="*/ 1707082 w 1740762"/>
                  <a:gd name="connsiteY22" fmla="*/ 615941 h 1740760"/>
                  <a:gd name="connsiteX23" fmla="*/ 1579247 w 1740762"/>
                  <a:gd name="connsiteY23" fmla="*/ 668892 h 1740760"/>
                  <a:gd name="connsiteX24" fmla="*/ 1584835 w 1740762"/>
                  <a:gd name="connsiteY24" fmla="*/ 687711 h 1740760"/>
                  <a:gd name="connsiteX25" fmla="*/ 1601709 w 1740762"/>
                  <a:gd name="connsiteY25" fmla="*/ 777321 h 1740760"/>
                  <a:gd name="connsiteX26" fmla="*/ 1602202 w 1740762"/>
                  <a:gd name="connsiteY26" fmla="*/ 785260 h 1740760"/>
                  <a:gd name="connsiteX27" fmla="*/ 1740762 w 1740762"/>
                  <a:gd name="connsiteY27" fmla="*/ 785260 h 1740760"/>
                  <a:gd name="connsiteX28" fmla="*/ 1740762 w 1740762"/>
                  <a:gd name="connsiteY28" fmla="*/ 955500 h 1740760"/>
                  <a:gd name="connsiteX29" fmla="*/ 1602244 w 1740762"/>
                  <a:gd name="connsiteY29" fmla="*/ 955500 h 1740760"/>
                  <a:gd name="connsiteX30" fmla="*/ 1592412 w 1740762"/>
                  <a:gd name="connsiteY30" fmla="*/ 1019928 h 1740760"/>
                  <a:gd name="connsiteX31" fmla="*/ 1579385 w 1740762"/>
                  <a:gd name="connsiteY31" fmla="*/ 1071925 h 1740760"/>
                  <a:gd name="connsiteX32" fmla="*/ 1707082 w 1740762"/>
                  <a:gd name="connsiteY32" fmla="*/ 1124819 h 1740760"/>
                  <a:gd name="connsiteX33" fmla="*/ 1641935 w 1740762"/>
                  <a:gd name="connsiteY33" fmla="*/ 1282101 h 1740760"/>
                  <a:gd name="connsiteX34" fmla="*/ 1514336 w 1740762"/>
                  <a:gd name="connsiteY34" fmla="*/ 1229247 h 1740760"/>
                  <a:gd name="connsiteX35" fmla="*/ 1500059 w 1740762"/>
                  <a:gd name="connsiteY35" fmla="*/ 1255158 h 1740760"/>
                  <a:gd name="connsiteX36" fmla="*/ 1448892 w 1740762"/>
                  <a:gd name="connsiteY36" fmla="*/ 1328512 h 1740760"/>
                  <a:gd name="connsiteX37" fmla="*/ 1546022 w 1740762"/>
                  <a:gd name="connsiteY37" fmla="*/ 1425643 h 1740760"/>
                  <a:gd name="connsiteX38" fmla="*/ 1425645 w 1740762"/>
                  <a:gd name="connsiteY38" fmla="*/ 1546021 h 1740760"/>
                  <a:gd name="connsiteX39" fmla="*/ 1328549 w 1740762"/>
                  <a:gd name="connsiteY39" fmla="*/ 1448925 h 1740760"/>
                  <a:gd name="connsiteX40" fmla="*/ 1312981 w 1740762"/>
                  <a:gd name="connsiteY40" fmla="*/ 1462328 h 1740760"/>
                  <a:gd name="connsiteX41" fmla="*/ 1229762 w 1740762"/>
                  <a:gd name="connsiteY41" fmla="*/ 1515571 h 1740760"/>
                  <a:gd name="connsiteX42" fmla="*/ 1282102 w 1740762"/>
                  <a:gd name="connsiteY42" fmla="*/ 1641932 h 1740760"/>
                  <a:gd name="connsiteX43" fmla="*/ 1124821 w 1740762"/>
                  <a:gd name="connsiteY43" fmla="*/ 1707080 h 1740760"/>
                  <a:gd name="connsiteX44" fmla="*/ 1073151 w 1740762"/>
                  <a:gd name="connsiteY44" fmla="*/ 1582339 h 1740760"/>
                  <a:gd name="connsiteX45" fmla="*/ 1048108 w 1740762"/>
                  <a:gd name="connsiteY45" fmla="*/ 1589775 h 1740760"/>
                  <a:gd name="connsiteX46" fmla="*/ 958498 w 1740762"/>
                  <a:gd name="connsiteY46" fmla="*/ 1606649 h 1740760"/>
                  <a:gd name="connsiteX47" fmla="*/ 955501 w 1740762"/>
                  <a:gd name="connsiteY47" fmla="*/ 1606835 h 1740760"/>
                  <a:gd name="connsiteX48" fmla="*/ 955501 w 1740762"/>
                  <a:gd name="connsiteY48" fmla="*/ 1740760 h 1740760"/>
                  <a:gd name="connsiteX49" fmla="*/ 785261 w 1740762"/>
                  <a:gd name="connsiteY49" fmla="*/ 1740760 h 1740760"/>
                  <a:gd name="connsiteX50" fmla="*/ 785261 w 1740762"/>
                  <a:gd name="connsiteY50" fmla="*/ 1607939 h 1740760"/>
                  <a:gd name="connsiteX51" fmla="*/ 715891 w 1740762"/>
                  <a:gd name="connsiteY51" fmla="*/ 1597352 h 1740760"/>
                  <a:gd name="connsiteX52" fmla="*/ 666516 w 1740762"/>
                  <a:gd name="connsiteY52" fmla="*/ 1584982 h 1740760"/>
                  <a:gd name="connsiteX53" fmla="*/ 615942 w 1740762"/>
                  <a:gd name="connsiteY53" fmla="*/ 1707080 h 1740760"/>
                  <a:gd name="connsiteX54" fmla="*/ 458661 w 1740762"/>
                  <a:gd name="connsiteY54" fmla="*/ 1641932 h 1740760"/>
                  <a:gd name="connsiteX55" fmla="*/ 508928 w 1740762"/>
                  <a:gd name="connsiteY55" fmla="*/ 1520575 h 1740760"/>
                  <a:gd name="connsiteX56" fmla="*/ 480660 w 1740762"/>
                  <a:gd name="connsiteY56" fmla="*/ 1504999 h 1740760"/>
                  <a:gd name="connsiteX57" fmla="*/ 407307 w 1740762"/>
                  <a:gd name="connsiteY57" fmla="*/ 1453832 h 1740760"/>
                  <a:gd name="connsiteX58" fmla="*/ 315118 w 1740762"/>
                  <a:gd name="connsiteY58" fmla="*/ 1546021 h 1740760"/>
                  <a:gd name="connsiteX59" fmla="*/ 194740 w 1740762"/>
                  <a:gd name="connsiteY59" fmla="*/ 1425643 h 1740760"/>
                  <a:gd name="connsiteX60" fmla="*/ 286894 w 1740762"/>
                  <a:gd name="connsiteY60" fmla="*/ 1333489 h 1740760"/>
                  <a:gd name="connsiteX61" fmla="*/ 273491 w 1740762"/>
                  <a:gd name="connsiteY61" fmla="*/ 1317922 h 1740760"/>
                  <a:gd name="connsiteX62" fmla="*/ 218783 w 1740762"/>
                  <a:gd name="connsiteY62" fmla="*/ 1232414 h 1740760"/>
                  <a:gd name="connsiteX63" fmla="*/ 98828 w 1740762"/>
                  <a:gd name="connsiteY63" fmla="*/ 1282101 h 1740760"/>
                  <a:gd name="connsiteX64" fmla="*/ 33680 w 1740762"/>
                  <a:gd name="connsiteY64" fmla="*/ 1124819 h 1740760"/>
                  <a:gd name="connsiteX65" fmla="*/ 152714 w 1740762"/>
                  <a:gd name="connsiteY65" fmla="*/ 1075514 h 1740760"/>
                  <a:gd name="connsiteX66" fmla="*/ 146043 w 1740762"/>
                  <a:gd name="connsiteY66" fmla="*/ 1053048 h 1740760"/>
                  <a:gd name="connsiteX67" fmla="*/ 129170 w 1740762"/>
                  <a:gd name="connsiteY67" fmla="*/ 963438 h 1740760"/>
                  <a:gd name="connsiteX68" fmla="*/ 128677 w 1740762"/>
                  <a:gd name="connsiteY68" fmla="*/ 955500 h 1740760"/>
                  <a:gd name="connsiteX69" fmla="*/ 0 w 1740762"/>
                  <a:gd name="connsiteY69" fmla="*/ 955500 h 1740760"/>
                  <a:gd name="connsiteX70" fmla="*/ 0 w 1740762"/>
                  <a:gd name="connsiteY70" fmla="*/ 785260 h 1740760"/>
                  <a:gd name="connsiteX71" fmla="*/ 128814 w 1740762"/>
                  <a:gd name="connsiteY71" fmla="*/ 785260 h 1740760"/>
                  <a:gd name="connsiteX72" fmla="*/ 134981 w 1740762"/>
                  <a:gd name="connsiteY72" fmla="*/ 739025 h 1740760"/>
                  <a:gd name="connsiteX73" fmla="*/ 147040 w 1740762"/>
                  <a:gd name="connsiteY73" fmla="*/ 683819 h 1740760"/>
                  <a:gd name="connsiteX74" fmla="*/ 152622 w 1740762"/>
                  <a:gd name="connsiteY74" fmla="*/ 665208 h 1740760"/>
                  <a:gd name="connsiteX75" fmla="*/ 33680 w 1740762"/>
                  <a:gd name="connsiteY75" fmla="*/ 615940 h 1740760"/>
                  <a:gd name="connsiteX76" fmla="*/ 98828 w 1740762"/>
                  <a:gd name="connsiteY76" fmla="*/ 458659 h 1740760"/>
                  <a:gd name="connsiteX77" fmla="*/ 219054 w 1740762"/>
                  <a:gd name="connsiteY77" fmla="*/ 508459 h 1740760"/>
                  <a:gd name="connsiteX78" fmla="*/ 264199 w 1740762"/>
                  <a:gd name="connsiteY78" fmla="*/ 435381 h 1740760"/>
                  <a:gd name="connsiteX79" fmla="*/ 286732 w 1740762"/>
                  <a:gd name="connsiteY79" fmla="*/ 407109 h 1740760"/>
                  <a:gd name="connsiteX80" fmla="*/ 194740 w 1740762"/>
                  <a:gd name="connsiteY80" fmla="*/ 315117 h 1740760"/>
                  <a:gd name="connsiteX81" fmla="*/ 315118 w 1740762"/>
                  <a:gd name="connsiteY81" fmla="*/ 194739 h 1740760"/>
                  <a:gd name="connsiteX82" fmla="*/ 407197 w 1740762"/>
                  <a:gd name="connsiteY82" fmla="*/ 286817 h 1740760"/>
                  <a:gd name="connsiteX83" fmla="*/ 460791 w 1740762"/>
                  <a:gd name="connsiteY83" fmla="*/ 248268 h 1740760"/>
                  <a:gd name="connsiteX84" fmla="*/ 508858 w 1740762"/>
                  <a:gd name="connsiteY84" fmla="*/ 220014 h 1740760"/>
                  <a:gd name="connsiteX85" fmla="*/ 458661 w 1740762"/>
                  <a:gd name="connsiteY85" fmla="*/ 98828 h 1740760"/>
                  <a:gd name="connsiteX86" fmla="*/ 615942 w 1740762"/>
                  <a:gd name="connsiteY86" fmla="*/ 33679 h 1740760"/>
                  <a:gd name="connsiteX87" fmla="*/ 666597 w 1740762"/>
                  <a:gd name="connsiteY87" fmla="*/ 155970 h 1740760"/>
                  <a:gd name="connsiteX88" fmla="*/ 715891 w 1740762"/>
                  <a:gd name="connsiteY88" fmla="*/ 143408 h 1740760"/>
                  <a:gd name="connsiteX89" fmla="*/ 785261 w 1740762"/>
                  <a:gd name="connsiteY89" fmla="*/ 132820 h 1740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1740762" h="1740760">
                    <a:moveTo>
                      <a:pt x="870381" y="422211"/>
                    </a:moveTo>
                    <a:cubicBezTo>
                      <a:pt x="622864" y="422211"/>
                      <a:pt x="422212" y="622863"/>
                      <a:pt x="422212" y="870380"/>
                    </a:cubicBezTo>
                    <a:cubicBezTo>
                      <a:pt x="422212" y="1117897"/>
                      <a:pt x="622864" y="1318549"/>
                      <a:pt x="870381" y="1318549"/>
                    </a:cubicBezTo>
                    <a:cubicBezTo>
                      <a:pt x="1117898" y="1318549"/>
                      <a:pt x="1318550" y="1117897"/>
                      <a:pt x="1318550" y="870380"/>
                    </a:cubicBezTo>
                    <a:cubicBezTo>
                      <a:pt x="1318550" y="622863"/>
                      <a:pt x="1117898" y="422211"/>
                      <a:pt x="870381" y="422211"/>
                    </a:cubicBezTo>
                    <a:close/>
                    <a:moveTo>
                      <a:pt x="785261" y="0"/>
                    </a:moveTo>
                    <a:lnTo>
                      <a:pt x="955501" y="0"/>
                    </a:lnTo>
                    <a:lnTo>
                      <a:pt x="955501" y="134329"/>
                    </a:lnTo>
                    <a:lnTo>
                      <a:pt x="1014988" y="143408"/>
                    </a:lnTo>
                    <a:lnTo>
                      <a:pt x="1073317" y="158020"/>
                    </a:lnTo>
                    <a:lnTo>
                      <a:pt x="1124821" y="33680"/>
                    </a:lnTo>
                    <a:lnTo>
                      <a:pt x="1282102" y="98828"/>
                    </a:lnTo>
                    <a:lnTo>
                      <a:pt x="1229998" y="224619"/>
                    </a:lnTo>
                    <a:lnTo>
                      <a:pt x="1250218" y="235760"/>
                    </a:lnTo>
                    <a:cubicBezTo>
                      <a:pt x="1276992" y="252029"/>
                      <a:pt x="1302655" y="269943"/>
                      <a:pt x="1327066" y="289364"/>
                    </a:cubicBezTo>
                    <a:lnTo>
                      <a:pt x="1329143" y="291241"/>
                    </a:lnTo>
                    <a:lnTo>
                      <a:pt x="1425645" y="194739"/>
                    </a:lnTo>
                    <a:lnTo>
                      <a:pt x="1546022" y="315117"/>
                    </a:lnTo>
                    <a:lnTo>
                      <a:pt x="1448558" y="412582"/>
                    </a:lnTo>
                    <a:lnTo>
                      <a:pt x="1457388" y="422838"/>
                    </a:lnTo>
                    <a:lnTo>
                      <a:pt x="1514167" y="511583"/>
                    </a:lnTo>
                    <a:lnTo>
                      <a:pt x="1641935" y="458659"/>
                    </a:lnTo>
                    <a:lnTo>
                      <a:pt x="1707082" y="615941"/>
                    </a:lnTo>
                    <a:lnTo>
                      <a:pt x="1579247" y="668892"/>
                    </a:lnTo>
                    <a:lnTo>
                      <a:pt x="1584835" y="687711"/>
                    </a:lnTo>
                    <a:cubicBezTo>
                      <a:pt x="1592232" y="716929"/>
                      <a:pt x="1597895" y="746838"/>
                      <a:pt x="1601709" y="777321"/>
                    </a:cubicBezTo>
                    <a:lnTo>
                      <a:pt x="1602202" y="785260"/>
                    </a:lnTo>
                    <a:lnTo>
                      <a:pt x="1740762" y="785260"/>
                    </a:lnTo>
                    <a:lnTo>
                      <a:pt x="1740762" y="955500"/>
                    </a:lnTo>
                    <a:lnTo>
                      <a:pt x="1602244" y="955500"/>
                    </a:lnTo>
                    <a:lnTo>
                      <a:pt x="1592412" y="1019928"/>
                    </a:lnTo>
                    <a:lnTo>
                      <a:pt x="1579385" y="1071925"/>
                    </a:lnTo>
                    <a:lnTo>
                      <a:pt x="1707082" y="1124819"/>
                    </a:lnTo>
                    <a:lnTo>
                      <a:pt x="1641935" y="1282101"/>
                    </a:lnTo>
                    <a:lnTo>
                      <a:pt x="1514336" y="1229247"/>
                    </a:lnTo>
                    <a:lnTo>
                      <a:pt x="1500059" y="1255158"/>
                    </a:lnTo>
                    <a:lnTo>
                      <a:pt x="1448892" y="1328512"/>
                    </a:lnTo>
                    <a:lnTo>
                      <a:pt x="1546022" y="1425643"/>
                    </a:lnTo>
                    <a:lnTo>
                      <a:pt x="1425645" y="1546021"/>
                    </a:lnTo>
                    <a:lnTo>
                      <a:pt x="1328549" y="1448925"/>
                    </a:lnTo>
                    <a:lnTo>
                      <a:pt x="1312981" y="1462328"/>
                    </a:lnTo>
                    <a:lnTo>
                      <a:pt x="1229762" y="1515571"/>
                    </a:lnTo>
                    <a:lnTo>
                      <a:pt x="1282102" y="1641932"/>
                    </a:lnTo>
                    <a:lnTo>
                      <a:pt x="1124821" y="1707080"/>
                    </a:lnTo>
                    <a:lnTo>
                      <a:pt x="1073151" y="1582339"/>
                    </a:lnTo>
                    <a:lnTo>
                      <a:pt x="1048108" y="1589775"/>
                    </a:lnTo>
                    <a:cubicBezTo>
                      <a:pt x="1018890" y="1597172"/>
                      <a:pt x="988981" y="1602835"/>
                      <a:pt x="958498" y="1606649"/>
                    </a:cubicBezTo>
                    <a:lnTo>
                      <a:pt x="955501" y="1606835"/>
                    </a:lnTo>
                    <a:lnTo>
                      <a:pt x="955501" y="1740760"/>
                    </a:lnTo>
                    <a:lnTo>
                      <a:pt x="785261" y="1740760"/>
                    </a:lnTo>
                    <a:lnTo>
                      <a:pt x="785261" y="1607939"/>
                    </a:lnTo>
                    <a:lnTo>
                      <a:pt x="715891" y="1597352"/>
                    </a:lnTo>
                    <a:lnTo>
                      <a:pt x="666516" y="1584982"/>
                    </a:lnTo>
                    <a:lnTo>
                      <a:pt x="615942" y="1707080"/>
                    </a:lnTo>
                    <a:lnTo>
                      <a:pt x="458661" y="1641932"/>
                    </a:lnTo>
                    <a:lnTo>
                      <a:pt x="508928" y="1520575"/>
                    </a:lnTo>
                    <a:lnTo>
                      <a:pt x="480660" y="1504999"/>
                    </a:lnTo>
                    <a:lnTo>
                      <a:pt x="407307" y="1453832"/>
                    </a:lnTo>
                    <a:lnTo>
                      <a:pt x="315118" y="1546021"/>
                    </a:lnTo>
                    <a:lnTo>
                      <a:pt x="194740" y="1425643"/>
                    </a:lnTo>
                    <a:lnTo>
                      <a:pt x="286894" y="1333489"/>
                    </a:lnTo>
                    <a:lnTo>
                      <a:pt x="273491" y="1317922"/>
                    </a:lnTo>
                    <a:lnTo>
                      <a:pt x="218783" y="1232414"/>
                    </a:lnTo>
                    <a:lnTo>
                      <a:pt x="98828" y="1282101"/>
                    </a:lnTo>
                    <a:lnTo>
                      <a:pt x="33680" y="1124819"/>
                    </a:lnTo>
                    <a:lnTo>
                      <a:pt x="152714" y="1075514"/>
                    </a:lnTo>
                    <a:lnTo>
                      <a:pt x="146043" y="1053048"/>
                    </a:lnTo>
                    <a:cubicBezTo>
                      <a:pt x="138647" y="1023830"/>
                      <a:pt x="132984" y="993922"/>
                      <a:pt x="129170" y="963438"/>
                    </a:cubicBezTo>
                    <a:lnTo>
                      <a:pt x="128677" y="955500"/>
                    </a:lnTo>
                    <a:lnTo>
                      <a:pt x="0" y="955500"/>
                    </a:lnTo>
                    <a:lnTo>
                      <a:pt x="0" y="785260"/>
                    </a:lnTo>
                    <a:lnTo>
                      <a:pt x="128814" y="785260"/>
                    </a:lnTo>
                    <a:lnTo>
                      <a:pt x="134981" y="739025"/>
                    </a:lnTo>
                    <a:cubicBezTo>
                      <a:pt x="138313" y="720372"/>
                      <a:pt x="142341" y="701961"/>
                      <a:pt x="147040" y="683819"/>
                    </a:cubicBezTo>
                    <a:lnTo>
                      <a:pt x="152622" y="665208"/>
                    </a:lnTo>
                    <a:lnTo>
                      <a:pt x="33680" y="615940"/>
                    </a:lnTo>
                    <a:lnTo>
                      <a:pt x="98828" y="458659"/>
                    </a:lnTo>
                    <a:lnTo>
                      <a:pt x="219054" y="508459"/>
                    </a:lnTo>
                    <a:lnTo>
                      <a:pt x="264199" y="435381"/>
                    </a:lnTo>
                    <a:lnTo>
                      <a:pt x="286732" y="407109"/>
                    </a:lnTo>
                    <a:lnTo>
                      <a:pt x="194740" y="315117"/>
                    </a:lnTo>
                    <a:lnTo>
                      <a:pt x="315118" y="194739"/>
                    </a:lnTo>
                    <a:lnTo>
                      <a:pt x="407197" y="286817"/>
                    </a:lnTo>
                    <a:lnTo>
                      <a:pt x="460791" y="248268"/>
                    </a:lnTo>
                    <a:lnTo>
                      <a:pt x="508858" y="220014"/>
                    </a:lnTo>
                    <a:lnTo>
                      <a:pt x="458661" y="98828"/>
                    </a:lnTo>
                    <a:lnTo>
                      <a:pt x="615942" y="33679"/>
                    </a:lnTo>
                    <a:lnTo>
                      <a:pt x="666597" y="155970"/>
                    </a:lnTo>
                    <a:lnTo>
                      <a:pt x="715891" y="143408"/>
                    </a:lnTo>
                    <a:lnTo>
                      <a:pt x="785261" y="13282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" name="任意多边形 56"/>
              <p:cNvSpPr/>
              <p:nvPr/>
            </p:nvSpPr>
            <p:spPr>
              <a:xfrm>
                <a:off x="6251250" y="2688606"/>
                <a:ext cx="2346592" cy="2346591"/>
              </a:xfrm>
              <a:custGeom>
                <a:avLst/>
                <a:gdLst>
                  <a:gd name="connsiteX0" fmla="*/ 870381 w 1740762"/>
                  <a:gd name="connsiteY0" fmla="*/ 422211 h 1740760"/>
                  <a:gd name="connsiteX1" fmla="*/ 422212 w 1740762"/>
                  <a:gd name="connsiteY1" fmla="*/ 870380 h 1740760"/>
                  <a:gd name="connsiteX2" fmla="*/ 870381 w 1740762"/>
                  <a:gd name="connsiteY2" fmla="*/ 1318549 h 1740760"/>
                  <a:gd name="connsiteX3" fmla="*/ 1318550 w 1740762"/>
                  <a:gd name="connsiteY3" fmla="*/ 870380 h 1740760"/>
                  <a:gd name="connsiteX4" fmla="*/ 870381 w 1740762"/>
                  <a:gd name="connsiteY4" fmla="*/ 422211 h 1740760"/>
                  <a:gd name="connsiteX5" fmla="*/ 785261 w 1740762"/>
                  <a:gd name="connsiteY5" fmla="*/ 0 h 1740760"/>
                  <a:gd name="connsiteX6" fmla="*/ 955501 w 1740762"/>
                  <a:gd name="connsiteY6" fmla="*/ 0 h 1740760"/>
                  <a:gd name="connsiteX7" fmla="*/ 955501 w 1740762"/>
                  <a:gd name="connsiteY7" fmla="*/ 134329 h 1740760"/>
                  <a:gd name="connsiteX8" fmla="*/ 1014988 w 1740762"/>
                  <a:gd name="connsiteY8" fmla="*/ 143408 h 1740760"/>
                  <a:gd name="connsiteX9" fmla="*/ 1073317 w 1740762"/>
                  <a:gd name="connsiteY9" fmla="*/ 158020 h 1740760"/>
                  <a:gd name="connsiteX10" fmla="*/ 1124821 w 1740762"/>
                  <a:gd name="connsiteY10" fmla="*/ 33680 h 1740760"/>
                  <a:gd name="connsiteX11" fmla="*/ 1282102 w 1740762"/>
                  <a:gd name="connsiteY11" fmla="*/ 98828 h 1740760"/>
                  <a:gd name="connsiteX12" fmla="*/ 1229998 w 1740762"/>
                  <a:gd name="connsiteY12" fmla="*/ 224619 h 1740760"/>
                  <a:gd name="connsiteX13" fmla="*/ 1250218 w 1740762"/>
                  <a:gd name="connsiteY13" fmla="*/ 235760 h 1740760"/>
                  <a:gd name="connsiteX14" fmla="*/ 1327066 w 1740762"/>
                  <a:gd name="connsiteY14" fmla="*/ 289364 h 1740760"/>
                  <a:gd name="connsiteX15" fmla="*/ 1329143 w 1740762"/>
                  <a:gd name="connsiteY15" fmla="*/ 291241 h 1740760"/>
                  <a:gd name="connsiteX16" fmla="*/ 1425645 w 1740762"/>
                  <a:gd name="connsiteY16" fmla="*/ 194739 h 1740760"/>
                  <a:gd name="connsiteX17" fmla="*/ 1546022 w 1740762"/>
                  <a:gd name="connsiteY17" fmla="*/ 315117 h 1740760"/>
                  <a:gd name="connsiteX18" fmla="*/ 1448558 w 1740762"/>
                  <a:gd name="connsiteY18" fmla="*/ 412582 h 1740760"/>
                  <a:gd name="connsiteX19" fmla="*/ 1457388 w 1740762"/>
                  <a:gd name="connsiteY19" fmla="*/ 422838 h 1740760"/>
                  <a:gd name="connsiteX20" fmla="*/ 1514167 w 1740762"/>
                  <a:gd name="connsiteY20" fmla="*/ 511583 h 1740760"/>
                  <a:gd name="connsiteX21" fmla="*/ 1641935 w 1740762"/>
                  <a:gd name="connsiteY21" fmla="*/ 458659 h 1740760"/>
                  <a:gd name="connsiteX22" fmla="*/ 1707082 w 1740762"/>
                  <a:gd name="connsiteY22" fmla="*/ 615941 h 1740760"/>
                  <a:gd name="connsiteX23" fmla="*/ 1579247 w 1740762"/>
                  <a:gd name="connsiteY23" fmla="*/ 668892 h 1740760"/>
                  <a:gd name="connsiteX24" fmla="*/ 1584835 w 1740762"/>
                  <a:gd name="connsiteY24" fmla="*/ 687711 h 1740760"/>
                  <a:gd name="connsiteX25" fmla="*/ 1601709 w 1740762"/>
                  <a:gd name="connsiteY25" fmla="*/ 777321 h 1740760"/>
                  <a:gd name="connsiteX26" fmla="*/ 1602202 w 1740762"/>
                  <a:gd name="connsiteY26" fmla="*/ 785260 h 1740760"/>
                  <a:gd name="connsiteX27" fmla="*/ 1740762 w 1740762"/>
                  <a:gd name="connsiteY27" fmla="*/ 785260 h 1740760"/>
                  <a:gd name="connsiteX28" fmla="*/ 1740762 w 1740762"/>
                  <a:gd name="connsiteY28" fmla="*/ 955500 h 1740760"/>
                  <a:gd name="connsiteX29" fmla="*/ 1602244 w 1740762"/>
                  <a:gd name="connsiteY29" fmla="*/ 955500 h 1740760"/>
                  <a:gd name="connsiteX30" fmla="*/ 1592412 w 1740762"/>
                  <a:gd name="connsiteY30" fmla="*/ 1019928 h 1740760"/>
                  <a:gd name="connsiteX31" fmla="*/ 1579385 w 1740762"/>
                  <a:gd name="connsiteY31" fmla="*/ 1071925 h 1740760"/>
                  <a:gd name="connsiteX32" fmla="*/ 1707082 w 1740762"/>
                  <a:gd name="connsiteY32" fmla="*/ 1124819 h 1740760"/>
                  <a:gd name="connsiteX33" fmla="*/ 1641935 w 1740762"/>
                  <a:gd name="connsiteY33" fmla="*/ 1282101 h 1740760"/>
                  <a:gd name="connsiteX34" fmla="*/ 1514336 w 1740762"/>
                  <a:gd name="connsiteY34" fmla="*/ 1229247 h 1740760"/>
                  <a:gd name="connsiteX35" fmla="*/ 1500059 w 1740762"/>
                  <a:gd name="connsiteY35" fmla="*/ 1255158 h 1740760"/>
                  <a:gd name="connsiteX36" fmla="*/ 1448892 w 1740762"/>
                  <a:gd name="connsiteY36" fmla="*/ 1328512 h 1740760"/>
                  <a:gd name="connsiteX37" fmla="*/ 1546022 w 1740762"/>
                  <a:gd name="connsiteY37" fmla="*/ 1425643 h 1740760"/>
                  <a:gd name="connsiteX38" fmla="*/ 1425645 w 1740762"/>
                  <a:gd name="connsiteY38" fmla="*/ 1546021 h 1740760"/>
                  <a:gd name="connsiteX39" fmla="*/ 1328549 w 1740762"/>
                  <a:gd name="connsiteY39" fmla="*/ 1448925 h 1740760"/>
                  <a:gd name="connsiteX40" fmla="*/ 1312981 w 1740762"/>
                  <a:gd name="connsiteY40" fmla="*/ 1462328 h 1740760"/>
                  <a:gd name="connsiteX41" fmla="*/ 1229762 w 1740762"/>
                  <a:gd name="connsiteY41" fmla="*/ 1515571 h 1740760"/>
                  <a:gd name="connsiteX42" fmla="*/ 1282102 w 1740762"/>
                  <a:gd name="connsiteY42" fmla="*/ 1641932 h 1740760"/>
                  <a:gd name="connsiteX43" fmla="*/ 1124821 w 1740762"/>
                  <a:gd name="connsiteY43" fmla="*/ 1707080 h 1740760"/>
                  <a:gd name="connsiteX44" fmla="*/ 1073151 w 1740762"/>
                  <a:gd name="connsiteY44" fmla="*/ 1582339 h 1740760"/>
                  <a:gd name="connsiteX45" fmla="*/ 1048108 w 1740762"/>
                  <a:gd name="connsiteY45" fmla="*/ 1589775 h 1740760"/>
                  <a:gd name="connsiteX46" fmla="*/ 958498 w 1740762"/>
                  <a:gd name="connsiteY46" fmla="*/ 1606649 h 1740760"/>
                  <a:gd name="connsiteX47" fmla="*/ 955501 w 1740762"/>
                  <a:gd name="connsiteY47" fmla="*/ 1606835 h 1740760"/>
                  <a:gd name="connsiteX48" fmla="*/ 955501 w 1740762"/>
                  <a:gd name="connsiteY48" fmla="*/ 1740760 h 1740760"/>
                  <a:gd name="connsiteX49" fmla="*/ 785261 w 1740762"/>
                  <a:gd name="connsiteY49" fmla="*/ 1740760 h 1740760"/>
                  <a:gd name="connsiteX50" fmla="*/ 785261 w 1740762"/>
                  <a:gd name="connsiteY50" fmla="*/ 1607939 h 1740760"/>
                  <a:gd name="connsiteX51" fmla="*/ 715891 w 1740762"/>
                  <a:gd name="connsiteY51" fmla="*/ 1597352 h 1740760"/>
                  <a:gd name="connsiteX52" fmla="*/ 666516 w 1740762"/>
                  <a:gd name="connsiteY52" fmla="*/ 1584982 h 1740760"/>
                  <a:gd name="connsiteX53" fmla="*/ 615942 w 1740762"/>
                  <a:gd name="connsiteY53" fmla="*/ 1707080 h 1740760"/>
                  <a:gd name="connsiteX54" fmla="*/ 458661 w 1740762"/>
                  <a:gd name="connsiteY54" fmla="*/ 1641932 h 1740760"/>
                  <a:gd name="connsiteX55" fmla="*/ 508928 w 1740762"/>
                  <a:gd name="connsiteY55" fmla="*/ 1520575 h 1740760"/>
                  <a:gd name="connsiteX56" fmla="*/ 480660 w 1740762"/>
                  <a:gd name="connsiteY56" fmla="*/ 1504999 h 1740760"/>
                  <a:gd name="connsiteX57" fmla="*/ 407307 w 1740762"/>
                  <a:gd name="connsiteY57" fmla="*/ 1453832 h 1740760"/>
                  <a:gd name="connsiteX58" fmla="*/ 315118 w 1740762"/>
                  <a:gd name="connsiteY58" fmla="*/ 1546021 h 1740760"/>
                  <a:gd name="connsiteX59" fmla="*/ 194740 w 1740762"/>
                  <a:gd name="connsiteY59" fmla="*/ 1425643 h 1740760"/>
                  <a:gd name="connsiteX60" fmla="*/ 286894 w 1740762"/>
                  <a:gd name="connsiteY60" fmla="*/ 1333489 h 1740760"/>
                  <a:gd name="connsiteX61" fmla="*/ 273491 w 1740762"/>
                  <a:gd name="connsiteY61" fmla="*/ 1317922 h 1740760"/>
                  <a:gd name="connsiteX62" fmla="*/ 218783 w 1740762"/>
                  <a:gd name="connsiteY62" fmla="*/ 1232414 h 1740760"/>
                  <a:gd name="connsiteX63" fmla="*/ 98828 w 1740762"/>
                  <a:gd name="connsiteY63" fmla="*/ 1282101 h 1740760"/>
                  <a:gd name="connsiteX64" fmla="*/ 33680 w 1740762"/>
                  <a:gd name="connsiteY64" fmla="*/ 1124819 h 1740760"/>
                  <a:gd name="connsiteX65" fmla="*/ 152714 w 1740762"/>
                  <a:gd name="connsiteY65" fmla="*/ 1075514 h 1740760"/>
                  <a:gd name="connsiteX66" fmla="*/ 146043 w 1740762"/>
                  <a:gd name="connsiteY66" fmla="*/ 1053048 h 1740760"/>
                  <a:gd name="connsiteX67" fmla="*/ 129170 w 1740762"/>
                  <a:gd name="connsiteY67" fmla="*/ 963438 h 1740760"/>
                  <a:gd name="connsiteX68" fmla="*/ 128677 w 1740762"/>
                  <a:gd name="connsiteY68" fmla="*/ 955500 h 1740760"/>
                  <a:gd name="connsiteX69" fmla="*/ 0 w 1740762"/>
                  <a:gd name="connsiteY69" fmla="*/ 955500 h 1740760"/>
                  <a:gd name="connsiteX70" fmla="*/ 0 w 1740762"/>
                  <a:gd name="connsiteY70" fmla="*/ 785260 h 1740760"/>
                  <a:gd name="connsiteX71" fmla="*/ 128814 w 1740762"/>
                  <a:gd name="connsiteY71" fmla="*/ 785260 h 1740760"/>
                  <a:gd name="connsiteX72" fmla="*/ 134981 w 1740762"/>
                  <a:gd name="connsiteY72" fmla="*/ 739025 h 1740760"/>
                  <a:gd name="connsiteX73" fmla="*/ 147040 w 1740762"/>
                  <a:gd name="connsiteY73" fmla="*/ 683819 h 1740760"/>
                  <a:gd name="connsiteX74" fmla="*/ 152622 w 1740762"/>
                  <a:gd name="connsiteY74" fmla="*/ 665208 h 1740760"/>
                  <a:gd name="connsiteX75" fmla="*/ 33680 w 1740762"/>
                  <a:gd name="connsiteY75" fmla="*/ 615940 h 1740760"/>
                  <a:gd name="connsiteX76" fmla="*/ 98828 w 1740762"/>
                  <a:gd name="connsiteY76" fmla="*/ 458659 h 1740760"/>
                  <a:gd name="connsiteX77" fmla="*/ 219054 w 1740762"/>
                  <a:gd name="connsiteY77" fmla="*/ 508459 h 1740760"/>
                  <a:gd name="connsiteX78" fmla="*/ 264199 w 1740762"/>
                  <a:gd name="connsiteY78" fmla="*/ 435381 h 1740760"/>
                  <a:gd name="connsiteX79" fmla="*/ 286732 w 1740762"/>
                  <a:gd name="connsiteY79" fmla="*/ 407109 h 1740760"/>
                  <a:gd name="connsiteX80" fmla="*/ 194740 w 1740762"/>
                  <a:gd name="connsiteY80" fmla="*/ 315117 h 1740760"/>
                  <a:gd name="connsiteX81" fmla="*/ 315118 w 1740762"/>
                  <a:gd name="connsiteY81" fmla="*/ 194739 h 1740760"/>
                  <a:gd name="connsiteX82" fmla="*/ 407197 w 1740762"/>
                  <a:gd name="connsiteY82" fmla="*/ 286817 h 1740760"/>
                  <a:gd name="connsiteX83" fmla="*/ 460791 w 1740762"/>
                  <a:gd name="connsiteY83" fmla="*/ 248268 h 1740760"/>
                  <a:gd name="connsiteX84" fmla="*/ 508858 w 1740762"/>
                  <a:gd name="connsiteY84" fmla="*/ 220014 h 1740760"/>
                  <a:gd name="connsiteX85" fmla="*/ 458661 w 1740762"/>
                  <a:gd name="connsiteY85" fmla="*/ 98828 h 1740760"/>
                  <a:gd name="connsiteX86" fmla="*/ 615942 w 1740762"/>
                  <a:gd name="connsiteY86" fmla="*/ 33679 h 1740760"/>
                  <a:gd name="connsiteX87" fmla="*/ 666597 w 1740762"/>
                  <a:gd name="connsiteY87" fmla="*/ 155970 h 1740760"/>
                  <a:gd name="connsiteX88" fmla="*/ 715891 w 1740762"/>
                  <a:gd name="connsiteY88" fmla="*/ 143408 h 1740760"/>
                  <a:gd name="connsiteX89" fmla="*/ 785261 w 1740762"/>
                  <a:gd name="connsiteY89" fmla="*/ 132820 h 1740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1740762" h="1740760">
                    <a:moveTo>
                      <a:pt x="870381" y="422211"/>
                    </a:moveTo>
                    <a:cubicBezTo>
                      <a:pt x="622864" y="422211"/>
                      <a:pt x="422212" y="622863"/>
                      <a:pt x="422212" y="870380"/>
                    </a:cubicBezTo>
                    <a:cubicBezTo>
                      <a:pt x="422212" y="1117897"/>
                      <a:pt x="622864" y="1318549"/>
                      <a:pt x="870381" y="1318549"/>
                    </a:cubicBezTo>
                    <a:cubicBezTo>
                      <a:pt x="1117898" y="1318549"/>
                      <a:pt x="1318550" y="1117897"/>
                      <a:pt x="1318550" y="870380"/>
                    </a:cubicBezTo>
                    <a:cubicBezTo>
                      <a:pt x="1318550" y="622863"/>
                      <a:pt x="1117898" y="422211"/>
                      <a:pt x="870381" y="422211"/>
                    </a:cubicBezTo>
                    <a:close/>
                    <a:moveTo>
                      <a:pt x="785261" y="0"/>
                    </a:moveTo>
                    <a:lnTo>
                      <a:pt x="955501" y="0"/>
                    </a:lnTo>
                    <a:lnTo>
                      <a:pt x="955501" y="134329"/>
                    </a:lnTo>
                    <a:lnTo>
                      <a:pt x="1014988" y="143408"/>
                    </a:lnTo>
                    <a:lnTo>
                      <a:pt x="1073317" y="158020"/>
                    </a:lnTo>
                    <a:lnTo>
                      <a:pt x="1124821" y="33680"/>
                    </a:lnTo>
                    <a:lnTo>
                      <a:pt x="1282102" y="98828"/>
                    </a:lnTo>
                    <a:lnTo>
                      <a:pt x="1229998" y="224619"/>
                    </a:lnTo>
                    <a:lnTo>
                      <a:pt x="1250218" y="235760"/>
                    </a:lnTo>
                    <a:cubicBezTo>
                      <a:pt x="1276992" y="252029"/>
                      <a:pt x="1302655" y="269943"/>
                      <a:pt x="1327066" y="289364"/>
                    </a:cubicBezTo>
                    <a:lnTo>
                      <a:pt x="1329143" y="291241"/>
                    </a:lnTo>
                    <a:lnTo>
                      <a:pt x="1425645" y="194739"/>
                    </a:lnTo>
                    <a:lnTo>
                      <a:pt x="1546022" y="315117"/>
                    </a:lnTo>
                    <a:lnTo>
                      <a:pt x="1448558" y="412582"/>
                    </a:lnTo>
                    <a:lnTo>
                      <a:pt x="1457388" y="422838"/>
                    </a:lnTo>
                    <a:lnTo>
                      <a:pt x="1514167" y="511583"/>
                    </a:lnTo>
                    <a:lnTo>
                      <a:pt x="1641935" y="458659"/>
                    </a:lnTo>
                    <a:lnTo>
                      <a:pt x="1707082" y="615941"/>
                    </a:lnTo>
                    <a:lnTo>
                      <a:pt x="1579247" y="668892"/>
                    </a:lnTo>
                    <a:lnTo>
                      <a:pt x="1584835" y="687711"/>
                    </a:lnTo>
                    <a:cubicBezTo>
                      <a:pt x="1592232" y="716929"/>
                      <a:pt x="1597895" y="746838"/>
                      <a:pt x="1601709" y="777321"/>
                    </a:cubicBezTo>
                    <a:lnTo>
                      <a:pt x="1602202" y="785260"/>
                    </a:lnTo>
                    <a:lnTo>
                      <a:pt x="1740762" y="785260"/>
                    </a:lnTo>
                    <a:lnTo>
                      <a:pt x="1740762" y="955500"/>
                    </a:lnTo>
                    <a:lnTo>
                      <a:pt x="1602244" y="955500"/>
                    </a:lnTo>
                    <a:lnTo>
                      <a:pt x="1592412" y="1019928"/>
                    </a:lnTo>
                    <a:lnTo>
                      <a:pt x="1579385" y="1071925"/>
                    </a:lnTo>
                    <a:lnTo>
                      <a:pt x="1707082" y="1124819"/>
                    </a:lnTo>
                    <a:lnTo>
                      <a:pt x="1641935" y="1282101"/>
                    </a:lnTo>
                    <a:lnTo>
                      <a:pt x="1514336" y="1229247"/>
                    </a:lnTo>
                    <a:lnTo>
                      <a:pt x="1500059" y="1255158"/>
                    </a:lnTo>
                    <a:lnTo>
                      <a:pt x="1448892" y="1328512"/>
                    </a:lnTo>
                    <a:lnTo>
                      <a:pt x="1546022" y="1425643"/>
                    </a:lnTo>
                    <a:lnTo>
                      <a:pt x="1425645" y="1546021"/>
                    </a:lnTo>
                    <a:lnTo>
                      <a:pt x="1328549" y="1448925"/>
                    </a:lnTo>
                    <a:lnTo>
                      <a:pt x="1312981" y="1462328"/>
                    </a:lnTo>
                    <a:lnTo>
                      <a:pt x="1229762" y="1515571"/>
                    </a:lnTo>
                    <a:lnTo>
                      <a:pt x="1282102" y="1641932"/>
                    </a:lnTo>
                    <a:lnTo>
                      <a:pt x="1124821" y="1707080"/>
                    </a:lnTo>
                    <a:lnTo>
                      <a:pt x="1073151" y="1582339"/>
                    </a:lnTo>
                    <a:lnTo>
                      <a:pt x="1048108" y="1589775"/>
                    </a:lnTo>
                    <a:cubicBezTo>
                      <a:pt x="1018890" y="1597172"/>
                      <a:pt x="988981" y="1602835"/>
                      <a:pt x="958498" y="1606649"/>
                    </a:cubicBezTo>
                    <a:lnTo>
                      <a:pt x="955501" y="1606835"/>
                    </a:lnTo>
                    <a:lnTo>
                      <a:pt x="955501" y="1740760"/>
                    </a:lnTo>
                    <a:lnTo>
                      <a:pt x="785261" y="1740760"/>
                    </a:lnTo>
                    <a:lnTo>
                      <a:pt x="785261" y="1607939"/>
                    </a:lnTo>
                    <a:lnTo>
                      <a:pt x="715891" y="1597352"/>
                    </a:lnTo>
                    <a:lnTo>
                      <a:pt x="666516" y="1584982"/>
                    </a:lnTo>
                    <a:lnTo>
                      <a:pt x="615942" y="1707080"/>
                    </a:lnTo>
                    <a:lnTo>
                      <a:pt x="458661" y="1641932"/>
                    </a:lnTo>
                    <a:lnTo>
                      <a:pt x="508928" y="1520575"/>
                    </a:lnTo>
                    <a:lnTo>
                      <a:pt x="480660" y="1504999"/>
                    </a:lnTo>
                    <a:lnTo>
                      <a:pt x="407307" y="1453832"/>
                    </a:lnTo>
                    <a:lnTo>
                      <a:pt x="315118" y="1546021"/>
                    </a:lnTo>
                    <a:lnTo>
                      <a:pt x="194740" y="1425643"/>
                    </a:lnTo>
                    <a:lnTo>
                      <a:pt x="286894" y="1333489"/>
                    </a:lnTo>
                    <a:lnTo>
                      <a:pt x="273491" y="1317922"/>
                    </a:lnTo>
                    <a:lnTo>
                      <a:pt x="218783" y="1232414"/>
                    </a:lnTo>
                    <a:lnTo>
                      <a:pt x="98828" y="1282101"/>
                    </a:lnTo>
                    <a:lnTo>
                      <a:pt x="33680" y="1124819"/>
                    </a:lnTo>
                    <a:lnTo>
                      <a:pt x="152714" y="1075514"/>
                    </a:lnTo>
                    <a:lnTo>
                      <a:pt x="146043" y="1053048"/>
                    </a:lnTo>
                    <a:cubicBezTo>
                      <a:pt x="138647" y="1023830"/>
                      <a:pt x="132984" y="993922"/>
                      <a:pt x="129170" y="963438"/>
                    </a:cubicBezTo>
                    <a:lnTo>
                      <a:pt x="128677" y="955500"/>
                    </a:lnTo>
                    <a:lnTo>
                      <a:pt x="0" y="955500"/>
                    </a:lnTo>
                    <a:lnTo>
                      <a:pt x="0" y="785260"/>
                    </a:lnTo>
                    <a:lnTo>
                      <a:pt x="128814" y="785260"/>
                    </a:lnTo>
                    <a:lnTo>
                      <a:pt x="134981" y="739025"/>
                    </a:lnTo>
                    <a:cubicBezTo>
                      <a:pt x="138313" y="720372"/>
                      <a:pt x="142341" y="701961"/>
                      <a:pt x="147040" y="683819"/>
                    </a:cubicBezTo>
                    <a:lnTo>
                      <a:pt x="152622" y="665208"/>
                    </a:lnTo>
                    <a:lnTo>
                      <a:pt x="33680" y="615940"/>
                    </a:lnTo>
                    <a:lnTo>
                      <a:pt x="98828" y="458659"/>
                    </a:lnTo>
                    <a:lnTo>
                      <a:pt x="219054" y="508459"/>
                    </a:lnTo>
                    <a:lnTo>
                      <a:pt x="264199" y="435381"/>
                    </a:lnTo>
                    <a:lnTo>
                      <a:pt x="286732" y="407109"/>
                    </a:lnTo>
                    <a:lnTo>
                      <a:pt x="194740" y="315117"/>
                    </a:lnTo>
                    <a:lnTo>
                      <a:pt x="315118" y="194739"/>
                    </a:lnTo>
                    <a:lnTo>
                      <a:pt x="407197" y="286817"/>
                    </a:lnTo>
                    <a:lnTo>
                      <a:pt x="460791" y="248268"/>
                    </a:lnTo>
                    <a:lnTo>
                      <a:pt x="508858" y="220014"/>
                    </a:lnTo>
                    <a:lnTo>
                      <a:pt x="458661" y="98828"/>
                    </a:lnTo>
                    <a:lnTo>
                      <a:pt x="615942" y="33679"/>
                    </a:lnTo>
                    <a:lnTo>
                      <a:pt x="666597" y="155970"/>
                    </a:lnTo>
                    <a:lnTo>
                      <a:pt x="715891" y="143408"/>
                    </a:lnTo>
                    <a:lnTo>
                      <a:pt x="785261" y="13282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" name="任意多边形 57"/>
              <p:cNvSpPr/>
              <p:nvPr/>
            </p:nvSpPr>
            <p:spPr>
              <a:xfrm>
                <a:off x="6189737" y="815742"/>
                <a:ext cx="1569763" cy="1569761"/>
              </a:xfrm>
              <a:custGeom>
                <a:avLst/>
                <a:gdLst>
                  <a:gd name="connsiteX0" fmla="*/ 870381 w 1740762"/>
                  <a:gd name="connsiteY0" fmla="*/ 422211 h 1740760"/>
                  <a:gd name="connsiteX1" fmla="*/ 422212 w 1740762"/>
                  <a:gd name="connsiteY1" fmla="*/ 870380 h 1740760"/>
                  <a:gd name="connsiteX2" fmla="*/ 870381 w 1740762"/>
                  <a:gd name="connsiteY2" fmla="*/ 1318549 h 1740760"/>
                  <a:gd name="connsiteX3" fmla="*/ 1318550 w 1740762"/>
                  <a:gd name="connsiteY3" fmla="*/ 870380 h 1740760"/>
                  <a:gd name="connsiteX4" fmla="*/ 870381 w 1740762"/>
                  <a:gd name="connsiteY4" fmla="*/ 422211 h 1740760"/>
                  <a:gd name="connsiteX5" fmla="*/ 785261 w 1740762"/>
                  <a:gd name="connsiteY5" fmla="*/ 0 h 1740760"/>
                  <a:gd name="connsiteX6" fmla="*/ 955501 w 1740762"/>
                  <a:gd name="connsiteY6" fmla="*/ 0 h 1740760"/>
                  <a:gd name="connsiteX7" fmla="*/ 955501 w 1740762"/>
                  <a:gd name="connsiteY7" fmla="*/ 134329 h 1740760"/>
                  <a:gd name="connsiteX8" fmla="*/ 1014988 w 1740762"/>
                  <a:gd name="connsiteY8" fmla="*/ 143408 h 1740760"/>
                  <a:gd name="connsiteX9" fmla="*/ 1073317 w 1740762"/>
                  <a:gd name="connsiteY9" fmla="*/ 158020 h 1740760"/>
                  <a:gd name="connsiteX10" fmla="*/ 1124821 w 1740762"/>
                  <a:gd name="connsiteY10" fmla="*/ 33680 h 1740760"/>
                  <a:gd name="connsiteX11" fmla="*/ 1282102 w 1740762"/>
                  <a:gd name="connsiteY11" fmla="*/ 98828 h 1740760"/>
                  <a:gd name="connsiteX12" fmla="*/ 1229998 w 1740762"/>
                  <a:gd name="connsiteY12" fmla="*/ 224619 h 1740760"/>
                  <a:gd name="connsiteX13" fmla="*/ 1250218 w 1740762"/>
                  <a:gd name="connsiteY13" fmla="*/ 235760 h 1740760"/>
                  <a:gd name="connsiteX14" fmla="*/ 1327066 w 1740762"/>
                  <a:gd name="connsiteY14" fmla="*/ 289364 h 1740760"/>
                  <a:gd name="connsiteX15" fmla="*/ 1329143 w 1740762"/>
                  <a:gd name="connsiteY15" fmla="*/ 291241 h 1740760"/>
                  <a:gd name="connsiteX16" fmla="*/ 1425645 w 1740762"/>
                  <a:gd name="connsiteY16" fmla="*/ 194739 h 1740760"/>
                  <a:gd name="connsiteX17" fmla="*/ 1546022 w 1740762"/>
                  <a:gd name="connsiteY17" fmla="*/ 315117 h 1740760"/>
                  <a:gd name="connsiteX18" fmla="*/ 1448558 w 1740762"/>
                  <a:gd name="connsiteY18" fmla="*/ 412582 h 1740760"/>
                  <a:gd name="connsiteX19" fmla="*/ 1457388 w 1740762"/>
                  <a:gd name="connsiteY19" fmla="*/ 422838 h 1740760"/>
                  <a:gd name="connsiteX20" fmla="*/ 1514167 w 1740762"/>
                  <a:gd name="connsiteY20" fmla="*/ 511583 h 1740760"/>
                  <a:gd name="connsiteX21" fmla="*/ 1641935 w 1740762"/>
                  <a:gd name="connsiteY21" fmla="*/ 458659 h 1740760"/>
                  <a:gd name="connsiteX22" fmla="*/ 1707082 w 1740762"/>
                  <a:gd name="connsiteY22" fmla="*/ 615941 h 1740760"/>
                  <a:gd name="connsiteX23" fmla="*/ 1579247 w 1740762"/>
                  <a:gd name="connsiteY23" fmla="*/ 668892 h 1740760"/>
                  <a:gd name="connsiteX24" fmla="*/ 1584835 w 1740762"/>
                  <a:gd name="connsiteY24" fmla="*/ 687711 h 1740760"/>
                  <a:gd name="connsiteX25" fmla="*/ 1601709 w 1740762"/>
                  <a:gd name="connsiteY25" fmla="*/ 777321 h 1740760"/>
                  <a:gd name="connsiteX26" fmla="*/ 1602202 w 1740762"/>
                  <a:gd name="connsiteY26" fmla="*/ 785260 h 1740760"/>
                  <a:gd name="connsiteX27" fmla="*/ 1740762 w 1740762"/>
                  <a:gd name="connsiteY27" fmla="*/ 785260 h 1740760"/>
                  <a:gd name="connsiteX28" fmla="*/ 1740762 w 1740762"/>
                  <a:gd name="connsiteY28" fmla="*/ 955500 h 1740760"/>
                  <a:gd name="connsiteX29" fmla="*/ 1602244 w 1740762"/>
                  <a:gd name="connsiteY29" fmla="*/ 955500 h 1740760"/>
                  <a:gd name="connsiteX30" fmla="*/ 1592412 w 1740762"/>
                  <a:gd name="connsiteY30" fmla="*/ 1019928 h 1740760"/>
                  <a:gd name="connsiteX31" fmla="*/ 1579385 w 1740762"/>
                  <a:gd name="connsiteY31" fmla="*/ 1071925 h 1740760"/>
                  <a:gd name="connsiteX32" fmla="*/ 1707082 w 1740762"/>
                  <a:gd name="connsiteY32" fmla="*/ 1124819 h 1740760"/>
                  <a:gd name="connsiteX33" fmla="*/ 1641935 w 1740762"/>
                  <a:gd name="connsiteY33" fmla="*/ 1282101 h 1740760"/>
                  <a:gd name="connsiteX34" fmla="*/ 1514336 w 1740762"/>
                  <a:gd name="connsiteY34" fmla="*/ 1229247 h 1740760"/>
                  <a:gd name="connsiteX35" fmla="*/ 1500059 w 1740762"/>
                  <a:gd name="connsiteY35" fmla="*/ 1255158 h 1740760"/>
                  <a:gd name="connsiteX36" fmla="*/ 1448892 w 1740762"/>
                  <a:gd name="connsiteY36" fmla="*/ 1328512 h 1740760"/>
                  <a:gd name="connsiteX37" fmla="*/ 1546022 w 1740762"/>
                  <a:gd name="connsiteY37" fmla="*/ 1425643 h 1740760"/>
                  <a:gd name="connsiteX38" fmla="*/ 1425645 w 1740762"/>
                  <a:gd name="connsiteY38" fmla="*/ 1546021 h 1740760"/>
                  <a:gd name="connsiteX39" fmla="*/ 1328549 w 1740762"/>
                  <a:gd name="connsiteY39" fmla="*/ 1448925 h 1740760"/>
                  <a:gd name="connsiteX40" fmla="*/ 1312981 w 1740762"/>
                  <a:gd name="connsiteY40" fmla="*/ 1462328 h 1740760"/>
                  <a:gd name="connsiteX41" fmla="*/ 1229762 w 1740762"/>
                  <a:gd name="connsiteY41" fmla="*/ 1515571 h 1740760"/>
                  <a:gd name="connsiteX42" fmla="*/ 1282102 w 1740762"/>
                  <a:gd name="connsiteY42" fmla="*/ 1641932 h 1740760"/>
                  <a:gd name="connsiteX43" fmla="*/ 1124821 w 1740762"/>
                  <a:gd name="connsiteY43" fmla="*/ 1707080 h 1740760"/>
                  <a:gd name="connsiteX44" fmla="*/ 1073151 w 1740762"/>
                  <a:gd name="connsiteY44" fmla="*/ 1582339 h 1740760"/>
                  <a:gd name="connsiteX45" fmla="*/ 1048108 w 1740762"/>
                  <a:gd name="connsiteY45" fmla="*/ 1589775 h 1740760"/>
                  <a:gd name="connsiteX46" fmla="*/ 958498 w 1740762"/>
                  <a:gd name="connsiteY46" fmla="*/ 1606649 h 1740760"/>
                  <a:gd name="connsiteX47" fmla="*/ 955501 w 1740762"/>
                  <a:gd name="connsiteY47" fmla="*/ 1606835 h 1740760"/>
                  <a:gd name="connsiteX48" fmla="*/ 955501 w 1740762"/>
                  <a:gd name="connsiteY48" fmla="*/ 1740760 h 1740760"/>
                  <a:gd name="connsiteX49" fmla="*/ 785261 w 1740762"/>
                  <a:gd name="connsiteY49" fmla="*/ 1740760 h 1740760"/>
                  <a:gd name="connsiteX50" fmla="*/ 785261 w 1740762"/>
                  <a:gd name="connsiteY50" fmla="*/ 1607939 h 1740760"/>
                  <a:gd name="connsiteX51" fmla="*/ 715891 w 1740762"/>
                  <a:gd name="connsiteY51" fmla="*/ 1597352 h 1740760"/>
                  <a:gd name="connsiteX52" fmla="*/ 666516 w 1740762"/>
                  <a:gd name="connsiteY52" fmla="*/ 1584982 h 1740760"/>
                  <a:gd name="connsiteX53" fmla="*/ 615942 w 1740762"/>
                  <a:gd name="connsiteY53" fmla="*/ 1707080 h 1740760"/>
                  <a:gd name="connsiteX54" fmla="*/ 458661 w 1740762"/>
                  <a:gd name="connsiteY54" fmla="*/ 1641932 h 1740760"/>
                  <a:gd name="connsiteX55" fmla="*/ 508928 w 1740762"/>
                  <a:gd name="connsiteY55" fmla="*/ 1520575 h 1740760"/>
                  <a:gd name="connsiteX56" fmla="*/ 480660 w 1740762"/>
                  <a:gd name="connsiteY56" fmla="*/ 1504999 h 1740760"/>
                  <a:gd name="connsiteX57" fmla="*/ 407307 w 1740762"/>
                  <a:gd name="connsiteY57" fmla="*/ 1453832 h 1740760"/>
                  <a:gd name="connsiteX58" fmla="*/ 315118 w 1740762"/>
                  <a:gd name="connsiteY58" fmla="*/ 1546021 h 1740760"/>
                  <a:gd name="connsiteX59" fmla="*/ 194740 w 1740762"/>
                  <a:gd name="connsiteY59" fmla="*/ 1425643 h 1740760"/>
                  <a:gd name="connsiteX60" fmla="*/ 286894 w 1740762"/>
                  <a:gd name="connsiteY60" fmla="*/ 1333489 h 1740760"/>
                  <a:gd name="connsiteX61" fmla="*/ 273491 w 1740762"/>
                  <a:gd name="connsiteY61" fmla="*/ 1317922 h 1740760"/>
                  <a:gd name="connsiteX62" fmla="*/ 218783 w 1740762"/>
                  <a:gd name="connsiteY62" fmla="*/ 1232414 h 1740760"/>
                  <a:gd name="connsiteX63" fmla="*/ 98828 w 1740762"/>
                  <a:gd name="connsiteY63" fmla="*/ 1282101 h 1740760"/>
                  <a:gd name="connsiteX64" fmla="*/ 33680 w 1740762"/>
                  <a:gd name="connsiteY64" fmla="*/ 1124819 h 1740760"/>
                  <a:gd name="connsiteX65" fmla="*/ 152714 w 1740762"/>
                  <a:gd name="connsiteY65" fmla="*/ 1075514 h 1740760"/>
                  <a:gd name="connsiteX66" fmla="*/ 146043 w 1740762"/>
                  <a:gd name="connsiteY66" fmla="*/ 1053048 h 1740760"/>
                  <a:gd name="connsiteX67" fmla="*/ 129170 w 1740762"/>
                  <a:gd name="connsiteY67" fmla="*/ 963438 h 1740760"/>
                  <a:gd name="connsiteX68" fmla="*/ 128677 w 1740762"/>
                  <a:gd name="connsiteY68" fmla="*/ 955500 h 1740760"/>
                  <a:gd name="connsiteX69" fmla="*/ 0 w 1740762"/>
                  <a:gd name="connsiteY69" fmla="*/ 955500 h 1740760"/>
                  <a:gd name="connsiteX70" fmla="*/ 0 w 1740762"/>
                  <a:gd name="connsiteY70" fmla="*/ 785260 h 1740760"/>
                  <a:gd name="connsiteX71" fmla="*/ 128814 w 1740762"/>
                  <a:gd name="connsiteY71" fmla="*/ 785260 h 1740760"/>
                  <a:gd name="connsiteX72" fmla="*/ 134981 w 1740762"/>
                  <a:gd name="connsiteY72" fmla="*/ 739025 h 1740760"/>
                  <a:gd name="connsiteX73" fmla="*/ 147040 w 1740762"/>
                  <a:gd name="connsiteY73" fmla="*/ 683819 h 1740760"/>
                  <a:gd name="connsiteX74" fmla="*/ 152622 w 1740762"/>
                  <a:gd name="connsiteY74" fmla="*/ 665208 h 1740760"/>
                  <a:gd name="connsiteX75" fmla="*/ 33680 w 1740762"/>
                  <a:gd name="connsiteY75" fmla="*/ 615940 h 1740760"/>
                  <a:gd name="connsiteX76" fmla="*/ 98828 w 1740762"/>
                  <a:gd name="connsiteY76" fmla="*/ 458659 h 1740760"/>
                  <a:gd name="connsiteX77" fmla="*/ 219054 w 1740762"/>
                  <a:gd name="connsiteY77" fmla="*/ 508459 h 1740760"/>
                  <a:gd name="connsiteX78" fmla="*/ 264199 w 1740762"/>
                  <a:gd name="connsiteY78" fmla="*/ 435381 h 1740760"/>
                  <a:gd name="connsiteX79" fmla="*/ 286732 w 1740762"/>
                  <a:gd name="connsiteY79" fmla="*/ 407109 h 1740760"/>
                  <a:gd name="connsiteX80" fmla="*/ 194740 w 1740762"/>
                  <a:gd name="connsiteY80" fmla="*/ 315117 h 1740760"/>
                  <a:gd name="connsiteX81" fmla="*/ 315118 w 1740762"/>
                  <a:gd name="connsiteY81" fmla="*/ 194739 h 1740760"/>
                  <a:gd name="connsiteX82" fmla="*/ 407197 w 1740762"/>
                  <a:gd name="connsiteY82" fmla="*/ 286817 h 1740760"/>
                  <a:gd name="connsiteX83" fmla="*/ 460791 w 1740762"/>
                  <a:gd name="connsiteY83" fmla="*/ 248268 h 1740760"/>
                  <a:gd name="connsiteX84" fmla="*/ 508858 w 1740762"/>
                  <a:gd name="connsiteY84" fmla="*/ 220014 h 1740760"/>
                  <a:gd name="connsiteX85" fmla="*/ 458661 w 1740762"/>
                  <a:gd name="connsiteY85" fmla="*/ 98828 h 1740760"/>
                  <a:gd name="connsiteX86" fmla="*/ 615942 w 1740762"/>
                  <a:gd name="connsiteY86" fmla="*/ 33679 h 1740760"/>
                  <a:gd name="connsiteX87" fmla="*/ 666597 w 1740762"/>
                  <a:gd name="connsiteY87" fmla="*/ 155970 h 1740760"/>
                  <a:gd name="connsiteX88" fmla="*/ 715891 w 1740762"/>
                  <a:gd name="connsiteY88" fmla="*/ 143408 h 1740760"/>
                  <a:gd name="connsiteX89" fmla="*/ 785261 w 1740762"/>
                  <a:gd name="connsiteY89" fmla="*/ 132820 h 1740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1740762" h="1740760">
                    <a:moveTo>
                      <a:pt x="870381" y="422211"/>
                    </a:moveTo>
                    <a:cubicBezTo>
                      <a:pt x="622864" y="422211"/>
                      <a:pt x="422212" y="622863"/>
                      <a:pt x="422212" y="870380"/>
                    </a:cubicBezTo>
                    <a:cubicBezTo>
                      <a:pt x="422212" y="1117897"/>
                      <a:pt x="622864" y="1318549"/>
                      <a:pt x="870381" y="1318549"/>
                    </a:cubicBezTo>
                    <a:cubicBezTo>
                      <a:pt x="1117898" y="1318549"/>
                      <a:pt x="1318550" y="1117897"/>
                      <a:pt x="1318550" y="870380"/>
                    </a:cubicBezTo>
                    <a:cubicBezTo>
                      <a:pt x="1318550" y="622863"/>
                      <a:pt x="1117898" y="422211"/>
                      <a:pt x="870381" y="422211"/>
                    </a:cubicBezTo>
                    <a:close/>
                    <a:moveTo>
                      <a:pt x="785261" y="0"/>
                    </a:moveTo>
                    <a:lnTo>
                      <a:pt x="955501" y="0"/>
                    </a:lnTo>
                    <a:lnTo>
                      <a:pt x="955501" y="134329"/>
                    </a:lnTo>
                    <a:lnTo>
                      <a:pt x="1014988" y="143408"/>
                    </a:lnTo>
                    <a:lnTo>
                      <a:pt x="1073317" y="158020"/>
                    </a:lnTo>
                    <a:lnTo>
                      <a:pt x="1124821" y="33680"/>
                    </a:lnTo>
                    <a:lnTo>
                      <a:pt x="1282102" y="98828"/>
                    </a:lnTo>
                    <a:lnTo>
                      <a:pt x="1229998" y="224619"/>
                    </a:lnTo>
                    <a:lnTo>
                      <a:pt x="1250218" y="235760"/>
                    </a:lnTo>
                    <a:cubicBezTo>
                      <a:pt x="1276992" y="252029"/>
                      <a:pt x="1302655" y="269943"/>
                      <a:pt x="1327066" y="289364"/>
                    </a:cubicBezTo>
                    <a:lnTo>
                      <a:pt x="1329143" y="291241"/>
                    </a:lnTo>
                    <a:lnTo>
                      <a:pt x="1425645" y="194739"/>
                    </a:lnTo>
                    <a:lnTo>
                      <a:pt x="1546022" y="315117"/>
                    </a:lnTo>
                    <a:lnTo>
                      <a:pt x="1448558" y="412582"/>
                    </a:lnTo>
                    <a:lnTo>
                      <a:pt x="1457388" y="422838"/>
                    </a:lnTo>
                    <a:lnTo>
                      <a:pt x="1514167" y="511583"/>
                    </a:lnTo>
                    <a:lnTo>
                      <a:pt x="1641935" y="458659"/>
                    </a:lnTo>
                    <a:lnTo>
                      <a:pt x="1707082" y="615941"/>
                    </a:lnTo>
                    <a:lnTo>
                      <a:pt x="1579247" y="668892"/>
                    </a:lnTo>
                    <a:lnTo>
                      <a:pt x="1584835" y="687711"/>
                    </a:lnTo>
                    <a:cubicBezTo>
                      <a:pt x="1592232" y="716929"/>
                      <a:pt x="1597895" y="746838"/>
                      <a:pt x="1601709" y="777321"/>
                    </a:cubicBezTo>
                    <a:lnTo>
                      <a:pt x="1602202" y="785260"/>
                    </a:lnTo>
                    <a:lnTo>
                      <a:pt x="1740762" y="785260"/>
                    </a:lnTo>
                    <a:lnTo>
                      <a:pt x="1740762" y="955500"/>
                    </a:lnTo>
                    <a:lnTo>
                      <a:pt x="1602244" y="955500"/>
                    </a:lnTo>
                    <a:lnTo>
                      <a:pt x="1592412" y="1019928"/>
                    </a:lnTo>
                    <a:lnTo>
                      <a:pt x="1579385" y="1071925"/>
                    </a:lnTo>
                    <a:lnTo>
                      <a:pt x="1707082" y="1124819"/>
                    </a:lnTo>
                    <a:lnTo>
                      <a:pt x="1641935" y="1282101"/>
                    </a:lnTo>
                    <a:lnTo>
                      <a:pt x="1514336" y="1229247"/>
                    </a:lnTo>
                    <a:lnTo>
                      <a:pt x="1500059" y="1255158"/>
                    </a:lnTo>
                    <a:lnTo>
                      <a:pt x="1448892" y="1328512"/>
                    </a:lnTo>
                    <a:lnTo>
                      <a:pt x="1546022" y="1425643"/>
                    </a:lnTo>
                    <a:lnTo>
                      <a:pt x="1425645" y="1546021"/>
                    </a:lnTo>
                    <a:lnTo>
                      <a:pt x="1328549" y="1448925"/>
                    </a:lnTo>
                    <a:lnTo>
                      <a:pt x="1312981" y="1462328"/>
                    </a:lnTo>
                    <a:lnTo>
                      <a:pt x="1229762" y="1515571"/>
                    </a:lnTo>
                    <a:lnTo>
                      <a:pt x="1282102" y="1641932"/>
                    </a:lnTo>
                    <a:lnTo>
                      <a:pt x="1124821" y="1707080"/>
                    </a:lnTo>
                    <a:lnTo>
                      <a:pt x="1073151" y="1582339"/>
                    </a:lnTo>
                    <a:lnTo>
                      <a:pt x="1048108" y="1589775"/>
                    </a:lnTo>
                    <a:cubicBezTo>
                      <a:pt x="1018890" y="1597172"/>
                      <a:pt x="988981" y="1602835"/>
                      <a:pt x="958498" y="1606649"/>
                    </a:cubicBezTo>
                    <a:lnTo>
                      <a:pt x="955501" y="1606835"/>
                    </a:lnTo>
                    <a:lnTo>
                      <a:pt x="955501" y="1740760"/>
                    </a:lnTo>
                    <a:lnTo>
                      <a:pt x="785261" y="1740760"/>
                    </a:lnTo>
                    <a:lnTo>
                      <a:pt x="785261" y="1607939"/>
                    </a:lnTo>
                    <a:lnTo>
                      <a:pt x="715891" y="1597352"/>
                    </a:lnTo>
                    <a:lnTo>
                      <a:pt x="666516" y="1584982"/>
                    </a:lnTo>
                    <a:lnTo>
                      <a:pt x="615942" y="1707080"/>
                    </a:lnTo>
                    <a:lnTo>
                      <a:pt x="458661" y="1641932"/>
                    </a:lnTo>
                    <a:lnTo>
                      <a:pt x="508928" y="1520575"/>
                    </a:lnTo>
                    <a:lnTo>
                      <a:pt x="480660" y="1504999"/>
                    </a:lnTo>
                    <a:lnTo>
                      <a:pt x="407307" y="1453832"/>
                    </a:lnTo>
                    <a:lnTo>
                      <a:pt x="315118" y="1546021"/>
                    </a:lnTo>
                    <a:lnTo>
                      <a:pt x="194740" y="1425643"/>
                    </a:lnTo>
                    <a:lnTo>
                      <a:pt x="286894" y="1333489"/>
                    </a:lnTo>
                    <a:lnTo>
                      <a:pt x="273491" y="1317922"/>
                    </a:lnTo>
                    <a:lnTo>
                      <a:pt x="218783" y="1232414"/>
                    </a:lnTo>
                    <a:lnTo>
                      <a:pt x="98828" y="1282101"/>
                    </a:lnTo>
                    <a:lnTo>
                      <a:pt x="33680" y="1124819"/>
                    </a:lnTo>
                    <a:lnTo>
                      <a:pt x="152714" y="1075514"/>
                    </a:lnTo>
                    <a:lnTo>
                      <a:pt x="146043" y="1053048"/>
                    </a:lnTo>
                    <a:cubicBezTo>
                      <a:pt x="138647" y="1023830"/>
                      <a:pt x="132984" y="993922"/>
                      <a:pt x="129170" y="963438"/>
                    </a:cubicBezTo>
                    <a:lnTo>
                      <a:pt x="128677" y="955500"/>
                    </a:lnTo>
                    <a:lnTo>
                      <a:pt x="0" y="955500"/>
                    </a:lnTo>
                    <a:lnTo>
                      <a:pt x="0" y="785260"/>
                    </a:lnTo>
                    <a:lnTo>
                      <a:pt x="128814" y="785260"/>
                    </a:lnTo>
                    <a:lnTo>
                      <a:pt x="134981" y="739025"/>
                    </a:lnTo>
                    <a:cubicBezTo>
                      <a:pt x="138313" y="720372"/>
                      <a:pt x="142341" y="701961"/>
                      <a:pt x="147040" y="683819"/>
                    </a:cubicBezTo>
                    <a:lnTo>
                      <a:pt x="152622" y="665208"/>
                    </a:lnTo>
                    <a:lnTo>
                      <a:pt x="33680" y="615940"/>
                    </a:lnTo>
                    <a:lnTo>
                      <a:pt x="98828" y="458659"/>
                    </a:lnTo>
                    <a:lnTo>
                      <a:pt x="219054" y="508459"/>
                    </a:lnTo>
                    <a:lnTo>
                      <a:pt x="264199" y="435381"/>
                    </a:lnTo>
                    <a:lnTo>
                      <a:pt x="286732" y="407109"/>
                    </a:lnTo>
                    <a:lnTo>
                      <a:pt x="194740" y="315117"/>
                    </a:lnTo>
                    <a:lnTo>
                      <a:pt x="315118" y="194739"/>
                    </a:lnTo>
                    <a:lnTo>
                      <a:pt x="407197" y="286817"/>
                    </a:lnTo>
                    <a:lnTo>
                      <a:pt x="460791" y="248268"/>
                    </a:lnTo>
                    <a:lnTo>
                      <a:pt x="508858" y="220014"/>
                    </a:lnTo>
                    <a:lnTo>
                      <a:pt x="458661" y="98828"/>
                    </a:lnTo>
                    <a:lnTo>
                      <a:pt x="615942" y="33679"/>
                    </a:lnTo>
                    <a:lnTo>
                      <a:pt x="666597" y="155970"/>
                    </a:lnTo>
                    <a:lnTo>
                      <a:pt x="715891" y="143408"/>
                    </a:lnTo>
                    <a:lnTo>
                      <a:pt x="785261" y="13282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>
                <a:off x="5248157" y="1719896"/>
                <a:ext cx="1708759" cy="1708757"/>
              </a:xfrm>
              <a:custGeom>
                <a:avLst/>
                <a:gdLst>
                  <a:gd name="connsiteX0" fmla="*/ 870381 w 1740762"/>
                  <a:gd name="connsiteY0" fmla="*/ 422211 h 1740760"/>
                  <a:gd name="connsiteX1" fmla="*/ 422212 w 1740762"/>
                  <a:gd name="connsiteY1" fmla="*/ 870380 h 1740760"/>
                  <a:gd name="connsiteX2" fmla="*/ 870381 w 1740762"/>
                  <a:gd name="connsiteY2" fmla="*/ 1318549 h 1740760"/>
                  <a:gd name="connsiteX3" fmla="*/ 1318550 w 1740762"/>
                  <a:gd name="connsiteY3" fmla="*/ 870380 h 1740760"/>
                  <a:gd name="connsiteX4" fmla="*/ 870381 w 1740762"/>
                  <a:gd name="connsiteY4" fmla="*/ 422211 h 1740760"/>
                  <a:gd name="connsiteX5" fmla="*/ 785261 w 1740762"/>
                  <a:gd name="connsiteY5" fmla="*/ 0 h 1740760"/>
                  <a:gd name="connsiteX6" fmla="*/ 955501 w 1740762"/>
                  <a:gd name="connsiteY6" fmla="*/ 0 h 1740760"/>
                  <a:gd name="connsiteX7" fmla="*/ 955501 w 1740762"/>
                  <a:gd name="connsiteY7" fmla="*/ 134329 h 1740760"/>
                  <a:gd name="connsiteX8" fmla="*/ 1014988 w 1740762"/>
                  <a:gd name="connsiteY8" fmla="*/ 143408 h 1740760"/>
                  <a:gd name="connsiteX9" fmla="*/ 1073317 w 1740762"/>
                  <a:gd name="connsiteY9" fmla="*/ 158020 h 1740760"/>
                  <a:gd name="connsiteX10" fmla="*/ 1124821 w 1740762"/>
                  <a:gd name="connsiteY10" fmla="*/ 33680 h 1740760"/>
                  <a:gd name="connsiteX11" fmla="*/ 1282102 w 1740762"/>
                  <a:gd name="connsiteY11" fmla="*/ 98828 h 1740760"/>
                  <a:gd name="connsiteX12" fmla="*/ 1229998 w 1740762"/>
                  <a:gd name="connsiteY12" fmla="*/ 224619 h 1740760"/>
                  <a:gd name="connsiteX13" fmla="*/ 1250218 w 1740762"/>
                  <a:gd name="connsiteY13" fmla="*/ 235760 h 1740760"/>
                  <a:gd name="connsiteX14" fmla="*/ 1327066 w 1740762"/>
                  <a:gd name="connsiteY14" fmla="*/ 289364 h 1740760"/>
                  <a:gd name="connsiteX15" fmla="*/ 1329143 w 1740762"/>
                  <a:gd name="connsiteY15" fmla="*/ 291241 h 1740760"/>
                  <a:gd name="connsiteX16" fmla="*/ 1425645 w 1740762"/>
                  <a:gd name="connsiteY16" fmla="*/ 194739 h 1740760"/>
                  <a:gd name="connsiteX17" fmla="*/ 1546022 w 1740762"/>
                  <a:gd name="connsiteY17" fmla="*/ 315117 h 1740760"/>
                  <a:gd name="connsiteX18" fmla="*/ 1448558 w 1740762"/>
                  <a:gd name="connsiteY18" fmla="*/ 412582 h 1740760"/>
                  <a:gd name="connsiteX19" fmla="*/ 1457388 w 1740762"/>
                  <a:gd name="connsiteY19" fmla="*/ 422838 h 1740760"/>
                  <a:gd name="connsiteX20" fmla="*/ 1514167 w 1740762"/>
                  <a:gd name="connsiteY20" fmla="*/ 511583 h 1740760"/>
                  <a:gd name="connsiteX21" fmla="*/ 1641935 w 1740762"/>
                  <a:gd name="connsiteY21" fmla="*/ 458659 h 1740760"/>
                  <a:gd name="connsiteX22" fmla="*/ 1707082 w 1740762"/>
                  <a:gd name="connsiteY22" fmla="*/ 615941 h 1740760"/>
                  <a:gd name="connsiteX23" fmla="*/ 1579247 w 1740762"/>
                  <a:gd name="connsiteY23" fmla="*/ 668892 h 1740760"/>
                  <a:gd name="connsiteX24" fmla="*/ 1584835 w 1740762"/>
                  <a:gd name="connsiteY24" fmla="*/ 687711 h 1740760"/>
                  <a:gd name="connsiteX25" fmla="*/ 1601709 w 1740762"/>
                  <a:gd name="connsiteY25" fmla="*/ 777321 h 1740760"/>
                  <a:gd name="connsiteX26" fmla="*/ 1602202 w 1740762"/>
                  <a:gd name="connsiteY26" fmla="*/ 785260 h 1740760"/>
                  <a:gd name="connsiteX27" fmla="*/ 1740762 w 1740762"/>
                  <a:gd name="connsiteY27" fmla="*/ 785260 h 1740760"/>
                  <a:gd name="connsiteX28" fmla="*/ 1740762 w 1740762"/>
                  <a:gd name="connsiteY28" fmla="*/ 955500 h 1740760"/>
                  <a:gd name="connsiteX29" fmla="*/ 1602244 w 1740762"/>
                  <a:gd name="connsiteY29" fmla="*/ 955500 h 1740760"/>
                  <a:gd name="connsiteX30" fmla="*/ 1592412 w 1740762"/>
                  <a:gd name="connsiteY30" fmla="*/ 1019928 h 1740760"/>
                  <a:gd name="connsiteX31" fmla="*/ 1579385 w 1740762"/>
                  <a:gd name="connsiteY31" fmla="*/ 1071925 h 1740760"/>
                  <a:gd name="connsiteX32" fmla="*/ 1707082 w 1740762"/>
                  <a:gd name="connsiteY32" fmla="*/ 1124819 h 1740760"/>
                  <a:gd name="connsiteX33" fmla="*/ 1641935 w 1740762"/>
                  <a:gd name="connsiteY33" fmla="*/ 1282101 h 1740760"/>
                  <a:gd name="connsiteX34" fmla="*/ 1514336 w 1740762"/>
                  <a:gd name="connsiteY34" fmla="*/ 1229247 h 1740760"/>
                  <a:gd name="connsiteX35" fmla="*/ 1500059 w 1740762"/>
                  <a:gd name="connsiteY35" fmla="*/ 1255158 h 1740760"/>
                  <a:gd name="connsiteX36" fmla="*/ 1448892 w 1740762"/>
                  <a:gd name="connsiteY36" fmla="*/ 1328512 h 1740760"/>
                  <a:gd name="connsiteX37" fmla="*/ 1546022 w 1740762"/>
                  <a:gd name="connsiteY37" fmla="*/ 1425643 h 1740760"/>
                  <a:gd name="connsiteX38" fmla="*/ 1425645 w 1740762"/>
                  <a:gd name="connsiteY38" fmla="*/ 1546021 h 1740760"/>
                  <a:gd name="connsiteX39" fmla="*/ 1328549 w 1740762"/>
                  <a:gd name="connsiteY39" fmla="*/ 1448925 h 1740760"/>
                  <a:gd name="connsiteX40" fmla="*/ 1312981 w 1740762"/>
                  <a:gd name="connsiteY40" fmla="*/ 1462328 h 1740760"/>
                  <a:gd name="connsiteX41" fmla="*/ 1229762 w 1740762"/>
                  <a:gd name="connsiteY41" fmla="*/ 1515571 h 1740760"/>
                  <a:gd name="connsiteX42" fmla="*/ 1282102 w 1740762"/>
                  <a:gd name="connsiteY42" fmla="*/ 1641932 h 1740760"/>
                  <a:gd name="connsiteX43" fmla="*/ 1124821 w 1740762"/>
                  <a:gd name="connsiteY43" fmla="*/ 1707080 h 1740760"/>
                  <a:gd name="connsiteX44" fmla="*/ 1073151 w 1740762"/>
                  <a:gd name="connsiteY44" fmla="*/ 1582339 h 1740760"/>
                  <a:gd name="connsiteX45" fmla="*/ 1048108 w 1740762"/>
                  <a:gd name="connsiteY45" fmla="*/ 1589775 h 1740760"/>
                  <a:gd name="connsiteX46" fmla="*/ 958498 w 1740762"/>
                  <a:gd name="connsiteY46" fmla="*/ 1606649 h 1740760"/>
                  <a:gd name="connsiteX47" fmla="*/ 955501 w 1740762"/>
                  <a:gd name="connsiteY47" fmla="*/ 1606835 h 1740760"/>
                  <a:gd name="connsiteX48" fmla="*/ 955501 w 1740762"/>
                  <a:gd name="connsiteY48" fmla="*/ 1740760 h 1740760"/>
                  <a:gd name="connsiteX49" fmla="*/ 785261 w 1740762"/>
                  <a:gd name="connsiteY49" fmla="*/ 1740760 h 1740760"/>
                  <a:gd name="connsiteX50" fmla="*/ 785261 w 1740762"/>
                  <a:gd name="connsiteY50" fmla="*/ 1607939 h 1740760"/>
                  <a:gd name="connsiteX51" fmla="*/ 715891 w 1740762"/>
                  <a:gd name="connsiteY51" fmla="*/ 1597352 h 1740760"/>
                  <a:gd name="connsiteX52" fmla="*/ 666516 w 1740762"/>
                  <a:gd name="connsiteY52" fmla="*/ 1584982 h 1740760"/>
                  <a:gd name="connsiteX53" fmla="*/ 615942 w 1740762"/>
                  <a:gd name="connsiteY53" fmla="*/ 1707080 h 1740760"/>
                  <a:gd name="connsiteX54" fmla="*/ 458661 w 1740762"/>
                  <a:gd name="connsiteY54" fmla="*/ 1641932 h 1740760"/>
                  <a:gd name="connsiteX55" fmla="*/ 508928 w 1740762"/>
                  <a:gd name="connsiteY55" fmla="*/ 1520575 h 1740760"/>
                  <a:gd name="connsiteX56" fmla="*/ 480660 w 1740762"/>
                  <a:gd name="connsiteY56" fmla="*/ 1504999 h 1740760"/>
                  <a:gd name="connsiteX57" fmla="*/ 407307 w 1740762"/>
                  <a:gd name="connsiteY57" fmla="*/ 1453832 h 1740760"/>
                  <a:gd name="connsiteX58" fmla="*/ 315118 w 1740762"/>
                  <a:gd name="connsiteY58" fmla="*/ 1546021 h 1740760"/>
                  <a:gd name="connsiteX59" fmla="*/ 194740 w 1740762"/>
                  <a:gd name="connsiteY59" fmla="*/ 1425643 h 1740760"/>
                  <a:gd name="connsiteX60" fmla="*/ 286894 w 1740762"/>
                  <a:gd name="connsiteY60" fmla="*/ 1333489 h 1740760"/>
                  <a:gd name="connsiteX61" fmla="*/ 273491 w 1740762"/>
                  <a:gd name="connsiteY61" fmla="*/ 1317922 h 1740760"/>
                  <a:gd name="connsiteX62" fmla="*/ 218783 w 1740762"/>
                  <a:gd name="connsiteY62" fmla="*/ 1232414 h 1740760"/>
                  <a:gd name="connsiteX63" fmla="*/ 98828 w 1740762"/>
                  <a:gd name="connsiteY63" fmla="*/ 1282101 h 1740760"/>
                  <a:gd name="connsiteX64" fmla="*/ 33680 w 1740762"/>
                  <a:gd name="connsiteY64" fmla="*/ 1124819 h 1740760"/>
                  <a:gd name="connsiteX65" fmla="*/ 152714 w 1740762"/>
                  <a:gd name="connsiteY65" fmla="*/ 1075514 h 1740760"/>
                  <a:gd name="connsiteX66" fmla="*/ 146043 w 1740762"/>
                  <a:gd name="connsiteY66" fmla="*/ 1053048 h 1740760"/>
                  <a:gd name="connsiteX67" fmla="*/ 129170 w 1740762"/>
                  <a:gd name="connsiteY67" fmla="*/ 963438 h 1740760"/>
                  <a:gd name="connsiteX68" fmla="*/ 128677 w 1740762"/>
                  <a:gd name="connsiteY68" fmla="*/ 955500 h 1740760"/>
                  <a:gd name="connsiteX69" fmla="*/ 0 w 1740762"/>
                  <a:gd name="connsiteY69" fmla="*/ 955500 h 1740760"/>
                  <a:gd name="connsiteX70" fmla="*/ 0 w 1740762"/>
                  <a:gd name="connsiteY70" fmla="*/ 785260 h 1740760"/>
                  <a:gd name="connsiteX71" fmla="*/ 128814 w 1740762"/>
                  <a:gd name="connsiteY71" fmla="*/ 785260 h 1740760"/>
                  <a:gd name="connsiteX72" fmla="*/ 134981 w 1740762"/>
                  <a:gd name="connsiteY72" fmla="*/ 739025 h 1740760"/>
                  <a:gd name="connsiteX73" fmla="*/ 147040 w 1740762"/>
                  <a:gd name="connsiteY73" fmla="*/ 683819 h 1740760"/>
                  <a:gd name="connsiteX74" fmla="*/ 152622 w 1740762"/>
                  <a:gd name="connsiteY74" fmla="*/ 665208 h 1740760"/>
                  <a:gd name="connsiteX75" fmla="*/ 33680 w 1740762"/>
                  <a:gd name="connsiteY75" fmla="*/ 615940 h 1740760"/>
                  <a:gd name="connsiteX76" fmla="*/ 98828 w 1740762"/>
                  <a:gd name="connsiteY76" fmla="*/ 458659 h 1740760"/>
                  <a:gd name="connsiteX77" fmla="*/ 219054 w 1740762"/>
                  <a:gd name="connsiteY77" fmla="*/ 508459 h 1740760"/>
                  <a:gd name="connsiteX78" fmla="*/ 264199 w 1740762"/>
                  <a:gd name="connsiteY78" fmla="*/ 435381 h 1740760"/>
                  <a:gd name="connsiteX79" fmla="*/ 286732 w 1740762"/>
                  <a:gd name="connsiteY79" fmla="*/ 407109 h 1740760"/>
                  <a:gd name="connsiteX80" fmla="*/ 194740 w 1740762"/>
                  <a:gd name="connsiteY80" fmla="*/ 315117 h 1740760"/>
                  <a:gd name="connsiteX81" fmla="*/ 315118 w 1740762"/>
                  <a:gd name="connsiteY81" fmla="*/ 194739 h 1740760"/>
                  <a:gd name="connsiteX82" fmla="*/ 407197 w 1740762"/>
                  <a:gd name="connsiteY82" fmla="*/ 286817 h 1740760"/>
                  <a:gd name="connsiteX83" fmla="*/ 460791 w 1740762"/>
                  <a:gd name="connsiteY83" fmla="*/ 248268 h 1740760"/>
                  <a:gd name="connsiteX84" fmla="*/ 508858 w 1740762"/>
                  <a:gd name="connsiteY84" fmla="*/ 220014 h 1740760"/>
                  <a:gd name="connsiteX85" fmla="*/ 458661 w 1740762"/>
                  <a:gd name="connsiteY85" fmla="*/ 98828 h 1740760"/>
                  <a:gd name="connsiteX86" fmla="*/ 615942 w 1740762"/>
                  <a:gd name="connsiteY86" fmla="*/ 33679 h 1740760"/>
                  <a:gd name="connsiteX87" fmla="*/ 666597 w 1740762"/>
                  <a:gd name="connsiteY87" fmla="*/ 155970 h 1740760"/>
                  <a:gd name="connsiteX88" fmla="*/ 715891 w 1740762"/>
                  <a:gd name="connsiteY88" fmla="*/ 143408 h 1740760"/>
                  <a:gd name="connsiteX89" fmla="*/ 785261 w 1740762"/>
                  <a:gd name="connsiteY89" fmla="*/ 132820 h 1740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1740762" h="1740760">
                    <a:moveTo>
                      <a:pt x="870381" y="422211"/>
                    </a:moveTo>
                    <a:cubicBezTo>
                      <a:pt x="622864" y="422211"/>
                      <a:pt x="422212" y="622863"/>
                      <a:pt x="422212" y="870380"/>
                    </a:cubicBezTo>
                    <a:cubicBezTo>
                      <a:pt x="422212" y="1117897"/>
                      <a:pt x="622864" y="1318549"/>
                      <a:pt x="870381" y="1318549"/>
                    </a:cubicBezTo>
                    <a:cubicBezTo>
                      <a:pt x="1117898" y="1318549"/>
                      <a:pt x="1318550" y="1117897"/>
                      <a:pt x="1318550" y="870380"/>
                    </a:cubicBezTo>
                    <a:cubicBezTo>
                      <a:pt x="1318550" y="622863"/>
                      <a:pt x="1117898" y="422211"/>
                      <a:pt x="870381" y="422211"/>
                    </a:cubicBezTo>
                    <a:close/>
                    <a:moveTo>
                      <a:pt x="785261" y="0"/>
                    </a:moveTo>
                    <a:lnTo>
                      <a:pt x="955501" y="0"/>
                    </a:lnTo>
                    <a:lnTo>
                      <a:pt x="955501" y="134329"/>
                    </a:lnTo>
                    <a:lnTo>
                      <a:pt x="1014988" y="143408"/>
                    </a:lnTo>
                    <a:lnTo>
                      <a:pt x="1073317" y="158020"/>
                    </a:lnTo>
                    <a:lnTo>
                      <a:pt x="1124821" y="33680"/>
                    </a:lnTo>
                    <a:lnTo>
                      <a:pt x="1282102" y="98828"/>
                    </a:lnTo>
                    <a:lnTo>
                      <a:pt x="1229998" y="224619"/>
                    </a:lnTo>
                    <a:lnTo>
                      <a:pt x="1250218" y="235760"/>
                    </a:lnTo>
                    <a:cubicBezTo>
                      <a:pt x="1276992" y="252029"/>
                      <a:pt x="1302655" y="269943"/>
                      <a:pt x="1327066" y="289364"/>
                    </a:cubicBezTo>
                    <a:lnTo>
                      <a:pt x="1329143" y="291241"/>
                    </a:lnTo>
                    <a:lnTo>
                      <a:pt x="1425645" y="194739"/>
                    </a:lnTo>
                    <a:lnTo>
                      <a:pt x="1546022" y="315117"/>
                    </a:lnTo>
                    <a:lnTo>
                      <a:pt x="1448558" y="412582"/>
                    </a:lnTo>
                    <a:lnTo>
                      <a:pt x="1457388" y="422838"/>
                    </a:lnTo>
                    <a:lnTo>
                      <a:pt x="1514167" y="511583"/>
                    </a:lnTo>
                    <a:lnTo>
                      <a:pt x="1641935" y="458659"/>
                    </a:lnTo>
                    <a:lnTo>
                      <a:pt x="1707082" y="615941"/>
                    </a:lnTo>
                    <a:lnTo>
                      <a:pt x="1579247" y="668892"/>
                    </a:lnTo>
                    <a:lnTo>
                      <a:pt x="1584835" y="687711"/>
                    </a:lnTo>
                    <a:cubicBezTo>
                      <a:pt x="1592232" y="716929"/>
                      <a:pt x="1597895" y="746838"/>
                      <a:pt x="1601709" y="777321"/>
                    </a:cubicBezTo>
                    <a:lnTo>
                      <a:pt x="1602202" y="785260"/>
                    </a:lnTo>
                    <a:lnTo>
                      <a:pt x="1740762" y="785260"/>
                    </a:lnTo>
                    <a:lnTo>
                      <a:pt x="1740762" y="955500"/>
                    </a:lnTo>
                    <a:lnTo>
                      <a:pt x="1602244" y="955500"/>
                    </a:lnTo>
                    <a:lnTo>
                      <a:pt x="1592412" y="1019928"/>
                    </a:lnTo>
                    <a:lnTo>
                      <a:pt x="1579385" y="1071925"/>
                    </a:lnTo>
                    <a:lnTo>
                      <a:pt x="1707082" y="1124819"/>
                    </a:lnTo>
                    <a:lnTo>
                      <a:pt x="1641935" y="1282101"/>
                    </a:lnTo>
                    <a:lnTo>
                      <a:pt x="1514336" y="1229247"/>
                    </a:lnTo>
                    <a:lnTo>
                      <a:pt x="1500059" y="1255158"/>
                    </a:lnTo>
                    <a:lnTo>
                      <a:pt x="1448892" y="1328512"/>
                    </a:lnTo>
                    <a:lnTo>
                      <a:pt x="1546022" y="1425643"/>
                    </a:lnTo>
                    <a:lnTo>
                      <a:pt x="1425645" y="1546021"/>
                    </a:lnTo>
                    <a:lnTo>
                      <a:pt x="1328549" y="1448925"/>
                    </a:lnTo>
                    <a:lnTo>
                      <a:pt x="1312981" y="1462328"/>
                    </a:lnTo>
                    <a:lnTo>
                      <a:pt x="1229762" y="1515571"/>
                    </a:lnTo>
                    <a:lnTo>
                      <a:pt x="1282102" y="1641932"/>
                    </a:lnTo>
                    <a:lnTo>
                      <a:pt x="1124821" y="1707080"/>
                    </a:lnTo>
                    <a:lnTo>
                      <a:pt x="1073151" y="1582339"/>
                    </a:lnTo>
                    <a:lnTo>
                      <a:pt x="1048108" y="1589775"/>
                    </a:lnTo>
                    <a:cubicBezTo>
                      <a:pt x="1018890" y="1597172"/>
                      <a:pt x="988981" y="1602835"/>
                      <a:pt x="958498" y="1606649"/>
                    </a:cubicBezTo>
                    <a:lnTo>
                      <a:pt x="955501" y="1606835"/>
                    </a:lnTo>
                    <a:lnTo>
                      <a:pt x="955501" y="1740760"/>
                    </a:lnTo>
                    <a:lnTo>
                      <a:pt x="785261" y="1740760"/>
                    </a:lnTo>
                    <a:lnTo>
                      <a:pt x="785261" y="1607939"/>
                    </a:lnTo>
                    <a:lnTo>
                      <a:pt x="715891" y="1597352"/>
                    </a:lnTo>
                    <a:lnTo>
                      <a:pt x="666516" y="1584982"/>
                    </a:lnTo>
                    <a:lnTo>
                      <a:pt x="615942" y="1707080"/>
                    </a:lnTo>
                    <a:lnTo>
                      <a:pt x="458661" y="1641932"/>
                    </a:lnTo>
                    <a:lnTo>
                      <a:pt x="508928" y="1520575"/>
                    </a:lnTo>
                    <a:lnTo>
                      <a:pt x="480660" y="1504999"/>
                    </a:lnTo>
                    <a:lnTo>
                      <a:pt x="407307" y="1453832"/>
                    </a:lnTo>
                    <a:lnTo>
                      <a:pt x="315118" y="1546021"/>
                    </a:lnTo>
                    <a:lnTo>
                      <a:pt x="194740" y="1425643"/>
                    </a:lnTo>
                    <a:lnTo>
                      <a:pt x="286894" y="1333489"/>
                    </a:lnTo>
                    <a:lnTo>
                      <a:pt x="273491" y="1317922"/>
                    </a:lnTo>
                    <a:lnTo>
                      <a:pt x="218783" y="1232414"/>
                    </a:lnTo>
                    <a:lnTo>
                      <a:pt x="98828" y="1282101"/>
                    </a:lnTo>
                    <a:lnTo>
                      <a:pt x="33680" y="1124819"/>
                    </a:lnTo>
                    <a:lnTo>
                      <a:pt x="152714" y="1075514"/>
                    </a:lnTo>
                    <a:lnTo>
                      <a:pt x="146043" y="1053048"/>
                    </a:lnTo>
                    <a:cubicBezTo>
                      <a:pt x="138647" y="1023830"/>
                      <a:pt x="132984" y="993922"/>
                      <a:pt x="129170" y="963438"/>
                    </a:cubicBezTo>
                    <a:lnTo>
                      <a:pt x="128677" y="955500"/>
                    </a:lnTo>
                    <a:lnTo>
                      <a:pt x="0" y="955500"/>
                    </a:lnTo>
                    <a:lnTo>
                      <a:pt x="0" y="785260"/>
                    </a:lnTo>
                    <a:lnTo>
                      <a:pt x="128814" y="785260"/>
                    </a:lnTo>
                    <a:lnTo>
                      <a:pt x="134981" y="739025"/>
                    </a:lnTo>
                    <a:cubicBezTo>
                      <a:pt x="138313" y="720372"/>
                      <a:pt x="142341" y="701961"/>
                      <a:pt x="147040" y="683819"/>
                    </a:cubicBezTo>
                    <a:lnTo>
                      <a:pt x="152622" y="665208"/>
                    </a:lnTo>
                    <a:lnTo>
                      <a:pt x="33680" y="615940"/>
                    </a:lnTo>
                    <a:lnTo>
                      <a:pt x="98828" y="458659"/>
                    </a:lnTo>
                    <a:lnTo>
                      <a:pt x="219054" y="508459"/>
                    </a:lnTo>
                    <a:lnTo>
                      <a:pt x="264199" y="435381"/>
                    </a:lnTo>
                    <a:lnTo>
                      <a:pt x="286732" y="407109"/>
                    </a:lnTo>
                    <a:lnTo>
                      <a:pt x="194740" y="315117"/>
                    </a:lnTo>
                    <a:lnTo>
                      <a:pt x="315118" y="194739"/>
                    </a:lnTo>
                    <a:lnTo>
                      <a:pt x="407197" y="286817"/>
                    </a:lnTo>
                    <a:lnTo>
                      <a:pt x="460791" y="248268"/>
                    </a:lnTo>
                    <a:lnTo>
                      <a:pt x="508858" y="220014"/>
                    </a:lnTo>
                    <a:lnTo>
                      <a:pt x="458661" y="98828"/>
                    </a:lnTo>
                    <a:lnTo>
                      <a:pt x="615942" y="33679"/>
                    </a:lnTo>
                    <a:lnTo>
                      <a:pt x="666597" y="155970"/>
                    </a:lnTo>
                    <a:lnTo>
                      <a:pt x="715891" y="143408"/>
                    </a:lnTo>
                    <a:lnTo>
                      <a:pt x="785261" y="13282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3576840" y="1811582"/>
              <a:ext cx="1799087" cy="2872285"/>
              <a:chOff x="2628899" y="0"/>
              <a:chExt cx="3924299" cy="6265035"/>
            </a:xfrm>
          </p:grpSpPr>
          <p:sp>
            <p:nvSpPr>
              <p:cNvPr id="61" name="圆角矩形 60"/>
              <p:cNvSpPr/>
              <p:nvPr/>
            </p:nvSpPr>
            <p:spPr>
              <a:xfrm>
                <a:off x="4210045" y="6028676"/>
                <a:ext cx="762006" cy="217706"/>
              </a:xfrm>
              <a:prstGeom prst="roundRect">
                <a:avLst/>
              </a:prstGeom>
              <a:gradFill>
                <a:gsLst>
                  <a:gs pos="53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" name="任意多边形 61"/>
              <p:cNvSpPr/>
              <p:nvPr/>
            </p:nvSpPr>
            <p:spPr>
              <a:xfrm rot="18900000">
                <a:off x="3939602" y="4935998"/>
                <a:ext cx="1302892" cy="1329037"/>
              </a:xfrm>
              <a:custGeom>
                <a:avLst/>
                <a:gdLst>
                  <a:gd name="connsiteX0" fmla="*/ 221518 w 1329080"/>
                  <a:gd name="connsiteY0" fmla="*/ 0 h 1329080"/>
                  <a:gd name="connsiteX1" fmla="*/ 1329080 w 1329080"/>
                  <a:gd name="connsiteY1" fmla="*/ 1107563 h 1329080"/>
                  <a:gd name="connsiteX2" fmla="*/ 1107563 w 1329080"/>
                  <a:gd name="connsiteY2" fmla="*/ 1329080 h 1329080"/>
                  <a:gd name="connsiteX3" fmla="*/ 543947 w 1329080"/>
                  <a:gd name="connsiteY3" fmla="*/ 1329080 h 1329080"/>
                  <a:gd name="connsiteX4" fmla="*/ 0 w 1329080"/>
                  <a:gd name="connsiteY4" fmla="*/ 785133 h 1329080"/>
                  <a:gd name="connsiteX5" fmla="*/ 0 w 1329080"/>
                  <a:gd name="connsiteY5" fmla="*/ 221518 h 1329080"/>
                  <a:gd name="connsiteX6" fmla="*/ 221518 w 1329080"/>
                  <a:gd name="connsiteY6" fmla="*/ 0 h 1329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29080" h="1329080">
                    <a:moveTo>
                      <a:pt x="221518" y="0"/>
                    </a:moveTo>
                    <a:lnTo>
                      <a:pt x="1329080" y="1107563"/>
                    </a:lnTo>
                    <a:cubicBezTo>
                      <a:pt x="1329080" y="1229903"/>
                      <a:pt x="1229903" y="1329080"/>
                      <a:pt x="1107563" y="1329080"/>
                    </a:cubicBezTo>
                    <a:lnTo>
                      <a:pt x="543947" y="1329080"/>
                    </a:lnTo>
                    <a:lnTo>
                      <a:pt x="0" y="785133"/>
                    </a:lnTo>
                    <a:lnTo>
                      <a:pt x="0" y="221518"/>
                    </a:lnTo>
                    <a:cubicBezTo>
                      <a:pt x="0" y="99177"/>
                      <a:pt x="99177" y="0"/>
                      <a:pt x="221518" y="0"/>
                    </a:cubicBezTo>
                    <a:close/>
                  </a:path>
                </a:pathLst>
              </a:custGeom>
              <a:gradFill>
                <a:gsLst>
                  <a:gs pos="48000">
                    <a:schemeClr val="bg1">
                      <a:lumMod val="65000"/>
                    </a:schemeClr>
                  </a:gs>
                  <a:gs pos="100000">
                    <a:schemeClr val="bg1">
                      <a:lumMod val="75000"/>
                      <a:alpha val="82000"/>
                    </a:schemeClr>
                  </a:gs>
                  <a:gs pos="300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" name="任意多边形 62"/>
              <p:cNvSpPr/>
              <p:nvPr/>
            </p:nvSpPr>
            <p:spPr>
              <a:xfrm>
                <a:off x="3748086" y="4667095"/>
                <a:ext cx="1685925" cy="933422"/>
              </a:xfrm>
              <a:custGeom>
                <a:avLst/>
                <a:gdLst>
                  <a:gd name="connsiteX0" fmla="*/ 0 w 1685925"/>
                  <a:gd name="connsiteY0" fmla="*/ 0 h 933452"/>
                  <a:gd name="connsiteX1" fmla="*/ 1685925 w 1685925"/>
                  <a:gd name="connsiteY1" fmla="*/ 0 h 933452"/>
                  <a:gd name="connsiteX2" fmla="*/ 1685925 w 1685925"/>
                  <a:gd name="connsiteY2" fmla="*/ 933452 h 933452"/>
                  <a:gd name="connsiteX3" fmla="*/ 0 w 1685925"/>
                  <a:gd name="connsiteY3" fmla="*/ 933452 h 933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85925" h="933452">
                    <a:moveTo>
                      <a:pt x="0" y="0"/>
                    </a:moveTo>
                    <a:lnTo>
                      <a:pt x="1685925" y="0"/>
                    </a:lnTo>
                    <a:lnTo>
                      <a:pt x="1685925" y="933452"/>
                    </a:lnTo>
                    <a:lnTo>
                      <a:pt x="0" y="933452"/>
                    </a:lnTo>
                    <a:close/>
                  </a:path>
                </a:pathLst>
              </a:custGeom>
              <a:gradFill>
                <a:gsLst>
                  <a:gs pos="88000">
                    <a:schemeClr val="bg1">
                      <a:lumMod val="75000"/>
                    </a:schemeClr>
                  </a:gs>
                  <a:gs pos="51000">
                    <a:schemeClr val="bg1">
                      <a:lumMod val="65000"/>
                    </a:schemeClr>
                  </a:gs>
                  <a:gs pos="64000">
                    <a:schemeClr val="bg1">
                      <a:lumMod val="85000"/>
                    </a:schemeClr>
                  </a:gs>
                  <a:gs pos="76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  <a:gs pos="3000">
                    <a:schemeClr val="bg1">
                      <a:lumMod val="6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" name="圆角矩形 63"/>
              <p:cNvSpPr/>
              <p:nvPr/>
            </p:nvSpPr>
            <p:spPr>
              <a:xfrm rot="21300000">
                <a:off x="3745776" y="5473669"/>
                <a:ext cx="1674822" cy="82844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5" name="圆角矩形 64"/>
              <p:cNvSpPr/>
              <p:nvPr/>
            </p:nvSpPr>
            <p:spPr>
              <a:xfrm rot="21300000">
                <a:off x="3745776" y="5002848"/>
                <a:ext cx="1674822" cy="78826"/>
              </a:xfrm>
              <a:prstGeom prst="roundRect">
                <a:avLst>
                  <a:gd name="adj" fmla="val 18590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6" name="圆角矩形 65"/>
              <p:cNvSpPr/>
              <p:nvPr/>
            </p:nvSpPr>
            <p:spPr>
              <a:xfrm rot="21300000">
                <a:off x="3745776" y="5169520"/>
                <a:ext cx="1674822" cy="78826"/>
              </a:xfrm>
              <a:prstGeom prst="roundRect">
                <a:avLst>
                  <a:gd name="adj" fmla="val 1062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" name="圆角矩形 66"/>
              <p:cNvSpPr/>
              <p:nvPr/>
            </p:nvSpPr>
            <p:spPr>
              <a:xfrm rot="21300000">
                <a:off x="3745776" y="5338332"/>
                <a:ext cx="1674822" cy="78826"/>
              </a:xfrm>
              <a:prstGeom prst="roundRect">
                <a:avLst>
                  <a:gd name="adj" fmla="val 14265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" name="任意多边形 67"/>
              <p:cNvSpPr/>
              <p:nvPr/>
            </p:nvSpPr>
            <p:spPr>
              <a:xfrm>
                <a:off x="2628899" y="0"/>
                <a:ext cx="3924299" cy="4667095"/>
              </a:xfrm>
              <a:custGeom>
                <a:avLst/>
                <a:gdLst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769902 w 3924300"/>
                  <a:gd name="connsiteY3" fmla="*/ 2726328 h 4667248"/>
                  <a:gd name="connsiteX4" fmla="*/ 3802289 w 3924300"/>
                  <a:gd name="connsiteY4" fmla="*/ 2740482 h 4667248"/>
                  <a:gd name="connsiteX5" fmla="*/ 3076575 w 3924300"/>
                  <a:gd name="connsiteY5" fmla="*/ 4362442 h 4667248"/>
                  <a:gd name="connsiteX6" fmla="*/ 2771769 w 3924300"/>
                  <a:gd name="connsiteY6" fmla="*/ 4667248 h 4667248"/>
                  <a:gd name="connsiteX7" fmla="*/ 1152531 w 3924300"/>
                  <a:gd name="connsiteY7" fmla="*/ 4667248 h 4667248"/>
                  <a:gd name="connsiteX8" fmla="*/ 847725 w 3924300"/>
                  <a:gd name="connsiteY8" fmla="*/ 4362442 h 4667248"/>
                  <a:gd name="connsiteX9" fmla="*/ 165554 w 3924300"/>
                  <a:gd name="connsiteY9" fmla="*/ 2765883 h 4667248"/>
                  <a:gd name="connsiteX10" fmla="*/ 172070 w 3924300"/>
                  <a:gd name="connsiteY10" fmla="*/ 2763013 h 4667248"/>
                  <a:gd name="connsiteX11" fmla="*/ 154196 w 3924300"/>
                  <a:gd name="connsiteY11" fmla="*/ 2725908 h 4667248"/>
                  <a:gd name="connsiteX12" fmla="*/ 0 w 3924300"/>
                  <a:gd name="connsiteY12" fmla="*/ 1962150 h 4667248"/>
                  <a:gd name="connsiteX13" fmla="*/ 1962150 w 3924300"/>
                  <a:gd name="connsiteY13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802289 w 3924300"/>
                  <a:gd name="connsiteY3" fmla="*/ 2740482 h 4667248"/>
                  <a:gd name="connsiteX4" fmla="*/ 3076575 w 3924300"/>
                  <a:gd name="connsiteY4" fmla="*/ 4362442 h 4667248"/>
                  <a:gd name="connsiteX5" fmla="*/ 2771769 w 3924300"/>
                  <a:gd name="connsiteY5" fmla="*/ 4667248 h 4667248"/>
                  <a:gd name="connsiteX6" fmla="*/ 1152531 w 3924300"/>
                  <a:gd name="connsiteY6" fmla="*/ 4667248 h 4667248"/>
                  <a:gd name="connsiteX7" fmla="*/ 847725 w 3924300"/>
                  <a:gd name="connsiteY7" fmla="*/ 4362442 h 4667248"/>
                  <a:gd name="connsiteX8" fmla="*/ 165554 w 3924300"/>
                  <a:gd name="connsiteY8" fmla="*/ 2765883 h 4667248"/>
                  <a:gd name="connsiteX9" fmla="*/ 172070 w 3924300"/>
                  <a:gd name="connsiteY9" fmla="*/ 2763013 h 4667248"/>
                  <a:gd name="connsiteX10" fmla="*/ 154196 w 3924300"/>
                  <a:gd name="connsiteY10" fmla="*/ 2725908 h 4667248"/>
                  <a:gd name="connsiteX11" fmla="*/ 0 w 3924300"/>
                  <a:gd name="connsiteY11" fmla="*/ 1962150 h 4667248"/>
                  <a:gd name="connsiteX12" fmla="*/ 1962150 w 3924300"/>
                  <a:gd name="connsiteY12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924300" h="4667248">
                    <a:moveTo>
                      <a:pt x="1962150" y="0"/>
                    </a:moveTo>
                    <a:cubicBezTo>
                      <a:pt x="3045816" y="0"/>
                      <a:pt x="3924300" y="878484"/>
                      <a:pt x="3924300" y="1962150"/>
                    </a:cubicBezTo>
                    <a:cubicBezTo>
                      <a:pt x="3924300" y="2233067"/>
                      <a:pt x="3869395" y="2491159"/>
                      <a:pt x="3770105" y="2725908"/>
                    </a:cubicBezTo>
                    <a:cubicBezTo>
                      <a:pt x="3628818" y="3125957"/>
                      <a:pt x="3071514" y="3695985"/>
                      <a:pt x="3076575" y="4362442"/>
                    </a:cubicBezTo>
                    <a:cubicBezTo>
                      <a:pt x="3076575" y="4530782"/>
                      <a:pt x="2940109" y="4667248"/>
                      <a:pt x="2771769" y="4667248"/>
                    </a:cubicBezTo>
                    <a:lnTo>
                      <a:pt x="1152531" y="4667248"/>
                    </a:lnTo>
                    <a:cubicBezTo>
                      <a:pt x="984191" y="4667248"/>
                      <a:pt x="847725" y="4530782"/>
                      <a:pt x="847725" y="4362442"/>
                    </a:cubicBezTo>
                    <a:cubicBezTo>
                      <a:pt x="870101" y="3728807"/>
                      <a:pt x="388106" y="3288393"/>
                      <a:pt x="165554" y="2765883"/>
                    </a:cubicBezTo>
                    <a:lnTo>
                      <a:pt x="172070" y="2763013"/>
                    </a:lnTo>
                    <a:lnTo>
                      <a:pt x="154196" y="2725908"/>
                    </a:lnTo>
                    <a:cubicBezTo>
                      <a:pt x="54905" y="2491159"/>
                      <a:pt x="0" y="2233067"/>
                      <a:pt x="0" y="1962150"/>
                    </a:cubicBezTo>
                    <a:cubicBezTo>
                      <a:pt x="0" y="878484"/>
                      <a:pt x="878484" y="0"/>
                      <a:pt x="196215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/>
                  </a:gs>
                  <a:gs pos="57000">
                    <a:schemeClr val="bg1"/>
                  </a:gs>
                  <a:gs pos="0">
                    <a:srgbClr val="DADADA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圆角矩形 68"/>
              <p:cNvSpPr/>
              <p:nvPr/>
            </p:nvSpPr>
            <p:spPr>
              <a:xfrm>
                <a:off x="3710112" y="4705663"/>
                <a:ext cx="1788888" cy="3266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1500">
                    <a:schemeClr val="bg1">
                      <a:lumMod val="85000"/>
                    </a:schemeClr>
                  </a:gs>
                  <a:gs pos="300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0" name="圆角矩形 69"/>
              <p:cNvSpPr/>
              <p:nvPr/>
            </p:nvSpPr>
            <p:spPr>
              <a:xfrm rot="21300000">
                <a:off x="3667322" y="4909817"/>
                <a:ext cx="1831730" cy="7882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" name="圆角矩形 70"/>
              <p:cNvSpPr/>
              <p:nvPr/>
            </p:nvSpPr>
            <p:spPr>
              <a:xfrm rot="21300000">
                <a:off x="3667322" y="5069954"/>
                <a:ext cx="1831730" cy="7882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" name="圆角矩形 71"/>
              <p:cNvSpPr/>
              <p:nvPr/>
            </p:nvSpPr>
            <p:spPr>
              <a:xfrm rot="21300000">
                <a:off x="3667322" y="5236631"/>
                <a:ext cx="1831730" cy="7882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3" name="圆角矩形 72"/>
              <p:cNvSpPr/>
              <p:nvPr/>
            </p:nvSpPr>
            <p:spPr>
              <a:xfrm rot="21300000">
                <a:off x="3667322" y="5405447"/>
                <a:ext cx="1831730" cy="7882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圆角矩形 73"/>
              <p:cNvSpPr/>
              <p:nvPr/>
            </p:nvSpPr>
            <p:spPr>
              <a:xfrm rot="21300000">
                <a:off x="3667322" y="5540786"/>
                <a:ext cx="1831730" cy="8284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5" name="圆角矩形 74"/>
              <p:cNvSpPr/>
              <p:nvPr/>
            </p:nvSpPr>
            <p:spPr>
              <a:xfrm>
                <a:off x="4009766" y="5932936"/>
                <a:ext cx="1178587" cy="35135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6" name="圆角矩形 75"/>
              <p:cNvSpPr/>
              <p:nvPr/>
            </p:nvSpPr>
            <p:spPr>
              <a:xfrm>
                <a:off x="4201537" y="6135967"/>
                <a:ext cx="776005" cy="16226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86" name="文本框 85"/>
          <p:cNvSpPr txBox="1"/>
          <p:nvPr/>
        </p:nvSpPr>
        <p:spPr>
          <a:xfrm>
            <a:off x="2267505" y="4855129"/>
            <a:ext cx="33246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prstClr val="black">
                    <a:lumMod val="50000"/>
                    <a:lumOff val="50000"/>
                  </a:prstClr>
                </a:solidFill>
                <a:effectLst>
                  <a:innerShdw blurRad="38100" dist="50800" dir="13500000">
                    <a:prstClr val="black">
                      <a:alpha val="60000"/>
                    </a:prstClr>
                  </a:innerShdw>
                </a:effectLst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YOUR TITTLE HERE</a:t>
            </a:r>
            <a:endParaRPr lang="zh-CN" altLang="en-US" sz="2800" dirty="0">
              <a:solidFill>
                <a:prstClr val="black">
                  <a:lumMod val="50000"/>
                  <a:lumOff val="50000"/>
                </a:prstClr>
              </a:solidFill>
              <a:effectLst>
                <a:innerShdw blurRad="38100" dist="50800" dir="13500000">
                  <a:prstClr val="black">
                    <a:alpha val="60000"/>
                  </a:prstClr>
                </a:innerShdw>
              </a:effectLst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050" name="Group 8"/>
          <p:cNvGrpSpPr>
            <a:grpSpLocks noChangeAspect="1"/>
          </p:cNvGrpSpPr>
          <p:nvPr/>
        </p:nvGrpSpPr>
        <p:grpSpPr bwMode="auto">
          <a:xfrm>
            <a:off x="6367144" y="1593712"/>
            <a:ext cx="414895" cy="419376"/>
            <a:chOff x="4313" y="1262"/>
            <a:chExt cx="463" cy="468"/>
          </a:xfrm>
          <a:solidFill>
            <a:srgbClr val="FFB850"/>
          </a:solidFill>
        </p:grpSpPr>
        <p:sp>
          <p:nvSpPr>
            <p:cNvPr id="2052" name="Rectangle 9"/>
            <p:cNvSpPr>
              <a:spLocks noChangeArrowheads="1"/>
            </p:cNvSpPr>
            <p:nvPr/>
          </p:nvSpPr>
          <p:spPr bwMode="auto">
            <a:xfrm>
              <a:off x="4603" y="1387"/>
              <a:ext cx="77" cy="3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4" name="Rectangle 10"/>
            <p:cNvSpPr>
              <a:spLocks noChangeArrowheads="1"/>
            </p:cNvSpPr>
            <p:nvPr/>
          </p:nvSpPr>
          <p:spPr bwMode="auto">
            <a:xfrm>
              <a:off x="4699" y="1349"/>
              <a:ext cx="77" cy="3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5" name="Rectangle 11"/>
            <p:cNvSpPr>
              <a:spLocks noChangeArrowheads="1"/>
            </p:cNvSpPr>
            <p:nvPr/>
          </p:nvSpPr>
          <p:spPr bwMode="auto">
            <a:xfrm>
              <a:off x="4515" y="1447"/>
              <a:ext cx="76" cy="28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6" name="Rectangle 12"/>
            <p:cNvSpPr>
              <a:spLocks noChangeArrowheads="1"/>
            </p:cNvSpPr>
            <p:nvPr/>
          </p:nvSpPr>
          <p:spPr bwMode="auto">
            <a:xfrm>
              <a:off x="4423" y="1486"/>
              <a:ext cx="80" cy="24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7" name="Rectangle 13"/>
            <p:cNvSpPr>
              <a:spLocks noChangeArrowheads="1"/>
            </p:cNvSpPr>
            <p:nvPr/>
          </p:nvSpPr>
          <p:spPr bwMode="auto">
            <a:xfrm>
              <a:off x="4335" y="1565"/>
              <a:ext cx="76" cy="1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8" name="Freeform 14"/>
            <p:cNvSpPr>
              <a:spLocks/>
            </p:cNvSpPr>
            <p:nvPr/>
          </p:nvSpPr>
          <p:spPr bwMode="auto">
            <a:xfrm>
              <a:off x="4313" y="1277"/>
              <a:ext cx="298" cy="247"/>
            </a:xfrm>
            <a:custGeom>
              <a:avLst/>
              <a:gdLst>
                <a:gd name="T0" fmla="*/ 0 w 298"/>
                <a:gd name="T1" fmla="*/ 240 h 247"/>
                <a:gd name="T2" fmla="*/ 290 w 298"/>
                <a:gd name="T3" fmla="*/ 0 h 247"/>
                <a:gd name="T4" fmla="*/ 298 w 298"/>
                <a:gd name="T5" fmla="*/ 7 h 247"/>
                <a:gd name="T6" fmla="*/ 7 w 298"/>
                <a:gd name="T7" fmla="*/ 247 h 247"/>
                <a:gd name="T8" fmla="*/ 0 w 298"/>
                <a:gd name="T9" fmla="*/ 240 h 247"/>
                <a:gd name="T10" fmla="*/ 0 w 298"/>
                <a:gd name="T11" fmla="*/ 24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8" h="247">
                  <a:moveTo>
                    <a:pt x="0" y="240"/>
                  </a:moveTo>
                  <a:lnTo>
                    <a:pt x="290" y="0"/>
                  </a:lnTo>
                  <a:lnTo>
                    <a:pt x="298" y="7"/>
                  </a:lnTo>
                  <a:lnTo>
                    <a:pt x="7" y="247"/>
                  </a:lnTo>
                  <a:lnTo>
                    <a:pt x="0" y="240"/>
                  </a:lnTo>
                  <a:lnTo>
                    <a:pt x="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9" name="Freeform 15"/>
            <p:cNvSpPr>
              <a:spLocks/>
            </p:cNvSpPr>
            <p:nvPr/>
          </p:nvSpPr>
          <p:spPr bwMode="auto">
            <a:xfrm>
              <a:off x="4567" y="1262"/>
              <a:ext cx="65" cy="58"/>
            </a:xfrm>
            <a:custGeom>
              <a:avLst/>
              <a:gdLst>
                <a:gd name="T0" fmla="*/ 0 w 65"/>
                <a:gd name="T1" fmla="*/ 3 h 58"/>
                <a:gd name="T2" fmla="*/ 65 w 65"/>
                <a:gd name="T3" fmla="*/ 0 h 58"/>
                <a:gd name="T4" fmla="*/ 36 w 65"/>
                <a:gd name="T5" fmla="*/ 58 h 58"/>
                <a:gd name="T6" fmla="*/ 0 w 65"/>
                <a:gd name="T7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58">
                  <a:moveTo>
                    <a:pt x="0" y="3"/>
                  </a:moveTo>
                  <a:lnTo>
                    <a:pt x="65" y="0"/>
                  </a:lnTo>
                  <a:lnTo>
                    <a:pt x="36" y="58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063" name="Freeform 19"/>
          <p:cNvSpPr>
            <a:spLocks/>
          </p:cNvSpPr>
          <p:nvPr/>
        </p:nvSpPr>
        <p:spPr bwMode="auto">
          <a:xfrm>
            <a:off x="6435045" y="2412919"/>
            <a:ext cx="279095" cy="546262"/>
          </a:xfrm>
          <a:custGeom>
            <a:avLst/>
            <a:gdLst>
              <a:gd name="T0" fmla="*/ 38 w 96"/>
              <a:gd name="T1" fmla="*/ 191 h 191"/>
              <a:gd name="T2" fmla="*/ 38 w 96"/>
              <a:gd name="T3" fmla="*/ 168 h 191"/>
              <a:gd name="T4" fmla="*/ 0 w 96"/>
              <a:gd name="T5" fmla="*/ 158 h 191"/>
              <a:gd name="T6" fmla="*/ 6 w 96"/>
              <a:gd name="T7" fmla="*/ 136 h 191"/>
              <a:gd name="T8" fmla="*/ 43 w 96"/>
              <a:gd name="T9" fmla="*/ 146 h 191"/>
              <a:gd name="T10" fmla="*/ 67 w 96"/>
              <a:gd name="T11" fmla="*/ 128 h 191"/>
              <a:gd name="T12" fmla="*/ 42 w 96"/>
              <a:gd name="T13" fmla="*/ 104 h 191"/>
              <a:gd name="T14" fmla="*/ 2 w 96"/>
              <a:gd name="T15" fmla="*/ 63 h 191"/>
              <a:gd name="T16" fmla="*/ 39 w 96"/>
              <a:gd name="T17" fmla="*/ 23 h 191"/>
              <a:gd name="T18" fmla="*/ 39 w 96"/>
              <a:gd name="T19" fmla="*/ 0 h 191"/>
              <a:gd name="T20" fmla="*/ 58 w 96"/>
              <a:gd name="T21" fmla="*/ 0 h 191"/>
              <a:gd name="T22" fmla="*/ 58 w 96"/>
              <a:gd name="T23" fmla="*/ 22 h 191"/>
              <a:gd name="T24" fmla="*/ 90 w 96"/>
              <a:gd name="T25" fmla="*/ 30 h 191"/>
              <a:gd name="T26" fmla="*/ 84 w 96"/>
              <a:gd name="T27" fmla="*/ 51 h 191"/>
              <a:gd name="T28" fmla="*/ 52 w 96"/>
              <a:gd name="T29" fmla="*/ 43 h 191"/>
              <a:gd name="T30" fmla="*/ 30 w 96"/>
              <a:gd name="T31" fmla="*/ 59 h 191"/>
              <a:gd name="T32" fmla="*/ 59 w 96"/>
              <a:gd name="T33" fmla="*/ 82 h 191"/>
              <a:gd name="T34" fmla="*/ 96 w 96"/>
              <a:gd name="T35" fmla="*/ 125 h 191"/>
              <a:gd name="T36" fmla="*/ 57 w 96"/>
              <a:gd name="T37" fmla="*/ 167 h 191"/>
              <a:gd name="T38" fmla="*/ 57 w 96"/>
              <a:gd name="T39" fmla="*/ 191 h 191"/>
              <a:gd name="T40" fmla="*/ 38 w 96"/>
              <a:gd name="T41" fmla="*/ 19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6" h="191">
                <a:moveTo>
                  <a:pt x="38" y="191"/>
                </a:moveTo>
                <a:cubicBezTo>
                  <a:pt x="38" y="168"/>
                  <a:pt x="38" y="168"/>
                  <a:pt x="38" y="168"/>
                </a:cubicBezTo>
                <a:cubicBezTo>
                  <a:pt x="23" y="168"/>
                  <a:pt x="9" y="163"/>
                  <a:pt x="0" y="158"/>
                </a:cubicBezTo>
                <a:cubicBezTo>
                  <a:pt x="6" y="136"/>
                  <a:pt x="6" y="136"/>
                  <a:pt x="6" y="136"/>
                </a:cubicBezTo>
                <a:cubicBezTo>
                  <a:pt x="16" y="141"/>
                  <a:pt x="29" y="146"/>
                  <a:pt x="43" y="146"/>
                </a:cubicBezTo>
                <a:cubicBezTo>
                  <a:pt x="57" y="146"/>
                  <a:pt x="67" y="139"/>
                  <a:pt x="67" y="128"/>
                </a:cubicBezTo>
                <a:cubicBezTo>
                  <a:pt x="67" y="117"/>
                  <a:pt x="59" y="111"/>
                  <a:pt x="42" y="104"/>
                </a:cubicBezTo>
                <a:cubicBezTo>
                  <a:pt x="18" y="95"/>
                  <a:pt x="2" y="84"/>
                  <a:pt x="2" y="63"/>
                </a:cubicBezTo>
                <a:cubicBezTo>
                  <a:pt x="2" y="43"/>
                  <a:pt x="16" y="27"/>
                  <a:pt x="39" y="23"/>
                </a:cubicBezTo>
                <a:cubicBezTo>
                  <a:pt x="39" y="0"/>
                  <a:pt x="39" y="0"/>
                  <a:pt x="39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58" y="22"/>
                  <a:pt x="58" y="22"/>
                  <a:pt x="58" y="22"/>
                </a:cubicBezTo>
                <a:cubicBezTo>
                  <a:pt x="73" y="22"/>
                  <a:pt x="83" y="26"/>
                  <a:pt x="90" y="30"/>
                </a:cubicBezTo>
                <a:cubicBezTo>
                  <a:pt x="84" y="51"/>
                  <a:pt x="84" y="51"/>
                  <a:pt x="84" y="51"/>
                </a:cubicBezTo>
                <a:cubicBezTo>
                  <a:pt x="79" y="49"/>
                  <a:pt x="68" y="43"/>
                  <a:pt x="52" y="43"/>
                </a:cubicBezTo>
                <a:cubicBezTo>
                  <a:pt x="36" y="43"/>
                  <a:pt x="30" y="52"/>
                  <a:pt x="30" y="59"/>
                </a:cubicBezTo>
                <a:cubicBezTo>
                  <a:pt x="30" y="69"/>
                  <a:pt x="39" y="74"/>
                  <a:pt x="59" y="82"/>
                </a:cubicBezTo>
                <a:cubicBezTo>
                  <a:pt x="85" y="92"/>
                  <a:pt x="96" y="105"/>
                  <a:pt x="96" y="125"/>
                </a:cubicBezTo>
                <a:cubicBezTo>
                  <a:pt x="96" y="145"/>
                  <a:pt x="83" y="162"/>
                  <a:pt x="57" y="167"/>
                </a:cubicBezTo>
                <a:cubicBezTo>
                  <a:pt x="57" y="191"/>
                  <a:pt x="57" y="191"/>
                  <a:pt x="57" y="191"/>
                </a:cubicBezTo>
                <a:lnTo>
                  <a:pt x="38" y="191"/>
                </a:lnTo>
                <a:close/>
              </a:path>
            </a:pathLst>
          </a:custGeom>
          <a:solidFill>
            <a:srgbClr val="01ACB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065" name="Group 22"/>
          <p:cNvGrpSpPr>
            <a:grpSpLocks noChangeAspect="1"/>
          </p:cNvGrpSpPr>
          <p:nvPr/>
        </p:nvGrpSpPr>
        <p:grpSpPr bwMode="auto">
          <a:xfrm>
            <a:off x="6374761" y="4251519"/>
            <a:ext cx="399662" cy="399662"/>
            <a:chOff x="3617" y="1935"/>
            <a:chExt cx="446" cy="446"/>
          </a:xfrm>
          <a:solidFill>
            <a:srgbClr val="00AF92"/>
          </a:solidFill>
        </p:grpSpPr>
        <p:sp>
          <p:nvSpPr>
            <p:cNvPr id="2067" name="Freeform 23"/>
            <p:cNvSpPr>
              <a:spLocks noEditPoints="1"/>
            </p:cNvSpPr>
            <p:nvPr/>
          </p:nvSpPr>
          <p:spPr bwMode="auto">
            <a:xfrm>
              <a:off x="3617" y="1935"/>
              <a:ext cx="446" cy="446"/>
            </a:xfrm>
            <a:custGeom>
              <a:avLst/>
              <a:gdLst>
                <a:gd name="T0" fmla="*/ 93 w 186"/>
                <a:gd name="T1" fmla="*/ 0 h 186"/>
                <a:gd name="T2" fmla="*/ 0 w 186"/>
                <a:gd name="T3" fmla="*/ 93 h 186"/>
                <a:gd name="T4" fmla="*/ 93 w 186"/>
                <a:gd name="T5" fmla="*/ 186 h 186"/>
                <a:gd name="T6" fmla="*/ 186 w 186"/>
                <a:gd name="T7" fmla="*/ 93 h 186"/>
                <a:gd name="T8" fmla="*/ 93 w 186"/>
                <a:gd name="T9" fmla="*/ 0 h 186"/>
                <a:gd name="T10" fmla="*/ 93 w 186"/>
                <a:gd name="T11" fmla="*/ 169 h 186"/>
                <a:gd name="T12" fmla="*/ 18 w 186"/>
                <a:gd name="T13" fmla="*/ 93 h 186"/>
                <a:gd name="T14" fmla="*/ 93 w 186"/>
                <a:gd name="T15" fmla="*/ 18 h 186"/>
                <a:gd name="T16" fmla="*/ 169 w 186"/>
                <a:gd name="T17" fmla="*/ 93 h 186"/>
                <a:gd name="T18" fmla="*/ 93 w 186"/>
                <a:gd name="T19" fmla="*/ 16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6" h="186">
                  <a:moveTo>
                    <a:pt x="93" y="0"/>
                  </a:moveTo>
                  <a:cubicBezTo>
                    <a:pt x="42" y="0"/>
                    <a:pt x="0" y="42"/>
                    <a:pt x="0" y="93"/>
                  </a:cubicBezTo>
                  <a:cubicBezTo>
                    <a:pt x="0" y="145"/>
                    <a:pt x="42" y="186"/>
                    <a:pt x="93" y="186"/>
                  </a:cubicBezTo>
                  <a:cubicBezTo>
                    <a:pt x="144" y="186"/>
                    <a:pt x="186" y="145"/>
                    <a:pt x="186" y="93"/>
                  </a:cubicBezTo>
                  <a:cubicBezTo>
                    <a:pt x="186" y="42"/>
                    <a:pt x="144" y="0"/>
                    <a:pt x="93" y="0"/>
                  </a:cubicBezTo>
                  <a:close/>
                  <a:moveTo>
                    <a:pt x="93" y="169"/>
                  </a:moveTo>
                  <a:cubicBezTo>
                    <a:pt x="52" y="169"/>
                    <a:pt x="18" y="135"/>
                    <a:pt x="18" y="93"/>
                  </a:cubicBezTo>
                  <a:cubicBezTo>
                    <a:pt x="18" y="52"/>
                    <a:pt x="52" y="18"/>
                    <a:pt x="93" y="18"/>
                  </a:cubicBezTo>
                  <a:cubicBezTo>
                    <a:pt x="135" y="18"/>
                    <a:pt x="169" y="52"/>
                    <a:pt x="169" y="93"/>
                  </a:cubicBezTo>
                  <a:cubicBezTo>
                    <a:pt x="169" y="135"/>
                    <a:pt x="135" y="169"/>
                    <a:pt x="93" y="1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8" name="Freeform 24"/>
            <p:cNvSpPr>
              <a:spLocks/>
            </p:cNvSpPr>
            <p:nvPr/>
          </p:nvSpPr>
          <p:spPr bwMode="auto">
            <a:xfrm>
              <a:off x="3823" y="1990"/>
              <a:ext cx="175" cy="184"/>
            </a:xfrm>
            <a:custGeom>
              <a:avLst/>
              <a:gdLst>
                <a:gd name="T0" fmla="*/ 34 w 175"/>
                <a:gd name="T1" fmla="*/ 151 h 184"/>
                <a:gd name="T2" fmla="*/ 34 w 175"/>
                <a:gd name="T3" fmla="*/ 0 h 184"/>
                <a:gd name="T4" fmla="*/ 0 w 175"/>
                <a:gd name="T5" fmla="*/ 0 h 184"/>
                <a:gd name="T6" fmla="*/ 0 w 175"/>
                <a:gd name="T7" fmla="*/ 184 h 184"/>
                <a:gd name="T8" fmla="*/ 22 w 175"/>
                <a:gd name="T9" fmla="*/ 184 h 184"/>
                <a:gd name="T10" fmla="*/ 34 w 175"/>
                <a:gd name="T11" fmla="*/ 184 h 184"/>
                <a:gd name="T12" fmla="*/ 175 w 175"/>
                <a:gd name="T13" fmla="*/ 184 h 184"/>
                <a:gd name="T14" fmla="*/ 175 w 175"/>
                <a:gd name="T15" fmla="*/ 151 h 184"/>
                <a:gd name="T16" fmla="*/ 34 w 175"/>
                <a:gd name="T17" fmla="*/ 151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84">
                  <a:moveTo>
                    <a:pt x="34" y="151"/>
                  </a:moveTo>
                  <a:lnTo>
                    <a:pt x="34" y="0"/>
                  </a:lnTo>
                  <a:lnTo>
                    <a:pt x="0" y="0"/>
                  </a:lnTo>
                  <a:lnTo>
                    <a:pt x="0" y="184"/>
                  </a:lnTo>
                  <a:lnTo>
                    <a:pt x="22" y="184"/>
                  </a:lnTo>
                  <a:lnTo>
                    <a:pt x="34" y="184"/>
                  </a:lnTo>
                  <a:lnTo>
                    <a:pt x="175" y="184"/>
                  </a:lnTo>
                  <a:lnTo>
                    <a:pt x="175" y="151"/>
                  </a:lnTo>
                  <a:lnTo>
                    <a:pt x="34" y="1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072" name="Freeform 28"/>
          <p:cNvSpPr>
            <a:spLocks noEditPoints="1"/>
          </p:cNvSpPr>
          <p:nvPr/>
        </p:nvSpPr>
        <p:spPr bwMode="auto">
          <a:xfrm>
            <a:off x="6288937" y="3337314"/>
            <a:ext cx="571310" cy="462772"/>
          </a:xfrm>
          <a:custGeom>
            <a:avLst/>
            <a:gdLst>
              <a:gd name="T0" fmla="*/ 114 w 200"/>
              <a:gd name="T1" fmla="*/ 17 h 161"/>
              <a:gd name="T2" fmla="*/ 18 w 200"/>
              <a:gd name="T3" fmla="*/ 50 h 161"/>
              <a:gd name="T4" fmla="*/ 51 w 200"/>
              <a:gd name="T5" fmla="*/ 146 h 161"/>
              <a:gd name="T6" fmla="*/ 138 w 200"/>
              <a:gd name="T7" fmla="*/ 127 h 161"/>
              <a:gd name="T8" fmla="*/ 186 w 200"/>
              <a:gd name="T9" fmla="*/ 150 h 161"/>
              <a:gd name="T10" fmla="*/ 200 w 200"/>
              <a:gd name="T11" fmla="*/ 122 h 161"/>
              <a:gd name="T12" fmla="*/ 152 w 200"/>
              <a:gd name="T13" fmla="*/ 98 h 161"/>
              <a:gd name="T14" fmla="*/ 114 w 200"/>
              <a:gd name="T15" fmla="*/ 17 h 161"/>
              <a:gd name="T16" fmla="*/ 127 w 200"/>
              <a:gd name="T17" fmla="*/ 103 h 161"/>
              <a:gd name="T18" fmla="*/ 61 w 200"/>
              <a:gd name="T19" fmla="*/ 126 h 161"/>
              <a:gd name="T20" fmla="*/ 38 w 200"/>
              <a:gd name="T21" fmla="*/ 60 h 161"/>
              <a:gd name="T22" fmla="*/ 104 w 200"/>
              <a:gd name="T23" fmla="*/ 37 h 161"/>
              <a:gd name="T24" fmla="*/ 127 w 200"/>
              <a:gd name="T25" fmla="*/ 10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0" h="161">
                <a:moveTo>
                  <a:pt x="114" y="17"/>
                </a:moveTo>
                <a:cubicBezTo>
                  <a:pt x="78" y="0"/>
                  <a:pt x="35" y="15"/>
                  <a:pt x="18" y="50"/>
                </a:cubicBezTo>
                <a:cubicBezTo>
                  <a:pt x="0" y="86"/>
                  <a:pt x="15" y="129"/>
                  <a:pt x="51" y="146"/>
                </a:cubicBezTo>
                <a:cubicBezTo>
                  <a:pt x="81" y="161"/>
                  <a:pt x="118" y="152"/>
                  <a:pt x="138" y="127"/>
                </a:cubicBezTo>
                <a:cubicBezTo>
                  <a:pt x="186" y="150"/>
                  <a:pt x="186" y="150"/>
                  <a:pt x="186" y="150"/>
                </a:cubicBezTo>
                <a:cubicBezTo>
                  <a:pt x="200" y="122"/>
                  <a:pt x="200" y="122"/>
                  <a:pt x="200" y="122"/>
                </a:cubicBezTo>
                <a:cubicBezTo>
                  <a:pt x="152" y="98"/>
                  <a:pt x="152" y="98"/>
                  <a:pt x="152" y="98"/>
                </a:cubicBezTo>
                <a:cubicBezTo>
                  <a:pt x="160" y="66"/>
                  <a:pt x="145" y="32"/>
                  <a:pt x="114" y="17"/>
                </a:cubicBezTo>
                <a:close/>
                <a:moveTo>
                  <a:pt x="127" y="103"/>
                </a:moveTo>
                <a:cubicBezTo>
                  <a:pt x="115" y="128"/>
                  <a:pt x="85" y="138"/>
                  <a:pt x="61" y="126"/>
                </a:cubicBezTo>
                <a:cubicBezTo>
                  <a:pt x="36" y="114"/>
                  <a:pt x="26" y="84"/>
                  <a:pt x="38" y="60"/>
                </a:cubicBezTo>
                <a:cubicBezTo>
                  <a:pt x="50" y="35"/>
                  <a:pt x="80" y="25"/>
                  <a:pt x="104" y="37"/>
                </a:cubicBezTo>
                <a:cubicBezTo>
                  <a:pt x="129" y="49"/>
                  <a:pt x="139" y="79"/>
                  <a:pt x="127" y="103"/>
                </a:cubicBezTo>
                <a:close/>
              </a:path>
            </a:pathLst>
          </a:custGeom>
          <a:solidFill>
            <a:srgbClr val="E8707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074" name="Group 31"/>
          <p:cNvGrpSpPr>
            <a:grpSpLocks noChangeAspect="1"/>
          </p:cNvGrpSpPr>
          <p:nvPr/>
        </p:nvGrpSpPr>
        <p:grpSpPr bwMode="auto">
          <a:xfrm>
            <a:off x="6411949" y="5124760"/>
            <a:ext cx="325285" cy="418479"/>
            <a:chOff x="5177" y="1058"/>
            <a:chExt cx="363" cy="467"/>
          </a:xfrm>
          <a:solidFill>
            <a:srgbClr val="663A77"/>
          </a:solidFill>
        </p:grpSpPr>
        <p:sp>
          <p:nvSpPr>
            <p:cNvPr id="2076" name="Freeform 32"/>
            <p:cNvSpPr>
              <a:spLocks/>
            </p:cNvSpPr>
            <p:nvPr/>
          </p:nvSpPr>
          <p:spPr bwMode="auto">
            <a:xfrm>
              <a:off x="5305" y="1288"/>
              <a:ext cx="98" cy="237"/>
            </a:xfrm>
            <a:custGeom>
              <a:avLst/>
              <a:gdLst>
                <a:gd name="T0" fmla="*/ 48 w 98"/>
                <a:gd name="T1" fmla="*/ 237 h 237"/>
                <a:gd name="T2" fmla="*/ 45 w 98"/>
                <a:gd name="T3" fmla="*/ 230 h 237"/>
                <a:gd name="T4" fmla="*/ 21 w 98"/>
                <a:gd name="T5" fmla="*/ 184 h 237"/>
                <a:gd name="T6" fmla="*/ 0 w 98"/>
                <a:gd name="T7" fmla="*/ 139 h 237"/>
                <a:gd name="T8" fmla="*/ 0 w 98"/>
                <a:gd name="T9" fmla="*/ 137 h 237"/>
                <a:gd name="T10" fmla="*/ 0 w 98"/>
                <a:gd name="T11" fmla="*/ 134 h 237"/>
                <a:gd name="T12" fmla="*/ 45 w 98"/>
                <a:gd name="T13" fmla="*/ 12 h 237"/>
                <a:gd name="T14" fmla="*/ 48 w 98"/>
                <a:gd name="T15" fmla="*/ 0 h 237"/>
                <a:gd name="T16" fmla="*/ 52 w 98"/>
                <a:gd name="T17" fmla="*/ 12 h 237"/>
                <a:gd name="T18" fmla="*/ 96 w 98"/>
                <a:gd name="T19" fmla="*/ 134 h 237"/>
                <a:gd name="T20" fmla="*/ 98 w 98"/>
                <a:gd name="T21" fmla="*/ 137 h 237"/>
                <a:gd name="T22" fmla="*/ 96 w 98"/>
                <a:gd name="T23" fmla="*/ 139 h 237"/>
                <a:gd name="T24" fmla="*/ 74 w 98"/>
                <a:gd name="T25" fmla="*/ 184 h 237"/>
                <a:gd name="T26" fmla="*/ 52 w 98"/>
                <a:gd name="T27" fmla="*/ 230 h 237"/>
                <a:gd name="T28" fmla="*/ 48 w 98"/>
                <a:gd name="T29" fmla="*/ 237 h 237"/>
                <a:gd name="T30" fmla="*/ 48 w 98"/>
                <a:gd name="T31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" h="237">
                  <a:moveTo>
                    <a:pt x="48" y="237"/>
                  </a:moveTo>
                  <a:lnTo>
                    <a:pt x="45" y="230"/>
                  </a:lnTo>
                  <a:lnTo>
                    <a:pt x="21" y="184"/>
                  </a:lnTo>
                  <a:lnTo>
                    <a:pt x="0" y="139"/>
                  </a:lnTo>
                  <a:lnTo>
                    <a:pt x="0" y="137"/>
                  </a:lnTo>
                  <a:lnTo>
                    <a:pt x="0" y="134"/>
                  </a:lnTo>
                  <a:lnTo>
                    <a:pt x="45" y="12"/>
                  </a:lnTo>
                  <a:lnTo>
                    <a:pt x="48" y="0"/>
                  </a:lnTo>
                  <a:lnTo>
                    <a:pt x="52" y="12"/>
                  </a:lnTo>
                  <a:lnTo>
                    <a:pt x="96" y="134"/>
                  </a:lnTo>
                  <a:lnTo>
                    <a:pt x="98" y="137"/>
                  </a:lnTo>
                  <a:lnTo>
                    <a:pt x="96" y="139"/>
                  </a:lnTo>
                  <a:lnTo>
                    <a:pt x="74" y="184"/>
                  </a:lnTo>
                  <a:lnTo>
                    <a:pt x="52" y="230"/>
                  </a:lnTo>
                  <a:lnTo>
                    <a:pt x="48" y="237"/>
                  </a:lnTo>
                  <a:lnTo>
                    <a:pt x="48" y="2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7" name="Oval 33"/>
            <p:cNvSpPr>
              <a:spLocks noChangeArrowheads="1"/>
            </p:cNvSpPr>
            <p:nvPr/>
          </p:nvSpPr>
          <p:spPr bwMode="auto">
            <a:xfrm>
              <a:off x="5247" y="1058"/>
              <a:ext cx="212" cy="2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8" name="Freeform 34"/>
            <p:cNvSpPr>
              <a:spLocks/>
            </p:cNvSpPr>
            <p:nvPr/>
          </p:nvSpPr>
          <p:spPr bwMode="auto">
            <a:xfrm>
              <a:off x="5386" y="1290"/>
              <a:ext cx="154" cy="235"/>
            </a:xfrm>
            <a:custGeom>
              <a:avLst/>
              <a:gdLst>
                <a:gd name="T0" fmla="*/ 50 w 64"/>
                <a:gd name="T1" fmla="*/ 0 h 98"/>
                <a:gd name="T2" fmla="*/ 37 w 64"/>
                <a:gd name="T3" fmla="*/ 0 h 98"/>
                <a:gd name="T4" fmla="*/ 13 w 64"/>
                <a:gd name="T5" fmla="*/ 62 h 98"/>
                <a:gd name="T6" fmla="*/ 0 w 64"/>
                <a:gd name="T7" fmla="*/ 98 h 98"/>
                <a:gd name="T8" fmla="*/ 50 w 64"/>
                <a:gd name="T9" fmla="*/ 98 h 98"/>
                <a:gd name="T10" fmla="*/ 64 w 64"/>
                <a:gd name="T11" fmla="*/ 84 h 98"/>
                <a:gd name="T12" fmla="*/ 64 w 64"/>
                <a:gd name="T13" fmla="*/ 14 h 98"/>
                <a:gd name="T14" fmla="*/ 50 w 64"/>
                <a:gd name="T1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98">
                  <a:moveTo>
                    <a:pt x="5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8" y="98"/>
                    <a:pt x="64" y="92"/>
                    <a:pt x="64" y="8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4" y="6"/>
                    <a:pt x="58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9" name="Freeform 35"/>
            <p:cNvSpPr>
              <a:spLocks/>
            </p:cNvSpPr>
            <p:nvPr/>
          </p:nvSpPr>
          <p:spPr bwMode="auto">
            <a:xfrm>
              <a:off x="5177" y="1290"/>
              <a:ext cx="149" cy="235"/>
            </a:xfrm>
            <a:custGeom>
              <a:avLst/>
              <a:gdLst>
                <a:gd name="T0" fmla="*/ 24 w 62"/>
                <a:gd name="T1" fmla="*/ 0 h 98"/>
                <a:gd name="T2" fmla="*/ 13 w 62"/>
                <a:gd name="T3" fmla="*/ 0 h 98"/>
                <a:gd name="T4" fmla="*/ 0 w 62"/>
                <a:gd name="T5" fmla="*/ 14 h 98"/>
                <a:gd name="T6" fmla="*/ 0 w 62"/>
                <a:gd name="T7" fmla="*/ 84 h 98"/>
                <a:gd name="T8" fmla="*/ 13 w 62"/>
                <a:gd name="T9" fmla="*/ 98 h 98"/>
                <a:gd name="T10" fmla="*/ 62 w 62"/>
                <a:gd name="T11" fmla="*/ 98 h 98"/>
                <a:gd name="T12" fmla="*/ 48 w 62"/>
                <a:gd name="T13" fmla="*/ 62 h 98"/>
                <a:gd name="T14" fmla="*/ 24 w 62"/>
                <a:gd name="T1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98">
                  <a:moveTo>
                    <a:pt x="2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2"/>
                    <a:pt x="6" y="98"/>
                    <a:pt x="13" y="98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48" y="62"/>
                    <a:pt x="48" y="62"/>
                    <a:pt x="48" y="62"/>
                  </a:cubicBez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6869041" y="1500025"/>
            <a:ext cx="2027303" cy="786038"/>
            <a:chOff x="7109327" y="3233174"/>
            <a:chExt cx="2027303" cy="786038"/>
          </a:xfrm>
        </p:grpSpPr>
        <p:sp>
          <p:nvSpPr>
            <p:cNvPr id="118" name="文本框 117"/>
            <p:cNvSpPr txBox="1"/>
            <p:nvPr/>
          </p:nvSpPr>
          <p:spPr>
            <a:xfrm>
              <a:off x="7109327" y="3233174"/>
              <a:ext cx="192312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Arial" panose="020B0604020202020204" pitchFamily="34" charset="0"/>
                </a:rPr>
                <a:t>在此添加标题</a:t>
              </a:r>
            </a:p>
          </p:txBody>
        </p:sp>
        <p:sp>
          <p:nvSpPr>
            <p:cNvPr id="119" name="文本框 118"/>
            <p:cNvSpPr txBox="1"/>
            <p:nvPr/>
          </p:nvSpPr>
          <p:spPr>
            <a:xfrm>
              <a:off x="7115248" y="3465214"/>
              <a:ext cx="202138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……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6869041" y="2373150"/>
            <a:ext cx="2027303" cy="786038"/>
            <a:chOff x="7109327" y="3233174"/>
            <a:chExt cx="2027303" cy="786038"/>
          </a:xfrm>
        </p:grpSpPr>
        <p:sp>
          <p:nvSpPr>
            <p:cNvPr id="121" name="文本框 120"/>
            <p:cNvSpPr txBox="1"/>
            <p:nvPr/>
          </p:nvSpPr>
          <p:spPr>
            <a:xfrm>
              <a:off x="7109327" y="3233174"/>
              <a:ext cx="192312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Arial" panose="020B0604020202020204" pitchFamily="34" charset="0"/>
                </a:rPr>
                <a:t>在此添加标题</a:t>
              </a:r>
            </a:p>
          </p:txBody>
        </p:sp>
        <p:sp>
          <p:nvSpPr>
            <p:cNvPr id="122" name="文本框 121"/>
            <p:cNvSpPr txBox="1"/>
            <p:nvPr/>
          </p:nvSpPr>
          <p:spPr>
            <a:xfrm>
              <a:off x="7115248" y="3465214"/>
              <a:ext cx="202138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……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6869041" y="3246275"/>
            <a:ext cx="2027303" cy="786038"/>
            <a:chOff x="7109327" y="3233174"/>
            <a:chExt cx="2027303" cy="786038"/>
          </a:xfrm>
        </p:grpSpPr>
        <p:sp>
          <p:nvSpPr>
            <p:cNvPr id="124" name="文本框 123"/>
            <p:cNvSpPr txBox="1"/>
            <p:nvPr/>
          </p:nvSpPr>
          <p:spPr>
            <a:xfrm>
              <a:off x="7109327" y="3233174"/>
              <a:ext cx="192312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Arial" panose="020B0604020202020204" pitchFamily="34" charset="0"/>
                </a:rPr>
                <a:t>在此添加标题</a:t>
              </a:r>
            </a:p>
          </p:txBody>
        </p:sp>
        <p:sp>
          <p:nvSpPr>
            <p:cNvPr id="125" name="文本框 124"/>
            <p:cNvSpPr txBox="1"/>
            <p:nvPr/>
          </p:nvSpPr>
          <p:spPr>
            <a:xfrm>
              <a:off x="7115248" y="3465214"/>
              <a:ext cx="202138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……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6869041" y="4119400"/>
            <a:ext cx="2027303" cy="786038"/>
            <a:chOff x="7109327" y="3233174"/>
            <a:chExt cx="2027303" cy="786038"/>
          </a:xfrm>
        </p:grpSpPr>
        <p:sp>
          <p:nvSpPr>
            <p:cNvPr id="127" name="文本框 126"/>
            <p:cNvSpPr txBox="1"/>
            <p:nvPr/>
          </p:nvSpPr>
          <p:spPr>
            <a:xfrm>
              <a:off x="7109327" y="3233174"/>
              <a:ext cx="192312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Arial" panose="020B0604020202020204" pitchFamily="34" charset="0"/>
                </a:rPr>
                <a:t>在此添加标题</a:t>
              </a:r>
            </a:p>
          </p:txBody>
        </p:sp>
        <p:sp>
          <p:nvSpPr>
            <p:cNvPr id="128" name="文本框 127"/>
            <p:cNvSpPr txBox="1"/>
            <p:nvPr/>
          </p:nvSpPr>
          <p:spPr>
            <a:xfrm>
              <a:off x="7115248" y="3465214"/>
              <a:ext cx="202138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……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6869041" y="4992525"/>
            <a:ext cx="2027303" cy="786038"/>
            <a:chOff x="7109327" y="3233174"/>
            <a:chExt cx="2027303" cy="786038"/>
          </a:xfrm>
        </p:grpSpPr>
        <p:sp>
          <p:nvSpPr>
            <p:cNvPr id="130" name="文本框 129"/>
            <p:cNvSpPr txBox="1"/>
            <p:nvPr/>
          </p:nvSpPr>
          <p:spPr>
            <a:xfrm>
              <a:off x="7109327" y="3233174"/>
              <a:ext cx="192312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Arial" panose="020B0604020202020204" pitchFamily="34" charset="0"/>
                </a:rPr>
                <a:t>在此添加标题</a:t>
              </a:r>
            </a:p>
          </p:txBody>
        </p:sp>
        <p:sp>
          <p:nvSpPr>
            <p:cNvPr id="131" name="文本框 130"/>
            <p:cNvSpPr txBox="1"/>
            <p:nvPr/>
          </p:nvSpPr>
          <p:spPr>
            <a:xfrm>
              <a:off x="7115248" y="3465214"/>
              <a:ext cx="202138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……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3564352" y="2191242"/>
            <a:ext cx="690774" cy="690777"/>
            <a:chOff x="1325410" y="1372730"/>
            <a:chExt cx="1251559" cy="1251561"/>
          </a:xfrm>
          <a:solidFill>
            <a:schemeClr val="tx1">
              <a:lumMod val="85000"/>
              <a:lumOff val="15000"/>
              <a:alpha val="1000"/>
            </a:schemeClr>
          </a:solidFill>
          <a:effectLst>
            <a:glow rad="38100">
              <a:schemeClr val="bg1">
                <a:lumMod val="85000"/>
                <a:alpha val="57000"/>
              </a:schemeClr>
            </a:glow>
            <a:reflection endPos="0" dir="5400000" sy="-100000" algn="bl" rotWithShape="0"/>
          </a:effectLst>
        </p:grpSpPr>
        <p:sp>
          <p:nvSpPr>
            <p:cNvPr id="142" name="任意多边形 141"/>
            <p:cNvSpPr/>
            <p:nvPr/>
          </p:nvSpPr>
          <p:spPr>
            <a:xfrm>
              <a:off x="1325410" y="1372730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3" name="任意多边形 142"/>
            <p:cNvSpPr/>
            <p:nvPr/>
          </p:nvSpPr>
          <p:spPr>
            <a:xfrm rot="5400000">
              <a:off x="1951189" y="1372731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4" name="任意多边形 143"/>
            <p:cNvSpPr/>
            <p:nvPr/>
          </p:nvSpPr>
          <p:spPr>
            <a:xfrm rot="10800000">
              <a:off x="1951187" y="1998511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5" name="任意多边形 144"/>
            <p:cNvSpPr/>
            <p:nvPr/>
          </p:nvSpPr>
          <p:spPr>
            <a:xfrm rot="16200000">
              <a:off x="1325411" y="1998511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3544271" y="2158573"/>
            <a:ext cx="690774" cy="690777"/>
            <a:chOff x="1325410" y="1372730"/>
            <a:chExt cx="1251559" cy="1251561"/>
          </a:xfrm>
          <a:effectLst/>
        </p:grpSpPr>
        <p:sp>
          <p:nvSpPr>
            <p:cNvPr id="132" name="任意多边形 131"/>
            <p:cNvSpPr/>
            <p:nvPr/>
          </p:nvSpPr>
          <p:spPr>
            <a:xfrm>
              <a:off x="1325410" y="1372730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3" name="任意多边形 132"/>
            <p:cNvSpPr/>
            <p:nvPr/>
          </p:nvSpPr>
          <p:spPr>
            <a:xfrm rot="5400000">
              <a:off x="1951189" y="1372731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4" name="任意多边形 133"/>
            <p:cNvSpPr/>
            <p:nvPr/>
          </p:nvSpPr>
          <p:spPr>
            <a:xfrm rot="10800000">
              <a:off x="1951187" y="1998511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5" name="任意多边形 134"/>
            <p:cNvSpPr/>
            <p:nvPr/>
          </p:nvSpPr>
          <p:spPr>
            <a:xfrm rot="16200000">
              <a:off x="1325411" y="1998511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5" name="任意多边形 114"/>
          <p:cNvSpPr/>
          <p:nvPr/>
        </p:nvSpPr>
        <p:spPr>
          <a:xfrm>
            <a:off x="3609658" y="2856821"/>
            <a:ext cx="522220" cy="522220"/>
          </a:xfrm>
          <a:custGeom>
            <a:avLst/>
            <a:gdLst>
              <a:gd name="connsiteX0" fmla="*/ 870381 w 1740762"/>
              <a:gd name="connsiteY0" fmla="*/ 422211 h 1740760"/>
              <a:gd name="connsiteX1" fmla="*/ 422212 w 1740762"/>
              <a:gd name="connsiteY1" fmla="*/ 870380 h 1740760"/>
              <a:gd name="connsiteX2" fmla="*/ 870381 w 1740762"/>
              <a:gd name="connsiteY2" fmla="*/ 1318549 h 1740760"/>
              <a:gd name="connsiteX3" fmla="*/ 1318550 w 1740762"/>
              <a:gd name="connsiteY3" fmla="*/ 870380 h 1740760"/>
              <a:gd name="connsiteX4" fmla="*/ 870381 w 1740762"/>
              <a:gd name="connsiteY4" fmla="*/ 422211 h 1740760"/>
              <a:gd name="connsiteX5" fmla="*/ 785261 w 1740762"/>
              <a:gd name="connsiteY5" fmla="*/ 0 h 1740760"/>
              <a:gd name="connsiteX6" fmla="*/ 955501 w 1740762"/>
              <a:gd name="connsiteY6" fmla="*/ 0 h 1740760"/>
              <a:gd name="connsiteX7" fmla="*/ 955501 w 1740762"/>
              <a:gd name="connsiteY7" fmla="*/ 134329 h 1740760"/>
              <a:gd name="connsiteX8" fmla="*/ 1014988 w 1740762"/>
              <a:gd name="connsiteY8" fmla="*/ 143408 h 1740760"/>
              <a:gd name="connsiteX9" fmla="*/ 1073317 w 1740762"/>
              <a:gd name="connsiteY9" fmla="*/ 158020 h 1740760"/>
              <a:gd name="connsiteX10" fmla="*/ 1124821 w 1740762"/>
              <a:gd name="connsiteY10" fmla="*/ 33680 h 1740760"/>
              <a:gd name="connsiteX11" fmla="*/ 1282102 w 1740762"/>
              <a:gd name="connsiteY11" fmla="*/ 98828 h 1740760"/>
              <a:gd name="connsiteX12" fmla="*/ 1229998 w 1740762"/>
              <a:gd name="connsiteY12" fmla="*/ 224619 h 1740760"/>
              <a:gd name="connsiteX13" fmla="*/ 1250218 w 1740762"/>
              <a:gd name="connsiteY13" fmla="*/ 235760 h 1740760"/>
              <a:gd name="connsiteX14" fmla="*/ 1327066 w 1740762"/>
              <a:gd name="connsiteY14" fmla="*/ 289364 h 1740760"/>
              <a:gd name="connsiteX15" fmla="*/ 1329143 w 1740762"/>
              <a:gd name="connsiteY15" fmla="*/ 291241 h 1740760"/>
              <a:gd name="connsiteX16" fmla="*/ 1425645 w 1740762"/>
              <a:gd name="connsiteY16" fmla="*/ 194739 h 1740760"/>
              <a:gd name="connsiteX17" fmla="*/ 1546022 w 1740762"/>
              <a:gd name="connsiteY17" fmla="*/ 315117 h 1740760"/>
              <a:gd name="connsiteX18" fmla="*/ 1448558 w 1740762"/>
              <a:gd name="connsiteY18" fmla="*/ 412582 h 1740760"/>
              <a:gd name="connsiteX19" fmla="*/ 1457388 w 1740762"/>
              <a:gd name="connsiteY19" fmla="*/ 422838 h 1740760"/>
              <a:gd name="connsiteX20" fmla="*/ 1514167 w 1740762"/>
              <a:gd name="connsiteY20" fmla="*/ 511583 h 1740760"/>
              <a:gd name="connsiteX21" fmla="*/ 1641935 w 1740762"/>
              <a:gd name="connsiteY21" fmla="*/ 458659 h 1740760"/>
              <a:gd name="connsiteX22" fmla="*/ 1707082 w 1740762"/>
              <a:gd name="connsiteY22" fmla="*/ 615941 h 1740760"/>
              <a:gd name="connsiteX23" fmla="*/ 1579247 w 1740762"/>
              <a:gd name="connsiteY23" fmla="*/ 668892 h 1740760"/>
              <a:gd name="connsiteX24" fmla="*/ 1584835 w 1740762"/>
              <a:gd name="connsiteY24" fmla="*/ 687711 h 1740760"/>
              <a:gd name="connsiteX25" fmla="*/ 1601709 w 1740762"/>
              <a:gd name="connsiteY25" fmla="*/ 777321 h 1740760"/>
              <a:gd name="connsiteX26" fmla="*/ 1602202 w 1740762"/>
              <a:gd name="connsiteY26" fmla="*/ 785260 h 1740760"/>
              <a:gd name="connsiteX27" fmla="*/ 1740762 w 1740762"/>
              <a:gd name="connsiteY27" fmla="*/ 785260 h 1740760"/>
              <a:gd name="connsiteX28" fmla="*/ 1740762 w 1740762"/>
              <a:gd name="connsiteY28" fmla="*/ 955500 h 1740760"/>
              <a:gd name="connsiteX29" fmla="*/ 1602244 w 1740762"/>
              <a:gd name="connsiteY29" fmla="*/ 955500 h 1740760"/>
              <a:gd name="connsiteX30" fmla="*/ 1592412 w 1740762"/>
              <a:gd name="connsiteY30" fmla="*/ 1019928 h 1740760"/>
              <a:gd name="connsiteX31" fmla="*/ 1579385 w 1740762"/>
              <a:gd name="connsiteY31" fmla="*/ 1071925 h 1740760"/>
              <a:gd name="connsiteX32" fmla="*/ 1707082 w 1740762"/>
              <a:gd name="connsiteY32" fmla="*/ 1124819 h 1740760"/>
              <a:gd name="connsiteX33" fmla="*/ 1641935 w 1740762"/>
              <a:gd name="connsiteY33" fmla="*/ 1282101 h 1740760"/>
              <a:gd name="connsiteX34" fmla="*/ 1514336 w 1740762"/>
              <a:gd name="connsiteY34" fmla="*/ 1229247 h 1740760"/>
              <a:gd name="connsiteX35" fmla="*/ 1500059 w 1740762"/>
              <a:gd name="connsiteY35" fmla="*/ 1255158 h 1740760"/>
              <a:gd name="connsiteX36" fmla="*/ 1448892 w 1740762"/>
              <a:gd name="connsiteY36" fmla="*/ 1328512 h 1740760"/>
              <a:gd name="connsiteX37" fmla="*/ 1546022 w 1740762"/>
              <a:gd name="connsiteY37" fmla="*/ 1425643 h 1740760"/>
              <a:gd name="connsiteX38" fmla="*/ 1425645 w 1740762"/>
              <a:gd name="connsiteY38" fmla="*/ 1546021 h 1740760"/>
              <a:gd name="connsiteX39" fmla="*/ 1328549 w 1740762"/>
              <a:gd name="connsiteY39" fmla="*/ 1448925 h 1740760"/>
              <a:gd name="connsiteX40" fmla="*/ 1312981 w 1740762"/>
              <a:gd name="connsiteY40" fmla="*/ 1462328 h 1740760"/>
              <a:gd name="connsiteX41" fmla="*/ 1229762 w 1740762"/>
              <a:gd name="connsiteY41" fmla="*/ 1515571 h 1740760"/>
              <a:gd name="connsiteX42" fmla="*/ 1282102 w 1740762"/>
              <a:gd name="connsiteY42" fmla="*/ 1641932 h 1740760"/>
              <a:gd name="connsiteX43" fmla="*/ 1124821 w 1740762"/>
              <a:gd name="connsiteY43" fmla="*/ 1707080 h 1740760"/>
              <a:gd name="connsiteX44" fmla="*/ 1073151 w 1740762"/>
              <a:gd name="connsiteY44" fmla="*/ 1582339 h 1740760"/>
              <a:gd name="connsiteX45" fmla="*/ 1048108 w 1740762"/>
              <a:gd name="connsiteY45" fmla="*/ 1589775 h 1740760"/>
              <a:gd name="connsiteX46" fmla="*/ 958498 w 1740762"/>
              <a:gd name="connsiteY46" fmla="*/ 1606649 h 1740760"/>
              <a:gd name="connsiteX47" fmla="*/ 955501 w 1740762"/>
              <a:gd name="connsiteY47" fmla="*/ 1606835 h 1740760"/>
              <a:gd name="connsiteX48" fmla="*/ 955501 w 1740762"/>
              <a:gd name="connsiteY48" fmla="*/ 1740760 h 1740760"/>
              <a:gd name="connsiteX49" fmla="*/ 785261 w 1740762"/>
              <a:gd name="connsiteY49" fmla="*/ 1740760 h 1740760"/>
              <a:gd name="connsiteX50" fmla="*/ 785261 w 1740762"/>
              <a:gd name="connsiteY50" fmla="*/ 1607939 h 1740760"/>
              <a:gd name="connsiteX51" fmla="*/ 715891 w 1740762"/>
              <a:gd name="connsiteY51" fmla="*/ 1597352 h 1740760"/>
              <a:gd name="connsiteX52" fmla="*/ 666516 w 1740762"/>
              <a:gd name="connsiteY52" fmla="*/ 1584982 h 1740760"/>
              <a:gd name="connsiteX53" fmla="*/ 615942 w 1740762"/>
              <a:gd name="connsiteY53" fmla="*/ 1707080 h 1740760"/>
              <a:gd name="connsiteX54" fmla="*/ 458661 w 1740762"/>
              <a:gd name="connsiteY54" fmla="*/ 1641932 h 1740760"/>
              <a:gd name="connsiteX55" fmla="*/ 508928 w 1740762"/>
              <a:gd name="connsiteY55" fmla="*/ 1520575 h 1740760"/>
              <a:gd name="connsiteX56" fmla="*/ 480660 w 1740762"/>
              <a:gd name="connsiteY56" fmla="*/ 1504999 h 1740760"/>
              <a:gd name="connsiteX57" fmla="*/ 407307 w 1740762"/>
              <a:gd name="connsiteY57" fmla="*/ 1453832 h 1740760"/>
              <a:gd name="connsiteX58" fmla="*/ 315118 w 1740762"/>
              <a:gd name="connsiteY58" fmla="*/ 1546021 h 1740760"/>
              <a:gd name="connsiteX59" fmla="*/ 194740 w 1740762"/>
              <a:gd name="connsiteY59" fmla="*/ 1425643 h 1740760"/>
              <a:gd name="connsiteX60" fmla="*/ 286894 w 1740762"/>
              <a:gd name="connsiteY60" fmla="*/ 1333489 h 1740760"/>
              <a:gd name="connsiteX61" fmla="*/ 273491 w 1740762"/>
              <a:gd name="connsiteY61" fmla="*/ 1317922 h 1740760"/>
              <a:gd name="connsiteX62" fmla="*/ 218783 w 1740762"/>
              <a:gd name="connsiteY62" fmla="*/ 1232414 h 1740760"/>
              <a:gd name="connsiteX63" fmla="*/ 98828 w 1740762"/>
              <a:gd name="connsiteY63" fmla="*/ 1282101 h 1740760"/>
              <a:gd name="connsiteX64" fmla="*/ 33680 w 1740762"/>
              <a:gd name="connsiteY64" fmla="*/ 1124819 h 1740760"/>
              <a:gd name="connsiteX65" fmla="*/ 152714 w 1740762"/>
              <a:gd name="connsiteY65" fmla="*/ 1075514 h 1740760"/>
              <a:gd name="connsiteX66" fmla="*/ 146043 w 1740762"/>
              <a:gd name="connsiteY66" fmla="*/ 1053048 h 1740760"/>
              <a:gd name="connsiteX67" fmla="*/ 129170 w 1740762"/>
              <a:gd name="connsiteY67" fmla="*/ 963438 h 1740760"/>
              <a:gd name="connsiteX68" fmla="*/ 128677 w 1740762"/>
              <a:gd name="connsiteY68" fmla="*/ 955500 h 1740760"/>
              <a:gd name="connsiteX69" fmla="*/ 0 w 1740762"/>
              <a:gd name="connsiteY69" fmla="*/ 955500 h 1740760"/>
              <a:gd name="connsiteX70" fmla="*/ 0 w 1740762"/>
              <a:gd name="connsiteY70" fmla="*/ 785260 h 1740760"/>
              <a:gd name="connsiteX71" fmla="*/ 128814 w 1740762"/>
              <a:gd name="connsiteY71" fmla="*/ 785260 h 1740760"/>
              <a:gd name="connsiteX72" fmla="*/ 134981 w 1740762"/>
              <a:gd name="connsiteY72" fmla="*/ 739025 h 1740760"/>
              <a:gd name="connsiteX73" fmla="*/ 147040 w 1740762"/>
              <a:gd name="connsiteY73" fmla="*/ 683819 h 1740760"/>
              <a:gd name="connsiteX74" fmla="*/ 152622 w 1740762"/>
              <a:gd name="connsiteY74" fmla="*/ 665208 h 1740760"/>
              <a:gd name="connsiteX75" fmla="*/ 33680 w 1740762"/>
              <a:gd name="connsiteY75" fmla="*/ 615940 h 1740760"/>
              <a:gd name="connsiteX76" fmla="*/ 98828 w 1740762"/>
              <a:gd name="connsiteY76" fmla="*/ 458659 h 1740760"/>
              <a:gd name="connsiteX77" fmla="*/ 219054 w 1740762"/>
              <a:gd name="connsiteY77" fmla="*/ 508459 h 1740760"/>
              <a:gd name="connsiteX78" fmla="*/ 264199 w 1740762"/>
              <a:gd name="connsiteY78" fmla="*/ 435381 h 1740760"/>
              <a:gd name="connsiteX79" fmla="*/ 286732 w 1740762"/>
              <a:gd name="connsiteY79" fmla="*/ 407109 h 1740760"/>
              <a:gd name="connsiteX80" fmla="*/ 194740 w 1740762"/>
              <a:gd name="connsiteY80" fmla="*/ 315117 h 1740760"/>
              <a:gd name="connsiteX81" fmla="*/ 315118 w 1740762"/>
              <a:gd name="connsiteY81" fmla="*/ 194739 h 1740760"/>
              <a:gd name="connsiteX82" fmla="*/ 407197 w 1740762"/>
              <a:gd name="connsiteY82" fmla="*/ 286817 h 1740760"/>
              <a:gd name="connsiteX83" fmla="*/ 460791 w 1740762"/>
              <a:gd name="connsiteY83" fmla="*/ 248268 h 1740760"/>
              <a:gd name="connsiteX84" fmla="*/ 508858 w 1740762"/>
              <a:gd name="connsiteY84" fmla="*/ 220014 h 1740760"/>
              <a:gd name="connsiteX85" fmla="*/ 458661 w 1740762"/>
              <a:gd name="connsiteY85" fmla="*/ 98828 h 1740760"/>
              <a:gd name="connsiteX86" fmla="*/ 615942 w 1740762"/>
              <a:gd name="connsiteY86" fmla="*/ 33679 h 1740760"/>
              <a:gd name="connsiteX87" fmla="*/ 666597 w 1740762"/>
              <a:gd name="connsiteY87" fmla="*/ 155970 h 1740760"/>
              <a:gd name="connsiteX88" fmla="*/ 715891 w 1740762"/>
              <a:gd name="connsiteY88" fmla="*/ 143408 h 1740760"/>
              <a:gd name="connsiteX89" fmla="*/ 785261 w 1740762"/>
              <a:gd name="connsiteY89" fmla="*/ 132820 h 174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40762" h="1740760">
                <a:moveTo>
                  <a:pt x="870381" y="422211"/>
                </a:moveTo>
                <a:cubicBezTo>
                  <a:pt x="622864" y="422211"/>
                  <a:pt x="422212" y="622863"/>
                  <a:pt x="422212" y="870380"/>
                </a:cubicBezTo>
                <a:cubicBezTo>
                  <a:pt x="422212" y="1117897"/>
                  <a:pt x="622864" y="1318549"/>
                  <a:pt x="870381" y="1318549"/>
                </a:cubicBezTo>
                <a:cubicBezTo>
                  <a:pt x="1117898" y="1318549"/>
                  <a:pt x="1318550" y="1117897"/>
                  <a:pt x="1318550" y="870380"/>
                </a:cubicBezTo>
                <a:cubicBezTo>
                  <a:pt x="1318550" y="622863"/>
                  <a:pt x="1117898" y="422211"/>
                  <a:pt x="870381" y="422211"/>
                </a:cubicBezTo>
                <a:close/>
                <a:moveTo>
                  <a:pt x="785261" y="0"/>
                </a:moveTo>
                <a:lnTo>
                  <a:pt x="955501" y="0"/>
                </a:lnTo>
                <a:lnTo>
                  <a:pt x="955501" y="134329"/>
                </a:lnTo>
                <a:lnTo>
                  <a:pt x="1014988" y="143408"/>
                </a:lnTo>
                <a:lnTo>
                  <a:pt x="1073317" y="158020"/>
                </a:lnTo>
                <a:lnTo>
                  <a:pt x="1124821" y="33680"/>
                </a:lnTo>
                <a:lnTo>
                  <a:pt x="1282102" y="98828"/>
                </a:lnTo>
                <a:lnTo>
                  <a:pt x="1229998" y="224619"/>
                </a:lnTo>
                <a:lnTo>
                  <a:pt x="1250218" y="235760"/>
                </a:lnTo>
                <a:cubicBezTo>
                  <a:pt x="1276992" y="252029"/>
                  <a:pt x="1302655" y="269943"/>
                  <a:pt x="1327066" y="289364"/>
                </a:cubicBezTo>
                <a:lnTo>
                  <a:pt x="1329143" y="291241"/>
                </a:lnTo>
                <a:lnTo>
                  <a:pt x="1425645" y="194739"/>
                </a:lnTo>
                <a:lnTo>
                  <a:pt x="1546022" y="315117"/>
                </a:lnTo>
                <a:lnTo>
                  <a:pt x="1448558" y="412582"/>
                </a:lnTo>
                <a:lnTo>
                  <a:pt x="1457388" y="422838"/>
                </a:lnTo>
                <a:lnTo>
                  <a:pt x="1514167" y="511583"/>
                </a:lnTo>
                <a:lnTo>
                  <a:pt x="1641935" y="458659"/>
                </a:lnTo>
                <a:lnTo>
                  <a:pt x="1707082" y="615941"/>
                </a:lnTo>
                <a:lnTo>
                  <a:pt x="1579247" y="668892"/>
                </a:lnTo>
                <a:lnTo>
                  <a:pt x="1584835" y="687711"/>
                </a:lnTo>
                <a:cubicBezTo>
                  <a:pt x="1592232" y="716929"/>
                  <a:pt x="1597895" y="746838"/>
                  <a:pt x="1601709" y="777321"/>
                </a:cubicBezTo>
                <a:lnTo>
                  <a:pt x="1602202" y="785260"/>
                </a:lnTo>
                <a:lnTo>
                  <a:pt x="1740762" y="785260"/>
                </a:lnTo>
                <a:lnTo>
                  <a:pt x="1740762" y="955500"/>
                </a:lnTo>
                <a:lnTo>
                  <a:pt x="1602244" y="955500"/>
                </a:lnTo>
                <a:lnTo>
                  <a:pt x="1592412" y="1019928"/>
                </a:lnTo>
                <a:lnTo>
                  <a:pt x="1579385" y="1071925"/>
                </a:lnTo>
                <a:lnTo>
                  <a:pt x="1707082" y="1124819"/>
                </a:lnTo>
                <a:lnTo>
                  <a:pt x="1641935" y="1282101"/>
                </a:lnTo>
                <a:lnTo>
                  <a:pt x="1514336" y="1229247"/>
                </a:lnTo>
                <a:lnTo>
                  <a:pt x="1500059" y="1255158"/>
                </a:lnTo>
                <a:lnTo>
                  <a:pt x="1448892" y="1328512"/>
                </a:lnTo>
                <a:lnTo>
                  <a:pt x="1546022" y="1425643"/>
                </a:lnTo>
                <a:lnTo>
                  <a:pt x="1425645" y="1546021"/>
                </a:lnTo>
                <a:lnTo>
                  <a:pt x="1328549" y="1448925"/>
                </a:lnTo>
                <a:lnTo>
                  <a:pt x="1312981" y="1462328"/>
                </a:lnTo>
                <a:lnTo>
                  <a:pt x="1229762" y="1515571"/>
                </a:lnTo>
                <a:lnTo>
                  <a:pt x="1282102" y="1641932"/>
                </a:lnTo>
                <a:lnTo>
                  <a:pt x="1124821" y="1707080"/>
                </a:lnTo>
                <a:lnTo>
                  <a:pt x="1073151" y="1582339"/>
                </a:lnTo>
                <a:lnTo>
                  <a:pt x="1048108" y="1589775"/>
                </a:lnTo>
                <a:cubicBezTo>
                  <a:pt x="1018890" y="1597172"/>
                  <a:pt x="988981" y="1602835"/>
                  <a:pt x="958498" y="1606649"/>
                </a:cubicBezTo>
                <a:lnTo>
                  <a:pt x="955501" y="1606835"/>
                </a:lnTo>
                <a:lnTo>
                  <a:pt x="955501" y="1740760"/>
                </a:lnTo>
                <a:lnTo>
                  <a:pt x="785261" y="1740760"/>
                </a:lnTo>
                <a:lnTo>
                  <a:pt x="785261" y="1607939"/>
                </a:lnTo>
                <a:lnTo>
                  <a:pt x="715891" y="1597352"/>
                </a:lnTo>
                <a:lnTo>
                  <a:pt x="666516" y="1584982"/>
                </a:lnTo>
                <a:lnTo>
                  <a:pt x="615942" y="1707080"/>
                </a:lnTo>
                <a:lnTo>
                  <a:pt x="458661" y="1641932"/>
                </a:lnTo>
                <a:lnTo>
                  <a:pt x="508928" y="1520575"/>
                </a:lnTo>
                <a:lnTo>
                  <a:pt x="480660" y="1504999"/>
                </a:lnTo>
                <a:lnTo>
                  <a:pt x="407307" y="1453832"/>
                </a:lnTo>
                <a:lnTo>
                  <a:pt x="315118" y="1546021"/>
                </a:lnTo>
                <a:lnTo>
                  <a:pt x="194740" y="1425643"/>
                </a:lnTo>
                <a:lnTo>
                  <a:pt x="286894" y="1333489"/>
                </a:lnTo>
                <a:lnTo>
                  <a:pt x="273491" y="1317922"/>
                </a:lnTo>
                <a:lnTo>
                  <a:pt x="218783" y="1232414"/>
                </a:lnTo>
                <a:lnTo>
                  <a:pt x="98828" y="1282101"/>
                </a:lnTo>
                <a:lnTo>
                  <a:pt x="33680" y="1124819"/>
                </a:lnTo>
                <a:lnTo>
                  <a:pt x="152714" y="1075514"/>
                </a:lnTo>
                <a:lnTo>
                  <a:pt x="146043" y="1053048"/>
                </a:lnTo>
                <a:cubicBezTo>
                  <a:pt x="138647" y="1023830"/>
                  <a:pt x="132984" y="993922"/>
                  <a:pt x="129170" y="963438"/>
                </a:cubicBezTo>
                <a:lnTo>
                  <a:pt x="128677" y="955500"/>
                </a:lnTo>
                <a:lnTo>
                  <a:pt x="0" y="955500"/>
                </a:lnTo>
                <a:lnTo>
                  <a:pt x="0" y="785260"/>
                </a:lnTo>
                <a:lnTo>
                  <a:pt x="128814" y="785260"/>
                </a:lnTo>
                <a:lnTo>
                  <a:pt x="134981" y="739025"/>
                </a:lnTo>
                <a:cubicBezTo>
                  <a:pt x="138313" y="720372"/>
                  <a:pt x="142341" y="701961"/>
                  <a:pt x="147040" y="683819"/>
                </a:cubicBezTo>
                <a:lnTo>
                  <a:pt x="152622" y="665208"/>
                </a:lnTo>
                <a:lnTo>
                  <a:pt x="33680" y="615940"/>
                </a:lnTo>
                <a:lnTo>
                  <a:pt x="98828" y="458659"/>
                </a:lnTo>
                <a:lnTo>
                  <a:pt x="219054" y="508459"/>
                </a:lnTo>
                <a:lnTo>
                  <a:pt x="264199" y="435381"/>
                </a:lnTo>
                <a:lnTo>
                  <a:pt x="286732" y="407109"/>
                </a:lnTo>
                <a:lnTo>
                  <a:pt x="194740" y="315117"/>
                </a:lnTo>
                <a:lnTo>
                  <a:pt x="315118" y="194739"/>
                </a:lnTo>
                <a:lnTo>
                  <a:pt x="407197" y="286817"/>
                </a:lnTo>
                <a:lnTo>
                  <a:pt x="460791" y="248268"/>
                </a:lnTo>
                <a:lnTo>
                  <a:pt x="508858" y="220014"/>
                </a:lnTo>
                <a:lnTo>
                  <a:pt x="458661" y="98828"/>
                </a:lnTo>
                <a:lnTo>
                  <a:pt x="615942" y="33679"/>
                </a:lnTo>
                <a:lnTo>
                  <a:pt x="666597" y="155970"/>
                </a:lnTo>
                <a:lnTo>
                  <a:pt x="715891" y="143408"/>
                </a:lnTo>
                <a:lnTo>
                  <a:pt x="785261" y="13282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" name="任意多边形 113"/>
          <p:cNvSpPr/>
          <p:nvPr/>
        </p:nvSpPr>
        <p:spPr>
          <a:xfrm>
            <a:off x="4069424" y="2687547"/>
            <a:ext cx="435299" cy="435298"/>
          </a:xfrm>
          <a:custGeom>
            <a:avLst/>
            <a:gdLst>
              <a:gd name="connsiteX0" fmla="*/ 870381 w 1740762"/>
              <a:gd name="connsiteY0" fmla="*/ 422211 h 1740760"/>
              <a:gd name="connsiteX1" fmla="*/ 422212 w 1740762"/>
              <a:gd name="connsiteY1" fmla="*/ 870380 h 1740760"/>
              <a:gd name="connsiteX2" fmla="*/ 870381 w 1740762"/>
              <a:gd name="connsiteY2" fmla="*/ 1318549 h 1740760"/>
              <a:gd name="connsiteX3" fmla="*/ 1318550 w 1740762"/>
              <a:gd name="connsiteY3" fmla="*/ 870380 h 1740760"/>
              <a:gd name="connsiteX4" fmla="*/ 870381 w 1740762"/>
              <a:gd name="connsiteY4" fmla="*/ 422211 h 1740760"/>
              <a:gd name="connsiteX5" fmla="*/ 785261 w 1740762"/>
              <a:gd name="connsiteY5" fmla="*/ 0 h 1740760"/>
              <a:gd name="connsiteX6" fmla="*/ 955501 w 1740762"/>
              <a:gd name="connsiteY6" fmla="*/ 0 h 1740760"/>
              <a:gd name="connsiteX7" fmla="*/ 955501 w 1740762"/>
              <a:gd name="connsiteY7" fmla="*/ 134329 h 1740760"/>
              <a:gd name="connsiteX8" fmla="*/ 1014988 w 1740762"/>
              <a:gd name="connsiteY8" fmla="*/ 143408 h 1740760"/>
              <a:gd name="connsiteX9" fmla="*/ 1073317 w 1740762"/>
              <a:gd name="connsiteY9" fmla="*/ 158020 h 1740760"/>
              <a:gd name="connsiteX10" fmla="*/ 1124821 w 1740762"/>
              <a:gd name="connsiteY10" fmla="*/ 33680 h 1740760"/>
              <a:gd name="connsiteX11" fmla="*/ 1282102 w 1740762"/>
              <a:gd name="connsiteY11" fmla="*/ 98828 h 1740760"/>
              <a:gd name="connsiteX12" fmla="*/ 1229998 w 1740762"/>
              <a:gd name="connsiteY12" fmla="*/ 224619 h 1740760"/>
              <a:gd name="connsiteX13" fmla="*/ 1250218 w 1740762"/>
              <a:gd name="connsiteY13" fmla="*/ 235760 h 1740760"/>
              <a:gd name="connsiteX14" fmla="*/ 1327066 w 1740762"/>
              <a:gd name="connsiteY14" fmla="*/ 289364 h 1740760"/>
              <a:gd name="connsiteX15" fmla="*/ 1329143 w 1740762"/>
              <a:gd name="connsiteY15" fmla="*/ 291241 h 1740760"/>
              <a:gd name="connsiteX16" fmla="*/ 1425645 w 1740762"/>
              <a:gd name="connsiteY16" fmla="*/ 194739 h 1740760"/>
              <a:gd name="connsiteX17" fmla="*/ 1546022 w 1740762"/>
              <a:gd name="connsiteY17" fmla="*/ 315117 h 1740760"/>
              <a:gd name="connsiteX18" fmla="*/ 1448558 w 1740762"/>
              <a:gd name="connsiteY18" fmla="*/ 412582 h 1740760"/>
              <a:gd name="connsiteX19" fmla="*/ 1457388 w 1740762"/>
              <a:gd name="connsiteY19" fmla="*/ 422838 h 1740760"/>
              <a:gd name="connsiteX20" fmla="*/ 1514167 w 1740762"/>
              <a:gd name="connsiteY20" fmla="*/ 511583 h 1740760"/>
              <a:gd name="connsiteX21" fmla="*/ 1641935 w 1740762"/>
              <a:gd name="connsiteY21" fmla="*/ 458659 h 1740760"/>
              <a:gd name="connsiteX22" fmla="*/ 1707082 w 1740762"/>
              <a:gd name="connsiteY22" fmla="*/ 615941 h 1740760"/>
              <a:gd name="connsiteX23" fmla="*/ 1579247 w 1740762"/>
              <a:gd name="connsiteY23" fmla="*/ 668892 h 1740760"/>
              <a:gd name="connsiteX24" fmla="*/ 1584835 w 1740762"/>
              <a:gd name="connsiteY24" fmla="*/ 687711 h 1740760"/>
              <a:gd name="connsiteX25" fmla="*/ 1601709 w 1740762"/>
              <a:gd name="connsiteY25" fmla="*/ 777321 h 1740760"/>
              <a:gd name="connsiteX26" fmla="*/ 1602202 w 1740762"/>
              <a:gd name="connsiteY26" fmla="*/ 785260 h 1740760"/>
              <a:gd name="connsiteX27" fmla="*/ 1740762 w 1740762"/>
              <a:gd name="connsiteY27" fmla="*/ 785260 h 1740760"/>
              <a:gd name="connsiteX28" fmla="*/ 1740762 w 1740762"/>
              <a:gd name="connsiteY28" fmla="*/ 955500 h 1740760"/>
              <a:gd name="connsiteX29" fmla="*/ 1602244 w 1740762"/>
              <a:gd name="connsiteY29" fmla="*/ 955500 h 1740760"/>
              <a:gd name="connsiteX30" fmla="*/ 1592412 w 1740762"/>
              <a:gd name="connsiteY30" fmla="*/ 1019928 h 1740760"/>
              <a:gd name="connsiteX31" fmla="*/ 1579385 w 1740762"/>
              <a:gd name="connsiteY31" fmla="*/ 1071925 h 1740760"/>
              <a:gd name="connsiteX32" fmla="*/ 1707082 w 1740762"/>
              <a:gd name="connsiteY32" fmla="*/ 1124819 h 1740760"/>
              <a:gd name="connsiteX33" fmla="*/ 1641935 w 1740762"/>
              <a:gd name="connsiteY33" fmla="*/ 1282101 h 1740760"/>
              <a:gd name="connsiteX34" fmla="*/ 1514336 w 1740762"/>
              <a:gd name="connsiteY34" fmla="*/ 1229247 h 1740760"/>
              <a:gd name="connsiteX35" fmla="*/ 1500059 w 1740762"/>
              <a:gd name="connsiteY35" fmla="*/ 1255158 h 1740760"/>
              <a:gd name="connsiteX36" fmla="*/ 1448892 w 1740762"/>
              <a:gd name="connsiteY36" fmla="*/ 1328512 h 1740760"/>
              <a:gd name="connsiteX37" fmla="*/ 1546022 w 1740762"/>
              <a:gd name="connsiteY37" fmla="*/ 1425643 h 1740760"/>
              <a:gd name="connsiteX38" fmla="*/ 1425645 w 1740762"/>
              <a:gd name="connsiteY38" fmla="*/ 1546021 h 1740760"/>
              <a:gd name="connsiteX39" fmla="*/ 1328549 w 1740762"/>
              <a:gd name="connsiteY39" fmla="*/ 1448925 h 1740760"/>
              <a:gd name="connsiteX40" fmla="*/ 1312981 w 1740762"/>
              <a:gd name="connsiteY40" fmla="*/ 1462328 h 1740760"/>
              <a:gd name="connsiteX41" fmla="*/ 1229762 w 1740762"/>
              <a:gd name="connsiteY41" fmla="*/ 1515571 h 1740760"/>
              <a:gd name="connsiteX42" fmla="*/ 1282102 w 1740762"/>
              <a:gd name="connsiteY42" fmla="*/ 1641932 h 1740760"/>
              <a:gd name="connsiteX43" fmla="*/ 1124821 w 1740762"/>
              <a:gd name="connsiteY43" fmla="*/ 1707080 h 1740760"/>
              <a:gd name="connsiteX44" fmla="*/ 1073151 w 1740762"/>
              <a:gd name="connsiteY44" fmla="*/ 1582339 h 1740760"/>
              <a:gd name="connsiteX45" fmla="*/ 1048108 w 1740762"/>
              <a:gd name="connsiteY45" fmla="*/ 1589775 h 1740760"/>
              <a:gd name="connsiteX46" fmla="*/ 958498 w 1740762"/>
              <a:gd name="connsiteY46" fmla="*/ 1606649 h 1740760"/>
              <a:gd name="connsiteX47" fmla="*/ 955501 w 1740762"/>
              <a:gd name="connsiteY47" fmla="*/ 1606835 h 1740760"/>
              <a:gd name="connsiteX48" fmla="*/ 955501 w 1740762"/>
              <a:gd name="connsiteY48" fmla="*/ 1740760 h 1740760"/>
              <a:gd name="connsiteX49" fmla="*/ 785261 w 1740762"/>
              <a:gd name="connsiteY49" fmla="*/ 1740760 h 1740760"/>
              <a:gd name="connsiteX50" fmla="*/ 785261 w 1740762"/>
              <a:gd name="connsiteY50" fmla="*/ 1607939 h 1740760"/>
              <a:gd name="connsiteX51" fmla="*/ 715891 w 1740762"/>
              <a:gd name="connsiteY51" fmla="*/ 1597352 h 1740760"/>
              <a:gd name="connsiteX52" fmla="*/ 666516 w 1740762"/>
              <a:gd name="connsiteY52" fmla="*/ 1584982 h 1740760"/>
              <a:gd name="connsiteX53" fmla="*/ 615942 w 1740762"/>
              <a:gd name="connsiteY53" fmla="*/ 1707080 h 1740760"/>
              <a:gd name="connsiteX54" fmla="*/ 458661 w 1740762"/>
              <a:gd name="connsiteY54" fmla="*/ 1641932 h 1740760"/>
              <a:gd name="connsiteX55" fmla="*/ 508928 w 1740762"/>
              <a:gd name="connsiteY55" fmla="*/ 1520575 h 1740760"/>
              <a:gd name="connsiteX56" fmla="*/ 480660 w 1740762"/>
              <a:gd name="connsiteY56" fmla="*/ 1504999 h 1740760"/>
              <a:gd name="connsiteX57" fmla="*/ 407307 w 1740762"/>
              <a:gd name="connsiteY57" fmla="*/ 1453832 h 1740760"/>
              <a:gd name="connsiteX58" fmla="*/ 315118 w 1740762"/>
              <a:gd name="connsiteY58" fmla="*/ 1546021 h 1740760"/>
              <a:gd name="connsiteX59" fmla="*/ 194740 w 1740762"/>
              <a:gd name="connsiteY59" fmla="*/ 1425643 h 1740760"/>
              <a:gd name="connsiteX60" fmla="*/ 286894 w 1740762"/>
              <a:gd name="connsiteY60" fmla="*/ 1333489 h 1740760"/>
              <a:gd name="connsiteX61" fmla="*/ 273491 w 1740762"/>
              <a:gd name="connsiteY61" fmla="*/ 1317922 h 1740760"/>
              <a:gd name="connsiteX62" fmla="*/ 218783 w 1740762"/>
              <a:gd name="connsiteY62" fmla="*/ 1232414 h 1740760"/>
              <a:gd name="connsiteX63" fmla="*/ 98828 w 1740762"/>
              <a:gd name="connsiteY63" fmla="*/ 1282101 h 1740760"/>
              <a:gd name="connsiteX64" fmla="*/ 33680 w 1740762"/>
              <a:gd name="connsiteY64" fmla="*/ 1124819 h 1740760"/>
              <a:gd name="connsiteX65" fmla="*/ 152714 w 1740762"/>
              <a:gd name="connsiteY65" fmla="*/ 1075514 h 1740760"/>
              <a:gd name="connsiteX66" fmla="*/ 146043 w 1740762"/>
              <a:gd name="connsiteY66" fmla="*/ 1053048 h 1740760"/>
              <a:gd name="connsiteX67" fmla="*/ 129170 w 1740762"/>
              <a:gd name="connsiteY67" fmla="*/ 963438 h 1740760"/>
              <a:gd name="connsiteX68" fmla="*/ 128677 w 1740762"/>
              <a:gd name="connsiteY68" fmla="*/ 955500 h 1740760"/>
              <a:gd name="connsiteX69" fmla="*/ 0 w 1740762"/>
              <a:gd name="connsiteY69" fmla="*/ 955500 h 1740760"/>
              <a:gd name="connsiteX70" fmla="*/ 0 w 1740762"/>
              <a:gd name="connsiteY70" fmla="*/ 785260 h 1740760"/>
              <a:gd name="connsiteX71" fmla="*/ 128814 w 1740762"/>
              <a:gd name="connsiteY71" fmla="*/ 785260 h 1740760"/>
              <a:gd name="connsiteX72" fmla="*/ 134981 w 1740762"/>
              <a:gd name="connsiteY72" fmla="*/ 739025 h 1740760"/>
              <a:gd name="connsiteX73" fmla="*/ 147040 w 1740762"/>
              <a:gd name="connsiteY73" fmla="*/ 683819 h 1740760"/>
              <a:gd name="connsiteX74" fmla="*/ 152622 w 1740762"/>
              <a:gd name="connsiteY74" fmla="*/ 665208 h 1740760"/>
              <a:gd name="connsiteX75" fmla="*/ 33680 w 1740762"/>
              <a:gd name="connsiteY75" fmla="*/ 615940 h 1740760"/>
              <a:gd name="connsiteX76" fmla="*/ 98828 w 1740762"/>
              <a:gd name="connsiteY76" fmla="*/ 458659 h 1740760"/>
              <a:gd name="connsiteX77" fmla="*/ 219054 w 1740762"/>
              <a:gd name="connsiteY77" fmla="*/ 508459 h 1740760"/>
              <a:gd name="connsiteX78" fmla="*/ 264199 w 1740762"/>
              <a:gd name="connsiteY78" fmla="*/ 435381 h 1740760"/>
              <a:gd name="connsiteX79" fmla="*/ 286732 w 1740762"/>
              <a:gd name="connsiteY79" fmla="*/ 407109 h 1740760"/>
              <a:gd name="connsiteX80" fmla="*/ 194740 w 1740762"/>
              <a:gd name="connsiteY80" fmla="*/ 315117 h 1740760"/>
              <a:gd name="connsiteX81" fmla="*/ 315118 w 1740762"/>
              <a:gd name="connsiteY81" fmla="*/ 194739 h 1740760"/>
              <a:gd name="connsiteX82" fmla="*/ 407197 w 1740762"/>
              <a:gd name="connsiteY82" fmla="*/ 286817 h 1740760"/>
              <a:gd name="connsiteX83" fmla="*/ 460791 w 1740762"/>
              <a:gd name="connsiteY83" fmla="*/ 248268 h 1740760"/>
              <a:gd name="connsiteX84" fmla="*/ 508858 w 1740762"/>
              <a:gd name="connsiteY84" fmla="*/ 220014 h 1740760"/>
              <a:gd name="connsiteX85" fmla="*/ 458661 w 1740762"/>
              <a:gd name="connsiteY85" fmla="*/ 98828 h 1740760"/>
              <a:gd name="connsiteX86" fmla="*/ 615942 w 1740762"/>
              <a:gd name="connsiteY86" fmla="*/ 33679 h 1740760"/>
              <a:gd name="connsiteX87" fmla="*/ 666597 w 1740762"/>
              <a:gd name="connsiteY87" fmla="*/ 155970 h 1740760"/>
              <a:gd name="connsiteX88" fmla="*/ 715891 w 1740762"/>
              <a:gd name="connsiteY88" fmla="*/ 143408 h 1740760"/>
              <a:gd name="connsiteX89" fmla="*/ 785261 w 1740762"/>
              <a:gd name="connsiteY89" fmla="*/ 132820 h 174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40762" h="1740760">
                <a:moveTo>
                  <a:pt x="870381" y="422211"/>
                </a:moveTo>
                <a:cubicBezTo>
                  <a:pt x="622864" y="422211"/>
                  <a:pt x="422212" y="622863"/>
                  <a:pt x="422212" y="870380"/>
                </a:cubicBezTo>
                <a:cubicBezTo>
                  <a:pt x="422212" y="1117897"/>
                  <a:pt x="622864" y="1318549"/>
                  <a:pt x="870381" y="1318549"/>
                </a:cubicBezTo>
                <a:cubicBezTo>
                  <a:pt x="1117898" y="1318549"/>
                  <a:pt x="1318550" y="1117897"/>
                  <a:pt x="1318550" y="870380"/>
                </a:cubicBezTo>
                <a:cubicBezTo>
                  <a:pt x="1318550" y="622863"/>
                  <a:pt x="1117898" y="422211"/>
                  <a:pt x="870381" y="422211"/>
                </a:cubicBezTo>
                <a:close/>
                <a:moveTo>
                  <a:pt x="785261" y="0"/>
                </a:moveTo>
                <a:lnTo>
                  <a:pt x="955501" y="0"/>
                </a:lnTo>
                <a:lnTo>
                  <a:pt x="955501" y="134329"/>
                </a:lnTo>
                <a:lnTo>
                  <a:pt x="1014988" y="143408"/>
                </a:lnTo>
                <a:lnTo>
                  <a:pt x="1073317" y="158020"/>
                </a:lnTo>
                <a:lnTo>
                  <a:pt x="1124821" y="33680"/>
                </a:lnTo>
                <a:lnTo>
                  <a:pt x="1282102" y="98828"/>
                </a:lnTo>
                <a:lnTo>
                  <a:pt x="1229998" y="224619"/>
                </a:lnTo>
                <a:lnTo>
                  <a:pt x="1250218" y="235760"/>
                </a:lnTo>
                <a:cubicBezTo>
                  <a:pt x="1276992" y="252029"/>
                  <a:pt x="1302655" y="269943"/>
                  <a:pt x="1327066" y="289364"/>
                </a:cubicBezTo>
                <a:lnTo>
                  <a:pt x="1329143" y="291241"/>
                </a:lnTo>
                <a:lnTo>
                  <a:pt x="1425645" y="194739"/>
                </a:lnTo>
                <a:lnTo>
                  <a:pt x="1546022" y="315117"/>
                </a:lnTo>
                <a:lnTo>
                  <a:pt x="1448558" y="412582"/>
                </a:lnTo>
                <a:lnTo>
                  <a:pt x="1457388" y="422838"/>
                </a:lnTo>
                <a:lnTo>
                  <a:pt x="1514167" y="511583"/>
                </a:lnTo>
                <a:lnTo>
                  <a:pt x="1641935" y="458659"/>
                </a:lnTo>
                <a:lnTo>
                  <a:pt x="1707082" y="615941"/>
                </a:lnTo>
                <a:lnTo>
                  <a:pt x="1579247" y="668892"/>
                </a:lnTo>
                <a:lnTo>
                  <a:pt x="1584835" y="687711"/>
                </a:lnTo>
                <a:cubicBezTo>
                  <a:pt x="1592232" y="716929"/>
                  <a:pt x="1597895" y="746838"/>
                  <a:pt x="1601709" y="777321"/>
                </a:cubicBezTo>
                <a:lnTo>
                  <a:pt x="1602202" y="785260"/>
                </a:lnTo>
                <a:lnTo>
                  <a:pt x="1740762" y="785260"/>
                </a:lnTo>
                <a:lnTo>
                  <a:pt x="1740762" y="955500"/>
                </a:lnTo>
                <a:lnTo>
                  <a:pt x="1602244" y="955500"/>
                </a:lnTo>
                <a:lnTo>
                  <a:pt x="1592412" y="1019928"/>
                </a:lnTo>
                <a:lnTo>
                  <a:pt x="1579385" y="1071925"/>
                </a:lnTo>
                <a:lnTo>
                  <a:pt x="1707082" y="1124819"/>
                </a:lnTo>
                <a:lnTo>
                  <a:pt x="1641935" y="1282101"/>
                </a:lnTo>
                <a:lnTo>
                  <a:pt x="1514336" y="1229247"/>
                </a:lnTo>
                <a:lnTo>
                  <a:pt x="1500059" y="1255158"/>
                </a:lnTo>
                <a:lnTo>
                  <a:pt x="1448892" y="1328512"/>
                </a:lnTo>
                <a:lnTo>
                  <a:pt x="1546022" y="1425643"/>
                </a:lnTo>
                <a:lnTo>
                  <a:pt x="1425645" y="1546021"/>
                </a:lnTo>
                <a:lnTo>
                  <a:pt x="1328549" y="1448925"/>
                </a:lnTo>
                <a:lnTo>
                  <a:pt x="1312981" y="1462328"/>
                </a:lnTo>
                <a:lnTo>
                  <a:pt x="1229762" y="1515571"/>
                </a:lnTo>
                <a:lnTo>
                  <a:pt x="1282102" y="1641932"/>
                </a:lnTo>
                <a:lnTo>
                  <a:pt x="1124821" y="1707080"/>
                </a:lnTo>
                <a:lnTo>
                  <a:pt x="1073151" y="1582339"/>
                </a:lnTo>
                <a:lnTo>
                  <a:pt x="1048108" y="1589775"/>
                </a:lnTo>
                <a:cubicBezTo>
                  <a:pt x="1018890" y="1597172"/>
                  <a:pt x="988981" y="1602835"/>
                  <a:pt x="958498" y="1606649"/>
                </a:cubicBezTo>
                <a:lnTo>
                  <a:pt x="955501" y="1606835"/>
                </a:lnTo>
                <a:lnTo>
                  <a:pt x="955501" y="1740760"/>
                </a:lnTo>
                <a:lnTo>
                  <a:pt x="785261" y="1740760"/>
                </a:lnTo>
                <a:lnTo>
                  <a:pt x="785261" y="1607939"/>
                </a:lnTo>
                <a:lnTo>
                  <a:pt x="715891" y="1597352"/>
                </a:lnTo>
                <a:lnTo>
                  <a:pt x="666516" y="1584982"/>
                </a:lnTo>
                <a:lnTo>
                  <a:pt x="615942" y="1707080"/>
                </a:lnTo>
                <a:lnTo>
                  <a:pt x="458661" y="1641932"/>
                </a:lnTo>
                <a:lnTo>
                  <a:pt x="508928" y="1520575"/>
                </a:lnTo>
                <a:lnTo>
                  <a:pt x="480660" y="1504999"/>
                </a:lnTo>
                <a:lnTo>
                  <a:pt x="407307" y="1453832"/>
                </a:lnTo>
                <a:lnTo>
                  <a:pt x="315118" y="1546021"/>
                </a:lnTo>
                <a:lnTo>
                  <a:pt x="194740" y="1425643"/>
                </a:lnTo>
                <a:lnTo>
                  <a:pt x="286894" y="1333489"/>
                </a:lnTo>
                <a:lnTo>
                  <a:pt x="273491" y="1317922"/>
                </a:lnTo>
                <a:lnTo>
                  <a:pt x="218783" y="1232414"/>
                </a:lnTo>
                <a:lnTo>
                  <a:pt x="98828" y="1282101"/>
                </a:lnTo>
                <a:lnTo>
                  <a:pt x="33680" y="1124819"/>
                </a:lnTo>
                <a:lnTo>
                  <a:pt x="152714" y="1075514"/>
                </a:lnTo>
                <a:lnTo>
                  <a:pt x="146043" y="1053048"/>
                </a:lnTo>
                <a:cubicBezTo>
                  <a:pt x="138647" y="1023830"/>
                  <a:pt x="132984" y="993922"/>
                  <a:pt x="129170" y="963438"/>
                </a:cubicBezTo>
                <a:lnTo>
                  <a:pt x="128677" y="955500"/>
                </a:lnTo>
                <a:lnTo>
                  <a:pt x="0" y="955500"/>
                </a:lnTo>
                <a:lnTo>
                  <a:pt x="0" y="785260"/>
                </a:lnTo>
                <a:lnTo>
                  <a:pt x="128814" y="785260"/>
                </a:lnTo>
                <a:lnTo>
                  <a:pt x="134981" y="739025"/>
                </a:lnTo>
                <a:cubicBezTo>
                  <a:pt x="138313" y="720372"/>
                  <a:pt x="142341" y="701961"/>
                  <a:pt x="147040" y="683819"/>
                </a:cubicBezTo>
                <a:lnTo>
                  <a:pt x="152622" y="665208"/>
                </a:lnTo>
                <a:lnTo>
                  <a:pt x="33680" y="615940"/>
                </a:lnTo>
                <a:lnTo>
                  <a:pt x="98828" y="458659"/>
                </a:lnTo>
                <a:lnTo>
                  <a:pt x="219054" y="508459"/>
                </a:lnTo>
                <a:lnTo>
                  <a:pt x="264199" y="435381"/>
                </a:lnTo>
                <a:lnTo>
                  <a:pt x="286732" y="407109"/>
                </a:lnTo>
                <a:lnTo>
                  <a:pt x="194740" y="315117"/>
                </a:lnTo>
                <a:lnTo>
                  <a:pt x="315118" y="194739"/>
                </a:lnTo>
                <a:lnTo>
                  <a:pt x="407197" y="286817"/>
                </a:lnTo>
                <a:lnTo>
                  <a:pt x="460791" y="248268"/>
                </a:lnTo>
                <a:lnTo>
                  <a:pt x="508858" y="220014"/>
                </a:lnTo>
                <a:lnTo>
                  <a:pt x="458661" y="98828"/>
                </a:lnTo>
                <a:lnTo>
                  <a:pt x="615942" y="33679"/>
                </a:lnTo>
                <a:lnTo>
                  <a:pt x="666597" y="155970"/>
                </a:lnTo>
                <a:lnTo>
                  <a:pt x="715891" y="143408"/>
                </a:lnTo>
                <a:lnTo>
                  <a:pt x="785261" y="132820"/>
                </a:lnTo>
                <a:close/>
              </a:path>
            </a:pathLst>
          </a:cu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50962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Group 909"/>
          <p:cNvGrpSpPr>
            <a:grpSpLocks noChangeAspect="1"/>
          </p:cNvGrpSpPr>
          <p:nvPr/>
        </p:nvGrpSpPr>
        <p:grpSpPr bwMode="auto">
          <a:xfrm>
            <a:off x="2949293" y="1180233"/>
            <a:ext cx="321515" cy="274198"/>
            <a:chOff x="6090" y="1175"/>
            <a:chExt cx="265" cy="226"/>
          </a:xfrm>
          <a:solidFill>
            <a:schemeClr val="bg1">
              <a:lumMod val="65000"/>
            </a:schemeClr>
          </a:solidFill>
          <a:effectLst/>
        </p:grpSpPr>
        <p:sp>
          <p:nvSpPr>
            <p:cNvPr id="121" name="Freeform 910"/>
            <p:cNvSpPr>
              <a:spLocks/>
            </p:cNvSpPr>
            <p:nvPr/>
          </p:nvSpPr>
          <p:spPr bwMode="auto">
            <a:xfrm>
              <a:off x="6129" y="1269"/>
              <a:ext cx="56" cy="96"/>
            </a:xfrm>
            <a:custGeom>
              <a:avLst/>
              <a:gdLst>
                <a:gd name="T0" fmla="*/ 2 w 23"/>
                <a:gd name="T1" fmla="*/ 40 h 40"/>
                <a:gd name="T2" fmla="*/ 21 w 23"/>
                <a:gd name="T3" fmla="*/ 40 h 40"/>
                <a:gd name="T4" fmla="*/ 23 w 23"/>
                <a:gd name="T5" fmla="*/ 38 h 40"/>
                <a:gd name="T6" fmla="*/ 23 w 23"/>
                <a:gd name="T7" fmla="*/ 2 h 40"/>
                <a:gd name="T8" fmla="*/ 21 w 23"/>
                <a:gd name="T9" fmla="*/ 0 h 40"/>
                <a:gd name="T10" fmla="*/ 2 w 23"/>
                <a:gd name="T11" fmla="*/ 0 h 40"/>
                <a:gd name="T12" fmla="*/ 0 w 23"/>
                <a:gd name="T13" fmla="*/ 2 h 40"/>
                <a:gd name="T14" fmla="*/ 0 w 23"/>
                <a:gd name="T15" fmla="*/ 38 h 40"/>
                <a:gd name="T16" fmla="*/ 2 w 23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40">
                  <a:moveTo>
                    <a:pt x="2" y="40"/>
                  </a:moveTo>
                  <a:cubicBezTo>
                    <a:pt x="21" y="40"/>
                    <a:pt x="21" y="40"/>
                    <a:pt x="21" y="40"/>
                  </a:cubicBezTo>
                  <a:cubicBezTo>
                    <a:pt x="22" y="40"/>
                    <a:pt x="23" y="39"/>
                    <a:pt x="23" y="38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1" y="40"/>
                    <a:pt x="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2" name="Freeform 911"/>
            <p:cNvSpPr>
              <a:spLocks/>
            </p:cNvSpPr>
            <p:nvPr/>
          </p:nvSpPr>
          <p:spPr bwMode="auto">
            <a:xfrm>
              <a:off x="6209" y="1235"/>
              <a:ext cx="54" cy="130"/>
            </a:xfrm>
            <a:custGeom>
              <a:avLst/>
              <a:gdLst>
                <a:gd name="T0" fmla="*/ 2 w 22"/>
                <a:gd name="T1" fmla="*/ 54 h 54"/>
                <a:gd name="T2" fmla="*/ 20 w 22"/>
                <a:gd name="T3" fmla="*/ 54 h 54"/>
                <a:gd name="T4" fmla="*/ 22 w 22"/>
                <a:gd name="T5" fmla="*/ 52 h 54"/>
                <a:gd name="T6" fmla="*/ 22 w 22"/>
                <a:gd name="T7" fmla="*/ 2 h 54"/>
                <a:gd name="T8" fmla="*/ 20 w 22"/>
                <a:gd name="T9" fmla="*/ 0 h 54"/>
                <a:gd name="T10" fmla="*/ 2 w 22"/>
                <a:gd name="T11" fmla="*/ 0 h 54"/>
                <a:gd name="T12" fmla="*/ 0 w 22"/>
                <a:gd name="T13" fmla="*/ 2 h 54"/>
                <a:gd name="T14" fmla="*/ 0 w 22"/>
                <a:gd name="T15" fmla="*/ 52 h 54"/>
                <a:gd name="T16" fmla="*/ 2 w 22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4">
                  <a:moveTo>
                    <a:pt x="2" y="54"/>
                  </a:moveTo>
                  <a:cubicBezTo>
                    <a:pt x="20" y="54"/>
                    <a:pt x="20" y="54"/>
                    <a:pt x="20" y="54"/>
                  </a:cubicBezTo>
                  <a:cubicBezTo>
                    <a:pt x="21" y="54"/>
                    <a:pt x="22" y="53"/>
                    <a:pt x="22" y="5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1" y="54"/>
                    <a:pt x="2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3" name="Freeform 912"/>
            <p:cNvSpPr>
              <a:spLocks/>
            </p:cNvSpPr>
            <p:nvPr/>
          </p:nvSpPr>
          <p:spPr bwMode="auto">
            <a:xfrm>
              <a:off x="6287" y="1207"/>
              <a:ext cx="56" cy="158"/>
            </a:xfrm>
            <a:custGeom>
              <a:avLst/>
              <a:gdLst>
                <a:gd name="T0" fmla="*/ 2 w 23"/>
                <a:gd name="T1" fmla="*/ 66 h 66"/>
                <a:gd name="T2" fmla="*/ 21 w 23"/>
                <a:gd name="T3" fmla="*/ 66 h 66"/>
                <a:gd name="T4" fmla="*/ 23 w 23"/>
                <a:gd name="T5" fmla="*/ 64 h 66"/>
                <a:gd name="T6" fmla="*/ 23 w 23"/>
                <a:gd name="T7" fmla="*/ 2 h 66"/>
                <a:gd name="T8" fmla="*/ 21 w 23"/>
                <a:gd name="T9" fmla="*/ 0 h 66"/>
                <a:gd name="T10" fmla="*/ 2 w 23"/>
                <a:gd name="T11" fmla="*/ 0 h 66"/>
                <a:gd name="T12" fmla="*/ 0 w 23"/>
                <a:gd name="T13" fmla="*/ 2 h 66"/>
                <a:gd name="T14" fmla="*/ 0 w 23"/>
                <a:gd name="T15" fmla="*/ 64 h 66"/>
                <a:gd name="T16" fmla="*/ 2 w 2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66">
                  <a:moveTo>
                    <a:pt x="2" y="66"/>
                  </a:moveTo>
                  <a:cubicBezTo>
                    <a:pt x="21" y="66"/>
                    <a:pt x="21" y="66"/>
                    <a:pt x="21" y="66"/>
                  </a:cubicBezTo>
                  <a:cubicBezTo>
                    <a:pt x="22" y="66"/>
                    <a:pt x="23" y="65"/>
                    <a:pt x="23" y="6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5"/>
                    <a:pt x="1" y="66"/>
                    <a:pt x="2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4" name="Freeform 913"/>
            <p:cNvSpPr>
              <a:spLocks/>
            </p:cNvSpPr>
            <p:nvPr/>
          </p:nvSpPr>
          <p:spPr bwMode="auto">
            <a:xfrm>
              <a:off x="6090" y="1175"/>
              <a:ext cx="265" cy="226"/>
            </a:xfrm>
            <a:custGeom>
              <a:avLst/>
              <a:gdLst>
                <a:gd name="T0" fmla="*/ 104 w 109"/>
                <a:gd name="T1" fmla="*/ 85 h 94"/>
                <a:gd name="T2" fmla="*/ 9 w 109"/>
                <a:gd name="T3" fmla="*/ 85 h 94"/>
                <a:gd name="T4" fmla="*/ 9 w 109"/>
                <a:gd name="T5" fmla="*/ 85 h 94"/>
                <a:gd name="T6" fmla="*/ 9 w 109"/>
                <a:gd name="T7" fmla="*/ 4 h 94"/>
                <a:gd name="T8" fmla="*/ 4 w 109"/>
                <a:gd name="T9" fmla="*/ 0 h 94"/>
                <a:gd name="T10" fmla="*/ 0 w 109"/>
                <a:gd name="T11" fmla="*/ 4 h 94"/>
                <a:gd name="T12" fmla="*/ 0 w 109"/>
                <a:gd name="T13" fmla="*/ 85 h 94"/>
                <a:gd name="T14" fmla="*/ 9 w 109"/>
                <a:gd name="T15" fmla="*/ 94 h 94"/>
                <a:gd name="T16" fmla="*/ 104 w 109"/>
                <a:gd name="T17" fmla="*/ 94 h 94"/>
                <a:gd name="T18" fmla="*/ 109 w 109"/>
                <a:gd name="T19" fmla="*/ 90 h 94"/>
                <a:gd name="T20" fmla="*/ 104 w 109"/>
                <a:gd name="T21" fmla="*/ 8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94">
                  <a:moveTo>
                    <a:pt x="104" y="85"/>
                  </a:moveTo>
                  <a:cubicBezTo>
                    <a:pt x="9" y="85"/>
                    <a:pt x="9" y="85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7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0"/>
                    <a:pt x="4" y="94"/>
                    <a:pt x="9" y="94"/>
                  </a:cubicBezTo>
                  <a:cubicBezTo>
                    <a:pt x="104" y="94"/>
                    <a:pt x="104" y="94"/>
                    <a:pt x="104" y="94"/>
                  </a:cubicBezTo>
                  <a:cubicBezTo>
                    <a:pt x="107" y="94"/>
                    <a:pt x="109" y="92"/>
                    <a:pt x="109" y="90"/>
                  </a:cubicBezTo>
                  <a:cubicBezTo>
                    <a:pt x="109" y="87"/>
                    <a:pt x="107" y="85"/>
                    <a:pt x="104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5" name="文本框 94"/>
          <p:cNvSpPr txBox="1"/>
          <p:nvPr/>
        </p:nvSpPr>
        <p:spPr>
          <a:xfrm>
            <a:off x="7700327" y="1771806"/>
            <a:ext cx="17804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AF9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96" name="文本框 95"/>
          <p:cNvSpPr txBox="1"/>
          <p:nvPr/>
        </p:nvSpPr>
        <p:spPr>
          <a:xfrm>
            <a:off x="7718664" y="2081521"/>
            <a:ext cx="170457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1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7548046" y="3703963"/>
            <a:ext cx="17804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663A7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99" name="文本框 98"/>
          <p:cNvSpPr txBox="1"/>
          <p:nvPr/>
        </p:nvSpPr>
        <p:spPr>
          <a:xfrm>
            <a:off x="7566383" y="4013678"/>
            <a:ext cx="170457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1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2821358" y="1439977"/>
            <a:ext cx="17804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B8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02" name="文本框 101"/>
          <p:cNvSpPr txBox="1"/>
          <p:nvPr/>
        </p:nvSpPr>
        <p:spPr>
          <a:xfrm>
            <a:off x="2839695" y="1749692"/>
            <a:ext cx="170457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1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2859458" y="2815529"/>
            <a:ext cx="17804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1ACB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05" name="文本框 104"/>
          <p:cNvSpPr txBox="1"/>
          <p:nvPr/>
        </p:nvSpPr>
        <p:spPr>
          <a:xfrm>
            <a:off x="2877795" y="3125244"/>
            <a:ext cx="170457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1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3292423" y="4228329"/>
            <a:ext cx="17804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E8707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08" name="文本框 107"/>
          <p:cNvSpPr txBox="1"/>
          <p:nvPr/>
        </p:nvSpPr>
        <p:spPr>
          <a:xfrm>
            <a:off x="3310760" y="4538044"/>
            <a:ext cx="170457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1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9" name="Group 36"/>
          <p:cNvGrpSpPr>
            <a:grpSpLocks noChangeAspect="1"/>
          </p:cNvGrpSpPr>
          <p:nvPr/>
        </p:nvGrpSpPr>
        <p:grpSpPr bwMode="auto">
          <a:xfrm>
            <a:off x="7815577" y="1428485"/>
            <a:ext cx="403955" cy="348907"/>
            <a:chOff x="3321" y="1710"/>
            <a:chExt cx="1042" cy="900"/>
          </a:xfrm>
          <a:solidFill>
            <a:schemeClr val="bg1">
              <a:lumMod val="65000"/>
            </a:schemeClr>
          </a:solidFill>
        </p:grpSpPr>
        <p:sp>
          <p:nvSpPr>
            <p:cNvPr id="110" name="Freeform 37"/>
            <p:cNvSpPr>
              <a:spLocks noEditPoints="1"/>
            </p:cNvSpPr>
            <p:nvPr/>
          </p:nvSpPr>
          <p:spPr bwMode="auto">
            <a:xfrm>
              <a:off x="3321" y="1710"/>
              <a:ext cx="1042" cy="745"/>
            </a:xfrm>
            <a:custGeom>
              <a:avLst/>
              <a:gdLst>
                <a:gd name="T0" fmla="*/ 37 w 438"/>
                <a:gd name="T1" fmla="*/ 255 h 313"/>
                <a:gd name="T2" fmla="*/ 20 w 438"/>
                <a:gd name="T3" fmla="*/ 237 h 313"/>
                <a:gd name="T4" fmla="*/ 20 w 438"/>
                <a:gd name="T5" fmla="*/ 42 h 313"/>
                <a:gd name="T6" fmla="*/ 37 w 438"/>
                <a:gd name="T7" fmla="*/ 25 h 313"/>
                <a:gd name="T8" fmla="*/ 401 w 438"/>
                <a:gd name="T9" fmla="*/ 25 h 313"/>
                <a:gd name="T10" fmla="*/ 418 w 438"/>
                <a:gd name="T11" fmla="*/ 42 h 313"/>
                <a:gd name="T12" fmla="*/ 418 w 438"/>
                <a:gd name="T13" fmla="*/ 237 h 313"/>
                <a:gd name="T14" fmla="*/ 401 w 438"/>
                <a:gd name="T15" fmla="*/ 255 h 313"/>
                <a:gd name="T16" fmla="*/ 37 w 438"/>
                <a:gd name="T17" fmla="*/ 255 h 313"/>
                <a:gd name="T18" fmla="*/ 424 w 438"/>
                <a:gd name="T19" fmla="*/ 0 h 313"/>
                <a:gd name="T20" fmla="*/ 14 w 438"/>
                <a:gd name="T21" fmla="*/ 0 h 313"/>
                <a:gd name="T22" fmla="*/ 0 w 438"/>
                <a:gd name="T23" fmla="*/ 14 h 313"/>
                <a:gd name="T24" fmla="*/ 0 w 438"/>
                <a:gd name="T25" fmla="*/ 298 h 313"/>
                <a:gd name="T26" fmla="*/ 14 w 438"/>
                <a:gd name="T27" fmla="*/ 313 h 313"/>
                <a:gd name="T28" fmla="*/ 424 w 438"/>
                <a:gd name="T29" fmla="*/ 313 h 313"/>
                <a:gd name="T30" fmla="*/ 438 w 438"/>
                <a:gd name="T31" fmla="*/ 298 h 313"/>
                <a:gd name="T32" fmla="*/ 438 w 438"/>
                <a:gd name="T33" fmla="*/ 14 h 313"/>
                <a:gd name="T34" fmla="*/ 424 w 438"/>
                <a:gd name="T35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8" h="313">
                  <a:moveTo>
                    <a:pt x="37" y="255"/>
                  </a:moveTo>
                  <a:cubicBezTo>
                    <a:pt x="28" y="255"/>
                    <a:pt x="20" y="247"/>
                    <a:pt x="20" y="237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33"/>
                    <a:pt x="28" y="25"/>
                    <a:pt x="37" y="25"/>
                  </a:cubicBezTo>
                  <a:cubicBezTo>
                    <a:pt x="401" y="25"/>
                    <a:pt x="401" y="25"/>
                    <a:pt x="401" y="25"/>
                  </a:cubicBezTo>
                  <a:cubicBezTo>
                    <a:pt x="410" y="25"/>
                    <a:pt x="418" y="33"/>
                    <a:pt x="418" y="42"/>
                  </a:cubicBezTo>
                  <a:cubicBezTo>
                    <a:pt x="418" y="237"/>
                    <a:pt x="418" y="237"/>
                    <a:pt x="418" y="237"/>
                  </a:cubicBezTo>
                  <a:cubicBezTo>
                    <a:pt x="418" y="247"/>
                    <a:pt x="410" y="255"/>
                    <a:pt x="401" y="255"/>
                  </a:cubicBezTo>
                  <a:cubicBezTo>
                    <a:pt x="37" y="255"/>
                    <a:pt x="37" y="255"/>
                    <a:pt x="37" y="255"/>
                  </a:cubicBezTo>
                  <a:moveTo>
                    <a:pt x="42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06"/>
                    <a:pt x="6" y="313"/>
                    <a:pt x="14" y="313"/>
                  </a:cubicBezTo>
                  <a:cubicBezTo>
                    <a:pt x="424" y="313"/>
                    <a:pt x="424" y="313"/>
                    <a:pt x="424" y="313"/>
                  </a:cubicBezTo>
                  <a:cubicBezTo>
                    <a:pt x="432" y="313"/>
                    <a:pt x="438" y="306"/>
                    <a:pt x="438" y="298"/>
                  </a:cubicBezTo>
                  <a:cubicBezTo>
                    <a:pt x="438" y="14"/>
                    <a:pt x="438" y="14"/>
                    <a:pt x="438" y="14"/>
                  </a:cubicBezTo>
                  <a:cubicBezTo>
                    <a:pt x="438" y="6"/>
                    <a:pt x="432" y="0"/>
                    <a:pt x="4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Rectangle 38"/>
            <p:cNvSpPr>
              <a:spLocks noChangeArrowheads="1"/>
            </p:cNvSpPr>
            <p:nvPr/>
          </p:nvSpPr>
          <p:spPr bwMode="auto">
            <a:xfrm>
              <a:off x="3716" y="2465"/>
              <a:ext cx="252" cy="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Rectangle 40"/>
            <p:cNvSpPr>
              <a:spLocks noChangeArrowheads="1"/>
            </p:cNvSpPr>
            <p:nvPr/>
          </p:nvSpPr>
          <p:spPr bwMode="auto">
            <a:xfrm>
              <a:off x="3595" y="2570"/>
              <a:ext cx="495" cy="4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42"/>
            <p:cNvSpPr>
              <a:spLocks/>
            </p:cNvSpPr>
            <p:nvPr/>
          </p:nvSpPr>
          <p:spPr bwMode="auto">
            <a:xfrm>
              <a:off x="3433" y="1853"/>
              <a:ext cx="771" cy="400"/>
            </a:xfrm>
            <a:custGeom>
              <a:avLst/>
              <a:gdLst>
                <a:gd name="T0" fmla="*/ 761 w 771"/>
                <a:gd name="T1" fmla="*/ 0 h 400"/>
                <a:gd name="T2" fmla="*/ 657 w 771"/>
                <a:gd name="T3" fmla="*/ 9 h 400"/>
                <a:gd name="T4" fmla="*/ 697 w 771"/>
                <a:gd name="T5" fmla="*/ 43 h 400"/>
                <a:gd name="T6" fmla="*/ 557 w 771"/>
                <a:gd name="T7" fmla="*/ 212 h 400"/>
                <a:gd name="T8" fmla="*/ 419 w 771"/>
                <a:gd name="T9" fmla="*/ 105 h 400"/>
                <a:gd name="T10" fmla="*/ 286 w 771"/>
                <a:gd name="T11" fmla="*/ 278 h 400"/>
                <a:gd name="T12" fmla="*/ 152 w 771"/>
                <a:gd name="T13" fmla="*/ 190 h 400"/>
                <a:gd name="T14" fmla="*/ 0 w 771"/>
                <a:gd name="T15" fmla="*/ 369 h 400"/>
                <a:gd name="T16" fmla="*/ 36 w 771"/>
                <a:gd name="T17" fmla="*/ 400 h 400"/>
                <a:gd name="T18" fmla="*/ 162 w 771"/>
                <a:gd name="T19" fmla="*/ 252 h 400"/>
                <a:gd name="T20" fmla="*/ 298 w 771"/>
                <a:gd name="T21" fmla="*/ 343 h 400"/>
                <a:gd name="T22" fmla="*/ 428 w 771"/>
                <a:gd name="T23" fmla="*/ 171 h 400"/>
                <a:gd name="T24" fmla="*/ 564 w 771"/>
                <a:gd name="T25" fmla="*/ 278 h 400"/>
                <a:gd name="T26" fmla="*/ 733 w 771"/>
                <a:gd name="T27" fmla="*/ 71 h 400"/>
                <a:gd name="T28" fmla="*/ 771 w 771"/>
                <a:gd name="T29" fmla="*/ 105 h 400"/>
                <a:gd name="T30" fmla="*/ 761 w 771"/>
                <a:gd name="T31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71" h="400">
                  <a:moveTo>
                    <a:pt x="761" y="0"/>
                  </a:moveTo>
                  <a:lnTo>
                    <a:pt x="657" y="9"/>
                  </a:lnTo>
                  <a:lnTo>
                    <a:pt x="697" y="43"/>
                  </a:lnTo>
                  <a:lnTo>
                    <a:pt x="557" y="212"/>
                  </a:lnTo>
                  <a:lnTo>
                    <a:pt x="419" y="105"/>
                  </a:lnTo>
                  <a:lnTo>
                    <a:pt x="286" y="278"/>
                  </a:lnTo>
                  <a:lnTo>
                    <a:pt x="152" y="190"/>
                  </a:lnTo>
                  <a:lnTo>
                    <a:pt x="0" y="369"/>
                  </a:lnTo>
                  <a:lnTo>
                    <a:pt x="36" y="400"/>
                  </a:lnTo>
                  <a:lnTo>
                    <a:pt x="162" y="252"/>
                  </a:lnTo>
                  <a:lnTo>
                    <a:pt x="298" y="343"/>
                  </a:lnTo>
                  <a:lnTo>
                    <a:pt x="428" y="171"/>
                  </a:lnTo>
                  <a:lnTo>
                    <a:pt x="564" y="278"/>
                  </a:lnTo>
                  <a:lnTo>
                    <a:pt x="733" y="71"/>
                  </a:lnTo>
                  <a:lnTo>
                    <a:pt x="771" y="105"/>
                  </a:lnTo>
                  <a:lnTo>
                    <a:pt x="7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14" name="Freeform 53"/>
          <p:cNvSpPr>
            <a:spLocks noEditPoints="1"/>
          </p:cNvSpPr>
          <p:nvPr/>
        </p:nvSpPr>
        <p:spPr bwMode="auto">
          <a:xfrm>
            <a:off x="7644055" y="3277019"/>
            <a:ext cx="446465" cy="446465"/>
          </a:xfrm>
          <a:custGeom>
            <a:avLst/>
            <a:gdLst>
              <a:gd name="T0" fmla="*/ 166 w 449"/>
              <a:gd name="T1" fmla="*/ 362 h 449"/>
              <a:gd name="T2" fmla="*/ 211 w 449"/>
              <a:gd name="T3" fmla="*/ 317 h 449"/>
              <a:gd name="T4" fmla="*/ 237 w 449"/>
              <a:gd name="T5" fmla="*/ 407 h 449"/>
              <a:gd name="T6" fmla="*/ 302 w 449"/>
              <a:gd name="T7" fmla="*/ 313 h 449"/>
              <a:gd name="T8" fmla="*/ 294 w 449"/>
              <a:gd name="T9" fmla="*/ 393 h 449"/>
              <a:gd name="T10" fmla="*/ 395 w 449"/>
              <a:gd name="T11" fmla="*/ 289 h 449"/>
              <a:gd name="T12" fmla="*/ 294 w 449"/>
              <a:gd name="T13" fmla="*/ 393 h 449"/>
              <a:gd name="T14" fmla="*/ 95 w 449"/>
              <a:gd name="T15" fmla="*/ 353 h 449"/>
              <a:gd name="T16" fmla="*/ 121 w 449"/>
              <a:gd name="T17" fmla="*/ 309 h 449"/>
              <a:gd name="T18" fmla="*/ 237 w 449"/>
              <a:gd name="T19" fmla="*/ 293 h 449"/>
              <a:gd name="T20" fmla="*/ 311 w 449"/>
              <a:gd name="T21" fmla="*/ 191 h 449"/>
              <a:gd name="T22" fmla="*/ 307 w 449"/>
              <a:gd name="T23" fmla="*/ 287 h 449"/>
              <a:gd name="T24" fmla="*/ 211 w 449"/>
              <a:gd name="T25" fmla="*/ 293 h 449"/>
              <a:gd name="T26" fmla="*/ 137 w 449"/>
              <a:gd name="T27" fmla="*/ 226 h 449"/>
              <a:gd name="T28" fmla="*/ 211 w 449"/>
              <a:gd name="T29" fmla="*/ 196 h 449"/>
              <a:gd name="T30" fmla="*/ 333 w 449"/>
              <a:gd name="T31" fmla="*/ 282 h 449"/>
              <a:gd name="T32" fmla="*/ 335 w 449"/>
              <a:gd name="T33" fmla="*/ 188 h 449"/>
              <a:gd name="T34" fmla="*/ 407 w 449"/>
              <a:gd name="T35" fmla="*/ 224 h 449"/>
              <a:gd name="T36" fmla="*/ 116 w 449"/>
              <a:gd name="T37" fmla="*/ 281 h 449"/>
              <a:gd name="T38" fmla="*/ 41 w 449"/>
              <a:gd name="T39" fmla="*/ 224 h 449"/>
              <a:gd name="T40" fmla="*/ 114 w 449"/>
              <a:gd name="T41" fmla="*/ 188 h 449"/>
              <a:gd name="T42" fmla="*/ 116 w 449"/>
              <a:gd name="T43" fmla="*/ 281 h 449"/>
              <a:gd name="T44" fmla="*/ 59 w 449"/>
              <a:gd name="T45" fmla="*/ 146 h 449"/>
              <a:gd name="T46" fmla="*/ 158 w 449"/>
              <a:gd name="T47" fmla="*/ 55 h 449"/>
              <a:gd name="T48" fmla="*/ 331 w 449"/>
              <a:gd name="T49" fmla="*/ 164 h 449"/>
              <a:gd name="T50" fmla="*/ 390 w 449"/>
              <a:gd name="T51" fmla="*/ 147 h 449"/>
              <a:gd name="T52" fmla="*/ 211 w 449"/>
              <a:gd name="T53" fmla="*/ 171 h 449"/>
              <a:gd name="T54" fmla="*/ 210 w 449"/>
              <a:gd name="T55" fmla="*/ 43 h 449"/>
              <a:gd name="T56" fmla="*/ 211 w 449"/>
              <a:gd name="T57" fmla="*/ 171 h 449"/>
              <a:gd name="T58" fmla="*/ 237 w 449"/>
              <a:gd name="T59" fmla="*/ 43 h 449"/>
              <a:gd name="T60" fmla="*/ 308 w 449"/>
              <a:gd name="T61" fmla="*/ 167 h 449"/>
              <a:gd name="T62" fmla="*/ 225 w 449"/>
              <a:gd name="T63" fmla="*/ 0 h 449"/>
              <a:gd name="T64" fmla="*/ 225 w 449"/>
              <a:gd name="T65" fmla="*/ 449 h 449"/>
              <a:gd name="T66" fmla="*/ 225 w 449"/>
              <a:gd name="T67" fmla="*/ 0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9" h="449">
                <a:moveTo>
                  <a:pt x="211" y="407"/>
                </a:moveTo>
                <a:cubicBezTo>
                  <a:pt x="192" y="407"/>
                  <a:pt x="176" y="387"/>
                  <a:pt x="166" y="362"/>
                </a:cubicBezTo>
                <a:cubicBezTo>
                  <a:pt x="158" y="347"/>
                  <a:pt x="151" y="331"/>
                  <a:pt x="147" y="313"/>
                </a:cubicBezTo>
                <a:cubicBezTo>
                  <a:pt x="168" y="315"/>
                  <a:pt x="189" y="317"/>
                  <a:pt x="211" y="317"/>
                </a:cubicBezTo>
                <a:cubicBezTo>
                  <a:pt x="211" y="407"/>
                  <a:pt x="211" y="407"/>
                  <a:pt x="211" y="407"/>
                </a:cubicBezTo>
                <a:moveTo>
                  <a:pt x="237" y="407"/>
                </a:moveTo>
                <a:cubicBezTo>
                  <a:pt x="237" y="317"/>
                  <a:pt x="237" y="317"/>
                  <a:pt x="237" y="317"/>
                </a:cubicBezTo>
                <a:cubicBezTo>
                  <a:pt x="259" y="317"/>
                  <a:pt x="280" y="315"/>
                  <a:pt x="302" y="313"/>
                </a:cubicBezTo>
                <a:cubicBezTo>
                  <a:pt x="293" y="344"/>
                  <a:pt x="273" y="407"/>
                  <a:pt x="237" y="407"/>
                </a:cubicBezTo>
                <a:moveTo>
                  <a:pt x="294" y="393"/>
                </a:moveTo>
                <a:cubicBezTo>
                  <a:pt x="311" y="370"/>
                  <a:pt x="320" y="343"/>
                  <a:pt x="328" y="310"/>
                </a:cubicBezTo>
                <a:cubicBezTo>
                  <a:pt x="354" y="304"/>
                  <a:pt x="377" y="297"/>
                  <a:pt x="395" y="289"/>
                </a:cubicBezTo>
                <a:cubicBezTo>
                  <a:pt x="386" y="313"/>
                  <a:pt x="373" y="335"/>
                  <a:pt x="354" y="353"/>
                </a:cubicBezTo>
                <a:cubicBezTo>
                  <a:pt x="337" y="371"/>
                  <a:pt x="315" y="384"/>
                  <a:pt x="294" y="393"/>
                </a:cubicBezTo>
                <a:moveTo>
                  <a:pt x="154" y="393"/>
                </a:moveTo>
                <a:cubicBezTo>
                  <a:pt x="133" y="384"/>
                  <a:pt x="112" y="371"/>
                  <a:pt x="95" y="353"/>
                </a:cubicBezTo>
                <a:cubicBezTo>
                  <a:pt x="75" y="335"/>
                  <a:pt x="62" y="312"/>
                  <a:pt x="52" y="286"/>
                </a:cubicBezTo>
                <a:cubicBezTo>
                  <a:pt x="68" y="295"/>
                  <a:pt x="93" y="303"/>
                  <a:pt x="121" y="309"/>
                </a:cubicBezTo>
                <a:cubicBezTo>
                  <a:pt x="128" y="342"/>
                  <a:pt x="138" y="371"/>
                  <a:pt x="154" y="393"/>
                </a:cubicBezTo>
                <a:moveTo>
                  <a:pt x="237" y="293"/>
                </a:moveTo>
                <a:cubicBezTo>
                  <a:pt x="237" y="196"/>
                  <a:pt x="237" y="196"/>
                  <a:pt x="237" y="196"/>
                </a:cubicBezTo>
                <a:cubicBezTo>
                  <a:pt x="263" y="195"/>
                  <a:pt x="287" y="193"/>
                  <a:pt x="311" y="191"/>
                </a:cubicBezTo>
                <a:cubicBezTo>
                  <a:pt x="311" y="203"/>
                  <a:pt x="311" y="214"/>
                  <a:pt x="311" y="226"/>
                </a:cubicBezTo>
                <a:cubicBezTo>
                  <a:pt x="311" y="247"/>
                  <a:pt x="311" y="268"/>
                  <a:pt x="307" y="287"/>
                </a:cubicBezTo>
                <a:cubicBezTo>
                  <a:pt x="284" y="290"/>
                  <a:pt x="261" y="292"/>
                  <a:pt x="237" y="293"/>
                </a:cubicBezTo>
                <a:moveTo>
                  <a:pt x="211" y="293"/>
                </a:moveTo>
                <a:cubicBezTo>
                  <a:pt x="187" y="292"/>
                  <a:pt x="165" y="290"/>
                  <a:pt x="141" y="286"/>
                </a:cubicBezTo>
                <a:cubicBezTo>
                  <a:pt x="138" y="268"/>
                  <a:pt x="137" y="246"/>
                  <a:pt x="137" y="226"/>
                </a:cubicBezTo>
                <a:cubicBezTo>
                  <a:pt x="137" y="214"/>
                  <a:pt x="138" y="203"/>
                  <a:pt x="138" y="191"/>
                </a:cubicBezTo>
                <a:cubicBezTo>
                  <a:pt x="161" y="193"/>
                  <a:pt x="186" y="195"/>
                  <a:pt x="211" y="196"/>
                </a:cubicBezTo>
                <a:cubicBezTo>
                  <a:pt x="211" y="293"/>
                  <a:pt x="211" y="293"/>
                  <a:pt x="211" y="293"/>
                </a:cubicBezTo>
                <a:moveTo>
                  <a:pt x="333" y="282"/>
                </a:moveTo>
                <a:cubicBezTo>
                  <a:pt x="335" y="265"/>
                  <a:pt x="336" y="245"/>
                  <a:pt x="336" y="226"/>
                </a:cubicBezTo>
                <a:cubicBezTo>
                  <a:pt x="336" y="212"/>
                  <a:pt x="336" y="201"/>
                  <a:pt x="335" y="188"/>
                </a:cubicBezTo>
                <a:cubicBezTo>
                  <a:pt x="363" y="185"/>
                  <a:pt x="386" y="177"/>
                  <a:pt x="399" y="171"/>
                </a:cubicBezTo>
                <a:cubicBezTo>
                  <a:pt x="405" y="188"/>
                  <a:pt x="407" y="207"/>
                  <a:pt x="407" y="224"/>
                </a:cubicBezTo>
                <a:cubicBezTo>
                  <a:pt x="407" y="254"/>
                  <a:pt x="405" y="270"/>
                  <a:pt x="333" y="282"/>
                </a:cubicBezTo>
                <a:moveTo>
                  <a:pt x="116" y="281"/>
                </a:moveTo>
                <a:cubicBezTo>
                  <a:pt x="75" y="274"/>
                  <a:pt x="52" y="260"/>
                  <a:pt x="43" y="250"/>
                </a:cubicBezTo>
                <a:cubicBezTo>
                  <a:pt x="41" y="242"/>
                  <a:pt x="41" y="233"/>
                  <a:pt x="41" y="224"/>
                </a:cubicBezTo>
                <a:cubicBezTo>
                  <a:pt x="41" y="206"/>
                  <a:pt x="44" y="187"/>
                  <a:pt x="49" y="171"/>
                </a:cubicBezTo>
                <a:cubicBezTo>
                  <a:pt x="64" y="177"/>
                  <a:pt x="82" y="182"/>
                  <a:pt x="114" y="188"/>
                </a:cubicBezTo>
                <a:cubicBezTo>
                  <a:pt x="113" y="201"/>
                  <a:pt x="112" y="212"/>
                  <a:pt x="112" y="226"/>
                </a:cubicBezTo>
                <a:cubicBezTo>
                  <a:pt x="112" y="245"/>
                  <a:pt x="113" y="264"/>
                  <a:pt x="116" y="281"/>
                </a:cubicBezTo>
                <a:moveTo>
                  <a:pt x="117" y="164"/>
                </a:moveTo>
                <a:cubicBezTo>
                  <a:pt x="76" y="153"/>
                  <a:pt x="65" y="152"/>
                  <a:pt x="59" y="146"/>
                </a:cubicBezTo>
                <a:cubicBezTo>
                  <a:pt x="68" y="128"/>
                  <a:pt x="79" y="110"/>
                  <a:pt x="95" y="96"/>
                </a:cubicBezTo>
                <a:cubicBezTo>
                  <a:pt x="114" y="76"/>
                  <a:pt x="135" y="66"/>
                  <a:pt x="158" y="55"/>
                </a:cubicBezTo>
                <a:cubicBezTo>
                  <a:pt x="138" y="83"/>
                  <a:pt x="124" y="119"/>
                  <a:pt x="117" y="164"/>
                </a:cubicBezTo>
                <a:moveTo>
                  <a:pt x="331" y="164"/>
                </a:moveTo>
                <a:cubicBezTo>
                  <a:pt x="324" y="119"/>
                  <a:pt x="311" y="81"/>
                  <a:pt x="291" y="54"/>
                </a:cubicBezTo>
                <a:cubicBezTo>
                  <a:pt x="333" y="69"/>
                  <a:pt x="370" y="104"/>
                  <a:pt x="390" y="147"/>
                </a:cubicBezTo>
                <a:cubicBezTo>
                  <a:pt x="384" y="151"/>
                  <a:pt x="369" y="157"/>
                  <a:pt x="331" y="164"/>
                </a:cubicBezTo>
                <a:moveTo>
                  <a:pt x="211" y="171"/>
                </a:moveTo>
                <a:cubicBezTo>
                  <a:pt x="187" y="171"/>
                  <a:pt x="164" y="169"/>
                  <a:pt x="141" y="167"/>
                </a:cubicBezTo>
                <a:cubicBezTo>
                  <a:pt x="152" y="104"/>
                  <a:pt x="178" y="55"/>
                  <a:pt x="210" y="43"/>
                </a:cubicBezTo>
                <a:cubicBezTo>
                  <a:pt x="210" y="43"/>
                  <a:pt x="211" y="43"/>
                  <a:pt x="211" y="43"/>
                </a:cubicBezTo>
                <a:cubicBezTo>
                  <a:pt x="211" y="171"/>
                  <a:pt x="211" y="171"/>
                  <a:pt x="211" y="171"/>
                </a:cubicBezTo>
                <a:moveTo>
                  <a:pt x="237" y="171"/>
                </a:moveTo>
                <a:cubicBezTo>
                  <a:pt x="237" y="43"/>
                  <a:pt x="237" y="43"/>
                  <a:pt x="237" y="43"/>
                </a:cubicBezTo>
                <a:cubicBezTo>
                  <a:pt x="242" y="43"/>
                  <a:pt x="249" y="48"/>
                  <a:pt x="255" y="52"/>
                </a:cubicBezTo>
                <a:cubicBezTo>
                  <a:pt x="279" y="74"/>
                  <a:pt x="299" y="117"/>
                  <a:pt x="308" y="167"/>
                </a:cubicBezTo>
                <a:cubicBezTo>
                  <a:pt x="284" y="169"/>
                  <a:pt x="261" y="171"/>
                  <a:pt x="237" y="171"/>
                </a:cubicBezTo>
                <a:moveTo>
                  <a:pt x="225" y="0"/>
                </a:moveTo>
                <a:cubicBezTo>
                  <a:pt x="100" y="0"/>
                  <a:pt x="0" y="100"/>
                  <a:pt x="0" y="224"/>
                </a:cubicBezTo>
                <a:cubicBezTo>
                  <a:pt x="0" y="349"/>
                  <a:pt x="100" y="449"/>
                  <a:pt x="225" y="449"/>
                </a:cubicBezTo>
                <a:cubicBezTo>
                  <a:pt x="350" y="449"/>
                  <a:pt x="449" y="349"/>
                  <a:pt x="449" y="224"/>
                </a:cubicBezTo>
                <a:cubicBezTo>
                  <a:pt x="449" y="100"/>
                  <a:pt x="350" y="0"/>
                  <a:pt x="225" y="0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FB850"/>
              </a:solidFill>
            </a:endParaRPr>
          </a:p>
        </p:txBody>
      </p:sp>
      <p:grpSp>
        <p:nvGrpSpPr>
          <p:cNvPr id="115" name="Group 46"/>
          <p:cNvGrpSpPr>
            <a:grpSpLocks noChangeAspect="1"/>
          </p:cNvGrpSpPr>
          <p:nvPr/>
        </p:nvGrpSpPr>
        <p:grpSpPr bwMode="auto">
          <a:xfrm>
            <a:off x="3407517" y="3970154"/>
            <a:ext cx="466721" cy="288952"/>
            <a:chOff x="3098" y="1701"/>
            <a:chExt cx="1486" cy="920"/>
          </a:xfrm>
          <a:solidFill>
            <a:schemeClr val="bg1">
              <a:lumMod val="65000"/>
            </a:schemeClr>
          </a:solidFill>
        </p:grpSpPr>
        <p:sp>
          <p:nvSpPr>
            <p:cNvPr id="116" name="Freeform 47"/>
            <p:cNvSpPr>
              <a:spLocks/>
            </p:cNvSpPr>
            <p:nvPr/>
          </p:nvSpPr>
          <p:spPr bwMode="auto">
            <a:xfrm>
              <a:off x="3468" y="1701"/>
              <a:ext cx="746" cy="920"/>
            </a:xfrm>
            <a:custGeom>
              <a:avLst/>
              <a:gdLst>
                <a:gd name="T0" fmla="*/ 157 w 314"/>
                <a:gd name="T1" fmla="*/ 0 h 386"/>
                <a:gd name="T2" fmla="*/ 68 w 314"/>
                <a:gd name="T3" fmla="*/ 89 h 386"/>
                <a:gd name="T4" fmla="*/ 127 w 314"/>
                <a:gd name="T5" fmla="*/ 172 h 386"/>
                <a:gd name="T6" fmla="*/ 103 w 314"/>
                <a:gd name="T7" fmla="*/ 172 h 386"/>
                <a:gd name="T8" fmla="*/ 16 w 314"/>
                <a:gd name="T9" fmla="*/ 320 h 386"/>
                <a:gd name="T10" fmla="*/ 28 w 314"/>
                <a:gd name="T11" fmla="*/ 386 h 386"/>
                <a:gd name="T12" fmla="*/ 132 w 314"/>
                <a:gd name="T13" fmla="*/ 386 h 386"/>
                <a:gd name="T14" fmla="*/ 154 w 314"/>
                <a:gd name="T15" fmla="*/ 203 h 386"/>
                <a:gd name="T16" fmla="*/ 132 w 314"/>
                <a:gd name="T17" fmla="*/ 180 h 386"/>
                <a:gd name="T18" fmla="*/ 182 w 314"/>
                <a:gd name="T19" fmla="*/ 180 h 386"/>
                <a:gd name="T20" fmla="*/ 160 w 314"/>
                <a:gd name="T21" fmla="*/ 203 h 386"/>
                <a:gd name="T22" fmla="*/ 182 w 314"/>
                <a:gd name="T23" fmla="*/ 386 h 386"/>
                <a:gd name="T24" fmla="*/ 286 w 314"/>
                <a:gd name="T25" fmla="*/ 386 h 386"/>
                <a:gd name="T26" fmla="*/ 298 w 314"/>
                <a:gd name="T27" fmla="*/ 320 h 386"/>
                <a:gd name="T28" fmla="*/ 211 w 314"/>
                <a:gd name="T29" fmla="*/ 172 h 386"/>
                <a:gd name="T30" fmla="*/ 187 w 314"/>
                <a:gd name="T31" fmla="*/ 172 h 386"/>
                <a:gd name="T32" fmla="*/ 246 w 314"/>
                <a:gd name="T33" fmla="*/ 89 h 386"/>
                <a:gd name="T34" fmla="*/ 157 w 314"/>
                <a:gd name="T35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4" h="386">
                  <a:moveTo>
                    <a:pt x="157" y="0"/>
                  </a:moveTo>
                  <a:cubicBezTo>
                    <a:pt x="108" y="0"/>
                    <a:pt x="68" y="40"/>
                    <a:pt x="68" y="89"/>
                  </a:cubicBezTo>
                  <a:cubicBezTo>
                    <a:pt x="68" y="127"/>
                    <a:pt x="93" y="160"/>
                    <a:pt x="127" y="172"/>
                  </a:cubicBezTo>
                  <a:cubicBezTo>
                    <a:pt x="103" y="172"/>
                    <a:pt x="103" y="172"/>
                    <a:pt x="103" y="172"/>
                  </a:cubicBezTo>
                  <a:cubicBezTo>
                    <a:pt x="55" y="172"/>
                    <a:pt x="26" y="291"/>
                    <a:pt x="16" y="320"/>
                  </a:cubicBezTo>
                  <a:cubicBezTo>
                    <a:pt x="0" y="363"/>
                    <a:pt x="28" y="386"/>
                    <a:pt x="28" y="386"/>
                  </a:cubicBezTo>
                  <a:cubicBezTo>
                    <a:pt x="132" y="386"/>
                    <a:pt x="132" y="386"/>
                    <a:pt x="132" y="386"/>
                  </a:cubicBezTo>
                  <a:cubicBezTo>
                    <a:pt x="154" y="203"/>
                    <a:pt x="154" y="203"/>
                    <a:pt x="154" y="203"/>
                  </a:cubicBezTo>
                  <a:cubicBezTo>
                    <a:pt x="132" y="180"/>
                    <a:pt x="132" y="180"/>
                    <a:pt x="132" y="180"/>
                  </a:cubicBezTo>
                  <a:cubicBezTo>
                    <a:pt x="182" y="180"/>
                    <a:pt x="182" y="180"/>
                    <a:pt x="182" y="180"/>
                  </a:cubicBezTo>
                  <a:cubicBezTo>
                    <a:pt x="160" y="203"/>
                    <a:pt x="160" y="203"/>
                    <a:pt x="160" y="203"/>
                  </a:cubicBezTo>
                  <a:cubicBezTo>
                    <a:pt x="182" y="386"/>
                    <a:pt x="182" y="386"/>
                    <a:pt x="182" y="386"/>
                  </a:cubicBezTo>
                  <a:cubicBezTo>
                    <a:pt x="286" y="386"/>
                    <a:pt x="286" y="386"/>
                    <a:pt x="286" y="386"/>
                  </a:cubicBezTo>
                  <a:cubicBezTo>
                    <a:pt x="286" y="386"/>
                    <a:pt x="314" y="363"/>
                    <a:pt x="298" y="320"/>
                  </a:cubicBezTo>
                  <a:cubicBezTo>
                    <a:pt x="288" y="291"/>
                    <a:pt x="259" y="172"/>
                    <a:pt x="211" y="172"/>
                  </a:cubicBezTo>
                  <a:cubicBezTo>
                    <a:pt x="187" y="172"/>
                    <a:pt x="187" y="172"/>
                    <a:pt x="187" y="172"/>
                  </a:cubicBezTo>
                  <a:cubicBezTo>
                    <a:pt x="221" y="160"/>
                    <a:pt x="246" y="127"/>
                    <a:pt x="246" y="89"/>
                  </a:cubicBezTo>
                  <a:cubicBezTo>
                    <a:pt x="246" y="40"/>
                    <a:pt x="206" y="0"/>
                    <a:pt x="15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48"/>
            <p:cNvSpPr>
              <a:spLocks/>
            </p:cNvSpPr>
            <p:nvPr/>
          </p:nvSpPr>
          <p:spPr bwMode="auto">
            <a:xfrm>
              <a:off x="3098" y="1871"/>
              <a:ext cx="475" cy="750"/>
            </a:xfrm>
            <a:custGeom>
              <a:avLst/>
              <a:gdLst>
                <a:gd name="T0" fmla="*/ 128 w 200"/>
                <a:gd name="T1" fmla="*/ 0 h 315"/>
                <a:gd name="T2" fmla="*/ 55 w 200"/>
                <a:gd name="T3" fmla="*/ 73 h 315"/>
                <a:gd name="T4" fmla="*/ 103 w 200"/>
                <a:gd name="T5" fmla="*/ 141 h 315"/>
                <a:gd name="T6" fmla="*/ 84 w 200"/>
                <a:gd name="T7" fmla="*/ 141 h 315"/>
                <a:gd name="T8" fmla="*/ 13 w 200"/>
                <a:gd name="T9" fmla="*/ 261 h 315"/>
                <a:gd name="T10" fmla="*/ 23 w 200"/>
                <a:gd name="T11" fmla="*/ 315 h 315"/>
                <a:gd name="T12" fmla="*/ 108 w 200"/>
                <a:gd name="T13" fmla="*/ 315 h 315"/>
                <a:gd name="T14" fmla="*/ 126 w 200"/>
                <a:gd name="T15" fmla="*/ 166 h 315"/>
                <a:gd name="T16" fmla="*/ 107 w 200"/>
                <a:gd name="T17" fmla="*/ 147 h 315"/>
                <a:gd name="T18" fmla="*/ 149 w 200"/>
                <a:gd name="T19" fmla="*/ 147 h 315"/>
                <a:gd name="T20" fmla="*/ 130 w 200"/>
                <a:gd name="T21" fmla="*/ 166 h 315"/>
                <a:gd name="T22" fmla="*/ 148 w 200"/>
                <a:gd name="T23" fmla="*/ 315 h 315"/>
                <a:gd name="T24" fmla="*/ 168 w 200"/>
                <a:gd name="T25" fmla="*/ 315 h 315"/>
                <a:gd name="T26" fmla="*/ 161 w 200"/>
                <a:gd name="T27" fmla="*/ 245 h 315"/>
                <a:gd name="T28" fmla="*/ 166 w 200"/>
                <a:gd name="T29" fmla="*/ 228 h 315"/>
                <a:gd name="T30" fmla="*/ 194 w 200"/>
                <a:gd name="T31" fmla="*/ 152 h 315"/>
                <a:gd name="T32" fmla="*/ 172 w 200"/>
                <a:gd name="T33" fmla="*/ 141 h 315"/>
                <a:gd name="T34" fmla="*/ 152 w 200"/>
                <a:gd name="T35" fmla="*/ 141 h 315"/>
                <a:gd name="T36" fmla="*/ 200 w 200"/>
                <a:gd name="T37" fmla="*/ 73 h 315"/>
                <a:gd name="T38" fmla="*/ 128 w 200"/>
                <a:gd name="T3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0" h="315">
                  <a:moveTo>
                    <a:pt x="128" y="0"/>
                  </a:moveTo>
                  <a:cubicBezTo>
                    <a:pt x="88" y="0"/>
                    <a:pt x="55" y="33"/>
                    <a:pt x="55" y="73"/>
                  </a:cubicBezTo>
                  <a:cubicBezTo>
                    <a:pt x="55" y="104"/>
                    <a:pt x="76" y="131"/>
                    <a:pt x="103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45" y="141"/>
                    <a:pt x="21" y="238"/>
                    <a:pt x="13" y="261"/>
                  </a:cubicBezTo>
                  <a:cubicBezTo>
                    <a:pt x="0" y="296"/>
                    <a:pt x="23" y="315"/>
                    <a:pt x="23" y="315"/>
                  </a:cubicBezTo>
                  <a:cubicBezTo>
                    <a:pt x="108" y="315"/>
                    <a:pt x="108" y="315"/>
                    <a:pt x="108" y="315"/>
                  </a:cubicBezTo>
                  <a:cubicBezTo>
                    <a:pt x="126" y="166"/>
                    <a:pt x="126" y="166"/>
                    <a:pt x="126" y="166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149" y="147"/>
                    <a:pt x="149" y="147"/>
                    <a:pt x="149" y="147"/>
                  </a:cubicBezTo>
                  <a:cubicBezTo>
                    <a:pt x="130" y="166"/>
                    <a:pt x="130" y="166"/>
                    <a:pt x="130" y="166"/>
                  </a:cubicBezTo>
                  <a:cubicBezTo>
                    <a:pt x="148" y="315"/>
                    <a:pt x="148" y="315"/>
                    <a:pt x="148" y="315"/>
                  </a:cubicBezTo>
                  <a:cubicBezTo>
                    <a:pt x="168" y="315"/>
                    <a:pt x="168" y="315"/>
                    <a:pt x="168" y="315"/>
                  </a:cubicBezTo>
                  <a:cubicBezTo>
                    <a:pt x="160" y="303"/>
                    <a:pt x="149" y="279"/>
                    <a:pt x="161" y="245"/>
                  </a:cubicBezTo>
                  <a:cubicBezTo>
                    <a:pt x="162" y="241"/>
                    <a:pt x="164" y="235"/>
                    <a:pt x="166" y="228"/>
                  </a:cubicBezTo>
                  <a:cubicBezTo>
                    <a:pt x="173" y="207"/>
                    <a:pt x="182" y="178"/>
                    <a:pt x="194" y="152"/>
                  </a:cubicBezTo>
                  <a:cubicBezTo>
                    <a:pt x="188" y="145"/>
                    <a:pt x="180" y="141"/>
                    <a:pt x="172" y="141"/>
                  </a:cubicBezTo>
                  <a:cubicBezTo>
                    <a:pt x="152" y="141"/>
                    <a:pt x="152" y="141"/>
                    <a:pt x="152" y="141"/>
                  </a:cubicBezTo>
                  <a:cubicBezTo>
                    <a:pt x="180" y="131"/>
                    <a:pt x="200" y="104"/>
                    <a:pt x="200" y="73"/>
                  </a:cubicBezTo>
                  <a:cubicBezTo>
                    <a:pt x="200" y="33"/>
                    <a:pt x="168" y="0"/>
                    <a:pt x="12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49"/>
            <p:cNvSpPr>
              <a:spLocks/>
            </p:cNvSpPr>
            <p:nvPr/>
          </p:nvSpPr>
          <p:spPr bwMode="auto">
            <a:xfrm>
              <a:off x="4110" y="1871"/>
              <a:ext cx="474" cy="750"/>
            </a:xfrm>
            <a:custGeom>
              <a:avLst/>
              <a:gdLst>
                <a:gd name="T0" fmla="*/ 72 w 200"/>
                <a:gd name="T1" fmla="*/ 0 h 315"/>
                <a:gd name="T2" fmla="*/ 0 w 200"/>
                <a:gd name="T3" fmla="*/ 73 h 315"/>
                <a:gd name="T4" fmla="*/ 48 w 200"/>
                <a:gd name="T5" fmla="*/ 141 h 315"/>
                <a:gd name="T6" fmla="*/ 28 w 200"/>
                <a:gd name="T7" fmla="*/ 141 h 315"/>
                <a:gd name="T8" fmla="*/ 6 w 200"/>
                <a:gd name="T9" fmla="*/ 152 h 315"/>
                <a:gd name="T10" fmla="*/ 34 w 200"/>
                <a:gd name="T11" fmla="*/ 228 h 315"/>
                <a:gd name="T12" fmla="*/ 39 w 200"/>
                <a:gd name="T13" fmla="*/ 245 h 315"/>
                <a:gd name="T14" fmla="*/ 32 w 200"/>
                <a:gd name="T15" fmla="*/ 315 h 315"/>
                <a:gd name="T16" fmla="*/ 52 w 200"/>
                <a:gd name="T17" fmla="*/ 315 h 315"/>
                <a:gd name="T18" fmla="*/ 70 w 200"/>
                <a:gd name="T19" fmla="*/ 166 h 315"/>
                <a:gd name="T20" fmla="*/ 52 w 200"/>
                <a:gd name="T21" fmla="*/ 147 h 315"/>
                <a:gd name="T22" fmla="*/ 93 w 200"/>
                <a:gd name="T23" fmla="*/ 147 h 315"/>
                <a:gd name="T24" fmla="*/ 74 w 200"/>
                <a:gd name="T25" fmla="*/ 166 h 315"/>
                <a:gd name="T26" fmla="*/ 92 w 200"/>
                <a:gd name="T27" fmla="*/ 315 h 315"/>
                <a:gd name="T28" fmla="*/ 178 w 200"/>
                <a:gd name="T29" fmla="*/ 315 h 315"/>
                <a:gd name="T30" fmla="*/ 187 w 200"/>
                <a:gd name="T31" fmla="*/ 261 h 315"/>
                <a:gd name="T32" fmla="*/ 116 w 200"/>
                <a:gd name="T33" fmla="*/ 141 h 315"/>
                <a:gd name="T34" fmla="*/ 97 w 200"/>
                <a:gd name="T35" fmla="*/ 141 h 315"/>
                <a:gd name="T36" fmla="*/ 145 w 200"/>
                <a:gd name="T37" fmla="*/ 73 h 315"/>
                <a:gd name="T38" fmla="*/ 72 w 200"/>
                <a:gd name="T3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0" h="315">
                  <a:moveTo>
                    <a:pt x="72" y="0"/>
                  </a:moveTo>
                  <a:cubicBezTo>
                    <a:pt x="32" y="0"/>
                    <a:pt x="0" y="33"/>
                    <a:pt x="0" y="73"/>
                  </a:cubicBezTo>
                  <a:cubicBezTo>
                    <a:pt x="0" y="104"/>
                    <a:pt x="20" y="131"/>
                    <a:pt x="48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0" y="141"/>
                    <a:pt x="13" y="145"/>
                    <a:pt x="6" y="152"/>
                  </a:cubicBezTo>
                  <a:cubicBezTo>
                    <a:pt x="18" y="178"/>
                    <a:pt x="27" y="207"/>
                    <a:pt x="34" y="228"/>
                  </a:cubicBezTo>
                  <a:cubicBezTo>
                    <a:pt x="36" y="235"/>
                    <a:pt x="38" y="241"/>
                    <a:pt x="39" y="245"/>
                  </a:cubicBezTo>
                  <a:cubicBezTo>
                    <a:pt x="52" y="279"/>
                    <a:pt x="40" y="303"/>
                    <a:pt x="32" y="315"/>
                  </a:cubicBezTo>
                  <a:cubicBezTo>
                    <a:pt x="52" y="315"/>
                    <a:pt x="52" y="315"/>
                    <a:pt x="52" y="315"/>
                  </a:cubicBezTo>
                  <a:cubicBezTo>
                    <a:pt x="70" y="166"/>
                    <a:pt x="70" y="166"/>
                    <a:pt x="70" y="166"/>
                  </a:cubicBezTo>
                  <a:cubicBezTo>
                    <a:pt x="52" y="147"/>
                    <a:pt x="52" y="147"/>
                    <a:pt x="52" y="147"/>
                  </a:cubicBezTo>
                  <a:cubicBezTo>
                    <a:pt x="93" y="147"/>
                    <a:pt x="93" y="147"/>
                    <a:pt x="93" y="147"/>
                  </a:cubicBezTo>
                  <a:cubicBezTo>
                    <a:pt x="74" y="166"/>
                    <a:pt x="74" y="166"/>
                    <a:pt x="74" y="166"/>
                  </a:cubicBezTo>
                  <a:cubicBezTo>
                    <a:pt x="92" y="315"/>
                    <a:pt x="92" y="315"/>
                    <a:pt x="92" y="315"/>
                  </a:cubicBezTo>
                  <a:cubicBezTo>
                    <a:pt x="178" y="315"/>
                    <a:pt x="178" y="315"/>
                    <a:pt x="178" y="315"/>
                  </a:cubicBezTo>
                  <a:cubicBezTo>
                    <a:pt x="178" y="315"/>
                    <a:pt x="200" y="296"/>
                    <a:pt x="187" y="261"/>
                  </a:cubicBezTo>
                  <a:cubicBezTo>
                    <a:pt x="179" y="238"/>
                    <a:pt x="156" y="141"/>
                    <a:pt x="116" y="141"/>
                  </a:cubicBezTo>
                  <a:cubicBezTo>
                    <a:pt x="97" y="141"/>
                    <a:pt x="97" y="141"/>
                    <a:pt x="97" y="141"/>
                  </a:cubicBezTo>
                  <a:cubicBezTo>
                    <a:pt x="125" y="131"/>
                    <a:pt x="145" y="104"/>
                    <a:pt x="145" y="73"/>
                  </a:cubicBezTo>
                  <a:cubicBezTo>
                    <a:pt x="145" y="33"/>
                    <a:pt x="112" y="0"/>
                    <a:pt x="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19" name="Freeform 57"/>
          <p:cNvSpPr>
            <a:spLocks noEditPoints="1"/>
          </p:cNvSpPr>
          <p:nvPr/>
        </p:nvSpPr>
        <p:spPr bwMode="auto">
          <a:xfrm>
            <a:off x="2963907" y="2462772"/>
            <a:ext cx="394477" cy="395236"/>
          </a:xfrm>
          <a:custGeom>
            <a:avLst/>
            <a:gdLst>
              <a:gd name="T0" fmla="*/ 145 w 437"/>
              <a:gd name="T1" fmla="*/ 119 h 437"/>
              <a:gd name="T2" fmla="*/ 126 w 437"/>
              <a:gd name="T3" fmla="*/ 159 h 437"/>
              <a:gd name="T4" fmla="*/ 197 w 437"/>
              <a:gd name="T5" fmla="*/ 237 h 437"/>
              <a:gd name="T6" fmla="*/ 214 w 437"/>
              <a:gd name="T7" fmla="*/ 245 h 437"/>
              <a:gd name="T8" fmla="*/ 276 w 437"/>
              <a:gd name="T9" fmla="*/ 245 h 437"/>
              <a:gd name="T10" fmla="*/ 276 w 437"/>
              <a:gd name="T11" fmla="*/ 196 h 437"/>
              <a:gd name="T12" fmla="*/ 225 w 437"/>
              <a:gd name="T13" fmla="*/ 196 h 437"/>
              <a:gd name="T14" fmla="*/ 161 w 437"/>
              <a:gd name="T15" fmla="*/ 126 h 437"/>
              <a:gd name="T16" fmla="*/ 145 w 437"/>
              <a:gd name="T17" fmla="*/ 119 h 437"/>
              <a:gd name="T18" fmla="*/ 219 w 437"/>
              <a:gd name="T19" fmla="*/ 388 h 437"/>
              <a:gd name="T20" fmla="*/ 48 w 437"/>
              <a:gd name="T21" fmla="*/ 218 h 437"/>
              <a:gd name="T22" fmla="*/ 219 w 437"/>
              <a:gd name="T23" fmla="*/ 48 h 437"/>
              <a:gd name="T24" fmla="*/ 388 w 437"/>
              <a:gd name="T25" fmla="*/ 218 h 437"/>
              <a:gd name="T26" fmla="*/ 219 w 437"/>
              <a:gd name="T27" fmla="*/ 388 h 437"/>
              <a:gd name="T28" fmla="*/ 219 w 437"/>
              <a:gd name="T29" fmla="*/ 0 h 437"/>
              <a:gd name="T30" fmla="*/ 0 w 437"/>
              <a:gd name="T31" fmla="*/ 218 h 437"/>
              <a:gd name="T32" fmla="*/ 219 w 437"/>
              <a:gd name="T33" fmla="*/ 437 h 437"/>
              <a:gd name="T34" fmla="*/ 437 w 437"/>
              <a:gd name="T35" fmla="*/ 218 h 437"/>
              <a:gd name="T36" fmla="*/ 219 w 437"/>
              <a:gd name="T37" fmla="*/ 0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37" h="437">
                <a:moveTo>
                  <a:pt x="145" y="119"/>
                </a:moveTo>
                <a:cubicBezTo>
                  <a:pt x="127" y="119"/>
                  <a:pt x="110" y="142"/>
                  <a:pt x="126" y="159"/>
                </a:cubicBezTo>
                <a:cubicBezTo>
                  <a:pt x="197" y="237"/>
                  <a:pt x="197" y="237"/>
                  <a:pt x="197" y="237"/>
                </a:cubicBezTo>
                <a:cubicBezTo>
                  <a:pt x="201" y="242"/>
                  <a:pt x="207" y="245"/>
                  <a:pt x="214" y="245"/>
                </a:cubicBezTo>
                <a:cubicBezTo>
                  <a:pt x="276" y="245"/>
                  <a:pt x="276" y="245"/>
                  <a:pt x="276" y="245"/>
                </a:cubicBezTo>
                <a:cubicBezTo>
                  <a:pt x="306" y="245"/>
                  <a:pt x="309" y="196"/>
                  <a:pt x="276" y="196"/>
                </a:cubicBezTo>
                <a:cubicBezTo>
                  <a:pt x="225" y="196"/>
                  <a:pt x="225" y="196"/>
                  <a:pt x="225" y="196"/>
                </a:cubicBezTo>
                <a:cubicBezTo>
                  <a:pt x="161" y="126"/>
                  <a:pt x="161" y="126"/>
                  <a:pt x="161" y="126"/>
                </a:cubicBezTo>
                <a:cubicBezTo>
                  <a:pt x="156" y="121"/>
                  <a:pt x="151" y="119"/>
                  <a:pt x="145" y="119"/>
                </a:cubicBezTo>
                <a:moveTo>
                  <a:pt x="219" y="388"/>
                </a:moveTo>
                <a:cubicBezTo>
                  <a:pt x="124" y="388"/>
                  <a:pt x="48" y="312"/>
                  <a:pt x="48" y="218"/>
                </a:cubicBezTo>
                <a:cubicBezTo>
                  <a:pt x="48" y="124"/>
                  <a:pt x="124" y="48"/>
                  <a:pt x="219" y="48"/>
                </a:cubicBezTo>
                <a:cubicBezTo>
                  <a:pt x="313" y="48"/>
                  <a:pt x="388" y="124"/>
                  <a:pt x="388" y="218"/>
                </a:cubicBezTo>
                <a:cubicBezTo>
                  <a:pt x="388" y="312"/>
                  <a:pt x="313" y="388"/>
                  <a:pt x="219" y="388"/>
                </a:cubicBezTo>
                <a:moveTo>
                  <a:pt x="219" y="0"/>
                </a:moveTo>
                <a:cubicBezTo>
                  <a:pt x="98" y="0"/>
                  <a:pt x="0" y="97"/>
                  <a:pt x="0" y="218"/>
                </a:cubicBezTo>
                <a:cubicBezTo>
                  <a:pt x="0" y="339"/>
                  <a:pt x="98" y="437"/>
                  <a:pt x="219" y="437"/>
                </a:cubicBezTo>
                <a:cubicBezTo>
                  <a:pt x="339" y="437"/>
                  <a:pt x="437" y="339"/>
                  <a:pt x="437" y="218"/>
                </a:cubicBezTo>
                <a:cubicBezTo>
                  <a:pt x="437" y="97"/>
                  <a:pt x="339" y="0"/>
                  <a:pt x="219" y="0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</p:spPr>
        <p:txBody>
          <a:bodyPr/>
          <a:lstStyle/>
          <a:p>
            <a:r>
              <a:rPr lang="zh-CN" altLang="en-US" dirty="0"/>
              <a:t>灯泡系列并列关系图表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689882" y="1336464"/>
            <a:ext cx="2812236" cy="4489799"/>
            <a:chOff x="2628899" y="0"/>
            <a:chExt cx="3924299" cy="6265035"/>
          </a:xfrm>
          <a:effectLst>
            <a:outerShdw blurRad="215900" dist="889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6" name="圆角矩形 5"/>
            <p:cNvSpPr/>
            <p:nvPr/>
          </p:nvSpPr>
          <p:spPr>
            <a:xfrm>
              <a:off x="4210045" y="6028676"/>
              <a:ext cx="762006" cy="217706"/>
            </a:xfrm>
            <a:prstGeom prst="roundRect">
              <a:avLst/>
            </a:prstGeom>
            <a:gradFill>
              <a:gsLst>
                <a:gs pos="53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rot="18900000">
              <a:off x="3939602" y="4935998"/>
              <a:ext cx="1302892" cy="1329037"/>
            </a:xfrm>
            <a:custGeom>
              <a:avLst/>
              <a:gdLst>
                <a:gd name="connsiteX0" fmla="*/ 221518 w 1329080"/>
                <a:gd name="connsiteY0" fmla="*/ 0 h 1329080"/>
                <a:gd name="connsiteX1" fmla="*/ 1329080 w 1329080"/>
                <a:gd name="connsiteY1" fmla="*/ 1107563 h 1329080"/>
                <a:gd name="connsiteX2" fmla="*/ 1107563 w 1329080"/>
                <a:gd name="connsiteY2" fmla="*/ 1329080 h 1329080"/>
                <a:gd name="connsiteX3" fmla="*/ 543947 w 1329080"/>
                <a:gd name="connsiteY3" fmla="*/ 1329080 h 1329080"/>
                <a:gd name="connsiteX4" fmla="*/ 0 w 1329080"/>
                <a:gd name="connsiteY4" fmla="*/ 785133 h 1329080"/>
                <a:gd name="connsiteX5" fmla="*/ 0 w 1329080"/>
                <a:gd name="connsiteY5" fmla="*/ 221518 h 1329080"/>
                <a:gd name="connsiteX6" fmla="*/ 221518 w 1329080"/>
                <a:gd name="connsiteY6" fmla="*/ 0 h 13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29080" h="1329080">
                  <a:moveTo>
                    <a:pt x="221518" y="0"/>
                  </a:moveTo>
                  <a:lnTo>
                    <a:pt x="1329080" y="1107563"/>
                  </a:lnTo>
                  <a:cubicBezTo>
                    <a:pt x="1329080" y="1229903"/>
                    <a:pt x="1229903" y="1329080"/>
                    <a:pt x="1107563" y="1329080"/>
                  </a:cubicBezTo>
                  <a:lnTo>
                    <a:pt x="543947" y="1329080"/>
                  </a:lnTo>
                  <a:lnTo>
                    <a:pt x="0" y="785133"/>
                  </a:lnTo>
                  <a:lnTo>
                    <a:pt x="0" y="221518"/>
                  </a:lnTo>
                  <a:cubicBezTo>
                    <a:pt x="0" y="99177"/>
                    <a:pt x="99177" y="0"/>
                    <a:pt x="221518" y="0"/>
                  </a:cubicBezTo>
                  <a:close/>
                </a:path>
              </a:pathLst>
            </a:custGeom>
            <a:gradFill>
              <a:gsLst>
                <a:gs pos="48000">
                  <a:schemeClr val="bg1">
                    <a:lumMod val="65000"/>
                  </a:schemeClr>
                </a:gs>
                <a:gs pos="100000">
                  <a:schemeClr val="bg1">
                    <a:lumMod val="75000"/>
                    <a:alpha val="82000"/>
                  </a:schemeClr>
                </a:gs>
                <a:gs pos="300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3748086" y="4667095"/>
              <a:ext cx="1685925" cy="933422"/>
            </a:xfrm>
            <a:custGeom>
              <a:avLst/>
              <a:gdLst>
                <a:gd name="connsiteX0" fmla="*/ 0 w 1685925"/>
                <a:gd name="connsiteY0" fmla="*/ 0 h 933452"/>
                <a:gd name="connsiteX1" fmla="*/ 1685925 w 1685925"/>
                <a:gd name="connsiteY1" fmla="*/ 0 h 933452"/>
                <a:gd name="connsiteX2" fmla="*/ 1685925 w 1685925"/>
                <a:gd name="connsiteY2" fmla="*/ 933452 h 933452"/>
                <a:gd name="connsiteX3" fmla="*/ 0 w 1685925"/>
                <a:gd name="connsiteY3" fmla="*/ 933452 h 933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5925" h="933452">
                  <a:moveTo>
                    <a:pt x="0" y="0"/>
                  </a:moveTo>
                  <a:lnTo>
                    <a:pt x="1685925" y="0"/>
                  </a:lnTo>
                  <a:lnTo>
                    <a:pt x="1685925" y="933452"/>
                  </a:lnTo>
                  <a:lnTo>
                    <a:pt x="0" y="933452"/>
                  </a:lnTo>
                  <a:close/>
                </a:path>
              </a:pathLst>
            </a:custGeom>
            <a:gradFill>
              <a:gsLst>
                <a:gs pos="88000">
                  <a:schemeClr val="bg1">
                    <a:lumMod val="75000"/>
                  </a:schemeClr>
                </a:gs>
                <a:gs pos="51000">
                  <a:schemeClr val="bg1">
                    <a:lumMod val="65000"/>
                  </a:schemeClr>
                </a:gs>
                <a:gs pos="64000">
                  <a:schemeClr val="bg1">
                    <a:lumMod val="85000"/>
                  </a:schemeClr>
                </a:gs>
                <a:gs pos="76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65000"/>
                  </a:schemeClr>
                </a:gs>
                <a:gs pos="3000">
                  <a:schemeClr val="bg1">
                    <a:lumMod val="6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 rot="21300000">
              <a:off x="3745776" y="5473669"/>
              <a:ext cx="1674822" cy="82844"/>
            </a:xfrm>
            <a:prstGeom prst="roundRect">
              <a:avLst>
                <a:gd name="adj" fmla="val 13637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21300000">
              <a:off x="3745776" y="5002848"/>
              <a:ext cx="1674822" cy="78826"/>
            </a:xfrm>
            <a:prstGeom prst="roundRect">
              <a:avLst>
                <a:gd name="adj" fmla="val 18590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 rot="21300000">
              <a:off x="3745776" y="5169520"/>
              <a:ext cx="1674822" cy="78826"/>
            </a:xfrm>
            <a:prstGeom prst="roundRect">
              <a:avLst>
                <a:gd name="adj" fmla="val 1062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 rot="21300000">
              <a:off x="3745776" y="5338332"/>
              <a:ext cx="1674822" cy="78826"/>
            </a:xfrm>
            <a:prstGeom prst="roundRect">
              <a:avLst>
                <a:gd name="adj" fmla="val 14265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2628899" y="0"/>
              <a:ext cx="3924299" cy="4667095"/>
            </a:xfrm>
            <a:custGeom>
              <a:avLst/>
              <a:gdLst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769902 w 3924300"/>
                <a:gd name="connsiteY3" fmla="*/ 2726328 h 4667248"/>
                <a:gd name="connsiteX4" fmla="*/ 3802289 w 3924300"/>
                <a:gd name="connsiteY4" fmla="*/ 2740482 h 4667248"/>
                <a:gd name="connsiteX5" fmla="*/ 3076575 w 3924300"/>
                <a:gd name="connsiteY5" fmla="*/ 4362442 h 4667248"/>
                <a:gd name="connsiteX6" fmla="*/ 2771769 w 3924300"/>
                <a:gd name="connsiteY6" fmla="*/ 4667248 h 4667248"/>
                <a:gd name="connsiteX7" fmla="*/ 1152531 w 3924300"/>
                <a:gd name="connsiteY7" fmla="*/ 4667248 h 4667248"/>
                <a:gd name="connsiteX8" fmla="*/ 847725 w 3924300"/>
                <a:gd name="connsiteY8" fmla="*/ 4362442 h 4667248"/>
                <a:gd name="connsiteX9" fmla="*/ 165554 w 3924300"/>
                <a:gd name="connsiteY9" fmla="*/ 2765883 h 4667248"/>
                <a:gd name="connsiteX10" fmla="*/ 172070 w 3924300"/>
                <a:gd name="connsiteY10" fmla="*/ 2763013 h 4667248"/>
                <a:gd name="connsiteX11" fmla="*/ 154196 w 3924300"/>
                <a:gd name="connsiteY11" fmla="*/ 2725908 h 4667248"/>
                <a:gd name="connsiteX12" fmla="*/ 0 w 3924300"/>
                <a:gd name="connsiteY12" fmla="*/ 1962150 h 4667248"/>
                <a:gd name="connsiteX13" fmla="*/ 1962150 w 3924300"/>
                <a:gd name="connsiteY13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802289 w 3924300"/>
                <a:gd name="connsiteY3" fmla="*/ 2740482 h 4667248"/>
                <a:gd name="connsiteX4" fmla="*/ 3076575 w 3924300"/>
                <a:gd name="connsiteY4" fmla="*/ 4362442 h 4667248"/>
                <a:gd name="connsiteX5" fmla="*/ 2771769 w 3924300"/>
                <a:gd name="connsiteY5" fmla="*/ 4667248 h 4667248"/>
                <a:gd name="connsiteX6" fmla="*/ 1152531 w 3924300"/>
                <a:gd name="connsiteY6" fmla="*/ 4667248 h 4667248"/>
                <a:gd name="connsiteX7" fmla="*/ 847725 w 3924300"/>
                <a:gd name="connsiteY7" fmla="*/ 4362442 h 4667248"/>
                <a:gd name="connsiteX8" fmla="*/ 165554 w 3924300"/>
                <a:gd name="connsiteY8" fmla="*/ 2765883 h 4667248"/>
                <a:gd name="connsiteX9" fmla="*/ 172070 w 3924300"/>
                <a:gd name="connsiteY9" fmla="*/ 2763013 h 4667248"/>
                <a:gd name="connsiteX10" fmla="*/ 154196 w 3924300"/>
                <a:gd name="connsiteY10" fmla="*/ 2725908 h 4667248"/>
                <a:gd name="connsiteX11" fmla="*/ 0 w 3924300"/>
                <a:gd name="connsiteY11" fmla="*/ 1962150 h 4667248"/>
                <a:gd name="connsiteX12" fmla="*/ 1962150 w 3924300"/>
                <a:gd name="connsiteY12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24300" h="4667248">
                  <a:moveTo>
                    <a:pt x="1962150" y="0"/>
                  </a:moveTo>
                  <a:cubicBezTo>
                    <a:pt x="3045816" y="0"/>
                    <a:pt x="3924300" y="878484"/>
                    <a:pt x="3924300" y="1962150"/>
                  </a:cubicBezTo>
                  <a:cubicBezTo>
                    <a:pt x="3924300" y="2233067"/>
                    <a:pt x="3869395" y="2491159"/>
                    <a:pt x="3770105" y="2725908"/>
                  </a:cubicBezTo>
                  <a:cubicBezTo>
                    <a:pt x="3628818" y="3125957"/>
                    <a:pt x="3071514" y="3695985"/>
                    <a:pt x="3076575" y="4362442"/>
                  </a:cubicBezTo>
                  <a:cubicBezTo>
                    <a:pt x="3076575" y="4530782"/>
                    <a:pt x="2940109" y="4667248"/>
                    <a:pt x="2771769" y="4667248"/>
                  </a:cubicBezTo>
                  <a:lnTo>
                    <a:pt x="1152531" y="4667248"/>
                  </a:lnTo>
                  <a:cubicBezTo>
                    <a:pt x="984191" y="4667248"/>
                    <a:pt x="847725" y="4530782"/>
                    <a:pt x="847725" y="4362442"/>
                  </a:cubicBezTo>
                  <a:cubicBezTo>
                    <a:pt x="870101" y="3728807"/>
                    <a:pt x="388106" y="3288393"/>
                    <a:pt x="165554" y="2765883"/>
                  </a:cubicBezTo>
                  <a:lnTo>
                    <a:pt x="172070" y="2763013"/>
                  </a:lnTo>
                  <a:lnTo>
                    <a:pt x="154196" y="2725908"/>
                  </a:lnTo>
                  <a:cubicBezTo>
                    <a:pt x="54905" y="2491159"/>
                    <a:pt x="0" y="2233067"/>
                    <a:pt x="0" y="1962150"/>
                  </a:cubicBezTo>
                  <a:cubicBezTo>
                    <a:pt x="0" y="878484"/>
                    <a:pt x="878484" y="0"/>
                    <a:pt x="196215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E2E2E2"/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3710112" y="4705663"/>
              <a:ext cx="1788888" cy="32661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1500">
                  <a:schemeClr val="bg1">
                    <a:lumMod val="85000"/>
                  </a:schemeClr>
                </a:gs>
                <a:gs pos="300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 rot="21300000">
              <a:off x="3667322" y="4909817"/>
              <a:ext cx="1831730" cy="78827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 rot="21300000">
              <a:off x="3667322" y="5069954"/>
              <a:ext cx="1831730" cy="78826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圆角矩形 16"/>
            <p:cNvSpPr/>
            <p:nvPr/>
          </p:nvSpPr>
          <p:spPr>
            <a:xfrm rot="21300000">
              <a:off x="3667322" y="5236631"/>
              <a:ext cx="1831730" cy="78827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 rot="21300000">
              <a:off x="3667322" y="5405447"/>
              <a:ext cx="1831730" cy="78827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 rot="21300000">
              <a:off x="3667322" y="5540786"/>
              <a:ext cx="1831730" cy="82844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4009766" y="5932936"/>
              <a:ext cx="1178587" cy="35135"/>
            </a:xfrm>
            <a:prstGeom prst="roundRect">
              <a:avLst>
                <a:gd name="adj" fmla="val 13637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4201537" y="6135967"/>
              <a:ext cx="776005" cy="16226"/>
            </a:xfrm>
            <a:prstGeom prst="roundRect">
              <a:avLst>
                <a:gd name="adj" fmla="val 13637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9" name="矩形 58"/>
          <p:cNvSpPr/>
          <p:nvPr/>
        </p:nvSpPr>
        <p:spPr>
          <a:xfrm>
            <a:off x="4782380" y="2504235"/>
            <a:ext cx="2619906" cy="342676"/>
          </a:xfrm>
          <a:custGeom>
            <a:avLst/>
            <a:gdLst>
              <a:gd name="connsiteX0" fmla="*/ 0 w 2570024"/>
              <a:gd name="connsiteY0" fmla="*/ 0 h 342676"/>
              <a:gd name="connsiteX1" fmla="*/ 2570024 w 2570024"/>
              <a:gd name="connsiteY1" fmla="*/ 0 h 342676"/>
              <a:gd name="connsiteX2" fmla="*/ 2570024 w 2570024"/>
              <a:gd name="connsiteY2" fmla="*/ 342676 h 342676"/>
              <a:gd name="connsiteX3" fmla="*/ 0 w 2570024"/>
              <a:gd name="connsiteY3" fmla="*/ 342676 h 342676"/>
              <a:gd name="connsiteX4" fmla="*/ 0 w 2570024"/>
              <a:gd name="connsiteY4" fmla="*/ 0 h 342676"/>
              <a:gd name="connsiteX0" fmla="*/ 16933 w 2586957"/>
              <a:gd name="connsiteY0" fmla="*/ 0 h 342676"/>
              <a:gd name="connsiteX1" fmla="*/ 2586957 w 2586957"/>
              <a:gd name="connsiteY1" fmla="*/ 0 h 342676"/>
              <a:gd name="connsiteX2" fmla="*/ 2586957 w 2586957"/>
              <a:gd name="connsiteY2" fmla="*/ 342676 h 342676"/>
              <a:gd name="connsiteX3" fmla="*/ 16933 w 2586957"/>
              <a:gd name="connsiteY3" fmla="*/ 342676 h 342676"/>
              <a:gd name="connsiteX4" fmla="*/ 16933 w 2586957"/>
              <a:gd name="connsiteY4" fmla="*/ 0 h 342676"/>
              <a:gd name="connsiteX0" fmla="*/ 16933 w 2615179"/>
              <a:gd name="connsiteY0" fmla="*/ 0 h 342676"/>
              <a:gd name="connsiteX1" fmla="*/ 2586957 w 2615179"/>
              <a:gd name="connsiteY1" fmla="*/ 0 h 342676"/>
              <a:gd name="connsiteX2" fmla="*/ 2586957 w 2615179"/>
              <a:gd name="connsiteY2" fmla="*/ 342676 h 342676"/>
              <a:gd name="connsiteX3" fmla="*/ 16933 w 2615179"/>
              <a:gd name="connsiteY3" fmla="*/ 342676 h 342676"/>
              <a:gd name="connsiteX4" fmla="*/ 16933 w 2615179"/>
              <a:gd name="connsiteY4" fmla="*/ 0 h 342676"/>
              <a:gd name="connsiteX0" fmla="*/ 16933 w 2619906"/>
              <a:gd name="connsiteY0" fmla="*/ 0 h 342676"/>
              <a:gd name="connsiteX1" fmla="*/ 2586957 w 2619906"/>
              <a:gd name="connsiteY1" fmla="*/ 0 h 342676"/>
              <a:gd name="connsiteX2" fmla="*/ 2586957 w 2619906"/>
              <a:gd name="connsiteY2" fmla="*/ 342676 h 342676"/>
              <a:gd name="connsiteX3" fmla="*/ 16933 w 2619906"/>
              <a:gd name="connsiteY3" fmla="*/ 342676 h 342676"/>
              <a:gd name="connsiteX4" fmla="*/ 16933 w 2619906"/>
              <a:gd name="connsiteY4" fmla="*/ 0 h 342676"/>
              <a:gd name="connsiteX0" fmla="*/ 16933 w 2619906"/>
              <a:gd name="connsiteY0" fmla="*/ 0 h 342676"/>
              <a:gd name="connsiteX1" fmla="*/ 2586957 w 2619906"/>
              <a:gd name="connsiteY1" fmla="*/ 0 h 342676"/>
              <a:gd name="connsiteX2" fmla="*/ 2586957 w 2619906"/>
              <a:gd name="connsiteY2" fmla="*/ 342676 h 342676"/>
              <a:gd name="connsiteX3" fmla="*/ 16933 w 2619906"/>
              <a:gd name="connsiteY3" fmla="*/ 342676 h 342676"/>
              <a:gd name="connsiteX4" fmla="*/ 16933 w 2619906"/>
              <a:gd name="connsiteY4" fmla="*/ 0 h 342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9906" h="342676">
                <a:moveTo>
                  <a:pt x="16933" y="0"/>
                </a:moveTo>
                <a:lnTo>
                  <a:pt x="2586957" y="0"/>
                </a:lnTo>
                <a:cubicBezTo>
                  <a:pt x="2606007" y="120575"/>
                  <a:pt x="2650457" y="333226"/>
                  <a:pt x="2586957" y="342676"/>
                </a:cubicBezTo>
                <a:lnTo>
                  <a:pt x="16933" y="342676"/>
                </a:lnTo>
                <a:cubicBezTo>
                  <a:pt x="-21167" y="260201"/>
                  <a:pt x="16933" y="114225"/>
                  <a:pt x="16933" y="0"/>
                </a:cubicBezTo>
                <a:close/>
              </a:path>
            </a:pathLst>
          </a:custGeom>
          <a:gradFill>
            <a:gsLst>
              <a:gs pos="0">
                <a:schemeClr val="tx1">
                  <a:alpha val="22000"/>
                </a:schemeClr>
              </a:gs>
              <a:gs pos="100000">
                <a:srgbClr val="01ACBE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781001" y="2505248"/>
            <a:ext cx="1386452" cy="1091746"/>
            <a:chOff x="4781001" y="2505248"/>
            <a:chExt cx="1386452" cy="1091746"/>
          </a:xfrm>
        </p:grpSpPr>
        <p:sp>
          <p:nvSpPr>
            <p:cNvPr id="51" name="任意多边形 50"/>
            <p:cNvSpPr/>
            <p:nvPr/>
          </p:nvSpPr>
          <p:spPr>
            <a:xfrm>
              <a:off x="4781001" y="2505248"/>
              <a:ext cx="1386452" cy="1091746"/>
            </a:xfrm>
            <a:custGeom>
              <a:avLst/>
              <a:gdLst>
                <a:gd name="connsiteX0" fmla="*/ 24795 w 1386452"/>
                <a:gd name="connsiteY0" fmla="*/ 0 h 1091746"/>
                <a:gd name="connsiteX1" fmla="*/ 1386452 w 1386452"/>
                <a:gd name="connsiteY1" fmla="*/ 0 h 1091746"/>
                <a:gd name="connsiteX2" fmla="*/ 1386452 w 1386452"/>
                <a:gd name="connsiteY2" fmla="*/ 1091746 h 1091746"/>
                <a:gd name="connsiteX3" fmla="*/ 269710 w 1386452"/>
                <a:gd name="connsiteY3" fmla="*/ 1091746 h 1091746"/>
                <a:gd name="connsiteX4" fmla="*/ 246761 w 1386452"/>
                <a:gd name="connsiteY4" fmla="*/ 1054372 h 1091746"/>
                <a:gd name="connsiteX5" fmla="*/ 110657 w 1386452"/>
                <a:gd name="connsiteY5" fmla="*/ 797304 h 1091746"/>
                <a:gd name="connsiteX6" fmla="*/ 115013 w 1386452"/>
                <a:gd name="connsiteY6" fmla="*/ 795366 h 1091746"/>
                <a:gd name="connsiteX7" fmla="*/ 103066 w 1386452"/>
                <a:gd name="connsiteY7" fmla="*/ 770317 h 1091746"/>
                <a:gd name="connsiteX8" fmla="*/ 0 w 1386452"/>
                <a:gd name="connsiteY8" fmla="*/ 254712 h 1091746"/>
                <a:gd name="connsiteX9" fmla="*/ 6771 w 1386452"/>
                <a:gd name="connsiteY9" fmla="*/ 119277 h 1091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6452" h="1091746">
                  <a:moveTo>
                    <a:pt x="24795" y="0"/>
                  </a:moveTo>
                  <a:lnTo>
                    <a:pt x="1386452" y="0"/>
                  </a:lnTo>
                  <a:lnTo>
                    <a:pt x="1386452" y="1091746"/>
                  </a:lnTo>
                  <a:lnTo>
                    <a:pt x="269710" y="1091746"/>
                  </a:lnTo>
                  <a:lnTo>
                    <a:pt x="246761" y="1054372"/>
                  </a:lnTo>
                  <a:cubicBezTo>
                    <a:pt x="195873" y="970210"/>
                    <a:pt x="147846" y="885489"/>
                    <a:pt x="110657" y="797304"/>
                  </a:cubicBezTo>
                  <a:lnTo>
                    <a:pt x="115013" y="795366"/>
                  </a:lnTo>
                  <a:lnTo>
                    <a:pt x="103066" y="770317"/>
                  </a:lnTo>
                  <a:cubicBezTo>
                    <a:pt x="36699" y="611840"/>
                    <a:pt x="0" y="437605"/>
                    <a:pt x="0" y="254712"/>
                  </a:cubicBezTo>
                  <a:cubicBezTo>
                    <a:pt x="0" y="208989"/>
                    <a:pt x="2294" y="163807"/>
                    <a:pt x="6771" y="119277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ffectLst>
              <a:innerShdw blurRad="1143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4804182" y="2621708"/>
              <a:ext cx="1000117" cy="728974"/>
              <a:chOff x="4123036" y="1197871"/>
              <a:chExt cx="1000117" cy="728974"/>
            </a:xfrm>
          </p:grpSpPr>
          <p:sp>
            <p:nvSpPr>
              <p:cNvPr id="80" name="文本框 79"/>
              <p:cNvSpPr txBox="1"/>
              <p:nvPr/>
            </p:nvSpPr>
            <p:spPr>
              <a:xfrm>
                <a:off x="4123036" y="1197871"/>
                <a:ext cx="100011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prstClr val="white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3600" dirty="0">
                  <a:solidFill>
                    <a:prstClr val="white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81" name="文本框 80"/>
              <p:cNvSpPr txBox="1"/>
              <p:nvPr/>
            </p:nvSpPr>
            <p:spPr>
              <a:xfrm>
                <a:off x="4266701" y="1665235"/>
                <a:ext cx="74041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100" dirty="0">
                    <a:solidFill>
                      <a:prstClr val="white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1100" dirty="0">
                  <a:solidFill>
                    <a:prstClr val="white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6345658" y="1521295"/>
            <a:ext cx="1023678" cy="992692"/>
            <a:chOff x="6345658" y="1521295"/>
            <a:chExt cx="1023678" cy="992692"/>
          </a:xfrm>
        </p:grpSpPr>
        <p:sp>
          <p:nvSpPr>
            <p:cNvPr id="53" name="任意多边形 52"/>
            <p:cNvSpPr/>
            <p:nvPr/>
          </p:nvSpPr>
          <p:spPr>
            <a:xfrm>
              <a:off x="6520417" y="1521295"/>
              <a:ext cx="848919" cy="992692"/>
            </a:xfrm>
            <a:custGeom>
              <a:avLst/>
              <a:gdLst>
                <a:gd name="connsiteX0" fmla="*/ 0 w 848919"/>
                <a:gd name="connsiteY0" fmla="*/ 0 h 992692"/>
                <a:gd name="connsiteX1" fmla="*/ 72702 w 848919"/>
                <a:gd name="connsiteY1" fmla="*/ 26875 h 992692"/>
                <a:gd name="connsiteX2" fmla="*/ 847069 w 848919"/>
                <a:gd name="connsiteY2" fmla="*/ 980447 h 992692"/>
                <a:gd name="connsiteX3" fmla="*/ 848919 w 848919"/>
                <a:gd name="connsiteY3" fmla="*/ 992692 h 992692"/>
                <a:gd name="connsiteX4" fmla="*/ 0 w 848919"/>
                <a:gd name="connsiteY4" fmla="*/ 992692 h 992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8919" h="992692">
                  <a:moveTo>
                    <a:pt x="0" y="0"/>
                  </a:moveTo>
                  <a:lnTo>
                    <a:pt x="72702" y="26875"/>
                  </a:lnTo>
                  <a:cubicBezTo>
                    <a:pt x="464969" y="194449"/>
                    <a:pt x="759716" y="549297"/>
                    <a:pt x="847069" y="980447"/>
                  </a:cubicBezTo>
                  <a:lnTo>
                    <a:pt x="848919" y="992692"/>
                  </a:lnTo>
                  <a:lnTo>
                    <a:pt x="0" y="992692"/>
                  </a:lnTo>
                  <a:close/>
                </a:path>
              </a:pathLst>
            </a:custGeom>
            <a:solidFill>
              <a:srgbClr val="00AF92"/>
            </a:solidFill>
            <a:ln>
              <a:noFill/>
            </a:ln>
            <a:effectLst>
              <a:innerShdw blurRad="114300" dist="50800" dir="16200000">
                <a:prstClr val="black">
                  <a:alpha val="2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82" name="组合 81"/>
            <p:cNvGrpSpPr/>
            <p:nvPr/>
          </p:nvGrpSpPr>
          <p:grpSpPr>
            <a:xfrm>
              <a:off x="6345658" y="1786993"/>
              <a:ext cx="1000117" cy="596745"/>
              <a:chOff x="4123036" y="1197871"/>
              <a:chExt cx="1000117" cy="596745"/>
            </a:xfrm>
          </p:grpSpPr>
          <p:sp>
            <p:nvSpPr>
              <p:cNvPr id="83" name="文本框 82"/>
              <p:cNvSpPr txBox="1"/>
              <p:nvPr/>
            </p:nvSpPr>
            <p:spPr>
              <a:xfrm>
                <a:off x="4123036" y="1197871"/>
                <a:ext cx="10001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prstClr val="white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2800" dirty="0">
                  <a:solidFill>
                    <a:prstClr val="white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84" name="文本框 83"/>
              <p:cNvSpPr txBox="1"/>
              <p:nvPr/>
            </p:nvSpPr>
            <p:spPr>
              <a:xfrm>
                <a:off x="4266701" y="1548395"/>
                <a:ext cx="74041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0" dirty="0">
                    <a:solidFill>
                      <a:prstClr val="white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1000" dirty="0">
                  <a:solidFill>
                    <a:prstClr val="white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5048471" y="3586624"/>
            <a:ext cx="1118982" cy="992797"/>
            <a:chOff x="5048471" y="3586624"/>
            <a:chExt cx="1118982" cy="992797"/>
          </a:xfrm>
        </p:grpSpPr>
        <p:sp>
          <p:nvSpPr>
            <p:cNvPr id="52" name="任意多边形 51"/>
            <p:cNvSpPr/>
            <p:nvPr/>
          </p:nvSpPr>
          <p:spPr>
            <a:xfrm>
              <a:off x="5048471" y="3586624"/>
              <a:ext cx="1118982" cy="992797"/>
            </a:xfrm>
            <a:custGeom>
              <a:avLst/>
              <a:gdLst>
                <a:gd name="connsiteX0" fmla="*/ 0 w 1118982"/>
                <a:gd name="connsiteY0" fmla="*/ 0 h 992797"/>
                <a:gd name="connsiteX1" fmla="*/ 1118982 w 1118982"/>
                <a:gd name="connsiteY1" fmla="*/ 0 h 992797"/>
                <a:gd name="connsiteX2" fmla="*/ 1118982 w 1118982"/>
                <a:gd name="connsiteY2" fmla="*/ 992797 h 992797"/>
                <a:gd name="connsiteX3" fmla="*/ 502888 w 1118982"/>
                <a:gd name="connsiteY3" fmla="*/ 992797 h 992797"/>
                <a:gd name="connsiteX4" fmla="*/ 299154 w 1118982"/>
                <a:gd name="connsiteY4" fmla="*/ 787026 h 992797"/>
                <a:gd name="connsiteX5" fmla="*/ 56772 w 1118982"/>
                <a:gd name="connsiteY5" fmla="*/ 92460 h 992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982" h="992797">
                  <a:moveTo>
                    <a:pt x="0" y="0"/>
                  </a:moveTo>
                  <a:lnTo>
                    <a:pt x="1118982" y="0"/>
                  </a:lnTo>
                  <a:lnTo>
                    <a:pt x="1118982" y="992797"/>
                  </a:lnTo>
                  <a:lnTo>
                    <a:pt x="502888" y="992797"/>
                  </a:lnTo>
                  <a:cubicBezTo>
                    <a:pt x="390369" y="992797"/>
                    <a:pt x="299154" y="900670"/>
                    <a:pt x="299154" y="787026"/>
                  </a:cubicBezTo>
                  <a:cubicBezTo>
                    <a:pt x="308502" y="519676"/>
                    <a:pt x="186160" y="303280"/>
                    <a:pt x="56772" y="92460"/>
                  </a:cubicBez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  <a:effectLst>
              <a:innerShdw blurRad="1143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85" name="组合 84"/>
            <p:cNvGrpSpPr/>
            <p:nvPr/>
          </p:nvGrpSpPr>
          <p:grpSpPr>
            <a:xfrm>
              <a:off x="5116919" y="3687031"/>
              <a:ext cx="1000117" cy="683254"/>
              <a:chOff x="4123036" y="1197871"/>
              <a:chExt cx="1000117" cy="683254"/>
            </a:xfrm>
          </p:grpSpPr>
          <p:sp>
            <p:nvSpPr>
              <p:cNvPr id="86" name="文本框 85"/>
              <p:cNvSpPr txBox="1"/>
              <p:nvPr/>
            </p:nvSpPr>
            <p:spPr>
              <a:xfrm>
                <a:off x="4123036" y="1197871"/>
                <a:ext cx="100011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prstClr val="white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3200" dirty="0">
                  <a:solidFill>
                    <a:prstClr val="white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87" name="文本框 86"/>
              <p:cNvSpPr txBox="1"/>
              <p:nvPr/>
            </p:nvSpPr>
            <p:spPr>
              <a:xfrm>
                <a:off x="4266701" y="1619515"/>
                <a:ext cx="74041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50" dirty="0">
                    <a:solidFill>
                      <a:prstClr val="white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1050" dirty="0">
                  <a:solidFill>
                    <a:prstClr val="white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6157062" y="2505157"/>
            <a:ext cx="1294270" cy="2080895"/>
            <a:chOff x="6157062" y="2505157"/>
            <a:chExt cx="1294270" cy="2080895"/>
          </a:xfrm>
        </p:grpSpPr>
        <p:sp>
          <p:nvSpPr>
            <p:cNvPr id="57" name="任意多边形 56"/>
            <p:cNvSpPr/>
            <p:nvPr/>
          </p:nvSpPr>
          <p:spPr>
            <a:xfrm>
              <a:off x="6157062" y="2505157"/>
              <a:ext cx="1236572" cy="2080895"/>
            </a:xfrm>
            <a:custGeom>
              <a:avLst/>
              <a:gdLst>
                <a:gd name="connsiteX0" fmla="*/ 0 w 1244673"/>
                <a:gd name="connsiteY0" fmla="*/ 0 h 2080895"/>
                <a:gd name="connsiteX1" fmla="*/ 370959 w 1244673"/>
                <a:gd name="connsiteY1" fmla="*/ 0 h 2080895"/>
                <a:gd name="connsiteX2" fmla="*/ 1219878 w 1244673"/>
                <a:gd name="connsiteY2" fmla="*/ 0 h 2080895"/>
                <a:gd name="connsiteX3" fmla="*/ 1237902 w 1244673"/>
                <a:gd name="connsiteY3" fmla="*/ 119278 h 2080895"/>
                <a:gd name="connsiteX4" fmla="*/ 1244673 w 1244673"/>
                <a:gd name="connsiteY4" fmla="*/ 254713 h 2080895"/>
                <a:gd name="connsiteX5" fmla="*/ 1141608 w 1244673"/>
                <a:gd name="connsiteY5" fmla="*/ 770318 h 2080895"/>
                <a:gd name="connsiteX6" fmla="*/ 678049 w 1244673"/>
                <a:gd name="connsiteY6" fmla="*/ 1875124 h 2080895"/>
                <a:gd name="connsiteX7" fmla="*/ 474315 w 1244673"/>
                <a:gd name="connsiteY7" fmla="*/ 2080895 h 2080895"/>
                <a:gd name="connsiteX8" fmla="*/ 8101 w 1244673"/>
                <a:gd name="connsiteY8" fmla="*/ 2080895 h 2080895"/>
                <a:gd name="connsiteX9" fmla="*/ 8101 w 1244673"/>
                <a:gd name="connsiteY9" fmla="*/ 1091747 h 2080895"/>
                <a:gd name="connsiteX10" fmla="*/ 8101 w 1244673"/>
                <a:gd name="connsiteY10" fmla="*/ 1088098 h 2080895"/>
                <a:gd name="connsiteX11" fmla="*/ 8101 w 1244673"/>
                <a:gd name="connsiteY11" fmla="*/ 1 h 2080895"/>
                <a:gd name="connsiteX12" fmla="*/ 0 w 1244673"/>
                <a:gd name="connsiteY12" fmla="*/ 1 h 2080895"/>
                <a:gd name="connsiteX0" fmla="*/ 0 w 1244673"/>
                <a:gd name="connsiteY0" fmla="*/ 1 h 2080895"/>
                <a:gd name="connsiteX1" fmla="*/ 370959 w 1244673"/>
                <a:gd name="connsiteY1" fmla="*/ 0 h 2080895"/>
                <a:gd name="connsiteX2" fmla="*/ 1219878 w 1244673"/>
                <a:gd name="connsiteY2" fmla="*/ 0 h 2080895"/>
                <a:gd name="connsiteX3" fmla="*/ 1237902 w 1244673"/>
                <a:gd name="connsiteY3" fmla="*/ 119278 h 2080895"/>
                <a:gd name="connsiteX4" fmla="*/ 1244673 w 1244673"/>
                <a:gd name="connsiteY4" fmla="*/ 254713 h 2080895"/>
                <a:gd name="connsiteX5" fmla="*/ 1141608 w 1244673"/>
                <a:gd name="connsiteY5" fmla="*/ 770318 h 2080895"/>
                <a:gd name="connsiteX6" fmla="*/ 678049 w 1244673"/>
                <a:gd name="connsiteY6" fmla="*/ 1875124 h 2080895"/>
                <a:gd name="connsiteX7" fmla="*/ 474315 w 1244673"/>
                <a:gd name="connsiteY7" fmla="*/ 2080895 h 2080895"/>
                <a:gd name="connsiteX8" fmla="*/ 8101 w 1244673"/>
                <a:gd name="connsiteY8" fmla="*/ 2080895 h 2080895"/>
                <a:gd name="connsiteX9" fmla="*/ 8101 w 1244673"/>
                <a:gd name="connsiteY9" fmla="*/ 1091747 h 2080895"/>
                <a:gd name="connsiteX10" fmla="*/ 8101 w 1244673"/>
                <a:gd name="connsiteY10" fmla="*/ 1088098 h 2080895"/>
                <a:gd name="connsiteX11" fmla="*/ 8101 w 1244673"/>
                <a:gd name="connsiteY11" fmla="*/ 1 h 2080895"/>
                <a:gd name="connsiteX12" fmla="*/ 0 w 1244673"/>
                <a:gd name="connsiteY12" fmla="*/ 1 h 2080895"/>
                <a:gd name="connsiteX0" fmla="*/ 0 w 1236572"/>
                <a:gd name="connsiteY0" fmla="*/ 1 h 2080895"/>
                <a:gd name="connsiteX1" fmla="*/ 362858 w 1236572"/>
                <a:gd name="connsiteY1" fmla="*/ 0 h 2080895"/>
                <a:gd name="connsiteX2" fmla="*/ 1211777 w 1236572"/>
                <a:gd name="connsiteY2" fmla="*/ 0 h 2080895"/>
                <a:gd name="connsiteX3" fmla="*/ 1229801 w 1236572"/>
                <a:gd name="connsiteY3" fmla="*/ 119278 h 2080895"/>
                <a:gd name="connsiteX4" fmla="*/ 1236572 w 1236572"/>
                <a:gd name="connsiteY4" fmla="*/ 254713 h 2080895"/>
                <a:gd name="connsiteX5" fmla="*/ 1133507 w 1236572"/>
                <a:gd name="connsiteY5" fmla="*/ 770318 h 2080895"/>
                <a:gd name="connsiteX6" fmla="*/ 669948 w 1236572"/>
                <a:gd name="connsiteY6" fmla="*/ 1875124 h 2080895"/>
                <a:gd name="connsiteX7" fmla="*/ 466214 w 1236572"/>
                <a:gd name="connsiteY7" fmla="*/ 2080895 h 2080895"/>
                <a:gd name="connsiteX8" fmla="*/ 0 w 1236572"/>
                <a:gd name="connsiteY8" fmla="*/ 2080895 h 2080895"/>
                <a:gd name="connsiteX9" fmla="*/ 0 w 1236572"/>
                <a:gd name="connsiteY9" fmla="*/ 1091747 h 2080895"/>
                <a:gd name="connsiteX10" fmla="*/ 0 w 1236572"/>
                <a:gd name="connsiteY10" fmla="*/ 1088098 h 2080895"/>
                <a:gd name="connsiteX11" fmla="*/ 0 w 1236572"/>
                <a:gd name="connsiteY11" fmla="*/ 1 h 2080895"/>
                <a:gd name="connsiteX0" fmla="*/ 0 w 1236572"/>
                <a:gd name="connsiteY0" fmla="*/ 1 h 2080895"/>
                <a:gd name="connsiteX1" fmla="*/ 362858 w 1236572"/>
                <a:gd name="connsiteY1" fmla="*/ 0 h 2080895"/>
                <a:gd name="connsiteX2" fmla="*/ 1205427 w 1236572"/>
                <a:gd name="connsiteY2" fmla="*/ 0 h 2080895"/>
                <a:gd name="connsiteX3" fmla="*/ 1229801 w 1236572"/>
                <a:gd name="connsiteY3" fmla="*/ 119278 h 2080895"/>
                <a:gd name="connsiteX4" fmla="*/ 1236572 w 1236572"/>
                <a:gd name="connsiteY4" fmla="*/ 254713 h 2080895"/>
                <a:gd name="connsiteX5" fmla="*/ 1133507 w 1236572"/>
                <a:gd name="connsiteY5" fmla="*/ 770318 h 2080895"/>
                <a:gd name="connsiteX6" fmla="*/ 669948 w 1236572"/>
                <a:gd name="connsiteY6" fmla="*/ 1875124 h 2080895"/>
                <a:gd name="connsiteX7" fmla="*/ 466214 w 1236572"/>
                <a:gd name="connsiteY7" fmla="*/ 2080895 h 2080895"/>
                <a:gd name="connsiteX8" fmla="*/ 0 w 1236572"/>
                <a:gd name="connsiteY8" fmla="*/ 2080895 h 2080895"/>
                <a:gd name="connsiteX9" fmla="*/ 0 w 1236572"/>
                <a:gd name="connsiteY9" fmla="*/ 1091747 h 2080895"/>
                <a:gd name="connsiteX10" fmla="*/ 0 w 1236572"/>
                <a:gd name="connsiteY10" fmla="*/ 1088098 h 2080895"/>
                <a:gd name="connsiteX11" fmla="*/ 0 w 1236572"/>
                <a:gd name="connsiteY11" fmla="*/ 1 h 2080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36572" h="2080895">
                  <a:moveTo>
                    <a:pt x="0" y="1"/>
                  </a:moveTo>
                  <a:lnTo>
                    <a:pt x="362858" y="0"/>
                  </a:lnTo>
                  <a:lnTo>
                    <a:pt x="1205427" y="0"/>
                  </a:lnTo>
                  <a:lnTo>
                    <a:pt x="1229801" y="119278"/>
                  </a:lnTo>
                  <a:cubicBezTo>
                    <a:pt x="1234278" y="163808"/>
                    <a:pt x="1236572" y="208990"/>
                    <a:pt x="1236572" y="254713"/>
                  </a:cubicBezTo>
                  <a:cubicBezTo>
                    <a:pt x="1236572" y="437606"/>
                    <a:pt x="1199873" y="611841"/>
                    <a:pt x="1133507" y="770318"/>
                  </a:cubicBezTo>
                  <a:cubicBezTo>
                    <a:pt x="1039070" y="1040386"/>
                    <a:pt x="666565" y="1425206"/>
                    <a:pt x="669948" y="1875124"/>
                  </a:cubicBezTo>
                  <a:cubicBezTo>
                    <a:pt x="669948" y="1988768"/>
                    <a:pt x="578733" y="2080895"/>
                    <a:pt x="466214" y="2080895"/>
                  </a:cubicBezTo>
                  <a:lnTo>
                    <a:pt x="0" y="2080895"/>
                  </a:lnTo>
                  <a:lnTo>
                    <a:pt x="0" y="1091747"/>
                  </a:lnTo>
                  <a:lnTo>
                    <a:pt x="0" y="108809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  <a:effectLst>
              <a:innerShdw blurRad="114300" dist="50800" dir="13500000">
                <a:prstClr val="black">
                  <a:alpha val="34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6451215" y="2559556"/>
              <a:ext cx="1000117" cy="683254"/>
              <a:chOff x="4123036" y="1197871"/>
              <a:chExt cx="1000117" cy="683254"/>
            </a:xfrm>
          </p:grpSpPr>
          <p:sp>
            <p:nvSpPr>
              <p:cNvPr id="89" name="文本框 88"/>
              <p:cNvSpPr txBox="1"/>
              <p:nvPr/>
            </p:nvSpPr>
            <p:spPr>
              <a:xfrm>
                <a:off x="4123036" y="1197871"/>
                <a:ext cx="100011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prstClr val="white"/>
                    </a:solidFill>
                    <a:latin typeface="Impact" panose="020B0806030902050204" pitchFamily="34" charset="0"/>
                  </a:rPr>
                  <a:t>05</a:t>
                </a:r>
                <a:endParaRPr lang="zh-CN" altLang="en-US" sz="3200" dirty="0">
                  <a:solidFill>
                    <a:prstClr val="white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90" name="文本框 89"/>
              <p:cNvSpPr txBox="1"/>
              <p:nvPr/>
            </p:nvSpPr>
            <p:spPr>
              <a:xfrm>
                <a:off x="4266701" y="1619515"/>
                <a:ext cx="74041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50" dirty="0">
                    <a:solidFill>
                      <a:prstClr val="white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1050" dirty="0">
                  <a:solidFill>
                    <a:prstClr val="white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799313" y="1436615"/>
            <a:ext cx="1724515" cy="1069913"/>
            <a:chOff x="4799313" y="1436615"/>
            <a:chExt cx="1724515" cy="1069913"/>
          </a:xfrm>
        </p:grpSpPr>
        <p:sp>
          <p:nvSpPr>
            <p:cNvPr id="50" name="任意多边形 49"/>
            <p:cNvSpPr/>
            <p:nvPr/>
          </p:nvSpPr>
          <p:spPr>
            <a:xfrm>
              <a:off x="4799313" y="1436615"/>
              <a:ext cx="1724515" cy="1069913"/>
            </a:xfrm>
            <a:custGeom>
              <a:avLst/>
              <a:gdLst>
                <a:gd name="connsiteX0" fmla="*/ 1286717 w 1724515"/>
                <a:gd name="connsiteY0" fmla="*/ 0 h 1069913"/>
                <a:gd name="connsiteX1" fmla="*/ 1676721 w 1724515"/>
                <a:gd name="connsiteY1" fmla="*/ 59553 h 1069913"/>
                <a:gd name="connsiteX2" fmla="*/ 1724515 w 1724515"/>
                <a:gd name="connsiteY2" fmla="*/ 77221 h 1069913"/>
                <a:gd name="connsiteX3" fmla="*/ 1724515 w 1724515"/>
                <a:gd name="connsiteY3" fmla="*/ 1069913 h 1069913"/>
                <a:gd name="connsiteX4" fmla="*/ 0 w 1724515"/>
                <a:gd name="connsiteY4" fmla="*/ 1069913 h 1069913"/>
                <a:gd name="connsiteX5" fmla="*/ 1850 w 1724515"/>
                <a:gd name="connsiteY5" fmla="*/ 1057668 h 1069913"/>
                <a:gd name="connsiteX6" fmla="*/ 1286717 w 1724515"/>
                <a:gd name="connsiteY6" fmla="*/ 0 h 1069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24515" h="1069913">
                  <a:moveTo>
                    <a:pt x="1286717" y="0"/>
                  </a:moveTo>
                  <a:cubicBezTo>
                    <a:pt x="1422529" y="0"/>
                    <a:pt x="1553519" y="20850"/>
                    <a:pt x="1676721" y="59553"/>
                  </a:cubicBezTo>
                  <a:lnTo>
                    <a:pt x="1724515" y="77221"/>
                  </a:lnTo>
                  <a:lnTo>
                    <a:pt x="1724515" y="1069913"/>
                  </a:lnTo>
                  <a:lnTo>
                    <a:pt x="0" y="1069913"/>
                  </a:lnTo>
                  <a:lnTo>
                    <a:pt x="1850" y="1057668"/>
                  </a:lnTo>
                  <a:cubicBezTo>
                    <a:pt x="124144" y="454058"/>
                    <a:pt x="652930" y="0"/>
                    <a:pt x="1286717" y="0"/>
                  </a:cubicBez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  <a:effectLst>
              <a:innerShdw blurRad="1143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91" name="组合 90"/>
            <p:cNvGrpSpPr/>
            <p:nvPr/>
          </p:nvGrpSpPr>
          <p:grpSpPr>
            <a:xfrm>
              <a:off x="5289184" y="1691303"/>
              <a:ext cx="1000117" cy="683254"/>
              <a:chOff x="4123036" y="1197871"/>
              <a:chExt cx="1000117" cy="683254"/>
            </a:xfrm>
          </p:grpSpPr>
          <p:sp>
            <p:nvSpPr>
              <p:cNvPr id="92" name="文本框 91"/>
              <p:cNvSpPr txBox="1"/>
              <p:nvPr/>
            </p:nvSpPr>
            <p:spPr>
              <a:xfrm>
                <a:off x="4123036" y="1197871"/>
                <a:ext cx="100011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prstClr val="white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3200" dirty="0">
                  <a:solidFill>
                    <a:prstClr val="white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93" name="文本框 92"/>
              <p:cNvSpPr txBox="1"/>
              <p:nvPr/>
            </p:nvSpPr>
            <p:spPr>
              <a:xfrm>
                <a:off x="4266701" y="1619515"/>
                <a:ext cx="74041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50" dirty="0">
                    <a:solidFill>
                      <a:prstClr val="white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1050" dirty="0">
                  <a:solidFill>
                    <a:prstClr val="white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78" name="组合 77"/>
          <p:cNvGrpSpPr/>
          <p:nvPr/>
        </p:nvGrpSpPr>
        <p:grpSpPr>
          <a:xfrm>
            <a:off x="5616977" y="2911600"/>
            <a:ext cx="1096395" cy="1691941"/>
            <a:chOff x="5562600" y="2569260"/>
            <a:chExt cx="1206034" cy="1861135"/>
          </a:xfrm>
          <a:effectLst>
            <a:outerShdw blurRad="88900" dist="50800" dir="18900000" algn="bl" rotWithShape="0">
              <a:prstClr val="black">
                <a:alpha val="40000"/>
              </a:prstClr>
            </a:outerShdw>
          </a:effectLst>
        </p:grpSpPr>
        <p:sp>
          <p:nvSpPr>
            <p:cNvPr id="66" name="任意多边形 65"/>
            <p:cNvSpPr/>
            <p:nvPr/>
          </p:nvSpPr>
          <p:spPr>
            <a:xfrm>
              <a:off x="5928504" y="3522006"/>
              <a:ext cx="471487" cy="908389"/>
            </a:xfrm>
            <a:custGeom>
              <a:avLst/>
              <a:gdLst>
                <a:gd name="connsiteX0" fmla="*/ 78583 w 471487"/>
                <a:gd name="connsiteY0" fmla="*/ 0 h 908389"/>
                <a:gd name="connsiteX1" fmla="*/ 392904 w 471487"/>
                <a:gd name="connsiteY1" fmla="*/ 0 h 908389"/>
                <a:gd name="connsiteX2" fmla="*/ 471487 w 471487"/>
                <a:gd name="connsiteY2" fmla="*/ 78583 h 908389"/>
                <a:gd name="connsiteX3" fmla="*/ 471487 w 471487"/>
                <a:gd name="connsiteY3" fmla="*/ 908389 h 908389"/>
                <a:gd name="connsiteX4" fmla="*/ 380824 w 471487"/>
                <a:gd name="connsiteY4" fmla="*/ 908389 h 908389"/>
                <a:gd name="connsiteX5" fmla="*/ 380824 w 471487"/>
                <a:gd name="connsiteY5" fmla="*/ 150663 h 908389"/>
                <a:gd name="connsiteX6" fmla="*/ 332463 w 471487"/>
                <a:gd name="connsiteY6" fmla="*/ 102302 h 908389"/>
                <a:gd name="connsiteX7" fmla="*/ 139023 w 471487"/>
                <a:gd name="connsiteY7" fmla="*/ 102302 h 908389"/>
                <a:gd name="connsiteX8" fmla="*/ 90662 w 471487"/>
                <a:gd name="connsiteY8" fmla="*/ 150663 h 908389"/>
                <a:gd name="connsiteX9" fmla="*/ 90662 w 471487"/>
                <a:gd name="connsiteY9" fmla="*/ 908389 h 908389"/>
                <a:gd name="connsiteX10" fmla="*/ 0 w 471487"/>
                <a:gd name="connsiteY10" fmla="*/ 908389 h 908389"/>
                <a:gd name="connsiteX11" fmla="*/ 0 w 471487"/>
                <a:gd name="connsiteY11" fmla="*/ 78583 h 908389"/>
                <a:gd name="connsiteX12" fmla="*/ 78583 w 471487"/>
                <a:gd name="connsiteY12" fmla="*/ 0 h 908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1487" h="908389">
                  <a:moveTo>
                    <a:pt x="78583" y="0"/>
                  </a:moveTo>
                  <a:lnTo>
                    <a:pt x="392904" y="0"/>
                  </a:lnTo>
                  <a:cubicBezTo>
                    <a:pt x="436304" y="0"/>
                    <a:pt x="471487" y="35183"/>
                    <a:pt x="471487" y="78583"/>
                  </a:cubicBezTo>
                  <a:lnTo>
                    <a:pt x="471487" y="908389"/>
                  </a:lnTo>
                  <a:lnTo>
                    <a:pt x="380824" y="908389"/>
                  </a:lnTo>
                  <a:lnTo>
                    <a:pt x="380824" y="150663"/>
                  </a:lnTo>
                  <a:cubicBezTo>
                    <a:pt x="380824" y="123954"/>
                    <a:pt x="359172" y="102302"/>
                    <a:pt x="332463" y="102302"/>
                  </a:cubicBezTo>
                  <a:lnTo>
                    <a:pt x="139023" y="102302"/>
                  </a:lnTo>
                  <a:cubicBezTo>
                    <a:pt x="112314" y="102302"/>
                    <a:pt x="90662" y="123954"/>
                    <a:pt x="90662" y="150663"/>
                  </a:cubicBezTo>
                  <a:lnTo>
                    <a:pt x="90662" y="908389"/>
                  </a:lnTo>
                  <a:lnTo>
                    <a:pt x="0" y="908389"/>
                  </a:lnTo>
                  <a:lnTo>
                    <a:pt x="0" y="78583"/>
                  </a:lnTo>
                  <a:cubicBezTo>
                    <a:pt x="0" y="35183"/>
                    <a:pt x="35183" y="0"/>
                    <a:pt x="78583" y="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6055534" y="3118565"/>
              <a:ext cx="223837" cy="433658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8" name="圆角矩形 67"/>
            <p:cNvSpPr/>
            <p:nvPr/>
          </p:nvSpPr>
          <p:spPr>
            <a:xfrm>
              <a:off x="5894761" y="2962450"/>
              <a:ext cx="538971" cy="226271"/>
            </a:xfrm>
            <a:prstGeom prst="roundRect">
              <a:avLst>
                <a:gd name="adj" fmla="val 50000"/>
              </a:avLst>
            </a:prstGeom>
            <a:solidFill>
              <a:srgbClr val="FCFC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73" name="直接连接符 72"/>
            <p:cNvCxnSpPr/>
            <p:nvPr/>
          </p:nvCxnSpPr>
          <p:spPr>
            <a:xfrm flipH="1" flipV="1">
              <a:off x="5828691" y="2590408"/>
              <a:ext cx="273050" cy="446421"/>
            </a:xfrm>
            <a:prstGeom prst="line">
              <a:avLst/>
            </a:prstGeom>
            <a:ln w="15875">
              <a:solidFill>
                <a:srgbClr val="FCFCF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6194239" y="2614761"/>
              <a:ext cx="273050" cy="446421"/>
            </a:xfrm>
            <a:prstGeom prst="line">
              <a:avLst/>
            </a:prstGeom>
            <a:ln w="15875">
              <a:solidFill>
                <a:srgbClr val="FCFCF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任意多边形 74"/>
            <p:cNvSpPr/>
            <p:nvPr/>
          </p:nvSpPr>
          <p:spPr>
            <a:xfrm>
              <a:off x="5562600" y="2647950"/>
              <a:ext cx="412750" cy="895350"/>
            </a:xfrm>
            <a:custGeom>
              <a:avLst/>
              <a:gdLst>
                <a:gd name="connsiteX0" fmla="*/ 0 w 412750"/>
                <a:gd name="connsiteY0" fmla="*/ 0 h 895350"/>
                <a:gd name="connsiteX1" fmla="*/ 254000 w 412750"/>
                <a:gd name="connsiteY1" fmla="*/ 406400 h 895350"/>
                <a:gd name="connsiteX2" fmla="*/ 412750 w 412750"/>
                <a:gd name="connsiteY2" fmla="*/ 895350 h 895350"/>
                <a:gd name="connsiteX0" fmla="*/ 0 w 412750"/>
                <a:gd name="connsiteY0" fmla="*/ 0 h 895350"/>
                <a:gd name="connsiteX1" fmla="*/ 254000 w 412750"/>
                <a:gd name="connsiteY1" fmla="*/ 406400 h 895350"/>
                <a:gd name="connsiteX2" fmla="*/ 412750 w 412750"/>
                <a:gd name="connsiteY2" fmla="*/ 895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2750" h="895350">
                  <a:moveTo>
                    <a:pt x="0" y="0"/>
                  </a:moveTo>
                  <a:cubicBezTo>
                    <a:pt x="92604" y="128587"/>
                    <a:pt x="185208" y="257175"/>
                    <a:pt x="254000" y="406400"/>
                  </a:cubicBezTo>
                  <a:cubicBezTo>
                    <a:pt x="322792" y="555625"/>
                    <a:pt x="402167" y="755650"/>
                    <a:pt x="412750" y="895350"/>
                  </a:cubicBezTo>
                </a:path>
              </a:pathLst>
            </a:custGeom>
            <a:noFill/>
            <a:ln>
              <a:solidFill>
                <a:srgbClr val="FCFC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任意多边形 75"/>
            <p:cNvSpPr/>
            <p:nvPr/>
          </p:nvSpPr>
          <p:spPr>
            <a:xfrm flipH="1">
              <a:off x="6355884" y="2647950"/>
              <a:ext cx="412750" cy="895350"/>
            </a:xfrm>
            <a:custGeom>
              <a:avLst/>
              <a:gdLst>
                <a:gd name="connsiteX0" fmla="*/ 0 w 412750"/>
                <a:gd name="connsiteY0" fmla="*/ 0 h 895350"/>
                <a:gd name="connsiteX1" fmla="*/ 254000 w 412750"/>
                <a:gd name="connsiteY1" fmla="*/ 406400 h 895350"/>
                <a:gd name="connsiteX2" fmla="*/ 412750 w 412750"/>
                <a:gd name="connsiteY2" fmla="*/ 895350 h 895350"/>
                <a:gd name="connsiteX0" fmla="*/ 0 w 412750"/>
                <a:gd name="connsiteY0" fmla="*/ 0 h 895350"/>
                <a:gd name="connsiteX1" fmla="*/ 254000 w 412750"/>
                <a:gd name="connsiteY1" fmla="*/ 406400 h 895350"/>
                <a:gd name="connsiteX2" fmla="*/ 412750 w 412750"/>
                <a:gd name="connsiteY2" fmla="*/ 895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2750" h="895350">
                  <a:moveTo>
                    <a:pt x="0" y="0"/>
                  </a:moveTo>
                  <a:cubicBezTo>
                    <a:pt x="92604" y="128587"/>
                    <a:pt x="185208" y="257175"/>
                    <a:pt x="254000" y="406400"/>
                  </a:cubicBezTo>
                  <a:cubicBezTo>
                    <a:pt x="322792" y="555625"/>
                    <a:pt x="389467" y="742950"/>
                    <a:pt x="412750" y="895350"/>
                  </a:cubicBezTo>
                </a:path>
              </a:pathLst>
            </a:custGeom>
            <a:noFill/>
            <a:ln>
              <a:solidFill>
                <a:srgbClr val="FCFC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7" name="任意多边形 76"/>
            <p:cNvSpPr/>
            <p:nvPr/>
          </p:nvSpPr>
          <p:spPr>
            <a:xfrm>
              <a:off x="5562600" y="2569260"/>
              <a:ext cx="1204912" cy="100121"/>
            </a:xfrm>
            <a:custGeom>
              <a:avLst/>
              <a:gdLst>
                <a:gd name="connsiteX0" fmla="*/ 0 w 1200150"/>
                <a:gd name="connsiteY0" fmla="*/ 95656 h 114706"/>
                <a:gd name="connsiteX1" fmla="*/ 133350 w 1200150"/>
                <a:gd name="connsiteY1" fmla="*/ 51206 h 114706"/>
                <a:gd name="connsiteX2" fmla="*/ 323850 w 1200150"/>
                <a:gd name="connsiteY2" fmla="*/ 89306 h 114706"/>
                <a:gd name="connsiteX3" fmla="*/ 717550 w 1200150"/>
                <a:gd name="connsiteY3" fmla="*/ 51206 h 114706"/>
                <a:gd name="connsiteX4" fmla="*/ 901700 w 1200150"/>
                <a:gd name="connsiteY4" fmla="*/ 406 h 114706"/>
                <a:gd name="connsiteX5" fmla="*/ 1079500 w 1200150"/>
                <a:gd name="connsiteY5" fmla="*/ 32156 h 114706"/>
                <a:gd name="connsiteX6" fmla="*/ 1200150 w 1200150"/>
                <a:gd name="connsiteY6" fmla="*/ 114706 h 114706"/>
                <a:gd name="connsiteX0" fmla="*/ 0 w 1200150"/>
                <a:gd name="connsiteY0" fmla="*/ 95656 h 114706"/>
                <a:gd name="connsiteX1" fmla="*/ 200025 w 1200150"/>
                <a:gd name="connsiteY1" fmla="*/ 29774 h 114706"/>
                <a:gd name="connsiteX2" fmla="*/ 323850 w 1200150"/>
                <a:gd name="connsiteY2" fmla="*/ 89306 h 114706"/>
                <a:gd name="connsiteX3" fmla="*/ 717550 w 1200150"/>
                <a:gd name="connsiteY3" fmla="*/ 51206 h 114706"/>
                <a:gd name="connsiteX4" fmla="*/ 901700 w 1200150"/>
                <a:gd name="connsiteY4" fmla="*/ 406 h 114706"/>
                <a:gd name="connsiteX5" fmla="*/ 1079500 w 1200150"/>
                <a:gd name="connsiteY5" fmla="*/ 32156 h 114706"/>
                <a:gd name="connsiteX6" fmla="*/ 1200150 w 1200150"/>
                <a:gd name="connsiteY6" fmla="*/ 114706 h 114706"/>
                <a:gd name="connsiteX0" fmla="*/ 0 w 1200150"/>
                <a:gd name="connsiteY0" fmla="*/ 95656 h 114706"/>
                <a:gd name="connsiteX1" fmla="*/ 200025 w 1200150"/>
                <a:gd name="connsiteY1" fmla="*/ 29774 h 114706"/>
                <a:gd name="connsiteX2" fmla="*/ 400050 w 1200150"/>
                <a:gd name="connsiteY2" fmla="*/ 89306 h 114706"/>
                <a:gd name="connsiteX3" fmla="*/ 717550 w 1200150"/>
                <a:gd name="connsiteY3" fmla="*/ 51206 h 114706"/>
                <a:gd name="connsiteX4" fmla="*/ 901700 w 1200150"/>
                <a:gd name="connsiteY4" fmla="*/ 406 h 114706"/>
                <a:gd name="connsiteX5" fmla="*/ 1079500 w 1200150"/>
                <a:gd name="connsiteY5" fmla="*/ 32156 h 114706"/>
                <a:gd name="connsiteX6" fmla="*/ 1200150 w 1200150"/>
                <a:gd name="connsiteY6" fmla="*/ 114706 h 114706"/>
                <a:gd name="connsiteX0" fmla="*/ 0 w 1200150"/>
                <a:gd name="connsiteY0" fmla="*/ 95656 h 114706"/>
                <a:gd name="connsiteX1" fmla="*/ 200025 w 1200150"/>
                <a:gd name="connsiteY1" fmla="*/ 29774 h 114706"/>
                <a:gd name="connsiteX2" fmla="*/ 400050 w 1200150"/>
                <a:gd name="connsiteY2" fmla="*/ 89306 h 114706"/>
                <a:gd name="connsiteX3" fmla="*/ 901700 w 1200150"/>
                <a:gd name="connsiteY3" fmla="*/ 406 h 114706"/>
                <a:gd name="connsiteX4" fmla="*/ 1079500 w 1200150"/>
                <a:gd name="connsiteY4" fmla="*/ 32156 h 114706"/>
                <a:gd name="connsiteX5" fmla="*/ 1200150 w 1200150"/>
                <a:gd name="connsiteY5" fmla="*/ 114706 h 114706"/>
                <a:gd name="connsiteX0" fmla="*/ 0 w 1200150"/>
                <a:gd name="connsiteY0" fmla="*/ 97392 h 116442"/>
                <a:gd name="connsiteX1" fmla="*/ 200025 w 1200150"/>
                <a:gd name="connsiteY1" fmla="*/ 31510 h 116442"/>
                <a:gd name="connsiteX2" fmla="*/ 516731 w 1200150"/>
                <a:gd name="connsiteY2" fmla="*/ 88661 h 116442"/>
                <a:gd name="connsiteX3" fmla="*/ 901700 w 1200150"/>
                <a:gd name="connsiteY3" fmla="*/ 2142 h 116442"/>
                <a:gd name="connsiteX4" fmla="*/ 1079500 w 1200150"/>
                <a:gd name="connsiteY4" fmla="*/ 33892 h 116442"/>
                <a:gd name="connsiteX5" fmla="*/ 1200150 w 1200150"/>
                <a:gd name="connsiteY5" fmla="*/ 116442 h 116442"/>
                <a:gd name="connsiteX0" fmla="*/ 0 w 1200150"/>
                <a:gd name="connsiteY0" fmla="*/ 90767 h 109817"/>
                <a:gd name="connsiteX1" fmla="*/ 200025 w 1200150"/>
                <a:gd name="connsiteY1" fmla="*/ 24885 h 109817"/>
                <a:gd name="connsiteX2" fmla="*/ 516731 w 1200150"/>
                <a:gd name="connsiteY2" fmla="*/ 82036 h 109817"/>
                <a:gd name="connsiteX3" fmla="*/ 906463 w 1200150"/>
                <a:gd name="connsiteY3" fmla="*/ 2661 h 109817"/>
                <a:gd name="connsiteX4" fmla="*/ 1079500 w 1200150"/>
                <a:gd name="connsiteY4" fmla="*/ 27267 h 109817"/>
                <a:gd name="connsiteX5" fmla="*/ 1200150 w 1200150"/>
                <a:gd name="connsiteY5" fmla="*/ 109817 h 109817"/>
                <a:gd name="connsiteX0" fmla="*/ 0 w 1200150"/>
                <a:gd name="connsiteY0" fmla="*/ 88299 h 107349"/>
                <a:gd name="connsiteX1" fmla="*/ 200025 w 1200150"/>
                <a:gd name="connsiteY1" fmla="*/ 22417 h 107349"/>
                <a:gd name="connsiteX2" fmla="*/ 516731 w 1200150"/>
                <a:gd name="connsiteY2" fmla="*/ 79568 h 107349"/>
                <a:gd name="connsiteX3" fmla="*/ 906463 w 1200150"/>
                <a:gd name="connsiteY3" fmla="*/ 193 h 107349"/>
                <a:gd name="connsiteX4" fmla="*/ 1200150 w 1200150"/>
                <a:gd name="connsiteY4" fmla="*/ 107349 h 107349"/>
                <a:gd name="connsiteX0" fmla="*/ 0 w 1204912"/>
                <a:gd name="connsiteY0" fmla="*/ 88215 h 100121"/>
                <a:gd name="connsiteX1" fmla="*/ 200025 w 1204912"/>
                <a:gd name="connsiteY1" fmla="*/ 22333 h 100121"/>
                <a:gd name="connsiteX2" fmla="*/ 516731 w 1204912"/>
                <a:gd name="connsiteY2" fmla="*/ 79484 h 100121"/>
                <a:gd name="connsiteX3" fmla="*/ 906463 w 1204912"/>
                <a:gd name="connsiteY3" fmla="*/ 109 h 100121"/>
                <a:gd name="connsiteX4" fmla="*/ 1204912 w 1204912"/>
                <a:gd name="connsiteY4" fmla="*/ 100121 h 100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4912" h="100121">
                  <a:moveTo>
                    <a:pt x="0" y="88215"/>
                  </a:moveTo>
                  <a:cubicBezTo>
                    <a:pt x="39687" y="66519"/>
                    <a:pt x="113903" y="23788"/>
                    <a:pt x="200025" y="22333"/>
                  </a:cubicBezTo>
                  <a:cubicBezTo>
                    <a:pt x="286147" y="20878"/>
                    <a:pt x="398991" y="83188"/>
                    <a:pt x="516731" y="79484"/>
                  </a:cubicBezTo>
                  <a:cubicBezTo>
                    <a:pt x="634471" y="75780"/>
                    <a:pt x="791766" y="-3330"/>
                    <a:pt x="906463" y="109"/>
                  </a:cubicBezTo>
                  <a:cubicBezTo>
                    <a:pt x="1021160" y="3548"/>
                    <a:pt x="1143727" y="77797"/>
                    <a:pt x="1204912" y="100121"/>
                  </a:cubicBezTo>
                </a:path>
              </a:pathLst>
            </a:custGeom>
            <a:noFill/>
            <a:ln>
              <a:solidFill>
                <a:srgbClr val="FCFC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19489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395E46-FE0A-46A7-BA77-9F47DC12EC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2817089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</p:spPr>
        <p:txBody>
          <a:bodyPr/>
          <a:lstStyle/>
          <a:p>
            <a:r>
              <a:rPr lang="zh-CN" altLang="en-US" dirty="0"/>
              <a:t>灯泡系列循环关系图表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4780906" y="833004"/>
            <a:ext cx="2630189" cy="4274251"/>
            <a:chOff x="2577078" y="1267344"/>
            <a:chExt cx="2630189" cy="4274251"/>
          </a:xfrm>
        </p:grpSpPr>
        <p:grpSp>
          <p:nvGrpSpPr>
            <p:cNvPr id="40" name="组合 39"/>
            <p:cNvGrpSpPr/>
            <p:nvPr/>
          </p:nvGrpSpPr>
          <p:grpSpPr>
            <a:xfrm>
              <a:off x="2752260" y="1267344"/>
              <a:ext cx="2289984" cy="3977884"/>
              <a:chOff x="2752260" y="1267344"/>
              <a:chExt cx="2289984" cy="3977884"/>
            </a:xfrm>
          </p:grpSpPr>
          <p:sp>
            <p:nvSpPr>
              <p:cNvPr id="27" name="Freeform 121"/>
              <p:cNvSpPr>
                <a:spLocks noEditPoints="1"/>
              </p:cNvSpPr>
              <p:nvPr/>
            </p:nvSpPr>
            <p:spPr bwMode="auto">
              <a:xfrm flipV="1">
                <a:off x="2752260" y="2467146"/>
                <a:ext cx="2289984" cy="2778082"/>
              </a:xfrm>
              <a:custGeom>
                <a:avLst/>
                <a:gdLst>
                  <a:gd name="T0" fmla="*/ 880 w 2160"/>
                  <a:gd name="T1" fmla="*/ 2621 h 2621"/>
                  <a:gd name="T2" fmla="*/ 689 w 2160"/>
                  <a:gd name="T3" fmla="*/ 2482 h 2621"/>
                  <a:gd name="T4" fmla="*/ 692 w 2160"/>
                  <a:gd name="T5" fmla="*/ 2442 h 2621"/>
                  <a:gd name="T6" fmla="*/ 677 w 2160"/>
                  <a:gd name="T7" fmla="*/ 2401 h 2621"/>
                  <a:gd name="T8" fmla="*/ 436 w 2160"/>
                  <a:gd name="T9" fmla="*/ 2014 h 2621"/>
                  <a:gd name="T10" fmla="*/ 246 w 2160"/>
                  <a:gd name="T11" fmla="*/ 1813 h 2621"/>
                  <a:gd name="T12" fmla="*/ 3 w 2160"/>
                  <a:gd name="T13" fmla="*/ 1196 h 2621"/>
                  <a:gd name="T14" fmla="*/ 6 w 2160"/>
                  <a:gd name="T15" fmla="*/ 1035 h 2621"/>
                  <a:gd name="T16" fmla="*/ 338 w 2160"/>
                  <a:gd name="T17" fmla="*/ 303 h 2621"/>
                  <a:gd name="T18" fmla="*/ 1822 w 2160"/>
                  <a:gd name="T19" fmla="*/ 303 h 2621"/>
                  <a:gd name="T20" fmla="*/ 2155 w 2160"/>
                  <a:gd name="T21" fmla="*/ 1035 h 2621"/>
                  <a:gd name="T22" fmla="*/ 2157 w 2160"/>
                  <a:gd name="T23" fmla="*/ 1196 h 2621"/>
                  <a:gd name="T24" fmla="*/ 1914 w 2160"/>
                  <a:gd name="T25" fmla="*/ 1813 h 2621"/>
                  <a:gd name="T26" fmla="*/ 1724 w 2160"/>
                  <a:gd name="T27" fmla="*/ 2014 h 2621"/>
                  <a:gd name="T28" fmla="*/ 1483 w 2160"/>
                  <a:gd name="T29" fmla="*/ 2401 h 2621"/>
                  <a:gd name="T30" fmla="*/ 1469 w 2160"/>
                  <a:gd name="T31" fmla="*/ 2442 h 2621"/>
                  <a:gd name="T32" fmla="*/ 1472 w 2160"/>
                  <a:gd name="T33" fmla="*/ 2482 h 2621"/>
                  <a:gd name="T34" fmla="*/ 1280 w 2160"/>
                  <a:gd name="T35" fmla="*/ 2621 h 2621"/>
                  <a:gd name="T36" fmla="*/ 1280 w 2160"/>
                  <a:gd name="T37" fmla="*/ 2466 h 2621"/>
                  <a:gd name="T38" fmla="*/ 1332 w 2160"/>
                  <a:gd name="T39" fmla="*/ 2364 h 2621"/>
                  <a:gd name="T40" fmla="*/ 1455 w 2160"/>
                  <a:gd name="T41" fmla="*/ 2088 h 2621"/>
                  <a:gd name="T42" fmla="*/ 1670 w 2160"/>
                  <a:gd name="T43" fmla="*/ 1852 h 2621"/>
                  <a:gd name="T44" fmla="*/ 1981 w 2160"/>
                  <a:gd name="T45" fmla="*/ 1319 h 2621"/>
                  <a:gd name="T46" fmla="*/ 2003 w 2160"/>
                  <a:gd name="T47" fmla="*/ 1183 h 2621"/>
                  <a:gd name="T48" fmla="*/ 2000 w 2160"/>
                  <a:gd name="T49" fmla="*/ 1046 h 2621"/>
                  <a:gd name="T50" fmla="*/ 161 w 2160"/>
                  <a:gd name="T51" fmla="*/ 1046 h 2621"/>
                  <a:gd name="T52" fmla="*/ 156 w 2160"/>
                  <a:gd name="T53" fmla="*/ 1127 h 2621"/>
                  <a:gd name="T54" fmla="*/ 179 w 2160"/>
                  <a:gd name="T55" fmla="*/ 1316 h 2621"/>
                  <a:gd name="T56" fmla="*/ 367 w 2160"/>
                  <a:gd name="T57" fmla="*/ 1716 h 2621"/>
                  <a:gd name="T58" fmla="*/ 542 w 2160"/>
                  <a:gd name="T59" fmla="*/ 1901 h 2621"/>
                  <a:gd name="T60" fmla="*/ 824 w 2160"/>
                  <a:gd name="T61" fmla="*/ 2350 h 2621"/>
                  <a:gd name="T62" fmla="*/ 843 w 2160"/>
                  <a:gd name="T63" fmla="*/ 2411 h 2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160" h="2621">
                    <a:moveTo>
                      <a:pt x="1280" y="2621"/>
                    </a:moveTo>
                    <a:cubicBezTo>
                      <a:pt x="880" y="2621"/>
                      <a:pt x="880" y="2621"/>
                      <a:pt x="880" y="2621"/>
                    </a:cubicBezTo>
                    <a:cubicBezTo>
                      <a:pt x="847" y="2621"/>
                      <a:pt x="808" y="2619"/>
                      <a:pt x="771" y="2602"/>
                    </a:cubicBezTo>
                    <a:cubicBezTo>
                      <a:pt x="720" y="2578"/>
                      <a:pt x="690" y="2533"/>
                      <a:pt x="689" y="2482"/>
                    </a:cubicBezTo>
                    <a:cubicBezTo>
                      <a:pt x="688" y="2469"/>
                      <a:pt x="690" y="2458"/>
                      <a:pt x="691" y="2450"/>
                    </a:cubicBezTo>
                    <a:cubicBezTo>
                      <a:pt x="691" y="2447"/>
                      <a:pt x="692" y="2444"/>
                      <a:pt x="692" y="2442"/>
                    </a:cubicBezTo>
                    <a:cubicBezTo>
                      <a:pt x="690" y="2436"/>
                      <a:pt x="687" y="2427"/>
                      <a:pt x="684" y="2419"/>
                    </a:cubicBezTo>
                    <a:cubicBezTo>
                      <a:pt x="682" y="2413"/>
                      <a:pt x="679" y="2407"/>
                      <a:pt x="677" y="2401"/>
                    </a:cubicBezTo>
                    <a:cubicBezTo>
                      <a:pt x="646" y="2309"/>
                      <a:pt x="611" y="2233"/>
                      <a:pt x="572" y="2168"/>
                    </a:cubicBezTo>
                    <a:cubicBezTo>
                      <a:pt x="536" y="2107"/>
                      <a:pt x="490" y="2064"/>
                      <a:pt x="436" y="2014"/>
                    </a:cubicBezTo>
                    <a:cubicBezTo>
                      <a:pt x="418" y="1997"/>
                      <a:pt x="400" y="1980"/>
                      <a:pt x="382" y="1962"/>
                    </a:cubicBezTo>
                    <a:cubicBezTo>
                      <a:pt x="328" y="1909"/>
                      <a:pt x="284" y="1860"/>
                      <a:pt x="246" y="1813"/>
                    </a:cubicBezTo>
                    <a:cubicBezTo>
                      <a:pt x="134" y="1674"/>
                      <a:pt x="60" y="1518"/>
                      <a:pt x="28" y="1349"/>
                    </a:cubicBezTo>
                    <a:cubicBezTo>
                      <a:pt x="16" y="1299"/>
                      <a:pt x="8" y="1247"/>
                      <a:pt x="3" y="1196"/>
                    </a:cubicBezTo>
                    <a:cubicBezTo>
                      <a:pt x="3" y="1193"/>
                      <a:pt x="3" y="1193"/>
                      <a:pt x="3" y="1193"/>
                    </a:cubicBezTo>
                    <a:cubicBezTo>
                      <a:pt x="0" y="1138"/>
                      <a:pt x="1" y="1085"/>
                      <a:pt x="6" y="1035"/>
                    </a:cubicBezTo>
                    <a:cubicBezTo>
                      <a:pt x="7" y="1025"/>
                      <a:pt x="7" y="1025"/>
                      <a:pt x="7" y="1025"/>
                    </a:cubicBezTo>
                    <a:cubicBezTo>
                      <a:pt x="24" y="750"/>
                      <a:pt x="141" y="494"/>
                      <a:pt x="338" y="303"/>
                    </a:cubicBezTo>
                    <a:cubicBezTo>
                      <a:pt x="539" y="107"/>
                      <a:pt x="803" y="0"/>
                      <a:pt x="1080" y="0"/>
                    </a:cubicBezTo>
                    <a:cubicBezTo>
                      <a:pt x="1358" y="0"/>
                      <a:pt x="1621" y="107"/>
                      <a:pt x="1822" y="303"/>
                    </a:cubicBezTo>
                    <a:cubicBezTo>
                      <a:pt x="2020" y="494"/>
                      <a:pt x="2137" y="751"/>
                      <a:pt x="2154" y="1027"/>
                    </a:cubicBezTo>
                    <a:cubicBezTo>
                      <a:pt x="2155" y="1035"/>
                      <a:pt x="2155" y="1035"/>
                      <a:pt x="2155" y="1035"/>
                    </a:cubicBezTo>
                    <a:cubicBezTo>
                      <a:pt x="2159" y="1085"/>
                      <a:pt x="2160" y="1138"/>
                      <a:pt x="2158" y="1193"/>
                    </a:cubicBezTo>
                    <a:cubicBezTo>
                      <a:pt x="2157" y="1196"/>
                      <a:pt x="2157" y="1196"/>
                      <a:pt x="2157" y="1196"/>
                    </a:cubicBezTo>
                    <a:cubicBezTo>
                      <a:pt x="2153" y="1247"/>
                      <a:pt x="2144" y="1299"/>
                      <a:pt x="2133" y="1349"/>
                    </a:cubicBezTo>
                    <a:cubicBezTo>
                      <a:pt x="2100" y="1518"/>
                      <a:pt x="2027" y="1674"/>
                      <a:pt x="1914" y="1813"/>
                    </a:cubicBezTo>
                    <a:cubicBezTo>
                      <a:pt x="1877" y="1860"/>
                      <a:pt x="1832" y="1909"/>
                      <a:pt x="1779" y="1962"/>
                    </a:cubicBezTo>
                    <a:cubicBezTo>
                      <a:pt x="1760" y="1980"/>
                      <a:pt x="1742" y="1997"/>
                      <a:pt x="1724" y="2014"/>
                    </a:cubicBezTo>
                    <a:cubicBezTo>
                      <a:pt x="1670" y="2064"/>
                      <a:pt x="1624" y="2107"/>
                      <a:pt x="1588" y="2168"/>
                    </a:cubicBezTo>
                    <a:cubicBezTo>
                      <a:pt x="1549" y="2233"/>
                      <a:pt x="1515" y="2309"/>
                      <a:pt x="1483" y="2401"/>
                    </a:cubicBezTo>
                    <a:cubicBezTo>
                      <a:pt x="1481" y="2407"/>
                      <a:pt x="1479" y="2413"/>
                      <a:pt x="1476" y="2419"/>
                    </a:cubicBezTo>
                    <a:cubicBezTo>
                      <a:pt x="1473" y="2427"/>
                      <a:pt x="1470" y="2436"/>
                      <a:pt x="1469" y="2442"/>
                    </a:cubicBezTo>
                    <a:cubicBezTo>
                      <a:pt x="1469" y="2444"/>
                      <a:pt x="1469" y="2447"/>
                      <a:pt x="1470" y="2450"/>
                    </a:cubicBezTo>
                    <a:cubicBezTo>
                      <a:pt x="1470" y="2458"/>
                      <a:pt x="1472" y="2469"/>
                      <a:pt x="1472" y="2482"/>
                    </a:cubicBezTo>
                    <a:cubicBezTo>
                      <a:pt x="1471" y="2533"/>
                      <a:pt x="1440" y="2578"/>
                      <a:pt x="1389" y="2602"/>
                    </a:cubicBezTo>
                    <a:cubicBezTo>
                      <a:pt x="1352" y="2619"/>
                      <a:pt x="1313" y="2621"/>
                      <a:pt x="1280" y="2621"/>
                    </a:cubicBezTo>
                    <a:close/>
                    <a:moveTo>
                      <a:pt x="880" y="2466"/>
                    </a:moveTo>
                    <a:cubicBezTo>
                      <a:pt x="1280" y="2466"/>
                      <a:pt x="1280" y="2466"/>
                      <a:pt x="1280" y="2466"/>
                    </a:cubicBezTo>
                    <a:cubicBezTo>
                      <a:pt x="1286" y="2466"/>
                      <a:pt x="1312" y="2432"/>
                      <a:pt x="1317" y="2411"/>
                    </a:cubicBezTo>
                    <a:cubicBezTo>
                      <a:pt x="1321" y="2392"/>
                      <a:pt x="1327" y="2376"/>
                      <a:pt x="1332" y="2364"/>
                    </a:cubicBezTo>
                    <a:cubicBezTo>
                      <a:pt x="1333" y="2359"/>
                      <a:pt x="1335" y="2355"/>
                      <a:pt x="1337" y="2350"/>
                    </a:cubicBezTo>
                    <a:cubicBezTo>
                      <a:pt x="1372" y="2249"/>
                      <a:pt x="1411" y="2163"/>
                      <a:pt x="1455" y="2088"/>
                    </a:cubicBezTo>
                    <a:cubicBezTo>
                      <a:pt x="1502" y="2009"/>
                      <a:pt x="1561" y="1954"/>
                      <a:pt x="1618" y="1901"/>
                    </a:cubicBezTo>
                    <a:cubicBezTo>
                      <a:pt x="1635" y="1885"/>
                      <a:pt x="1653" y="1868"/>
                      <a:pt x="1670" y="1852"/>
                    </a:cubicBezTo>
                    <a:cubicBezTo>
                      <a:pt x="1719" y="1803"/>
                      <a:pt x="1760" y="1758"/>
                      <a:pt x="1794" y="1716"/>
                    </a:cubicBezTo>
                    <a:cubicBezTo>
                      <a:pt x="1890" y="1596"/>
                      <a:pt x="1953" y="1463"/>
                      <a:pt x="1981" y="1319"/>
                    </a:cubicBezTo>
                    <a:cubicBezTo>
                      <a:pt x="1981" y="1316"/>
                      <a:pt x="1981" y="1316"/>
                      <a:pt x="1981" y="1316"/>
                    </a:cubicBezTo>
                    <a:cubicBezTo>
                      <a:pt x="1992" y="1272"/>
                      <a:pt x="1999" y="1228"/>
                      <a:pt x="2003" y="1183"/>
                    </a:cubicBezTo>
                    <a:cubicBezTo>
                      <a:pt x="2004" y="1164"/>
                      <a:pt x="2004" y="1145"/>
                      <a:pt x="2004" y="1127"/>
                    </a:cubicBezTo>
                    <a:cubicBezTo>
                      <a:pt x="2000" y="1046"/>
                      <a:pt x="2000" y="1046"/>
                      <a:pt x="2000" y="1046"/>
                    </a:cubicBezTo>
                    <a:cubicBezTo>
                      <a:pt x="1975" y="546"/>
                      <a:pt x="1571" y="155"/>
                      <a:pt x="1080" y="155"/>
                    </a:cubicBezTo>
                    <a:cubicBezTo>
                      <a:pt x="590" y="155"/>
                      <a:pt x="186" y="546"/>
                      <a:pt x="161" y="1046"/>
                    </a:cubicBezTo>
                    <a:cubicBezTo>
                      <a:pt x="157" y="1127"/>
                      <a:pt x="157" y="1127"/>
                      <a:pt x="157" y="1127"/>
                    </a:cubicBezTo>
                    <a:cubicBezTo>
                      <a:pt x="156" y="1127"/>
                      <a:pt x="156" y="1127"/>
                      <a:pt x="156" y="1127"/>
                    </a:cubicBezTo>
                    <a:cubicBezTo>
                      <a:pt x="156" y="1145"/>
                      <a:pt x="156" y="1164"/>
                      <a:pt x="157" y="1183"/>
                    </a:cubicBezTo>
                    <a:cubicBezTo>
                      <a:pt x="162" y="1228"/>
                      <a:pt x="169" y="1272"/>
                      <a:pt x="179" y="1316"/>
                    </a:cubicBezTo>
                    <a:cubicBezTo>
                      <a:pt x="179" y="1319"/>
                      <a:pt x="179" y="1319"/>
                      <a:pt x="179" y="1319"/>
                    </a:cubicBezTo>
                    <a:cubicBezTo>
                      <a:pt x="207" y="1463"/>
                      <a:pt x="270" y="1596"/>
                      <a:pt x="367" y="1716"/>
                    </a:cubicBezTo>
                    <a:cubicBezTo>
                      <a:pt x="401" y="1758"/>
                      <a:pt x="441" y="1803"/>
                      <a:pt x="491" y="1852"/>
                    </a:cubicBezTo>
                    <a:cubicBezTo>
                      <a:pt x="508" y="1868"/>
                      <a:pt x="525" y="1885"/>
                      <a:pt x="542" y="1901"/>
                    </a:cubicBezTo>
                    <a:cubicBezTo>
                      <a:pt x="599" y="1954"/>
                      <a:pt x="658" y="2009"/>
                      <a:pt x="705" y="2088"/>
                    </a:cubicBezTo>
                    <a:cubicBezTo>
                      <a:pt x="750" y="2163"/>
                      <a:pt x="788" y="2249"/>
                      <a:pt x="824" y="2350"/>
                    </a:cubicBezTo>
                    <a:cubicBezTo>
                      <a:pt x="825" y="2355"/>
                      <a:pt x="827" y="2359"/>
                      <a:pt x="829" y="2363"/>
                    </a:cubicBezTo>
                    <a:cubicBezTo>
                      <a:pt x="834" y="2376"/>
                      <a:pt x="840" y="2392"/>
                      <a:pt x="843" y="2411"/>
                    </a:cubicBezTo>
                    <a:cubicBezTo>
                      <a:pt x="848" y="2432"/>
                      <a:pt x="874" y="2466"/>
                      <a:pt x="880" y="2466"/>
                    </a:cubicBezTo>
                    <a:close/>
                  </a:path>
                </a:pathLst>
              </a:custGeom>
              <a:solidFill>
                <a:srgbClr val="01ACBE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12"/>
              <p:cNvSpPr>
                <a:spLocks/>
              </p:cNvSpPr>
              <p:nvPr/>
            </p:nvSpPr>
            <p:spPr bwMode="auto">
              <a:xfrm flipV="1">
                <a:off x="3511214" y="2261147"/>
                <a:ext cx="771790" cy="154627"/>
              </a:xfrm>
              <a:custGeom>
                <a:avLst/>
                <a:gdLst>
                  <a:gd name="T0" fmla="*/ 40 w 726"/>
                  <a:gd name="T1" fmla="*/ 145 h 145"/>
                  <a:gd name="T2" fmla="*/ 65 w 726"/>
                  <a:gd name="T3" fmla="*/ 143 h 145"/>
                  <a:gd name="T4" fmla="*/ 119 w 726"/>
                  <a:gd name="T5" fmla="*/ 138 h 145"/>
                  <a:gd name="T6" fmla="*/ 196 w 726"/>
                  <a:gd name="T7" fmla="*/ 131 h 145"/>
                  <a:gd name="T8" fmla="*/ 286 w 726"/>
                  <a:gd name="T9" fmla="*/ 121 h 145"/>
                  <a:gd name="T10" fmla="*/ 384 w 726"/>
                  <a:gd name="T11" fmla="*/ 111 h 145"/>
                  <a:gd name="T12" fmla="*/ 627 w 726"/>
                  <a:gd name="T13" fmla="*/ 82 h 145"/>
                  <a:gd name="T14" fmla="*/ 693 w 726"/>
                  <a:gd name="T15" fmla="*/ 70 h 145"/>
                  <a:gd name="T16" fmla="*/ 726 w 726"/>
                  <a:gd name="T17" fmla="*/ 29 h 145"/>
                  <a:gd name="T18" fmla="*/ 707 w 726"/>
                  <a:gd name="T19" fmla="*/ 0 h 145"/>
                  <a:gd name="T20" fmla="*/ 38 w 726"/>
                  <a:gd name="T21" fmla="*/ 0 h 145"/>
                  <a:gd name="T22" fmla="*/ 0 w 726"/>
                  <a:gd name="T23" fmla="*/ 73 h 145"/>
                  <a:gd name="T24" fmla="*/ 38 w 726"/>
                  <a:gd name="T25" fmla="*/ 145 h 145"/>
                  <a:gd name="T26" fmla="*/ 40 w 726"/>
                  <a:gd name="T27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26" h="145">
                    <a:moveTo>
                      <a:pt x="40" y="145"/>
                    </a:moveTo>
                    <a:cubicBezTo>
                      <a:pt x="48" y="144"/>
                      <a:pt x="57" y="144"/>
                      <a:pt x="65" y="143"/>
                    </a:cubicBezTo>
                    <a:cubicBezTo>
                      <a:pt x="83" y="141"/>
                      <a:pt x="101" y="139"/>
                      <a:pt x="119" y="138"/>
                    </a:cubicBezTo>
                    <a:cubicBezTo>
                      <a:pt x="145" y="135"/>
                      <a:pt x="170" y="133"/>
                      <a:pt x="196" y="131"/>
                    </a:cubicBezTo>
                    <a:cubicBezTo>
                      <a:pt x="226" y="128"/>
                      <a:pt x="256" y="124"/>
                      <a:pt x="286" y="121"/>
                    </a:cubicBezTo>
                    <a:cubicBezTo>
                      <a:pt x="319" y="119"/>
                      <a:pt x="351" y="115"/>
                      <a:pt x="384" y="111"/>
                    </a:cubicBezTo>
                    <a:cubicBezTo>
                      <a:pt x="416" y="107"/>
                      <a:pt x="579" y="90"/>
                      <a:pt x="627" y="82"/>
                    </a:cubicBezTo>
                    <a:cubicBezTo>
                      <a:pt x="648" y="78"/>
                      <a:pt x="671" y="75"/>
                      <a:pt x="693" y="70"/>
                    </a:cubicBezTo>
                    <a:cubicBezTo>
                      <a:pt x="713" y="65"/>
                      <a:pt x="726" y="54"/>
                      <a:pt x="726" y="29"/>
                    </a:cubicBezTo>
                    <a:cubicBezTo>
                      <a:pt x="726" y="16"/>
                      <a:pt x="717" y="6"/>
                      <a:pt x="707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17" y="0"/>
                      <a:pt x="0" y="32"/>
                      <a:pt x="0" y="73"/>
                    </a:cubicBezTo>
                    <a:cubicBezTo>
                      <a:pt x="0" y="113"/>
                      <a:pt x="17" y="145"/>
                      <a:pt x="38" y="145"/>
                    </a:cubicBezTo>
                    <a:cubicBezTo>
                      <a:pt x="39" y="145"/>
                      <a:pt x="39" y="145"/>
                      <a:pt x="40" y="145"/>
                    </a:cubicBezTo>
                    <a:close/>
                  </a:path>
                </a:pathLst>
              </a:custGeom>
              <a:solidFill>
                <a:srgbClr val="01ACB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13"/>
              <p:cNvSpPr>
                <a:spLocks/>
              </p:cNvSpPr>
              <p:nvPr/>
            </p:nvSpPr>
            <p:spPr bwMode="auto">
              <a:xfrm flipV="1">
                <a:off x="3511214" y="1969822"/>
                <a:ext cx="771790" cy="155523"/>
              </a:xfrm>
              <a:custGeom>
                <a:avLst/>
                <a:gdLst>
                  <a:gd name="T0" fmla="*/ 688 w 726"/>
                  <a:gd name="T1" fmla="*/ 0 h 146"/>
                  <a:gd name="T2" fmla="*/ 686 w 726"/>
                  <a:gd name="T3" fmla="*/ 0 h 146"/>
                  <a:gd name="T4" fmla="*/ 661 w 726"/>
                  <a:gd name="T5" fmla="*/ 3 h 146"/>
                  <a:gd name="T6" fmla="*/ 607 w 726"/>
                  <a:gd name="T7" fmla="*/ 8 h 146"/>
                  <a:gd name="T8" fmla="*/ 530 w 726"/>
                  <a:gd name="T9" fmla="*/ 15 h 146"/>
                  <a:gd name="T10" fmla="*/ 440 w 726"/>
                  <a:gd name="T11" fmla="*/ 24 h 146"/>
                  <a:gd name="T12" fmla="*/ 342 w 726"/>
                  <a:gd name="T13" fmla="*/ 35 h 146"/>
                  <a:gd name="T14" fmla="*/ 100 w 726"/>
                  <a:gd name="T15" fmla="*/ 64 h 146"/>
                  <a:gd name="T16" fmla="*/ 33 w 726"/>
                  <a:gd name="T17" fmla="*/ 76 h 146"/>
                  <a:gd name="T18" fmla="*/ 0 w 726"/>
                  <a:gd name="T19" fmla="*/ 116 h 146"/>
                  <a:gd name="T20" fmla="*/ 19 w 726"/>
                  <a:gd name="T21" fmla="*/ 146 h 146"/>
                  <a:gd name="T22" fmla="*/ 688 w 726"/>
                  <a:gd name="T23" fmla="*/ 146 h 146"/>
                  <a:gd name="T24" fmla="*/ 726 w 726"/>
                  <a:gd name="T25" fmla="*/ 73 h 146"/>
                  <a:gd name="T26" fmla="*/ 688 w 726"/>
                  <a:gd name="T27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26" h="146">
                    <a:moveTo>
                      <a:pt x="688" y="0"/>
                    </a:moveTo>
                    <a:cubicBezTo>
                      <a:pt x="687" y="0"/>
                      <a:pt x="687" y="0"/>
                      <a:pt x="686" y="0"/>
                    </a:cubicBezTo>
                    <a:cubicBezTo>
                      <a:pt x="678" y="1"/>
                      <a:pt x="670" y="2"/>
                      <a:pt x="661" y="3"/>
                    </a:cubicBezTo>
                    <a:cubicBezTo>
                      <a:pt x="643" y="4"/>
                      <a:pt x="625" y="6"/>
                      <a:pt x="607" y="8"/>
                    </a:cubicBezTo>
                    <a:cubicBezTo>
                      <a:pt x="581" y="10"/>
                      <a:pt x="556" y="12"/>
                      <a:pt x="530" y="15"/>
                    </a:cubicBezTo>
                    <a:cubicBezTo>
                      <a:pt x="500" y="18"/>
                      <a:pt x="470" y="21"/>
                      <a:pt x="440" y="24"/>
                    </a:cubicBezTo>
                    <a:cubicBezTo>
                      <a:pt x="407" y="27"/>
                      <a:pt x="375" y="30"/>
                      <a:pt x="342" y="35"/>
                    </a:cubicBezTo>
                    <a:cubicBezTo>
                      <a:pt x="310" y="39"/>
                      <a:pt x="148" y="55"/>
                      <a:pt x="100" y="64"/>
                    </a:cubicBezTo>
                    <a:cubicBezTo>
                      <a:pt x="78" y="67"/>
                      <a:pt x="55" y="71"/>
                      <a:pt x="33" y="76"/>
                    </a:cubicBezTo>
                    <a:cubicBezTo>
                      <a:pt x="14" y="80"/>
                      <a:pt x="0" y="92"/>
                      <a:pt x="0" y="116"/>
                    </a:cubicBezTo>
                    <a:cubicBezTo>
                      <a:pt x="0" y="130"/>
                      <a:pt x="9" y="139"/>
                      <a:pt x="19" y="146"/>
                    </a:cubicBezTo>
                    <a:cubicBezTo>
                      <a:pt x="688" y="146"/>
                      <a:pt x="688" y="146"/>
                      <a:pt x="688" y="146"/>
                    </a:cubicBezTo>
                    <a:cubicBezTo>
                      <a:pt x="709" y="146"/>
                      <a:pt x="726" y="113"/>
                      <a:pt x="726" y="73"/>
                    </a:cubicBezTo>
                    <a:cubicBezTo>
                      <a:pt x="726" y="33"/>
                      <a:pt x="709" y="0"/>
                      <a:pt x="688" y="0"/>
                    </a:cubicBezTo>
                    <a:close/>
                  </a:path>
                </a:pathLst>
              </a:custGeom>
              <a:solidFill>
                <a:srgbClr val="01ACB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14"/>
              <p:cNvSpPr>
                <a:spLocks/>
              </p:cNvSpPr>
              <p:nvPr/>
            </p:nvSpPr>
            <p:spPr bwMode="auto">
              <a:xfrm flipV="1">
                <a:off x="3499561" y="2072010"/>
                <a:ext cx="795992" cy="242473"/>
              </a:xfrm>
              <a:custGeom>
                <a:avLst/>
                <a:gdLst>
                  <a:gd name="T0" fmla="*/ 3 w 749"/>
                  <a:gd name="T1" fmla="*/ 157 h 228"/>
                  <a:gd name="T2" fmla="*/ 49 w 749"/>
                  <a:gd name="T3" fmla="*/ 225 h 228"/>
                  <a:gd name="T4" fmla="*/ 714 w 749"/>
                  <a:gd name="T5" fmla="*/ 147 h 228"/>
                  <a:gd name="T6" fmla="*/ 745 w 749"/>
                  <a:gd name="T7" fmla="*/ 70 h 228"/>
                  <a:gd name="T8" fmla="*/ 700 w 749"/>
                  <a:gd name="T9" fmla="*/ 3 h 228"/>
                  <a:gd name="T10" fmla="*/ 35 w 749"/>
                  <a:gd name="T11" fmla="*/ 81 h 228"/>
                  <a:gd name="T12" fmla="*/ 3 w 749"/>
                  <a:gd name="T13" fmla="*/ 157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9" h="228">
                    <a:moveTo>
                      <a:pt x="3" y="157"/>
                    </a:moveTo>
                    <a:cubicBezTo>
                      <a:pt x="7" y="197"/>
                      <a:pt x="27" y="228"/>
                      <a:pt x="49" y="225"/>
                    </a:cubicBezTo>
                    <a:cubicBezTo>
                      <a:pt x="714" y="147"/>
                      <a:pt x="714" y="147"/>
                      <a:pt x="714" y="147"/>
                    </a:cubicBezTo>
                    <a:cubicBezTo>
                      <a:pt x="735" y="145"/>
                      <a:pt x="749" y="110"/>
                      <a:pt x="745" y="70"/>
                    </a:cubicBezTo>
                    <a:cubicBezTo>
                      <a:pt x="741" y="30"/>
                      <a:pt x="721" y="0"/>
                      <a:pt x="700" y="3"/>
                    </a:cubicBezTo>
                    <a:cubicBezTo>
                      <a:pt x="35" y="81"/>
                      <a:pt x="35" y="81"/>
                      <a:pt x="35" y="81"/>
                    </a:cubicBezTo>
                    <a:cubicBezTo>
                      <a:pt x="14" y="83"/>
                      <a:pt x="0" y="117"/>
                      <a:pt x="3" y="157"/>
                    </a:cubicBezTo>
                    <a:close/>
                  </a:path>
                </a:pathLst>
              </a:custGeom>
              <a:solidFill>
                <a:srgbClr val="01ACB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任意多边形 34"/>
              <p:cNvSpPr>
                <a:spLocks/>
              </p:cNvSpPr>
              <p:nvPr/>
            </p:nvSpPr>
            <p:spPr bwMode="auto">
              <a:xfrm flipV="1">
                <a:off x="3612751" y="1267344"/>
                <a:ext cx="568775" cy="676930"/>
              </a:xfrm>
              <a:custGeom>
                <a:avLst/>
                <a:gdLst>
                  <a:gd name="connsiteX0" fmla="*/ 178463 w 568775"/>
                  <a:gd name="connsiteY0" fmla="*/ 676930 h 676930"/>
                  <a:gd name="connsiteX1" fmla="*/ 388013 w 568775"/>
                  <a:gd name="connsiteY1" fmla="*/ 676930 h 676930"/>
                  <a:gd name="connsiteX2" fmla="*/ 388013 w 568775"/>
                  <a:gd name="connsiteY2" fmla="*/ 156885 h 676930"/>
                  <a:gd name="connsiteX3" fmla="*/ 421831 w 568775"/>
                  <a:gd name="connsiteY3" fmla="*/ 141264 h 676930"/>
                  <a:gd name="connsiteX4" fmla="*/ 529034 w 568775"/>
                  <a:gd name="connsiteY4" fmla="*/ 41501 h 676930"/>
                  <a:gd name="connsiteX5" fmla="*/ 566276 w 568775"/>
                  <a:gd name="connsiteY5" fmla="*/ 21283 h 676930"/>
                  <a:gd name="connsiteX6" fmla="*/ 558827 w 568775"/>
                  <a:gd name="connsiteY6" fmla="*/ 0 h 676930"/>
                  <a:gd name="connsiteX7" fmla="*/ 14033 w 568775"/>
                  <a:gd name="connsiteY7" fmla="*/ 0 h 676930"/>
                  <a:gd name="connsiteX8" fmla="*/ 3393 w 568775"/>
                  <a:gd name="connsiteY8" fmla="*/ 21283 h 676930"/>
                  <a:gd name="connsiteX9" fmla="*/ 35314 w 568775"/>
                  <a:gd name="connsiteY9" fmla="*/ 38309 h 676930"/>
                  <a:gd name="connsiteX10" fmla="*/ 144645 w 568775"/>
                  <a:gd name="connsiteY10" fmla="*/ 140466 h 676930"/>
                  <a:gd name="connsiteX11" fmla="*/ 178463 w 568775"/>
                  <a:gd name="connsiteY11" fmla="*/ 156048 h 676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68775" h="676930">
                    <a:moveTo>
                      <a:pt x="178463" y="676930"/>
                    </a:moveTo>
                    <a:lnTo>
                      <a:pt x="388013" y="676930"/>
                    </a:lnTo>
                    <a:lnTo>
                      <a:pt x="388013" y="156885"/>
                    </a:lnTo>
                    <a:lnTo>
                      <a:pt x="421831" y="141264"/>
                    </a:lnTo>
                    <a:cubicBezTo>
                      <a:pt x="462265" y="115991"/>
                      <a:pt x="497644" y="80874"/>
                      <a:pt x="529034" y="41501"/>
                    </a:cubicBezTo>
                    <a:cubicBezTo>
                      <a:pt x="537546" y="30860"/>
                      <a:pt x="558827" y="32988"/>
                      <a:pt x="566276" y="21283"/>
                    </a:cubicBezTo>
                    <a:cubicBezTo>
                      <a:pt x="574788" y="6385"/>
                      <a:pt x="558827" y="0"/>
                      <a:pt x="558827" y="0"/>
                    </a:cubicBezTo>
                    <a:cubicBezTo>
                      <a:pt x="14033" y="0"/>
                      <a:pt x="14033" y="0"/>
                      <a:pt x="14033" y="0"/>
                    </a:cubicBezTo>
                    <a:cubicBezTo>
                      <a:pt x="14033" y="0"/>
                      <a:pt x="-8312" y="2128"/>
                      <a:pt x="3393" y="21283"/>
                    </a:cubicBezTo>
                    <a:cubicBezTo>
                      <a:pt x="9777" y="31924"/>
                      <a:pt x="27866" y="28732"/>
                      <a:pt x="35314" y="38309"/>
                    </a:cubicBezTo>
                    <a:cubicBezTo>
                      <a:pt x="66704" y="78746"/>
                      <a:pt x="103147" y="114661"/>
                      <a:pt x="144645" y="140466"/>
                    </a:cubicBezTo>
                    <a:lnTo>
                      <a:pt x="178463" y="156048"/>
                    </a:lnTo>
                    <a:close/>
                  </a:path>
                </a:pathLst>
              </a:custGeom>
              <a:solidFill>
                <a:srgbClr val="01ACB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3586848" y="2590800"/>
                <a:ext cx="647713" cy="960120"/>
                <a:chOff x="3586848" y="2484120"/>
                <a:chExt cx="647713" cy="960120"/>
              </a:xfrm>
            </p:grpSpPr>
            <p:sp>
              <p:nvSpPr>
                <p:cNvPr id="36" name="任意多边形 35"/>
                <p:cNvSpPr/>
                <p:nvPr/>
              </p:nvSpPr>
              <p:spPr>
                <a:xfrm>
                  <a:off x="3586848" y="2484120"/>
                  <a:ext cx="253632" cy="960120"/>
                </a:xfrm>
                <a:custGeom>
                  <a:avLst/>
                  <a:gdLst>
                    <a:gd name="connsiteX0" fmla="*/ 236220 w 251460"/>
                    <a:gd name="connsiteY0" fmla="*/ 0 h 960120"/>
                    <a:gd name="connsiteX1" fmla="*/ 251460 w 251460"/>
                    <a:gd name="connsiteY1" fmla="*/ 403860 h 960120"/>
                    <a:gd name="connsiteX2" fmla="*/ 15240 w 251460"/>
                    <a:gd name="connsiteY2" fmla="*/ 731520 h 960120"/>
                    <a:gd name="connsiteX3" fmla="*/ 0 w 251460"/>
                    <a:gd name="connsiteY3" fmla="*/ 960120 h 960120"/>
                    <a:gd name="connsiteX0" fmla="*/ 236220 w 251460"/>
                    <a:gd name="connsiteY0" fmla="*/ 0 h 960120"/>
                    <a:gd name="connsiteX1" fmla="*/ 251460 w 251460"/>
                    <a:gd name="connsiteY1" fmla="*/ 403860 h 960120"/>
                    <a:gd name="connsiteX2" fmla="*/ 15240 w 251460"/>
                    <a:gd name="connsiteY2" fmla="*/ 731520 h 960120"/>
                    <a:gd name="connsiteX3" fmla="*/ 0 w 251460"/>
                    <a:gd name="connsiteY3" fmla="*/ 960120 h 960120"/>
                    <a:gd name="connsiteX0" fmla="*/ 236220 w 251460"/>
                    <a:gd name="connsiteY0" fmla="*/ 0 h 960120"/>
                    <a:gd name="connsiteX1" fmla="*/ 251460 w 251460"/>
                    <a:gd name="connsiteY1" fmla="*/ 403860 h 960120"/>
                    <a:gd name="connsiteX2" fmla="*/ 15240 w 251460"/>
                    <a:gd name="connsiteY2" fmla="*/ 731520 h 960120"/>
                    <a:gd name="connsiteX3" fmla="*/ 0 w 251460"/>
                    <a:gd name="connsiteY3" fmla="*/ 960120 h 960120"/>
                    <a:gd name="connsiteX0" fmla="*/ 236220 w 251460"/>
                    <a:gd name="connsiteY0" fmla="*/ 0 h 960120"/>
                    <a:gd name="connsiteX1" fmla="*/ 251460 w 251460"/>
                    <a:gd name="connsiteY1" fmla="*/ 403860 h 960120"/>
                    <a:gd name="connsiteX2" fmla="*/ 7620 w 251460"/>
                    <a:gd name="connsiteY2" fmla="*/ 769620 h 960120"/>
                    <a:gd name="connsiteX3" fmla="*/ 0 w 251460"/>
                    <a:gd name="connsiteY3" fmla="*/ 960120 h 960120"/>
                    <a:gd name="connsiteX0" fmla="*/ 238392 w 253632"/>
                    <a:gd name="connsiteY0" fmla="*/ 0 h 960120"/>
                    <a:gd name="connsiteX1" fmla="*/ 253632 w 253632"/>
                    <a:gd name="connsiteY1" fmla="*/ 403860 h 960120"/>
                    <a:gd name="connsiteX2" fmla="*/ 9792 w 253632"/>
                    <a:gd name="connsiteY2" fmla="*/ 769620 h 960120"/>
                    <a:gd name="connsiteX3" fmla="*/ 2172 w 253632"/>
                    <a:gd name="connsiteY3" fmla="*/ 960120 h 9601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3632" h="960120">
                      <a:moveTo>
                        <a:pt x="238392" y="0"/>
                      </a:moveTo>
                      <a:lnTo>
                        <a:pt x="253632" y="403860"/>
                      </a:lnTo>
                      <a:cubicBezTo>
                        <a:pt x="220612" y="574040"/>
                        <a:pt x="58052" y="607060"/>
                        <a:pt x="9792" y="769620"/>
                      </a:cubicBezTo>
                      <a:cubicBezTo>
                        <a:pt x="-8294" y="830543"/>
                        <a:pt x="4712" y="896620"/>
                        <a:pt x="2172" y="960120"/>
                      </a:cubicBezTo>
                    </a:path>
                  </a:pathLst>
                </a:custGeom>
                <a:noFill/>
                <a:ln w="114300">
                  <a:solidFill>
                    <a:srgbClr val="01ACB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7" name="任意多边形 36"/>
                <p:cNvSpPr/>
                <p:nvPr/>
              </p:nvSpPr>
              <p:spPr>
                <a:xfrm flipH="1">
                  <a:off x="3980929" y="2484120"/>
                  <a:ext cx="253632" cy="960120"/>
                </a:xfrm>
                <a:custGeom>
                  <a:avLst/>
                  <a:gdLst>
                    <a:gd name="connsiteX0" fmla="*/ 236220 w 251460"/>
                    <a:gd name="connsiteY0" fmla="*/ 0 h 960120"/>
                    <a:gd name="connsiteX1" fmla="*/ 251460 w 251460"/>
                    <a:gd name="connsiteY1" fmla="*/ 403860 h 960120"/>
                    <a:gd name="connsiteX2" fmla="*/ 15240 w 251460"/>
                    <a:gd name="connsiteY2" fmla="*/ 731520 h 960120"/>
                    <a:gd name="connsiteX3" fmla="*/ 0 w 251460"/>
                    <a:gd name="connsiteY3" fmla="*/ 960120 h 960120"/>
                    <a:gd name="connsiteX0" fmla="*/ 236220 w 251460"/>
                    <a:gd name="connsiteY0" fmla="*/ 0 h 960120"/>
                    <a:gd name="connsiteX1" fmla="*/ 251460 w 251460"/>
                    <a:gd name="connsiteY1" fmla="*/ 403860 h 960120"/>
                    <a:gd name="connsiteX2" fmla="*/ 15240 w 251460"/>
                    <a:gd name="connsiteY2" fmla="*/ 731520 h 960120"/>
                    <a:gd name="connsiteX3" fmla="*/ 0 w 251460"/>
                    <a:gd name="connsiteY3" fmla="*/ 960120 h 960120"/>
                    <a:gd name="connsiteX0" fmla="*/ 236220 w 251460"/>
                    <a:gd name="connsiteY0" fmla="*/ 0 h 960120"/>
                    <a:gd name="connsiteX1" fmla="*/ 251460 w 251460"/>
                    <a:gd name="connsiteY1" fmla="*/ 403860 h 960120"/>
                    <a:gd name="connsiteX2" fmla="*/ 15240 w 251460"/>
                    <a:gd name="connsiteY2" fmla="*/ 731520 h 960120"/>
                    <a:gd name="connsiteX3" fmla="*/ 0 w 251460"/>
                    <a:gd name="connsiteY3" fmla="*/ 960120 h 960120"/>
                    <a:gd name="connsiteX0" fmla="*/ 236220 w 251460"/>
                    <a:gd name="connsiteY0" fmla="*/ 0 h 960120"/>
                    <a:gd name="connsiteX1" fmla="*/ 251460 w 251460"/>
                    <a:gd name="connsiteY1" fmla="*/ 403860 h 960120"/>
                    <a:gd name="connsiteX2" fmla="*/ 7620 w 251460"/>
                    <a:gd name="connsiteY2" fmla="*/ 769620 h 960120"/>
                    <a:gd name="connsiteX3" fmla="*/ 0 w 251460"/>
                    <a:gd name="connsiteY3" fmla="*/ 960120 h 960120"/>
                    <a:gd name="connsiteX0" fmla="*/ 238392 w 253632"/>
                    <a:gd name="connsiteY0" fmla="*/ 0 h 960120"/>
                    <a:gd name="connsiteX1" fmla="*/ 253632 w 253632"/>
                    <a:gd name="connsiteY1" fmla="*/ 403860 h 960120"/>
                    <a:gd name="connsiteX2" fmla="*/ 9792 w 253632"/>
                    <a:gd name="connsiteY2" fmla="*/ 769620 h 960120"/>
                    <a:gd name="connsiteX3" fmla="*/ 2172 w 253632"/>
                    <a:gd name="connsiteY3" fmla="*/ 960120 h 9601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3632" h="960120">
                      <a:moveTo>
                        <a:pt x="238392" y="0"/>
                      </a:moveTo>
                      <a:lnTo>
                        <a:pt x="253632" y="403860"/>
                      </a:lnTo>
                      <a:cubicBezTo>
                        <a:pt x="220612" y="574040"/>
                        <a:pt x="58052" y="607060"/>
                        <a:pt x="9792" y="769620"/>
                      </a:cubicBezTo>
                      <a:cubicBezTo>
                        <a:pt x="-8294" y="830543"/>
                        <a:pt x="4712" y="896620"/>
                        <a:pt x="2172" y="960120"/>
                      </a:cubicBezTo>
                    </a:path>
                  </a:pathLst>
                </a:custGeom>
                <a:noFill/>
                <a:ln w="114300">
                  <a:solidFill>
                    <a:srgbClr val="01ACB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39" name="文本框 38"/>
              <p:cNvSpPr txBox="1"/>
              <p:nvPr/>
            </p:nvSpPr>
            <p:spPr>
              <a:xfrm>
                <a:off x="3048109" y="3732540"/>
                <a:ext cx="170197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SUCCESS</a:t>
                </a:r>
                <a:endParaRPr lang="zh-CN" altLang="en-US" sz="3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sp>
          <p:nvSpPr>
            <p:cNvPr id="41" name="椭圆 40"/>
            <p:cNvSpPr/>
            <p:nvPr/>
          </p:nvSpPr>
          <p:spPr>
            <a:xfrm>
              <a:off x="2679809" y="3070860"/>
              <a:ext cx="736600" cy="736600"/>
            </a:xfrm>
            <a:prstGeom prst="ellipse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4417326" y="3070860"/>
              <a:ext cx="736600" cy="736600"/>
            </a:xfrm>
            <a:prstGeom prst="ellipse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2577078" y="4216995"/>
              <a:ext cx="736600" cy="736600"/>
            </a:xfrm>
            <a:prstGeom prst="ellipse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528809" y="4804995"/>
              <a:ext cx="736600" cy="736600"/>
            </a:xfrm>
            <a:prstGeom prst="ellipse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4470667" y="4216995"/>
              <a:ext cx="736600" cy="736600"/>
            </a:xfrm>
            <a:prstGeom prst="ellipse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2747319" y="3135383"/>
              <a:ext cx="595230" cy="595230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762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4488011" y="3135383"/>
              <a:ext cx="595230" cy="595230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762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4532461" y="4281330"/>
              <a:ext cx="595230" cy="595230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762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2647763" y="4281330"/>
              <a:ext cx="595230" cy="595230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762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599494" y="4870805"/>
              <a:ext cx="595230" cy="595230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762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7488048" y="2506783"/>
            <a:ext cx="1780467" cy="909879"/>
            <a:chOff x="7488048" y="2621083"/>
            <a:chExt cx="1780467" cy="909879"/>
          </a:xfrm>
        </p:grpSpPr>
        <p:sp>
          <p:nvSpPr>
            <p:cNvPr id="53" name="文本框 52"/>
            <p:cNvSpPr txBox="1"/>
            <p:nvPr/>
          </p:nvSpPr>
          <p:spPr>
            <a:xfrm>
              <a:off x="7488048" y="2621083"/>
              <a:ext cx="17804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7506385" y="2930798"/>
              <a:ext cx="1704572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017723" y="2506783"/>
            <a:ext cx="1780467" cy="909879"/>
            <a:chOff x="7488048" y="2621083"/>
            <a:chExt cx="1780467" cy="909879"/>
          </a:xfrm>
        </p:grpSpPr>
        <p:sp>
          <p:nvSpPr>
            <p:cNvPr id="57" name="文本框 56"/>
            <p:cNvSpPr txBox="1"/>
            <p:nvPr/>
          </p:nvSpPr>
          <p:spPr>
            <a:xfrm>
              <a:off x="7488048" y="2621083"/>
              <a:ext cx="17804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7506385" y="2930798"/>
              <a:ext cx="1704572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903423" y="3665386"/>
            <a:ext cx="1780467" cy="909879"/>
            <a:chOff x="7488048" y="2621083"/>
            <a:chExt cx="1780467" cy="909879"/>
          </a:xfrm>
        </p:grpSpPr>
        <p:sp>
          <p:nvSpPr>
            <p:cNvPr id="60" name="文本框 59"/>
            <p:cNvSpPr txBox="1"/>
            <p:nvPr/>
          </p:nvSpPr>
          <p:spPr>
            <a:xfrm>
              <a:off x="7488048" y="2621083"/>
              <a:ext cx="17804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00AF92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7506385" y="2930798"/>
              <a:ext cx="1704572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638926" y="3665386"/>
            <a:ext cx="1780467" cy="909879"/>
            <a:chOff x="7488048" y="2621083"/>
            <a:chExt cx="1780467" cy="909879"/>
          </a:xfrm>
        </p:grpSpPr>
        <p:sp>
          <p:nvSpPr>
            <p:cNvPr id="63" name="文本框 62"/>
            <p:cNvSpPr txBox="1"/>
            <p:nvPr/>
          </p:nvSpPr>
          <p:spPr>
            <a:xfrm>
              <a:off x="7488048" y="2621083"/>
              <a:ext cx="17804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663A7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7506385" y="2930798"/>
              <a:ext cx="1704572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200006" y="5114318"/>
            <a:ext cx="1780467" cy="909879"/>
            <a:chOff x="7488048" y="2621083"/>
            <a:chExt cx="1780467" cy="909879"/>
          </a:xfrm>
        </p:grpSpPr>
        <p:sp>
          <p:nvSpPr>
            <p:cNvPr id="66" name="文本框 65"/>
            <p:cNvSpPr txBox="1"/>
            <p:nvPr/>
          </p:nvSpPr>
          <p:spPr>
            <a:xfrm>
              <a:off x="7488048" y="2621083"/>
              <a:ext cx="17804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C65885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7506385" y="2930798"/>
              <a:ext cx="1704572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71" name="图片 70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6775"/>
          <a:stretch/>
        </p:blipFill>
        <p:spPr>
          <a:xfrm>
            <a:off x="5246712" y="827932"/>
            <a:ext cx="1647833" cy="305584"/>
          </a:xfrm>
          <a:prstGeom prst="rect">
            <a:avLst/>
          </a:prstGeom>
        </p:spPr>
      </p:pic>
      <p:grpSp>
        <p:nvGrpSpPr>
          <p:cNvPr id="72" name="Group 36"/>
          <p:cNvGrpSpPr>
            <a:grpSpLocks noChangeAspect="1"/>
          </p:cNvGrpSpPr>
          <p:nvPr/>
        </p:nvGrpSpPr>
        <p:grpSpPr bwMode="auto">
          <a:xfrm>
            <a:off x="5064141" y="2847972"/>
            <a:ext cx="367232" cy="317188"/>
            <a:chOff x="3321" y="1710"/>
            <a:chExt cx="1042" cy="900"/>
          </a:xfrm>
          <a:solidFill>
            <a:srgbClr val="FFB850"/>
          </a:solidFill>
        </p:grpSpPr>
        <p:sp>
          <p:nvSpPr>
            <p:cNvPr id="73" name="Freeform 37"/>
            <p:cNvSpPr>
              <a:spLocks noEditPoints="1"/>
            </p:cNvSpPr>
            <p:nvPr/>
          </p:nvSpPr>
          <p:spPr bwMode="auto">
            <a:xfrm>
              <a:off x="3321" y="1710"/>
              <a:ext cx="1042" cy="745"/>
            </a:xfrm>
            <a:custGeom>
              <a:avLst/>
              <a:gdLst>
                <a:gd name="T0" fmla="*/ 37 w 438"/>
                <a:gd name="T1" fmla="*/ 255 h 313"/>
                <a:gd name="T2" fmla="*/ 20 w 438"/>
                <a:gd name="T3" fmla="*/ 237 h 313"/>
                <a:gd name="T4" fmla="*/ 20 w 438"/>
                <a:gd name="T5" fmla="*/ 42 h 313"/>
                <a:gd name="T6" fmla="*/ 37 w 438"/>
                <a:gd name="T7" fmla="*/ 25 h 313"/>
                <a:gd name="T8" fmla="*/ 401 w 438"/>
                <a:gd name="T9" fmla="*/ 25 h 313"/>
                <a:gd name="T10" fmla="*/ 418 w 438"/>
                <a:gd name="T11" fmla="*/ 42 h 313"/>
                <a:gd name="T12" fmla="*/ 418 w 438"/>
                <a:gd name="T13" fmla="*/ 237 h 313"/>
                <a:gd name="T14" fmla="*/ 401 w 438"/>
                <a:gd name="T15" fmla="*/ 255 h 313"/>
                <a:gd name="T16" fmla="*/ 37 w 438"/>
                <a:gd name="T17" fmla="*/ 255 h 313"/>
                <a:gd name="T18" fmla="*/ 424 w 438"/>
                <a:gd name="T19" fmla="*/ 0 h 313"/>
                <a:gd name="T20" fmla="*/ 14 w 438"/>
                <a:gd name="T21" fmla="*/ 0 h 313"/>
                <a:gd name="T22" fmla="*/ 0 w 438"/>
                <a:gd name="T23" fmla="*/ 14 h 313"/>
                <a:gd name="T24" fmla="*/ 0 w 438"/>
                <a:gd name="T25" fmla="*/ 298 h 313"/>
                <a:gd name="T26" fmla="*/ 14 w 438"/>
                <a:gd name="T27" fmla="*/ 313 h 313"/>
                <a:gd name="T28" fmla="*/ 424 w 438"/>
                <a:gd name="T29" fmla="*/ 313 h 313"/>
                <a:gd name="T30" fmla="*/ 438 w 438"/>
                <a:gd name="T31" fmla="*/ 298 h 313"/>
                <a:gd name="T32" fmla="*/ 438 w 438"/>
                <a:gd name="T33" fmla="*/ 14 h 313"/>
                <a:gd name="T34" fmla="*/ 424 w 438"/>
                <a:gd name="T35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8" h="313">
                  <a:moveTo>
                    <a:pt x="37" y="255"/>
                  </a:moveTo>
                  <a:cubicBezTo>
                    <a:pt x="28" y="255"/>
                    <a:pt x="20" y="247"/>
                    <a:pt x="20" y="237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33"/>
                    <a:pt x="28" y="25"/>
                    <a:pt x="37" y="25"/>
                  </a:cubicBezTo>
                  <a:cubicBezTo>
                    <a:pt x="401" y="25"/>
                    <a:pt x="401" y="25"/>
                    <a:pt x="401" y="25"/>
                  </a:cubicBezTo>
                  <a:cubicBezTo>
                    <a:pt x="410" y="25"/>
                    <a:pt x="418" y="33"/>
                    <a:pt x="418" y="42"/>
                  </a:cubicBezTo>
                  <a:cubicBezTo>
                    <a:pt x="418" y="237"/>
                    <a:pt x="418" y="237"/>
                    <a:pt x="418" y="237"/>
                  </a:cubicBezTo>
                  <a:cubicBezTo>
                    <a:pt x="418" y="247"/>
                    <a:pt x="410" y="255"/>
                    <a:pt x="401" y="255"/>
                  </a:cubicBezTo>
                  <a:cubicBezTo>
                    <a:pt x="37" y="255"/>
                    <a:pt x="37" y="255"/>
                    <a:pt x="37" y="255"/>
                  </a:cubicBezTo>
                  <a:moveTo>
                    <a:pt x="42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06"/>
                    <a:pt x="6" y="313"/>
                    <a:pt x="14" y="313"/>
                  </a:cubicBezTo>
                  <a:cubicBezTo>
                    <a:pt x="424" y="313"/>
                    <a:pt x="424" y="313"/>
                    <a:pt x="424" y="313"/>
                  </a:cubicBezTo>
                  <a:cubicBezTo>
                    <a:pt x="432" y="313"/>
                    <a:pt x="438" y="306"/>
                    <a:pt x="438" y="298"/>
                  </a:cubicBezTo>
                  <a:cubicBezTo>
                    <a:pt x="438" y="14"/>
                    <a:pt x="438" y="14"/>
                    <a:pt x="438" y="14"/>
                  </a:cubicBezTo>
                  <a:cubicBezTo>
                    <a:pt x="438" y="6"/>
                    <a:pt x="432" y="0"/>
                    <a:pt x="4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Rectangle 38"/>
            <p:cNvSpPr>
              <a:spLocks noChangeArrowheads="1"/>
            </p:cNvSpPr>
            <p:nvPr/>
          </p:nvSpPr>
          <p:spPr bwMode="auto">
            <a:xfrm>
              <a:off x="3716" y="2465"/>
              <a:ext cx="252" cy="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Rectangle 40"/>
            <p:cNvSpPr>
              <a:spLocks noChangeArrowheads="1"/>
            </p:cNvSpPr>
            <p:nvPr/>
          </p:nvSpPr>
          <p:spPr bwMode="auto">
            <a:xfrm>
              <a:off x="3595" y="2570"/>
              <a:ext cx="495" cy="4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42"/>
            <p:cNvSpPr>
              <a:spLocks/>
            </p:cNvSpPr>
            <p:nvPr/>
          </p:nvSpPr>
          <p:spPr bwMode="auto">
            <a:xfrm>
              <a:off x="3433" y="1853"/>
              <a:ext cx="771" cy="400"/>
            </a:xfrm>
            <a:custGeom>
              <a:avLst/>
              <a:gdLst>
                <a:gd name="T0" fmla="*/ 761 w 771"/>
                <a:gd name="T1" fmla="*/ 0 h 400"/>
                <a:gd name="T2" fmla="*/ 657 w 771"/>
                <a:gd name="T3" fmla="*/ 9 h 400"/>
                <a:gd name="T4" fmla="*/ 697 w 771"/>
                <a:gd name="T5" fmla="*/ 43 h 400"/>
                <a:gd name="T6" fmla="*/ 557 w 771"/>
                <a:gd name="T7" fmla="*/ 212 h 400"/>
                <a:gd name="T8" fmla="*/ 419 w 771"/>
                <a:gd name="T9" fmla="*/ 105 h 400"/>
                <a:gd name="T10" fmla="*/ 286 w 771"/>
                <a:gd name="T11" fmla="*/ 278 h 400"/>
                <a:gd name="T12" fmla="*/ 152 w 771"/>
                <a:gd name="T13" fmla="*/ 190 h 400"/>
                <a:gd name="T14" fmla="*/ 0 w 771"/>
                <a:gd name="T15" fmla="*/ 369 h 400"/>
                <a:gd name="T16" fmla="*/ 36 w 771"/>
                <a:gd name="T17" fmla="*/ 400 h 400"/>
                <a:gd name="T18" fmla="*/ 162 w 771"/>
                <a:gd name="T19" fmla="*/ 252 h 400"/>
                <a:gd name="T20" fmla="*/ 298 w 771"/>
                <a:gd name="T21" fmla="*/ 343 h 400"/>
                <a:gd name="T22" fmla="*/ 428 w 771"/>
                <a:gd name="T23" fmla="*/ 171 h 400"/>
                <a:gd name="T24" fmla="*/ 564 w 771"/>
                <a:gd name="T25" fmla="*/ 278 h 400"/>
                <a:gd name="T26" fmla="*/ 733 w 771"/>
                <a:gd name="T27" fmla="*/ 71 h 400"/>
                <a:gd name="T28" fmla="*/ 771 w 771"/>
                <a:gd name="T29" fmla="*/ 105 h 400"/>
                <a:gd name="T30" fmla="*/ 761 w 771"/>
                <a:gd name="T31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71" h="400">
                  <a:moveTo>
                    <a:pt x="761" y="0"/>
                  </a:moveTo>
                  <a:lnTo>
                    <a:pt x="657" y="9"/>
                  </a:lnTo>
                  <a:lnTo>
                    <a:pt x="697" y="43"/>
                  </a:lnTo>
                  <a:lnTo>
                    <a:pt x="557" y="212"/>
                  </a:lnTo>
                  <a:lnTo>
                    <a:pt x="419" y="105"/>
                  </a:lnTo>
                  <a:lnTo>
                    <a:pt x="286" y="278"/>
                  </a:lnTo>
                  <a:lnTo>
                    <a:pt x="152" y="190"/>
                  </a:lnTo>
                  <a:lnTo>
                    <a:pt x="0" y="369"/>
                  </a:lnTo>
                  <a:lnTo>
                    <a:pt x="36" y="400"/>
                  </a:lnTo>
                  <a:lnTo>
                    <a:pt x="162" y="252"/>
                  </a:lnTo>
                  <a:lnTo>
                    <a:pt x="298" y="343"/>
                  </a:lnTo>
                  <a:lnTo>
                    <a:pt x="428" y="171"/>
                  </a:lnTo>
                  <a:lnTo>
                    <a:pt x="564" y="278"/>
                  </a:lnTo>
                  <a:lnTo>
                    <a:pt x="733" y="71"/>
                  </a:lnTo>
                  <a:lnTo>
                    <a:pt x="771" y="105"/>
                  </a:lnTo>
                  <a:lnTo>
                    <a:pt x="7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7" name="Freeform 53"/>
          <p:cNvSpPr>
            <a:spLocks noEditPoints="1"/>
          </p:cNvSpPr>
          <p:nvPr/>
        </p:nvSpPr>
        <p:spPr bwMode="auto">
          <a:xfrm>
            <a:off x="5918449" y="4554908"/>
            <a:ext cx="368979" cy="368979"/>
          </a:xfrm>
          <a:custGeom>
            <a:avLst/>
            <a:gdLst>
              <a:gd name="T0" fmla="*/ 166 w 449"/>
              <a:gd name="T1" fmla="*/ 362 h 449"/>
              <a:gd name="T2" fmla="*/ 211 w 449"/>
              <a:gd name="T3" fmla="*/ 317 h 449"/>
              <a:gd name="T4" fmla="*/ 237 w 449"/>
              <a:gd name="T5" fmla="*/ 407 h 449"/>
              <a:gd name="T6" fmla="*/ 302 w 449"/>
              <a:gd name="T7" fmla="*/ 313 h 449"/>
              <a:gd name="T8" fmla="*/ 294 w 449"/>
              <a:gd name="T9" fmla="*/ 393 h 449"/>
              <a:gd name="T10" fmla="*/ 395 w 449"/>
              <a:gd name="T11" fmla="*/ 289 h 449"/>
              <a:gd name="T12" fmla="*/ 294 w 449"/>
              <a:gd name="T13" fmla="*/ 393 h 449"/>
              <a:gd name="T14" fmla="*/ 95 w 449"/>
              <a:gd name="T15" fmla="*/ 353 h 449"/>
              <a:gd name="T16" fmla="*/ 121 w 449"/>
              <a:gd name="T17" fmla="*/ 309 h 449"/>
              <a:gd name="T18" fmla="*/ 237 w 449"/>
              <a:gd name="T19" fmla="*/ 293 h 449"/>
              <a:gd name="T20" fmla="*/ 311 w 449"/>
              <a:gd name="T21" fmla="*/ 191 h 449"/>
              <a:gd name="T22" fmla="*/ 307 w 449"/>
              <a:gd name="T23" fmla="*/ 287 h 449"/>
              <a:gd name="T24" fmla="*/ 211 w 449"/>
              <a:gd name="T25" fmla="*/ 293 h 449"/>
              <a:gd name="T26" fmla="*/ 137 w 449"/>
              <a:gd name="T27" fmla="*/ 226 h 449"/>
              <a:gd name="T28" fmla="*/ 211 w 449"/>
              <a:gd name="T29" fmla="*/ 196 h 449"/>
              <a:gd name="T30" fmla="*/ 333 w 449"/>
              <a:gd name="T31" fmla="*/ 282 h 449"/>
              <a:gd name="T32" fmla="*/ 335 w 449"/>
              <a:gd name="T33" fmla="*/ 188 h 449"/>
              <a:gd name="T34" fmla="*/ 407 w 449"/>
              <a:gd name="T35" fmla="*/ 224 h 449"/>
              <a:gd name="T36" fmla="*/ 116 w 449"/>
              <a:gd name="T37" fmla="*/ 281 h 449"/>
              <a:gd name="T38" fmla="*/ 41 w 449"/>
              <a:gd name="T39" fmla="*/ 224 h 449"/>
              <a:gd name="T40" fmla="*/ 114 w 449"/>
              <a:gd name="T41" fmla="*/ 188 h 449"/>
              <a:gd name="T42" fmla="*/ 116 w 449"/>
              <a:gd name="T43" fmla="*/ 281 h 449"/>
              <a:gd name="T44" fmla="*/ 59 w 449"/>
              <a:gd name="T45" fmla="*/ 146 h 449"/>
              <a:gd name="T46" fmla="*/ 158 w 449"/>
              <a:gd name="T47" fmla="*/ 55 h 449"/>
              <a:gd name="T48" fmla="*/ 331 w 449"/>
              <a:gd name="T49" fmla="*/ 164 h 449"/>
              <a:gd name="T50" fmla="*/ 390 w 449"/>
              <a:gd name="T51" fmla="*/ 147 h 449"/>
              <a:gd name="T52" fmla="*/ 211 w 449"/>
              <a:gd name="T53" fmla="*/ 171 h 449"/>
              <a:gd name="T54" fmla="*/ 210 w 449"/>
              <a:gd name="T55" fmla="*/ 43 h 449"/>
              <a:gd name="T56" fmla="*/ 211 w 449"/>
              <a:gd name="T57" fmla="*/ 171 h 449"/>
              <a:gd name="T58" fmla="*/ 237 w 449"/>
              <a:gd name="T59" fmla="*/ 43 h 449"/>
              <a:gd name="T60" fmla="*/ 308 w 449"/>
              <a:gd name="T61" fmla="*/ 167 h 449"/>
              <a:gd name="T62" fmla="*/ 225 w 449"/>
              <a:gd name="T63" fmla="*/ 0 h 449"/>
              <a:gd name="T64" fmla="*/ 225 w 449"/>
              <a:gd name="T65" fmla="*/ 449 h 449"/>
              <a:gd name="T66" fmla="*/ 225 w 449"/>
              <a:gd name="T67" fmla="*/ 0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9" h="449">
                <a:moveTo>
                  <a:pt x="211" y="407"/>
                </a:moveTo>
                <a:cubicBezTo>
                  <a:pt x="192" y="407"/>
                  <a:pt x="176" y="387"/>
                  <a:pt x="166" y="362"/>
                </a:cubicBezTo>
                <a:cubicBezTo>
                  <a:pt x="158" y="347"/>
                  <a:pt x="151" y="331"/>
                  <a:pt x="147" y="313"/>
                </a:cubicBezTo>
                <a:cubicBezTo>
                  <a:pt x="168" y="315"/>
                  <a:pt x="189" y="317"/>
                  <a:pt x="211" y="317"/>
                </a:cubicBezTo>
                <a:cubicBezTo>
                  <a:pt x="211" y="407"/>
                  <a:pt x="211" y="407"/>
                  <a:pt x="211" y="407"/>
                </a:cubicBezTo>
                <a:moveTo>
                  <a:pt x="237" y="407"/>
                </a:moveTo>
                <a:cubicBezTo>
                  <a:pt x="237" y="317"/>
                  <a:pt x="237" y="317"/>
                  <a:pt x="237" y="317"/>
                </a:cubicBezTo>
                <a:cubicBezTo>
                  <a:pt x="259" y="317"/>
                  <a:pt x="280" y="315"/>
                  <a:pt x="302" y="313"/>
                </a:cubicBezTo>
                <a:cubicBezTo>
                  <a:pt x="293" y="344"/>
                  <a:pt x="273" y="407"/>
                  <a:pt x="237" y="407"/>
                </a:cubicBezTo>
                <a:moveTo>
                  <a:pt x="294" y="393"/>
                </a:moveTo>
                <a:cubicBezTo>
                  <a:pt x="311" y="370"/>
                  <a:pt x="320" y="343"/>
                  <a:pt x="328" y="310"/>
                </a:cubicBezTo>
                <a:cubicBezTo>
                  <a:pt x="354" y="304"/>
                  <a:pt x="377" y="297"/>
                  <a:pt x="395" y="289"/>
                </a:cubicBezTo>
                <a:cubicBezTo>
                  <a:pt x="386" y="313"/>
                  <a:pt x="373" y="335"/>
                  <a:pt x="354" y="353"/>
                </a:cubicBezTo>
                <a:cubicBezTo>
                  <a:pt x="337" y="371"/>
                  <a:pt x="315" y="384"/>
                  <a:pt x="294" y="393"/>
                </a:cubicBezTo>
                <a:moveTo>
                  <a:pt x="154" y="393"/>
                </a:moveTo>
                <a:cubicBezTo>
                  <a:pt x="133" y="384"/>
                  <a:pt x="112" y="371"/>
                  <a:pt x="95" y="353"/>
                </a:cubicBezTo>
                <a:cubicBezTo>
                  <a:pt x="75" y="335"/>
                  <a:pt x="62" y="312"/>
                  <a:pt x="52" y="286"/>
                </a:cubicBezTo>
                <a:cubicBezTo>
                  <a:pt x="68" y="295"/>
                  <a:pt x="93" y="303"/>
                  <a:pt x="121" y="309"/>
                </a:cubicBezTo>
                <a:cubicBezTo>
                  <a:pt x="128" y="342"/>
                  <a:pt x="138" y="371"/>
                  <a:pt x="154" y="393"/>
                </a:cubicBezTo>
                <a:moveTo>
                  <a:pt x="237" y="293"/>
                </a:moveTo>
                <a:cubicBezTo>
                  <a:pt x="237" y="196"/>
                  <a:pt x="237" y="196"/>
                  <a:pt x="237" y="196"/>
                </a:cubicBezTo>
                <a:cubicBezTo>
                  <a:pt x="263" y="195"/>
                  <a:pt x="287" y="193"/>
                  <a:pt x="311" y="191"/>
                </a:cubicBezTo>
                <a:cubicBezTo>
                  <a:pt x="311" y="203"/>
                  <a:pt x="311" y="214"/>
                  <a:pt x="311" y="226"/>
                </a:cubicBezTo>
                <a:cubicBezTo>
                  <a:pt x="311" y="247"/>
                  <a:pt x="311" y="268"/>
                  <a:pt x="307" y="287"/>
                </a:cubicBezTo>
                <a:cubicBezTo>
                  <a:pt x="284" y="290"/>
                  <a:pt x="261" y="292"/>
                  <a:pt x="237" y="293"/>
                </a:cubicBezTo>
                <a:moveTo>
                  <a:pt x="211" y="293"/>
                </a:moveTo>
                <a:cubicBezTo>
                  <a:pt x="187" y="292"/>
                  <a:pt x="165" y="290"/>
                  <a:pt x="141" y="286"/>
                </a:cubicBezTo>
                <a:cubicBezTo>
                  <a:pt x="138" y="268"/>
                  <a:pt x="137" y="246"/>
                  <a:pt x="137" y="226"/>
                </a:cubicBezTo>
                <a:cubicBezTo>
                  <a:pt x="137" y="214"/>
                  <a:pt x="138" y="203"/>
                  <a:pt x="138" y="191"/>
                </a:cubicBezTo>
                <a:cubicBezTo>
                  <a:pt x="161" y="193"/>
                  <a:pt x="186" y="195"/>
                  <a:pt x="211" y="196"/>
                </a:cubicBezTo>
                <a:cubicBezTo>
                  <a:pt x="211" y="293"/>
                  <a:pt x="211" y="293"/>
                  <a:pt x="211" y="293"/>
                </a:cubicBezTo>
                <a:moveTo>
                  <a:pt x="333" y="282"/>
                </a:moveTo>
                <a:cubicBezTo>
                  <a:pt x="335" y="265"/>
                  <a:pt x="336" y="245"/>
                  <a:pt x="336" y="226"/>
                </a:cubicBezTo>
                <a:cubicBezTo>
                  <a:pt x="336" y="212"/>
                  <a:pt x="336" y="201"/>
                  <a:pt x="335" y="188"/>
                </a:cubicBezTo>
                <a:cubicBezTo>
                  <a:pt x="363" y="185"/>
                  <a:pt x="386" y="177"/>
                  <a:pt x="399" y="171"/>
                </a:cubicBezTo>
                <a:cubicBezTo>
                  <a:pt x="405" y="188"/>
                  <a:pt x="407" y="207"/>
                  <a:pt x="407" y="224"/>
                </a:cubicBezTo>
                <a:cubicBezTo>
                  <a:pt x="407" y="254"/>
                  <a:pt x="405" y="270"/>
                  <a:pt x="333" y="282"/>
                </a:cubicBezTo>
                <a:moveTo>
                  <a:pt x="116" y="281"/>
                </a:moveTo>
                <a:cubicBezTo>
                  <a:pt x="75" y="274"/>
                  <a:pt x="52" y="260"/>
                  <a:pt x="43" y="250"/>
                </a:cubicBezTo>
                <a:cubicBezTo>
                  <a:pt x="41" y="242"/>
                  <a:pt x="41" y="233"/>
                  <a:pt x="41" y="224"/>
                </a:cubicBezTo>
                <a:cubicBezTo>
                  <a:pt x="41" y="206"/>
                  <a:pt x="44" y="187"/>
                  <a:pt x="49" y="171"/>
                </a:cubicBezTo>
                <a:cubicBezTo>
                  <a:pt x="64" y="177"/>
                  <a:pt x="82" y="182"/>
                  <a:pt x="114" y="188"/>
                </a:cubicBezTo>
                <a:cubicBezTo>
                  <a:pt x="113" y="201"/>
                  <a:pt x="112" y="212"/>
                  <a:pt x="112" y="226"/>
                </a:cubicBezTo>
                <a:cubicBezTo>
                  <a:pt x="112" y="245"/>
                  <a:pt x="113" y="264"/>
                  <a:pt x="116" y="281"/>
                </a:cubicBezTo>
                <a:moveTo>
                  <a:pt x="117" y="164"/>
                </a:moveTo>
                <a:cubicBezTo>
                  <a:pt x="76" y="153"/>
                  <a:pt x="65" y="152"/>
                  <a:pt x="59" y="146"/>
                </a:cubicBezTo>
                <a:cubicBezTo>
                  <a:pt x="68" y="128"/>
                  <a:pt x="79" y="110"/>
                  <a:pt x="95" y="96"/>
                </a:cubicBezTo>
                <a:cubicBezTo>
                  <a:pt x="114" y="76"/>
                  <a:pt x="135" y="66"/>
                  <a:pt x="158" y="55"/>
                </a:cubicBezTo>
                <a:cubicBezTo>
                  <a:pt x="138" y="83"/>
                  <a:pt x="124" y="119"/>
                  <a:pt x="117" y="164"/>
                </a:cubicBezTo>
                <a:moveTo>
                  <a:pt x="331" y="164"/>
                </a:moveTo>
                <a:cubicBezTo>
                  <a:pt x="324" y="119"/>
                  <a:pt x="311" y="81"/>
                  <a:pt x="291" y="54"/>
                </a:cubicBezTo>
                <a:cubicBezTo>
                  <a:pt x="333" y="69"/>
                  <a:pt x="370" y="104"/>
                  <a:pt x="390" y="147"/>
                </a:cubicBezTo>
                <a:cubicBezTo>
                  <a:pt x="384" y="151"/>
                  <a:pt x="369" y="157"/>
                  <a:pt x="331" y="164"/>
                </a:cubicBezTo>
                <a:moveTo>
                  <a:pt x="211" y="171"/>
                </a:moveTo>
                <a:cubicBezTo>
                  <a:pt x="187" y="171"/>
                  <a:pt x="164" y="169"/>
                  <a:pt x="141" y="167"/>
                </a:cubicBezTo>
                <a:cubicBezTo>
                  <a:pt x="152" y="104"/>
                  <a:pt x="178" y="55"/>
                  <a:pt x="210" y="43"/>
                </a:cubicBezTo>
                <a:cubicBezTo>
                  <a:pt x="210" y="43"/>
                  <a:pt x="211" y="43"/>
                  <a:pt x="211" y="43"/>
                </a:cubicBezTo>
                <a:cubicBezTo>
                  <a:pt x="211" y="171"/>
                  <a:pt x="211" y="171"/>
                  <a:pt x="211" y="171"/>
                </a:cubicBezTo>
                <a:moveTo>
                  <a:pt x="237" y="171"/>
                </a:moveTo>
                <a:cubicBezTo>
                  <a:pt x="237" y="43"/>
                  <a:pt x="237" y="43"/>
                  <a:pt x="237" y="43"/>
                </a:cubicBezTo>
                <a:cubicBezTo>
                  <a:pt x="242" y="43"/>
                  <a:pt x="249" y="48"/>
                  <a:pt x="255" y="52"/>
                </a:cubicBezTo>
                <a:cubicBezTo>
                  <a:pt x="279" y="74"/>
                  <a:pt x="299" y="117"/>
                  <a:pt x="308" y="167"/>
                </a:cubicBezTo>
                <a:cubicBezTo>
                  <a:pt x="284" y="169"/>
                  <a:pt x="261" y="171"/>
                  <a:pt x="237" y="171"/>
                </a:cubicBezTo>
                <a:moveTo>
                  <a:pt x="225" y="0"/>
                </a:moveTo>
                <a:cubicBezTo>
                  <a:pt x="100" y="0"/>
                  <a:pt x="0" y="100"/>
                  <a:pt x="0" y="224"/>
                </a:cubicBezTo>
                <a:cubicBezTo>
                  <a:pt x="0" y="349"/>
                  <a:pt x="100" y="449"/>
                  <a:pt x="225" y="449"/>
                </a:cubicBezTo>
                <a:cubicBezTo>
                  <a:pt x="350" y="449"/>
                  <a:pt x="449" y="349"/>
                  <a:pt x="449" y="224"/>
                </a:cubicBezTo>
                <a:cubicBezTo>
                  <a:pt x="449" y="100"/>
                  <a:pt x="350" y="0"/>
                  <a:pt x="225" y="0"/>
                </a:cubicBezTo>
              </a:path>
            </a:pathLst>
          </a:custGeom>
          <a:solidFill>
            <a:srgbClr val="C6588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FB850"/>
              </a:solidFill>
            </a:endParaRPr>
          </a:p>
        </p:txBody>
      </p:sp>
      <p:grpSp>
        <p:nvGrpSpPr>
          <p:cNvPr id="78" name="Group 46"/>
          <p:cNvGrpSpPr>
            <a:grpSpLocks noChangeAspect="1"/>
          </p:cNvGrpSpPr>
          <p:nvPr/>
        </p:nvGrpSpPr>
        <p:grpSpPr bwMode="auto">
          <a:xfrm>
            <a:off x="6779959" y="2849205"/>
            <a:ext cx="424292" cy="262684"/>
            <a:chOff x="3098" y="1701"/>
            <a:chExt cx="1486" cy="920"/>
          </a:xfrm>
          <a:solidFill>
            <a:srgbClr val="E87071"/>
          </a:solidFill>
        </p:grpSpPr>
        <p:sp>
          <p:nvSpPr>
            <p:cNvPr id="79" name="Freeform 47"/>
            <p:cNvSpPr>
              <a:spLocks/>
            </p:cNvSpPr>
            <p:nvPr/>
          </p:nvSpPr>
          <p:spPr bwMode="auto">
            <a:xfrm>
              <a:off x="3468" y="1701"/>
              <a:ext cx="746" cy="920"/>
            </a:xfrm>
            <a:custGeom>
              <a:avLst/>
              <a:gdLst>
                <a:gd name="T0" fmla="*/ 157 w 314"/>
                <a:gd name="T1" fmla="*/ 0 h 386"/>
                <a:gd name="T2" fmla="*/ 68 w 314"/>
                <a:gd name="T3" fmla="*/ 89 h 386"/>
                <a:gd name="T4" fmla="*/ 127 w 314"/>
                <a:gd name="T5" fmla="*/ 172 h 386"/>
                <a:gd name="T6" fmla="*/ 103 w 314"/>
                <a:gd name="T7" fmla="*/ 172 h 386"/>
                <a:gd name="T8" fmla="*/ 16 w 314"/>
                <a:gd name="T9" fmla="*/ 320 h 386"/>
                <a:gd name="T10" fmla="*/ 28 w 314"/>
                <a:gd name="T11" fmla="*/ 386 h 386"/>
                <a:gd name="T12" fmla="*/ 132 w 314"/>
                <a:gd name="T13" fmla="*/ 386 h 386"/>
                <a:gd name="T14" fmla="*/ 154 w 314"/>
                <a:gd name="T15" fmla="*/ 203 h 386"/>
                <a:gd name="T16" fmla="*/ 132 w 314"/>
                <a:gd name="T17" fmla="*/ 180 h 386"/>
                <a:gd name="T18" fmla="*/ 182 w 314"/>
                <a:gd name="T19" fmla="*/ 180 h 386"/>
                <a:gd name="T20" fmla="*/ 160 w 314"/>
                <a:gd name="T21" fmla="*/ 203 h 386"/>
                <a:gd name="T22" fmla="*/ 182 w 314"/>
                <a:gd name="T23" fmla="*/ 386 h 386"/>
                <a:gd name="T24" fmla="*/ 286 w 314"/>
                <a:gd name="T25" fmla="*/ 386 h 386"/>
                <a:gd name="T26" fmla="*/ 298 w 314"/>
                <a:gd name="T27" fmla="*/ 320 h 386"/>
                <a:gd name="T28" fmla="*/ 211 w 314"/>
                <a:gd name="T29" fmla="*/ 172 h 386"/>
                <a:gd name="T30" fmla="*/ 187 w 314"/>
                <a:gd name="T31" fmla="*/ 172 h 386"/>
                <a:gd name="T32" fmla="*/ 246 w 314"/>
                <a:gd name="T33" fmla="*/ 89 h 386"/>
                <a:gd name="T34" fmla="*/ 157 w 314"/>
                <a:gd name="T35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4" h="386">
                  <a:moveTo>
                    <a:pt x="157" y="0"/>
                  </a:moveTo>
                  <a:cubicBezTo>
                    <a:pt x="108" y="0"/>
                    <a:pt x="68" y="40"/>
                    <a:pt x="68" y="89"/>
                  </a:cubicBezTo>
                  <a:cubicBezTo>
                    <a:pt x="68" y="127"/>
                    <a:pt x="93" y="160"/>
                    <a:pt x="127" y="172"/>
                  </a:cubicBezTo>
                  <a:cubicBezTo>
                    <a:pt x="103" y="172"/>
                    <a:pt x="103" y="172"/>
                    <a:pt x="103" y="172"/>
                  </a:cubicBezTo>
                  <a:cubicBezTo>
                    <a:pt x="55" y="172"/>
                    <a:pt x="26" y="291"/>
                    <a:pt x="16" y="320"/>
                  </a:cubicBezTo>
                  <a:cubicBezTo>
                    <a:pt x="0" y="363"/>
                    <a:pt x="28" y="386"/>
                    <a:pt x="28" y="386"/>
                  </a:cubicBezTo>
                  <a:cubicBezTo>
                    <a:pt x="132" y="386"/>
                    <a:pt x="132" y="386"/>
                    <a:pt x="132" y="386"/>
                  </a:cubicBezTo>
                  <a:cubicBezTo>
                    <a:pt x="154" y="203"/>
                    <a:pt x="154" y="203"/>
                    <a:pt x="154" y="203"/>
                  </a:cubicBezTo>
                  <a:cubicBezTo>
                    <a:pt x="132" y="180"/>
                    <a:pt x="132" y="180"/>
                    <a:pt x="132" y="180"/>
                  </a:cubicBezTo>
                  <a:cubicBezTo>
                    <a:pt x="182" y="180"/>
                    <a:pt x="182" y="180"/>
                    <a:pt x="182" y="180"/>
                  </a:cubicBezTo>
                  <a:cubicBezTo>
                    <a:pt x="160" y="203"/>
                    <a:pt x="160" y="203"/>
                    <a:pt x="160" y="203"/>
                  </a:cubicBezTo>
                  <a:cubicBezTo>
                    <a:pt x="182" y="386"/>
                    <a:pt x="182" y="386"/>
                    <a:pt x="182" y="386"/>
                  </a:cubicBezTo>
                  <a:cubicBezTo>
                    <a:pt x="286" y="386"/>
                    <a:pt x="286" y="386"/>
                    <a:pt x="286" y="386"/>
                  </a:cubicBezTo>
                  <a:cubicBezTo>
                    <a:pt x="286" y="386"/>
                    <a:pt x="314" y="363"/>
                    <a:pt x="298" y="320"/>
                  </a:cubicBezTo>
                  <a:cubicBezTo>
                    <a:pt x="288" y="291"/>
                    <a:pt x="259" y="172"/>
                    <a:pt x="211" y="172"/>
                  </a:cubicBezTo>
                  <a:cubicBezTo>
                    <a:pt x="187" y="172"/>
                    <a:pt x="187" y="172"/>
                    <a:pt x="187" y="172"/>
                  </a:cubicBezTo>
                  <a:cubicBezTo>
                    <a:pt x="221" y="160"/>
                    <a:pt x="246" y="127"/>
                    <a:pt x="246" y="89"/>
                  </a:cubicBezTo>
                  <a:cubicBezTo>
                    <a:pt x="246" y="40"/>
                    <a:pt x="206" y="0"/>
                    <a:pt x="15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48"/>
            <p:cNvSpPr>
              <a:spLocks/>
            </p:cNvSpPr>
            <p:nvPr/>
          </p:nvSpPr>
          <p:spPr bwMode="auto">
            <a:xfrm>
              <a:off x="3098" y="1871"/>
              <a:ext cx="475" cy="750"/>
            </a:xfrm>
            <a:custGeom>
              <a:avLst/>
              <a:gdLst>
                <a:gd name="T0" fmla="*/ 128 w 200"/>
                <a:gd name="T1" fmla="*/ 0 h 315"/>
                <a:gd name="T2" fmla="*/ 55 w 200"/>
                <a:gd name="T3" fmla="*/ 73 h 315"/>
                <a:gd name="T4" fmla="*/ 103 w 200"/>
                <a:gd name="T5" fmla="*/ 141 h 315"/>
                <a:gd name="T6" fmla="*/ 84 w 200"/>
                <a:gd name="T7" fmla="*/ 141 h 315"/>
                <a:gd name="T8" fmla="*/ 13 w 200"/>
                <a:gd name="T9" fmla="*/ 261 h 315"/>
                <a:gd name="T10" fmla="*/ 23 w 200"/>
                <a:gd name="T11" fmla="*/ 315 h 315"/>
                <a:gd name="T12" fmla="*/ 108 w 200"/>
                <a:gd name="T13" fmla="*/ 315 h 315"/>
                <a:gd name="T14" fmla="*/ 126 w 200"/>
                <a:gd name="T15" fmla="*/ 166 h 315"/>
                <a:gd name="T16" fmla="*/ 107 w 200"/>
                <a:gd name="T17" fmla="*/ 147 h 315"/>
                <a:gd name="T18" fmla="*/ 149 w 200"/>
                <a:gd name="T19" fmla="*/ 147 h 315"/>
                <a:gd name="T20" fmla="*/ 130 w 200"/>
                <a:gd name="T21" fmla="*/ 166 h 315"/>
                <a:gd name="T22" fmla="*/ 148 w 200"/>
                <a:gd name="T23" fmla="*/ 315 h 315"/>
                <a:gd name="T24" fmla="*/ 168 w 200"/>
                <a:gd name="T25" fmla="*/ 315 h 315"/>
                <a:gd name="T26" fmla="*/ 161 w 200"/>
                <a:gd name="T27" fmla="*/ 245 h 315"/>
                <a:gd name="T28" fmla="*/ 166 w 200"/>
                <a:gd name="T29" fmla="*/ 228 h 315"/>
                <a:gd name="T30" fmla="*/ 194 w 200"/>
                <a:gd name="T31" fmla="*/ 152 h 315"/>
                <a:gd name="T32" fmla="*/ 172 w 200"/>
                <a:gd name="T33" fmla="*/ 141 h 315"/>
                <a:gd name="T34" fmla="*/ 152 w 200"/>
                <a:gd name="T35" fmla="*/ 141 h 315"/>
                <a:gd name="T36" fmla="*/ 200 w 200"/>
                <a:gd name="T37" fmla="*/ 73 h 315"/>
                <a:gd name="T38" fmla="*/ 128 w 200"/>
                <a:gd name="T3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0" h="315">
                  <a:moveTo>
                    <a:pt x="128" y="0"/>
                  </a:moveTo>
                  <a:cubicBezTo>
                    <a:pt x="88" y="0"/>
                    <a:pt x="55" y="33"/>
                    <a:pt x="55" y="73"/>
                  </a:cubicBezTo>
                  <a:cubicBezTo>
                    <a:pt x="55" y="104"/>
                    <a:pt x="76" y="131"/>
                    <a:pt x="103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45" y="141"/>
                    <a:pt x="21" y="238"/>
                    <a:pt x="13" y="261"/>
                  </a:cubicBezTo>
                  <a:cubicBezTo>
                    <a:pt x="0" y="296"/>
                    <a:pt x="23" y="315"/>
                    <a:pt x="23" y="315"/>
                  </a:cubicBezTo>
                  <a:cubicBezTo>
                    <a:pt x="108" y="315"/>
                    <a:pt x="108" y="315"/>
                    <a:pt x="108" y="315"/>
                  </a:cubicBezTo>
                  <a:cubicBezTo>
                    <a:pt x="126" y="166"/>
                    <a:pt x="126" y="166"/>
                    <a:pt x="126" y="166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149" y="147"/>
                    <a:pt x="149" y="147"/>
                    <a:pt x="149" y="147"/>
                  </a:cubicBezTo>
                  <a:cubicBezTo>
                    <a:pt x="130" y="166"/>
                    <a:pt x="130" y="166"/>
                    <a:pt x="130" y="166"/>
                  </a:cubicBezTo>
                  <a:cubicBezTo>
                    <a:pt x="148" y="315"/>
                    <a:pt x="148" y="315"/>
                    <a:pt x="148" y="315"/>
                  </a:cubicBezTo>
                  <a:cubicBezTo>
                    <a:pt x="168" y="315"/>
                    <a:pt x="168" y="315"/>
                    <a:pt x="168" y="315"/>
                  </a:cubicBezTo>
                  <a:cubicBezTo>
                    <a:pt x="160" y="303"/>
                    <a:pt x="149" y="279"/>
                    <a:pt x="161" y="245"/>
                  </a:cubicBezTo>
                  <a:cubicBezTo>
                    <a:pt x="162" y="241"/>
                    <a:pt x="164" y="235"/>
                    <a:pt x="166" y="228"/>
                  </a:cubicBezTo>
                  <a:cubicBezTo>
                    <a:pt x="173" y="207"/>
                    <a:pt x="182" y="178"/>
                    <a:pt x="194" y="152"/>
                  </a:cubicBezTo>
                  <a:cubicBezTo>
                    <a:pt x="188" y="145"/>
                    <a:pt x="180" y="141"/>
                    <a:pt x="172" y="141"/>
                  </a:cubicBezTo>
                  <a:cubicBezTo>
                    <a:pt x="152" y="141"/>
                    <a:pt x="152" y="141"/>
                    <a:pt x="152" y="141"/>
                  </a:cubicBezTo>
                  <a:cubicBezTo>
                    <a:pt x="180" y="131"/>
                    <a:pt x="200" y="104"/>
                    <a:pt x="200" y="73"/>
                  </a:cubicBezTo>
                  <a:cubicBezTo>
                    <a:pt x="200" y="33"/>
                    <a:pt x="168" y="0"/>
                    <a:pt x="12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49"/>
            <p:cNvSpPr>
              <a:spLocks/>
            </p:cNvSpPr>
            <p:nvPr/>
          </p:nvSpPr>
          <p:spPr bwMode="auto">
            <a:xfrm>
              <a:off x="4110" y="1871"/>
              <a:ext cx="474" cy="750"/>
            </a:xfrm>
            <a:custGeom>
              <a:avLst/>
              <a:gdLst>
                <a:gd name="T0" fmla="*/ 72 w 200"/>
                <a:gd name="T1" fmla="*/ 0 h 315"/>
                <a:gd name="T2" fmla="*/ 0 w 200"/>
                <a:gd name="T3" fmla="*/ 73 h 315"/>
                <a:gd name="T4" fmla="*/ 48 w 200"/>
                <a:gd name="T5" fmla="*/ 141 h 315"/>
                <a:gd name="T6" fmla="*/ 28 w 200"/>
                <a:gd name="T7" fmla="*/ 141 h 315"/>
                <a:gd name="T8" fmla="*/ 6 w 200"/>
                <a:gd name="T9" fmla="*/ 152 h 315"/>
                <a:gd name="T10" fmla="*/ 34 w 200"/>
                <a:gd name="T11" fmla="*/ 228 h 315"/>
                <a:gd name="T12" fmla="*/ 39 w 200"/>
                <a:gd name="T13" fmla="*/ 245 h 315"/>
                <a:gd name="T14" fmla="*/ 32 w 200"/>
                <a:gd name="T15" fmla="*/ 315 h 315"/>
                <a:gd name="T16" fmla="*/ 52 w 200"/>
                <a:gd name="T17" fmla="*/ 315 h 315"/>
                <a:gd name="T18" fmla="*/ 70 w 200"/>
                <a:gd name="T19" fmla="*/ 166 h 315"/>
                <a:gd name="T20" fmla="*/ 52 w 200"/>
                <a:gd name="T21" fmla="*/ 147 h 315"/>
                <a:gd name="T22" fmla="*/ 93 w 200"/>
                <a:gd name="T23" fmla="*/ 147 h 315"/>
                <a:gd name="T24" fmla="*/ 74 w 200"/>
                <a:gd name="T25" fmla="*/ 166 h 315"/>
                <a:gd name="T26" fmla="*/ 92 w 200"/>
                <a:gd name="T27" fmla="*/ 315 h 315"/>
                <a:gd name="T28" fmla="*/ 178 w 200"/>
                <a:gd name="T29" fmla="*/ 315 h 315"/>
                <a:gd name="T30" fmla="*/ 187 w 200"/>
                <a:gd name="T31" fmla="*/ 261 h 315"/>
                <a:gd name="T32" fmla="*/ 116 w 200"/>
                <a:gd name="T33" fmla="*/ 141 h 315"/>
                <a:gd name="T34" fmla="*/ 97 w 200"/>
                <a:gd name="T35" fmla="*/ 141 h 315"/>
                <a:gd name="T36" fmla="*/ 145 w 200"/>
                <a:gd name="T37" fmla="*/ 73 h 315"/>
                <a:gd name="T38" fmla="*/ 72 w 200"/>
                <a:gd name="T3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0" h="315">
                  <a:moveTo>
                    <a:pt x="72" y="0"/>
                  </a:moveTo>
                  <a:cubicBezTo>
                    <a:pt x="32" y="0"/>
                    <a:pt x="0" y="33"/>
                    <a:pt x="0" y="73"/>
                  </a:cubicBezTo>
                  <a:cubicBezTo>
                    <a:pt x="0" y="104"/>
                    <a:pt x="20" y="131"/>
                    <a:pt x="48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0" y="141"/>
                    <a:pt x="13" y="145"/>
                    <a:pt x="6" y="152"/>
                  </a:cubicBezTo>
                  <a:cubicBezTo>
                    <a:pt x="18" y="178"/>
                    <a:pt x="27" y="207"/>
                    <a:pt x="34" y="228"/>
                  </a:cubicBezTo>
                  <a:cubicBezTo>
                    <a:pt x="36" y="235"/>
                    <a:pt x="38" y="241"/>
                    <a:pt x="39" y="245"/>
                  </a:cubicBezTo>
                  <a:cubicBezTo>
                    <a:pt x="52" y="279"/>
                    <a:pt x="40" y="303"/>
                    <a:pt x="32" y="315"/>
                  </a:cubicBezTo>
                  <a:cubicBezTo>
                    <a:pt x="52" y="315"/>
                    <a:pt x="52" y="315"/>
                    <a:pt x="52" y="315"/>
                  </a:cubicBezTo>
                  <a:cubicBezTo>
                    <a:pt x="70" y="166"/>
                    <a:pt x="70" y="166"/>
                    <a:pt x="70" y="166"/>
                  </a:cubicBezTo>
                  <a:cubicBezTo>
                    <a:pt x="52" y="147"/>
                    <a:pt x="52" y="147"/>
                    <a:pt x="52" y="147"/>
                  </a:cubicBezTo>
                  <a:cubicBezTo>
                    <a:pt x="93" y="147"/>
                    <a:pt x="93" y="147"/>
                    <a:pt x="93" y="147"/>
                  </a:cubicBezTo>
                  <a:cubicBezTo>
                    <a:pt x="74" y="166"/>
                    <a:pt x="74" y="166"/>
                    <a:pt x="74" y="166"/>
                  </a:cubicBezTo>
                  <a:cubicBezTo>
                    <a:pt x="92" y="315"/>
                    <a:pt x="92" y="315"/>
                    <a:pt x="92" y="315"/>
                  </a:cubicBezTo>
                  <a:cubicBezTo>
                    <a:pt x="178" y="315"/>
                    <a:pt x="178" y="315"/>
                    <a:pt x="178" y="315"/>
                  </a:cubicBezTo>
                  <a:cubicBezTo>
                    <a:pt x="178" y="315"/>
                    <a:pt x="200" y="296"/>
                    <a:pt x="187" y="261"/>
                  </a:cubicBezTo>
                  <a:cubicBezTo>
                    <a:pt x="179" y="238"/>
                    <a:pt x="156" y="141"/>
                    <a:pt x="116" y="141"/>
                  </a:cubicBezTo>
                  <a:cubicBezTo>
                    <a:pt x="97" y="141"/>
                    <a:pt x="97" y="141"/>
                    <a:pt x="97" y="141"/>
                  </a:cubicBezTo>
                  <a:cubicBezTo>
                    <a:pt x="125" y="131"/>
                    <a:pt x="145" y="104"/>
                    <a:pt x="145" y="73"/>
                  </a:cubicBezTo>
                  <a:cubicBezTo>
                    <a:pt x="145" y="33"/>
                    <a:pt x="112" y="0"/>
                    <a:pt x="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2" name="Freeform 57"/>
          <p:cNvSpPr>
            <a:spLocks noEditPoints="1"/>
          </p:cNvSpPr>
          <p:nvPr/>
        </p:nvSpPr>
        <p:spPr bwMode="auto">
          <a:xfrm>
            <a:off x="6832244" y="3964979"/>
            <a:ext cx="394477" cy="395236"/>
          </a:xfrm>
          <a:custGeom>
            <a:avLst/>
            <a:gdLst>
              <a:gd name="T0" fmla="*/ 145 w 437"/>
              <a:gd name="T1" fmla="*/ 119 h 437"/>
              <a:gd name="T2" fmla="*/ 126 w 437"/>
              <a:gd name="T3" fmla="*/ 159 h 437"/>
              <a:gd name="T4" fmla="*/ 197 w 437"/>
              <a:gd name="T5" fmla="*/ 237 h 437"/>
              <a:gd name="T6" fmla="*/ 214 w 437"/>
              <a:gd name="T7" fmla="*/ 245 h 437"/>
              <a:gd name="T8" fmla="*/ 276 w 437"/>
              <a:gd name="T9" fmla="*/ 245 h 437"/>
              <a:gd name="T10" fmla="*/ 276 w 437"/>
              <a:gd name="T11" fmla="*/ 196 h 437"/>
              <a:gd name="T12" fmla="*/ 225 w 437"/>
              <a:gd name="T13" fmla="*/ 196 h 437"/>
              <a:gd name="T14" fmla="*/ 161 w 437"/>
              <a:gd name="T15" fmla="*/ 126 h 437"/>
              <a:gd name="T16" fmla="*/ 145 w 437"/>
              <a:gd name="T17" fmla="*/ 119 h 437"/>
              <a:gd name="T18" fmla="*/ 219 w 437"/>
              <a:gd name="T19" fmla="*/ 388 h 437"/>
              <a:gd name="T20" fmla="*/ 48 w 437"/>
              <a:gd name="T21" fmla="*/ 218 h 437"/>
              <a:gd name="T22" fmla="*/ 219 w 437"/>
              <a:gd name="T23" fmla="*/ 48 h 437"/>
              <a:gd name="T24" fmla="*/ 388 w 437"/>
              <a:gd name="T25" fmla="*/ 218 h 437"/>
              <a:gd name="T26" fmla="*/ 219 w 437"/>
              <a:gd name="T27" fmla="*/ 388 h 437"/>
              <a:gd name="T28" fmla="*/ 219 w 437"/>
              <a:gd name="T29" fmla="*/ 0 h 437"/>
              <a:gd name="T30" fmla="*/ 0 w 437"/>
              <a:gd name="T31" fmla="*/ 218 h 437"/>
              <a:gd name="T32" fmla="*/ 219 w 437"/>
              <a:gd name="T33" fmla="*/ 437 h 437"/>
              <a:gd name="T34" fmla="*/ 437 w 437"/>
              <a:gd name="T35" fmla="*/ 218 h 437"/>
              <a:gd name="T36" fmla="*/ 219 w 437"/>
              <a:gd name="T37" fmla="*/ 0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37" h="437">
                <a:moveTo>
                  <a:pt x="145" y="119"/>
                </a:moveTo>
                <a:cubicBezTo>
                  <a:pt x="127" y="119"/>
                  <a:pt x="110" y="142"/>
                  <a:pt x="126" y="159"/>
                </a:cubicBezTo>
                <a:cubicBezTo>
                  <a:pt x="197" y="237"/>
                  <a:pt x="197" y="237"/>
                  <a:pt x="197" y="237"/>
                </a:cubicBezTo>
                <a:cubicBezTo>
                  <a:pt x="201" y="242"/>
                  <a:pt x="207" y="245"/>
                  <a:pt x="214" y="245"/>
                </a:cubicBezTo>
                <a:cubicBezTo>
                  <a:pt x="276" y="245"/>
                  <a:pt x="276" y="245"/>
                  <a:pt x="276" y="245"/>
                </a:cubicBezTo>
                <a:cubicBezTo>
                  <a:pt x="306" y="245"/>
                  <a:pt x="309" y="196"/>
                  <a:pt x="276" y="196"/>
                </a:cubicBezTo>
                <a:cubicBezTo>
                  <a:pt x="225" y="196"/>
                  <a:pt x="225" y="196"/>
                  <a:pt x="225" y="196"/>
                </a:cubicBezTo>
                <a:cubicBezTo>
                  <a:pt x="161" y="126"/>
                  <a:pt x="161" y="126"/>
                  <a:pt x="161" y="126"/>
                </a:cubicBezTo>
                <a:cubicBezTo>
                  <a:pt x="156" y="121"/>
                  <a:pt x="151" y="119"/>
                  <a:pt x="145" y="119"/>
                </a:cubicBezTo>
                <a:moveTo>
                  <a:pt x="219" y="388"/>
                </a:moveTo>
                <a:cubicBezTo>
                  <a:pt x="124" y="388"/>
                  <a:pt x="48" y="312"/>
                  <a:pt x="48" y="218"/>
                </a:cubicBezTo>
                <a:cubicBezTo>
                  <a:pt x="48" y="124"/>
                  <a:pt x="124" y="48"/>
                  <a:pt x="219" y="48"/>
                </a:cubicBezTo>
                <a:cubicBezTo>
                  <a:pt x="313" y="48"/>
                  <a:pt x="388" y="124"/>
                  <a:pt x="388" y="218"/>
                </a:cubicBezTo>
                <a:cubicBezTo>
                  <a:pt x="388" y="312"/>
                  <a:pt x="313" y="388"/>
                  <a:pt x="219" y="388"/>
                </a:cubicBezTo>
                <a:moveTo>
                  <a:pt x="219" y="0"/>
                </a:moveTo>
                <a:cubicBezTo>
                  <a:pt x="98" y="0"/>
                  <a:pt x="0" y="97"/>
                  <a:pt x="0" y="218"/>
                </a:cubicBezTo>
                <a:cubicBezTo>
                  <a:pt x="0" y="339"/>
                  <a:pt x="98" y="437"/>
                  <a:pt x="219" y="437"/>
                </a:cubicBezTo>
                <a:cubicBezTo>
                  <a:pt x="339" y="437"/>
                  <a:pt x="437" y="339"/>
                  <a:pt x="437" y="218"/>
                </a:cubicBezTo>
                <a:cubicBezTo>
                  <a:pt x="437" y="97"/>
                  <a:pt x="339" y="0"/>
                  <a:pt x="219" y="0"/>
                </a:cubicBezTo>
              </a:path>
            </a:pathLst>
          </a:custGeom>
          <a:solidFill>
            <a:srgbClr val="663A7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grpSp>
        <p:nvGrpSpPr>
          <p:cNvPr id="83" name="Group 909"/>
          <p:cNvGrpSpPr>
            <a:grpSpLocks noChangeAspect="1"/>
          </p:cNvGrpSpPr>
          <p:nvPr/>
        </p:nvGrpSpPr>
        <p:grpSpPr bwMode="auto">
          <a:xfrm>
            <a:off x="4988449" y="4015092"/>
            <a:ext cx="321515" cy="274198"/>
            <a:chOff x="6090" y="1175"/>
            <a:chExt cx="265" cy="226"/>
          </a:xfrm>
          <a:solidFill>
            <a:srgbClr val="00AF92"/>
          </a:solidFill>
          <a:effectLst/>
        </p:grpSpPr>
        <p:sp>
          <p:nvSpPr>
            <p:cNvPr id="84" name="Freeform 910"/>
            <p:cNvSpPr>
              <a:spLocks/>
            </p:cNvSpPr>
            <p:nvPr/>
          </p:nvSpPr>
          <p:spPr bwMode="auto">
            <a:xfrm>
              <a:off x="6129" y="1269"/>
              <a:ext cx="56" cy="96"/>
            </a:xfrm>
            <a:custGeom>
              <a:avLst/>
              <a:gdLst>
                <a:gd name="T0" fmla="*/ 2 w 23"/>
                <a:gd name="T1" fmla="*/ 40 h 40"/>
                <a:gd name="T2" fmla="*/ 21 w 23"/>
                <a:gd name="T3" fmla="*/ 40 h 40"/>
                <a:gd name="T4" fmla="*/ 23 w 23"/>
                <a:gd name="T5" fmla="*/ 38 h 40"/>
                <a:gd name="T6" fmla="*/ 23 w 23"/>
                <a:gd name="T7" fmla="*/ 2 h 40"/>
                <a:gd name="T8" fmla="*/ 21 w 23"/>
                <a:gd name="T9" fmla="*/ 0 h 40"/>
                <a:gd name="T10" fmla="*/ 2 w 23"/>
                <a:gd name="T11" fmla="*/ 0 h 40"/>
                <a:gd name="T12" fmla="*/ 0 w 23"/>
                <a:gd name="T13" fmla="*/ 2 h 40"/>
                <a:gd name="T14" fmla="*/ 0 w 23"/>
                <a:gd name="T15" fmla="*/ 38 h 40"/>
                <a:gd name="T16" fmla="*/ 2 w 23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40">
                  <a:moveTo>
                    <a:pt x="2" y="40"/>
                  </a:moveTo>
                  <a:cubicBezTo>
                    <a:pt x="21" y="40"/>
                    <a:pt x="21" y="40"/>
                    <a:pt x="21" y="40"/>
                  </a:cubicBezTo>
                  <a:cubicBezTo>
                    <a:pt x="22" y="40"/>
                    <a:pt x="23" y="39"/>
                    <a:pt x="23" y="38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1" y="40"/>
                    <a:pt x="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5" name="Freeform 911"/>
            <p:cNvSpPr>
              <a:spLocks/>
            </p:cNvSpPr>
            <p:nvPr/>
          </p:nvSpPr>
          <p:spPr bwMode="auto">
            <a:xfrm>
              <a:off x="6209" y="1235"/>
              <a:ext cx="54" cy="130"/>
            </a:xfrm>
            <a:custGeom>
              <a:avLst/>
              <a:gdLst>
                <a:gd name="T0" fmla="*/ 2 w 22"/>
                <a:gd name="T1" fmla="*/ 54 h 54"/>
                <a:gd name="T2" fmla="*/ 20 w 22"/>
                <a:gd name="T3" fmla="*/ 54 h 54"/>
                <a:gd name="T4" fmla="*/ 22 w 22"/>
                <a:gd name="T5" fmla="*/ 52 h 54"/>
                <a:gd name="T6" fmla="*/ 22 w 22"/>
                <a:gd name="T7" fmla="*/ 2 h 54"/>
                <a:gd name="T8" fmla="*/ 20 w 22"/>
                <a:gd name="T9" fmla="*/ 0 h 54"/>
                <a:gd name="T10" fmla="*/ 2 w 22"/>
                <a:gd name="T11" fmla="*/ 0 h 54"/>
                <a:gd name="T12" fmla="*/ 0 w 22"/>
                <a:gd name="T13" fmla="*/ 2 h 54"/>
                <a:gd name="T14" fmla="*/ 0 w 22"/>
                <a:gd name="T15" fmla="*/ 52 h 54"/>
                <a:gd name="T16" fmla="*/ 2 w 22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4">
                  <a:moveTo>
                    <a:pt x="2" y="54"/>
                  </a:moveTo>
                  <a:cubicBezTo>
                    <a:pt x="20" y="54"/>
                    <a:pt x="20" y="54"/>
                    <a:pt x="20" y="54"/>
                  </a:cubicBezTo>
                  <a:cubicBezTo>
                    <a:pt x="21" y="54"/>
                    <a:pt x="22" y="53"/>
                    <a:pt x="22" y="5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1" y="54"/>
                    <a:pt x="2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6" name="Freeform 912"/>
            <p:cNvSpPr>
              <a:spLocks/>
            </p:cNvSpPr>
            <p:nvPr/>
          </p:nvSpPr>
          <p:spPr bwMode="auto">
            <a:xfrm>
              <a:off x="6287" y="1207"/>
              <a:ext cx="56" cy="158"/>
            </a:xfrm>
            <a:custGeom>
              <a:avLst/>
              <a:gdLst>
                <a:gd name="T0" fmla="*/ 2 w 23"/>
                <a:gd name="T1" fmla="*/ 66 h 66"/>
                <a:gd name="T2" fmla="*/ 21 w 23"/>
                <a:gd name="T3" fmla="*/ 66 h 66"/>
                <a:gd name="T4" fmla="*/ 23 w 23"/>
                <a:gd name="T5" fmla="*/ 64 h 66"/>
                <a:gd name="T6" fmla="*/ 23 w 23"/>
                <a:gd name="T7" fmla="*/ 2 h 66"/>
                <a:gd name="T8" fmla="*/ 21 w 23"/>
                <a:gd name="T9" fmla="*/ 0 h 66"/>
                <a:gd name="T10" fmla="*/ 2 w 23"/>
                <a:gd name="T11" fmla="*/ 0 h 66"/>
                <a:gd name="T12" fmla="*/ 0 w 23"/>
                <a:gd name="T13" fmla="*/ 2 h 66"/>
                <a:gd name="T14" fmla="*/ 0 w 23"/>
                <a:gd name="T15" fmla="*/ 64 h 66"/>
                <a:gd name="T16" fmla="*/ 2 w 2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66">
                  <a:moveTo>
                    <a:pt x="2" y="66"/>
                  </a:moveTo>
                  <a:cubicBezTo>
                    <a:pt x="21" y="66"/>
                    <a:pt x="21" y="66"/>
                    <a:pt x="21" y="66"/>
                  </a:cubicBezTo>
                  <a:cubicBezTo>
                    <a:pt x="22" y="66"/>
                    <a:pt x="23" y="65"/>
                    <a:pt x="23" y="6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5"/>
                    <a:pt x="1" y="66"/>
                    <a:pt x="2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7" name="Freeform 913"/>
            <p:cNvSpPr>
              <a:spLocks/>
            </p:cNvSpPr>
            <p:nvPr/>
          </p:nvSpPr>
          <p:spPr bwMode="auto">
            <a:xfrm>
              <a:off x="6090" y="1175"/>
              <a:ext cx="265" cy="226"/>
            </a:xfrm>
            <a:custGeom>
              <a:avLst/>
              <a:gdLst>
                <a:gd name="T0" fmla="*/ 104 w 109"/>
                <a:gd name="T1" fmla="*/ 85 h 94"/>
                <a:gd name="T2" fmla="*/ 9 w 109"/>
                <a:gd name="T3" fmla="*/ 85 h 94"/>
                <a:gd name="T4" fmla="*/ 9 w 109"/>
                <a:gd name="T5" fmla="*/ 85 h 94"/>
                <a:gd name="T6" fmla="*/ 9 w 109"/>
                <a:gd name="T7" fmla="*/ 4 h 94"/>
                <a:gd name="T8" fmla="*/ 4 w 109"/>
                <a:gd name="T9" fmla="*/ 0 h 94"/>
                <a:gd name="T10" fmla="*/ 0 w 109"/>
                <a:gd name="T11" fmla="*/ 4 h 94"/>
                <a:gd name="T12" fmla="*/ 0 w 109"/>
                <a:gd name="T13" fmla="*/ 85 h 94"/>
                <a:gd name="T14" fmla="*/ 9 w 109"/>
                <a:gd name="T15" fmla="*/ 94 h 94"/>
                <a:gd name="T16" fmla="*/ 104 w 109"/>
                <a:gd name="T17" fmla="*/ 94 h 94"/>
                <a:gd name="T18" fmla="*/ 109 w 109"/>
                <a:gd name="T19" fmla="*/ 90 h 94"/>
                <a:gd name="T20" fmla="*/ 104 w 109"/>
                <a:gd name="T21" fmla="*/ 8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94">
                  <a:moveTo>
                    <a:pt x="104" y="85"/>
                  </a:moveTo>
                  <a:cubicBezTo>
                    <a:pt x="9" y="85"/>
                    <a:pt x="9" y="85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7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0"/>
                    <a:pt x="4" y="94"/>
                    <a:pt x="9" y="94"/>
                  </a:cubicBezTo>
                  <a:cubicBezTo>
                    <a:pt x="104" y="94"/>
                    <a:pt x="104" y="94"/>
                    <a:pt x="104" y="94"/>
                  </a:cubicBezTo>
                  <a:cubicBezTo>
                    <a:pt x="107" y="94"/>
                    <a:pt x="109" y="92"/>
                    <a:pt x="109" y="90"/>
                  </a:cubicBezTo>
                  <a:cubicBezTo>
                    <a:pt x="109" y="87"/>
                    <a:pt x="107" y="85"/>
                    <a:pt x="104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824288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弧形 394"/>
          <p:cNvSpPr/>
          <p:nvPr/>
        </p:nvSpPr>
        <p:spPr>
          <a:xfrm rot="16200000">
            <a:off x="3776789" y="1882117"/>
            <a:ext cx="4638424" cy="4638424"/>
          </a:xfrm>
          <a:prstGeom prst="arc">
            <a:avLst>
              <a:gd name="adj1" fmla="val 16200000"/>
              <a:gd name="adj2" fmla="val 5383150"/>
            </a:avLst>
          </a:prstGeom>
          <a:ln w="222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</p:spPr>
        <p:txBody>
          <a:bodyPr/>
          <a:lstStyle/>
          <a:p>
            <a:r>
              <a:rPr lang="zh-CN" altLang="en-US" dirty="0"/>
              <a:t>灯泡系列发散关系图表</a:t>
            </a:r>
          </a:p>
        </p:txBody>
      </p:sp>
      <p:grpSp>
        <p:nvGrpSpPr>
          <p:cNvPr id="353" name="组合 352"/>
          <p:cNvGrpSpPr/>
          <p:nvPr/>
        </p:nvGrpSpPr>
        <p:grpSpPr>
          <a:xfrm>
            <a:off x="5372634" y="713884"/>
            <a:ext cx="1519166" cy="954736"/>
            <a:chOff x="4565484" y="3198627"/>
            <a:chExt cx="1519166" cy="954736"/>
          </a:xfrm>
        </p:grpSpPr>
        <p:sp>
          <p:nvSpPr>
            <p:cNvPr id="354" name="文本框 353"/>
            <p:cNvSpPr txBox="1"/>
            <p:nvPr/>
          </p:nvSpPr>
          <p:spPr>
            <a:xfrm>
              <a:off x="4565484" y="3198627"/>
              <a:ext cx="15191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355" name="文本框 354"/>
            <p:cNvSpPr txBox="1"/>
            <p:nvPr/>
          </p:nvSpPr>
          <p:spPr>
            <a:xfrm>
              <a:off x="4569734" y="3445477"/>
              <a:ext cx="139300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6" name="组合 355"/>
          <p:cNvGrpSpPr/>
          <p:nvPr/>
        </p:nvGrpSpPr>
        <p:grpSpPr>
          <a:xfrm>
            <a:off x="8013700" y="1445480"/>
            <a:ext cx="1519166" cy="954736"/>
            <a:chOff x="4565484" y="3198627"/>
            <a:chExt cx="1519166" cy="954736"/>
          </a:xfrm>
        </p:grpSpPr>
        <p:sp>
          <p:nvSpPr>
            <p:cNvPr id="357" name="文本框 356"/>
            <p:cNvSpPr txBox="1"/>
            <p:nvPr/>
          </p:nvSpPr>
          <p:spPr>
            <a:xfrm>
              <a:off x="4565484" y="3198627"/>
              <a:ext cx="15191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00AF92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358" name="文本框 357"/>
            <p:cNvSpPr txBox="1"/>
            <p:nvPr/>
          </p:nvSpPr>
          <p:spPr>
            <a:xfrm>
              <a:off x="4569734" y="3445477"/>
              <a:ext cx="139300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2" name="组合 361"/>
          <p:cNvGrpSpPr/>
          <p:nvPr/>
        </p:nvGrpSpPr>
        <p:grpSpPr>
          <a:xfrm>
            <a:off x="9012017" y="3691765"/>
            <a:ext cx="1519166" cy="954736"/>
            <a:chOff x="4565484" y="3198627"/>
            <a:chExt cx="1519166" cy="954736"/>
          </a:xfrm>
        </p:grpSpPr>
        <p:sp>
          <p:nvSpPr>
            <p:cNvPr id="363" name="文本框 362"/>
            <p:cNvSpPr txBox="1"/>
            <p:nvPr/>
          </p:nvSpPr>
          <p:spPr>
            <a:xfrm>
              <a:off x="4565484" y="3198627"/>
              <a:ext cx="15191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663A7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364" name="文本框 363"/>
            <p:cNvSpPr txBox="1"/>
            <p:nvPr/>
          </p:nvSpPr>
          <p:spPr>
            <a:xfrm>
              <a:off x="4569734" y="3445477"/>
              <a:ext cx="139300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5" name="组合 364"/>
          <p:cNvGrpSpPr/>
          <p:nvPr/>
        </p:nvGrpSpPr>
        <p:grpSpPr>
          <a:xfrm>
            <a:off x="2833098" y="1445480"/>
            <a:ext cx="1519166" cy="954736"/>
            <a:chOff x="4565484" y="3198627"/>
            <a:chExt cx="1519166" cy="954736"/>
          </a:xfrm>
        </p:grpSpPr>
        <p:sp>
          <p:nvSpPr>
            <p:cNvPr id="366" name="文本框 365"/>
            <p:cNvSpPr txBox="1"/>
            <p:nvPr/>
          </p:nvSpPr>
          <p:spPr>
            <a:xfrm>
              <a:off x="4565484" y="3198627"/>
              <a:ext cx="15191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C65885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367" name="文本框 366"/>
            <p:cNvSpPr txBox="1"/>
            <p:nvPr/>
          </p:nvSpPr>
          <p:spPr>
            <a:xfrm>
              <a:off x="4569734" y="3445477"/>
              <a:ext cx="139300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8" name="组合 367"/>
          <p:cNvGrpSpPr/>
          <p:nvPr/>
        </p:nvGrpSpPr>
        <p:grpSpPr>
          <a:xfrm>
            <a:off x="1761014" y="3691765"/>
            <a:ext cx="1519166" cy="954736"/>
            <a:chOff x="4565484" y="3198627"/>
            <a:chExt cx="1519166" cy="954736"/>
          </a:xfrm>
        </p:grpSpPr>
        <p:sp>
          <p:nvSpPr>
            <p:cNvPr id="369" name="文本框 368"/>
            <p:cNvSpPr txBox="1"/>
            <p:nvPr/>
          </p:nvSpPr>
          <p:spPr>
            <a:xfrm>
              <a:off x="4565484" y="3198627"/>
              <a:ext cx="15191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370" name="文本框 369"/>
            <p:cNvSpPr txBox="1"/>
            <p:nvPr/>
          </p:nvSpPr>
          <p:spPr>
            <a:xfrm>
              <a:off x="4569734" y="3445477"/>
              <a:ext cx="139300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492500" y="3769840"/>
            <a:ext cx="685800" cy="685800"/>
            <a:chOff x="3492500" y="3769840"/>
            <a:chExt cx="685800" cy="685800"/>
          </a:xfrm>
        </p:grpSpPr>
        <p:sp>
          <p:nvSpPr>
            <p:cNvPr id="346" name="椭圆 345"/>
            <p:cNvSpPr/>
            <p:nvPr/>
          </p:nvSpPr>
          <p:spPr>
            <a:xfrm>
              <a:off x="3492500" y="3769840"/>
              <a:ext cx="685800" cy="685800"/>
            </a:xfrm>
            <a:prstGeom prst="ellipse">
              <a:avLst/>
            </a:prstGeom>
            <a:gradFill>
              <a:gsLst>
                <a:gs pos="48000">
                  <a:schemeClr val="bg1"/>
                </a:gs>
                <a:gs pos="50000">
                  <a:schemeClr val="bg1">
                    <a:lumMod val="95000"/>
                  </a:schemeClr>
                </a:gs>
              </a:gsLst>
              <a:lin ang="10800000" scaled="0"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71" name="Group 909"/>
            <p:cNvGrpSpPr>
              <a:grpSpLocks noChangeAspect="1"/>
            </p:cNvGrpSpPr>
            <p:nvPr/>
          </p:nvGrpSpPr>
          <p:grpSpPr bwMode="auto">
            <a:xfrm>
              <a:off x="3683967" y="3976691"/>
              <a:ext cx="353667" cy="301618"/>
              <a:chOff x="6090" y="1175"/>
              <a:chExt cx="265" cy="226"/>
            </a:xfrm>
            <a:solidFill>
              <a:srgbClr val="FFB850"/>
            </a:solidFill>
            <a:effectLst/>
          </p:grpSpPr>
          <p:sp>
            <p:nvSpPr>
              <p:cNvPr id="372" name="Freeform 910"/>
              <p:cNvSpPr>
                <a:spLocks/>
              </p:cNvSpPr>
              <p:nvPr/>
            </p:nvSpPr>
            <p:spPr bwMode="auto">
              <a:xfrm>
                <a:off x="6129" y="1269"/>
                <a:ext cx="56" cy="96"/>
              </a:xfrm>
              <a:custGeom>
                <a:avLst/>
                <a:gdLst>
                  <a:gd name="T0" fmla="*/ 2 w 23"/>
                  <a:gd name="T1" fmla="*/ 40 h 40"/>
                  <a:gd name="T2" fmla="*/ 21 w 23"/>
                  <a:gd name="T3" fmla="*/ 40 h 40"/>
                  <a:gd name="T4" fmla="*/ 23 w 23"/>
                  <a:gd name="T5" fmla="*/ 38 h 40"/>
                  <a:gd name="T6" fmla="*/ 23 w 23"/>
                  <a:gd name="T7" fmla="*/ 2 h 40"/>
                  <a:gd name="T8" fmla="*/ 21 w 23"/>
                  <a:gd name="T9" fmla="*/ 0 h 40"/>
                  <a:gd name="T10" fmla="*/ 2 w 23"/>
                  <a:gd name="T11" fmla="*/ 0 h 40"/>
                  <a:gd name="T12" fmla="*/ 0 w 23"/>
                  <a:gd name="T13" fmla="*/ 2 h 40"/>
                  <a:gd name="T14" fmla="*/ 0 w 23"/>
                  <a:gd name="T15" fmla="*/ 38 h 40"/>
                  <a:gd name="T16" fmla="*/ 2 w 23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40">
                    <a:moveTo>
                      <a:pt x="2" y="40"/>
                    </a:moveTo>
                    <a:cubicBezTo>
                      <a:pt x="21" y="40"/>
                      <a:pt x="21" y="40"/>
                      <a:pt x="21" y="40"/>
                    </a:cubicBezTo>
                    <a:cubicBezTo>
                      <a:pt x="22" y="40"/>
                      <a:pt x="23" y="39"/>
                      <a:pt x="23" y="38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9"/>
                      <a:pt x="1" y="40"/>
                      <a:pt x="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3" name="Freeform 911"/>
              <p:cNvSpPr>
                <a:spLocks/>
              </p:cNvSpPr>
              <p:nvPr/>
            </p:nvSpPr>
            <p:spPr bwMode="auto">
              <a:xfrm>
                <a:off x="6209" y="1235"/>
                <a:ext cx="54" cy="130"/>
              </a:xfrm>
              <a:custGeom>
                <a:avLst/>
                <a:gdLst>
                  <a:gd name="T0" fmla="*/ 2 w 22"/>
                  <a:gd name="T1" fmla="*/ 54 h 54"/>
                  <a:gd name="T2" fmla="*/ 20 w 22"/>
                  <a:gd name="T3" fmla="*/ 54 h 54"/>
                  <a:gd name="T4" fmla="*/ 22 w 22"/>
                  <a:gd name="T5" fmla="*/ 52 h 54"/>
                  <a:gd name="T6" fmla="*/ 22 w 22"/>
                  <a:gd name="T7" fmla="*/ 2 h 54"/>
                  <a:gd name="T8" fmla="*/ 20 w 22"/>
                  <a:gd name="T9" fmla="*/ 0 h 54"/>
                  <a:gd name="T10" fmla="*/ 2 w 22"/>
                  <a:gd name="T11" fmla="*/ 0 h 54"/>
                  <a:gd name="T12" fmla="*/ 0 w 22"/>
                  <a:gd name="T13" fmla="*/ 2 h 54"/>
                  <a:gd name="T14" fmla="*/ 0 w 22"/>
                  <a:gd name="T15" fmla="*/ 52 h 54"/>
                  <a:gd name="T16" fmla="*/ 2 w 22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54">
                    <a:moveTo>
                      <a:pt x="2" y="54"/>
                    </a:moveTo>
                    <a:cubicBezTo>
                      <a:pt x="20" y="54"/>
                      <a:pt x="20" y="54"/>
                      <a:pt x="20" y="54"/>
                    </a:cubicBezTo>
                    <a:cubicBezTo>
                      <a:pt x="21" y="54"/>
                      <a:pt x="22" y="53"/>
                      <a:pt x="22" y="5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" y="54"/>
                      <a:pt x="2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4" name="Freeform 912"/>
              <p:cNvSpPr>
                <a:spLocks/>
              </p:cNvSpPr>
              <p:nvPr/>
            </p:nvSpPr>
            <p:spPr bwMode="auto">
              <a:xfrm>
                <a:off x="6287" y="1207"/>
                <a:ext cx="56" cy="158"/>
              </a:xfrm>
              <a:custGeom>
                <a:avLst/>
                <a:gdLst>
                  <a:gd name="T0" fmla="*/ 2 w 23"/>
                  <a:gd name="T1" fmla="*/ 66 h 66"/>
                  <a:gd name="T2" fmla="*/ 21 w 23"/>
                  <a:gd name="T3" fmla="*/ 66 h 66"/>
                  <a:gd name="T4" fmla="*/ 23 w 23"/>
                  <a:gd name="T5" fmla="*/ 64 h 66"/>
                  <a:gd name="T6" fmla="*/ 23 w 23"/>
                  <a:gd name="T7" fmla="*/ 2 h 66"/>
                  <a:gd name="T8" fmla="*/ 21 w 23"/>
                  <a:gd name="T9" fmla="*/ 0 h 66"/>
                  <a:gd name="T10" fmla="*/ 2 w 23"/>
                  <a:gd name="T11" fmla="*/ 0 h 66"/>
                  <a:gd name="T12" fmla="*/ 0 w 23"/>
                  <a:gd name="T13" fmla="*/ 2 h 66"/>
                  <a:gd name="T14" fmla="*/ 0 w 23"/>
                  <a:gd name="T15" fmla="*/ 64 h 66"/>
                  <a:gd name="T16" fmla="*/ 2 w 23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66">
                    <a:moveTo>
                      <a:pt x="2" y="66"/>
                    </a:moveTo>
                    <a:cubicBezTo>
                      <a:pt x="21" y="66"/>
                      <a:pt x="21" y="66"/>
                      <a:pt x="21" y="66"/>
                    </a:cubicBezTo>
                    <a:cubicBezTo>
                      <a:pt x="22" y="66"/>
                      <a:pt x="23" y="65"/>
                      <a:pt x="23" y="6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5"/>
                      <a:pt x="1" y="66"/>
                      <a:pt x="2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5" name="Freeform 913"/>
              <p:cNvSpPr>
                <a:spLocks/>
              </p:cNvSpPr>
              <p:nvPr/>
            </p:nvSpPr>
            <p:spPr bwMode="auto">
              <a:xfrm>
                <a:off x="6090" y="1175"/>
                <a:ext cx="265" cy="226"/>
              </a:xfrm>
              <a:custGeom>
                <a:avLst/>
                <a:gdLst>
                  <a:gd name="T0" fmla="*/ 104 w 109"/>
                  <a:gd name="T1" fmla="*/ 85 h 94"/>
                  <a:gd name="T2" fmla="*/ 9 w 109"/>
                  <a:gd name="T3" fmla="*/ 85 h 94"/>
                  <a:gd name="T4" fmla="*/ 9 w 109"/>
                  <a:gd name="T5" fmla="*/ 85 h 94"/>
                  <a:gd name="T6" fmla="*/ 9 w 109"/>
                  <a:gd name="T7" fmla="*/ 4 h 94"/>
                  <a:gd name="T8" fmla="*/ 4 w 109"/>
                  <a:gd name="T9" fmla="*/ 0 h 94"/>
                  <a:gd name="T10" fmla="*/ 0 w 109"/>
                  <a:gd name="T11" fmla="*/ 4 h 94"/>
                  <a:gd name="T12" fmla="*/ 0 w 109"/>
                  <a:gd name="T13" fmla="*/ 85 h 94"/>
                  <a:gd name="T14" fmla="*/ 9 w 109"/>
                  <a:gd name="T15" fmla="*/ 94 h 94"/>
                  <a:gd name="T16" fmla="*/ 104 w 109"/>
                  <a:gd name="T17" fmla="*/ 94 h 94"/>
                  <a:gd name="T18" fmla="*/ 109 w 109"/>
                  <a:gd name="T19" fmla="*/ 90 h 94"/>
                  <a:gd name="T20" fmla="*/ 104 w 109"/>
                  <a:gd name="T21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9" h="94">
                    <a:moveTo>
                      <a:pt x="104" y="85"/>
                    </a:moveTo>
                    <a:cubicBezTo>
                      <a:pt x="9" y="85"/>
                      <a:pt x="9" y="85"/>
                      <a:pt x="9" y="85"/>
                    </a:cubicBezTo>
                    <a:cubicBezTo>
                      <a:pt x="9" y="85"/>
                      <a:pt x="9" y="85"/>
                      <a:pt x="9" y="8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2"/>
                      <a:pt x="7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90"/>
                      <a:pt x="4" y="94"/>
                      <a:pt x="9" y="94"/>
                    </a:cubicBezTo>
                    <a:cubicBezTo>
                      <a:pt x="104" y="94"/>
                      <a:pt x="104" y="94"/>
                      <a:pt x="104" y="94"/>
                    </a:cubicBezTo>
                    <a:cubicBezTo>
                      <a:pt x="107" y="94"/>
                      <a:pt x="109" y="92"/>
                      <a:pt x="109" y="90"/>
                    </a:cubicBezTo>
                    <a:cubicBezTo>
                      <a:pt x="109" y="87"/>
                      <a:pt x="107" y="85"/>
                      <a:pt x="10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4154614" y="2171354"/>
            <a:ext cx="685800" cy="685800"/>
            <a:chOff x="4154614" y="2171354"/>
            <a:chExt cx="685800" cy="685800"/>
          </a:xfrm>
        </p:grpSpPr>
        <p:sp>
          <p:nvSpPr>
            <p:cNvPr id="347" name="椭圆 346"/>
            <p:cNvSpPr/>
            <p:nvPr/>
          </p:nvSpPr>
          <p:spPr>
            <a:xfrm>
              <a:off x="4154614" y="2171354"/>
              <a:ext cx="685800" cy="685800"/>
            </a:xfrm>
            <a:prstGeom prst="ellipse">
              <a:avLst/>
            </a:prstGeom>
            <a:gradFill>
              <a:gsLst>
                <a:gs pos="48000">
                  <a:schemeClr val="bg1"/>
                </a:gs>
                <a:gs pos="50000">
                  <a:schemeClr val="bg1">
                    <a:lumMod val="95000"/>
                  </a:schemeClr>
                </a:gs>
              </a:gsLst>
              <a:lin ang="10800000" scaled="0"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76" name="Group 181"/>
            <p:cNvGrpSpPr>
              <a:grpSpLocks noChangeAspect="1"/>
            </p:cNvGrpSpPr>
            <p:nvPr/>
          </p:nvGrpSpPr>
          <p:grpSpPr bwMode="auto">
            <a:xfrm>
              <a:off x="4338765" y="2346210"/>
              <a:ext cx="368298" cy="365609"/>
              <a:chOff x="2160" y="2262"/>
              <a:chExt cx="411" cy="408"/>
            </a:xfrm>
            <a:solidFill>
              <a:srgbClr val="C65885"/>
            </a:solidFill>
            <a:effectLst/>
          </p:grpSpPr>
          <p:sp>
            <p:nvSpPr>
              <p:cNvPr id="377" name="Freeform 189"/>
              <p:cNvSpPr>
                <a:spLocks/>
              </p:cNvSpPr>
              <p:nvPr/>
            </p:nvSpPr>
            <p:spPr bwMode="auto">
              <a:xfrm>
                <a:off x="2280" y="2262"/>
                <a:ext cx="163" cy="163"/>
              </a:xfrm>
              <a:custGeom>
                <a:avLst/>
                <a:gdLst>
                  <a:gd name="T0" fmla="*/ 6 w 68"/>
                  <a:gd name="T1" fmla="*/ 44 h 68"/>
                  <a:gd name="T2" fmla="*/ 34 w 68"/>
                  <a:gd name="T3" fmla="*/ 68 h 68"/>
                  <a:gd name="T4" fmla="*/ 62 w 68"/>
                  <a:gd name="T5" fmla="*/ 44 h 68"/>
                  <a:gd name="T6" fmla="*/ 68 w 68"/>
                  <a:gd name="T7" fmla="*/ 33 h 68"/>
                  <a:gd name="T8" fmla="*/ 63 w 68"/>
                  <a:gd name="T9" fmla="*/ 28 h 68"/>
                  <a:gd name="T10" fmla="*/ 34 w 68"/>
                  <a:gd name="T11" fmla="*/ 0 h 68"/>
                  <a:gd name="T12" fmla="*/ 5 w 68"/>
                  <a:gd name="T13" fmla="*/ 28 h 68"/>
                  <a:gd name="T14" fmla="*/ 0 w 68"/>
                  <a:gd name="T15" fmla="*/ 33 h 68"/>
                  <a:gd name="T16" fmla="*/ 6 w 68"/>
                  <a:gd name="T17" fmla="*/ 4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68">
                    <a:moveTo>
                      <a:pt x="6" y="44"/>
                    </a:moveTo>
                    <a:cubicBezTo>
                      <a:pt x="9" y="57"/>
                      <a:pt x="16" y="68"/>
                      <a:pt x="34" y="68"/>
                    </a:cubicBezTo>
                    <a:cubicBezTo>
                      <a:pt x="53" y="68"/>
                      <a:pt x="60" y="57"/>
                      <a:pt x="62" y="44"/>
                    </a:cubicBezTo>
                    <a:cubicBezTo>
                      <a:pt x="66" y="42"/>
                      <a:pt x="68" y="37"/>
                      <a:pt x="68" y="33"/>
                    </a:cubicBezTo>
                    <a:cubicBezTo>
                      <a:pt x="67" y="31"/>
                      <a:pt x="66" y="29"/>
                      <a:pt x="63" y="28"/>
                    </a:cubicBezTo>
                    <a:cubicBezTo>
                      <a:pt x="63" y="13"/>
                      <a:pt x="51" y="0"/>
                      <a:pt x="34" y="0"/>
                    </a:cubicBezTo>
                    <a:cubicBezTo>
                      <a:pt x="17" y="0"/>
                      <a:pt x="6" y="13"/>
                      <a:pt x="5" y="28"/>
                    </a:cubicBezTo>
                    <a:cubicBezTo>
                      <a:pt x="2" y="29"/>
                      <a:pt x="0" y="30"/>
                      <a:pt x="0" y="33"/>
                    </a:cubicBezTo>
                    <a:cubicBezTo>
                      <a:pt x="0" y="37"/>
                      <a:pt x="2" y="43"/>
                      <a:pt x="6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8" name="Freeform 190"/>
              <p:cNvSpPr>
                <a:spLocks/>
              </p:cNvSpPr>
              <p:nvPr/>
            </p:nvSpPr>
            <p:spPr bwMode="auto">
              <a:xfrm>
                <a:off x="2258" y="2437"/>
                <a:ext cx="214" cy="62"/>
              </a:xfrm>
              <a:custGeom>
                <a:avLst/>
                <a:gdLst>
                  <a:gd name="T0" fmla="*/ 42 w 89"/>
                  <a:gd name="T1" fmla="*/ 26 h 26"/>
                  <a:gd name="T2" fmla="*/ 48 w 89"/>
                  <a:gd name="T3" fmla="*/ 26 h 26"/>
                  <a:gd name="T4" fmla="*/ 52 w 89"/>
                  <a:gd name="T5" fmla="*/ 26 h 26"/>
                  <a:gd name="T6" fmla="*/ 89 w 89"/>
                  <a:gd name="T7" fmla="*/ 9 h 26"/>
                  <a:gd name="T8" fmla="*/ 66 w 89"/>
                  <a:gd name="T9" fmla="*/ 0 h 26"/>
                  <a:gd name="T10" fmla="*/ 56 w 89"/>
                  <a:gd name="T11" fmla="*/ 0 h 26"/>
                  <a:gd name="T12" fmla="*/ 48 w 89"/>
                  <a:gd name="T13" fmla="*/ 0 h 26"/>
                  <a:gd name="T14" fmla="*/ 42 w 89"/>
                  <a:gd name="T15" fmla="*/ 0 h 26"/>
                  <a:gd name="T16" fmla="*/ 33 w 89"/>
                  <a:gd name="T17" fmla="*/ 0 h 26"/>
                  <a:gd name="T18" fmla="*/ 24 w 89"/>
                  <a:gd name="T19" fmla="*/ 0 h 26"/>
                  <a:gd name="T20" fmla="*/ 0 w 89"/>
                  <a:gd name="T21" fmla="*/ 9 h 26"/>
                  <a:gd name="T22" fmla="*/ 38 w 89"/>
                  <a:gd name="T23" fmla="*/ 26 h 26"/>
                  <a:gd name="T24" fmla="*/ 42 w 89"/>
                  <a:gd name="T2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9" h="26">
                    <a:moveTo>
                      <a:pt x="42" y="26"/>
                    </a:moveTo>
                    <a:cubicBezTo>
                      <a:pt x="48" y="26"/>
                      <a:pt x="48" y="26"/>
                      <a:pt x="48" y="26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89" y="9"/>
                      <a:pt x="89" y="9"/>
                      <a:pt x="89" y="9"/>
                    </a:cubicBezTo>
                    <a:cubicBezTo>
                      <a:pt x="88" y="8"/>
                      <a:pt x="76" y="2"/>
                      <a:pt x="66" y="0"/>
                    </a:cubicBezTo>
                    <a:cubicBezTo>
                      <a:pt x="65" y="0"/>
                      <a:pt x="58" y="0"/>
                      <a:pt x="56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25" y="0"/>
                      <a:pt x="24" y="0"/>
                    </a:cubicBezTo>
                    <a:cubicBezTo>
                      <a:pt x="14" y="2"/>
                      <a:pt x="1" y="8"/>
                      <a:pt x="0" y="9"/>
                    </a:cubicBezTo>
                    <a:cubicBezTo>
                      <a:pt x="38" y="26"/>
                      <a:pt x="38" y="26"/>
                      <a:pt x="38" y="26"/>
                    </a:cubicBezTo>
                    <a:lnTo>
                      <a:pt x="42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9" name="Freeform 191"/>
              <p:cNvSpPr>
                <a:spLocks/>
              </p:cNvSpPr>
              <p:nvPr/>
            </p:nvSpPr>
            <p:spPr bwMode="auto">
              <a:xfrm>
                <a:off x="2354" y="2513"/>
                <a:ext cx="22" cy="157"/>
              </a:xfrm>
              <a:custGeom>
                <a:avLst/>
                <a:gdLst>
                  <a:gd name="T0" fmla="*/ 3 w 22"/>
                  <a:gd name="T1" fmla="*/ 157 h 157"/>
                  <a:gd name="T2" fmla="*/ 20 w 22"/>
                  <a:gd name="T3" fmla="*/ 157 h 157"/>
                  <a:gd name="T4" fmla="*/ 22 w 22"/>
                  <a:gd name="T5" fmla="*/ 0 h 157"/>
                  <a:gd name="T6" fmla="*/ 0 w 22"/>
                  <a:gd name="T7" fmla="*/ 0 h 157"/>
                  <a:gd name="T8" fmla="*/ 3 w 22"/>
                  <a:gd name="T9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57">
                    <a:moveTo>
                      <a:pt x="3" y="157"/>
                    </a:moveTo>
                    <a:lnTo>
                      <a:pt x="20" y="157"/>
                    </a:lnTo>
                    <a:lnTo>
                      <a:pt x="22" y="0"/>
                    </a:lnTo>
                    <a:lnTo>
                      <a:pt x="0" y="0"/>
                    </a:lnTo>
                    <a:lnTo>
                      <a:pt x="3" y="1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0" name="Freeform 192"/>
              <p:cNvSpPr>
                <a:spLocks/>
              </p:cNvSpPr>
              <p:nvPr/>
            </p:nvSpPr>
            <p:spPr bwMode="auto">
              <a:xfrm>
                <a:off x="2210" y="2470"/>
                <a:ext cx="139" cy="200"/>
              </a:xfrm>
              <a:custGeom>
                <a:avLst/>
                <a:gdLst>
                  <a:gd name="T0" fmla="*/ 0 w 58"/>
                  <a:gd name="T1" fmla="*/ 0 h 84"/>
                  <a:gd name="T2" fmla="*/ 2 w 58"/>
                  <a:gd name="T3" fmla="*/ 20 h 84"/>
                  <a:gd name="T4" fmla="*/ 9 w 58"/>
                  <a:gd name="T5" fmla="*/ 23 h 84"/>
                  <a:gd name="T6" fmla="*/ 18 w 58"/>
                  <a:gd name="T7" fmla="*/ 32 h 84"/>
                  <a:gd name="T8" fmla="*/ 17 w 58"/>
                  <a:gd name="T9" fmla="*/ 44 h 84"/>
                  <a:gd name="T10" fmla="*/ 5 w 58"/>
                  <a:gd name="T11" fmla="*/ 53 h 84"/>
                  <a:gd name="T12" fmla="*/ 6 w 58"/>
                  <a:gd name="T13" fmla="*/ 66 h 84"/>
                  <a:gd name="T14" fmla="*/ 58 w 58"/>
                  <a:gd name="T15" fmla="*/ 84 h 84"/>
                  <a:gd name="T16" fmla="*/ 57 w 58"/>
                  <a:gd name="T17" fmla="*/ 18 h 84"/>
                  <a:gd name="T18" fmla="*/ 0 w 58"/>
                  <a:gd name="T1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84">
                    <a:moveTo>
                      <a:pt x="0" y="0"/>
                    </a:moveTo>
                    <a:cubicBezTo>
                      <a:pt x="2" y="20"/>
                      <a:pt x="2" y="20"/>
                      <a:pt x="2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3" y="25"/>
                      <a:pt x="16" y="28"/>
                      <a:pt x="18" y="32"/>
                    </a:cubicBezTo>
                    <a:cubicBezTo>
                      <a:pt x="19" y="36"/>
                      <a:pt x="19" y="40"/>
                      <a:pt x="17" y="44"/>
                    </a:cubicBezTo>
                    <a:cubicBezTo>
                      <a:pt x="15" y="49"/>
                      <a:pt x="10" y="52"/>
                      <a:pt x="5" y="53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58" y="84"/>
                      <a:pt x="58" y="84"/>
                      <a:pt x="58" y="84"/>
                    </a:cubicBezTo>
                    <a:cubicBezTo>
                      <a:pt x="57" y="18"/>
                      <a:pt x="57" y="18"/>
                      <a:pt x="57" y="18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1" name="Freeform 193"/>
              <p:cNvSpPr>
                <a:spLocks/>
              </p:cNvSpPr>
              <p:nvPr/>
            </p:nvSpPr>
            <p:spPr bwMode="auto">
              <a:xfrm>
                <a:off x="2160" y="2496"/>
                <a:ext cx="86" cy="93"/>
              </a:xfrm>
              <a:custGeom>
                <a:avLst/>
                <a:gdLst>
                  <a:gd name="T0" fmla="*/ 33 w 36"/>
                  <a:gd name="T1" fmla="*/ 31 h 39"/>
                  <a:gd name="T2" fmla="*/ 28 w 36"/>
                  <a:gd name="T3" fmla="*/ 17 h 39"/>
                  <a:gd name="T4" fmla="*/ 20 w 36"/>
                  <a:gd name="T5" fmla="*/ 14 h 39"/>
                  <a:gd name="T6" fmla="*/ 19 w 36"/>
                  <a:gd name="T7" fmla="*/ 0 h 39"/>
                  <a:gd name="T8" fmla="*/ 3 w 36"/>
                  <a:gd name="T9" fmla="*/ 18 h 39"/>
                  <a:gd name="T10" fmla="*/ 8 w 36"/>
                  <a:gd name="T11" fmla="*/ 32 h 39"/>
                  <a:gd name="T12" fmla="*/ 19 w 36"/>
                  <a:gd name="T13" fmla="*/ 36 h 39"/>
                  <a:gd name="T14" fmla="*/ 33 w 36"/>
                  <a:gd name="T15" fmla="*/ 3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39">
                    <a:moveTo>
                      <a:pt x="33" y="31"/>
                    </a:moveTo>
                    <a:cubicBezTo>
                      <a:pt x="36" y="26"/>
                      <a:pt x="33" y="19"/>
                      <a:pt x="28" y="17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4" y="16"/>
                      <a:pt x="3" y="18"/>
                    </a:cubicBezTo>
                    <a:cubicBezTo>
                      <a:pt x="0" y="24"/>
                      <a:pt x="3" y="30"/>
                      <a:pt x="8" y="32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4" y="39"/>
                      <a:pt x="31" y="36"/>
                      <a:pt x="33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2" name="Freeform 194"/>
              <p:cNvSpPr>
                <a:spLocks/>
              </p:cNvSpPr>
              <p:nvPr/>
            </p:nvSpPr>
            <p:spPr bwMode="auto">
              <a:xfrm>
                <a:off x="2381" y="2470"/>
                <a:ext cx="139" cy="200"/>
              </a:xfrm>
              <a:custGeom>
                <a:avLst/>
                <a:gdLst>
                  <a:gd name="T0" fmla="*/ 41 w 58"/>
                  <a:gd name="T1" fmla="*/ 44 h 84"/>
                  <a:gd name="T2" fmla="*/ 41 w 58"/>
                  <a:gd name="T3" fmla="*/ 32 h 84"/>
                  <a:gd name="T4" fmla="*/ 50 w 58"/>
                  <a:gd name="T5" fmla="*/ 23 h 84"/>
                  <a:gd name="T6" fmla="*/ 57 w 58"/>
                  <a:gd name="T7" fmla="*/ 20 h 84"/>
                  <a:gd name="T8" fmla="*/ 58 w 58"/>
                  <a:gd name="T9" fmla="*/ 0 h 84"/>
                  <a:gd name="T10" fmla="*/ 2 w 58"/>
                  <a:gd name="T11" fmla="*/ 18 h 84"/>
                  <a:gd name="T12" fmla="*/ 0 w 58"/>
                  <a:gd name="T13" fmla="*/ 84 h 84"/>
                  <a:gd name="T14" fmla="*/ 53 w 58"/>
                  <a:gd name="T15" fmla="*/ 66 h 84"/>
                  <a:gd name="T16" fmla="*/ 54 w 58"/>
                  <a:gd name="T17" fmla="*/ 53 h 84"/>
                  <a:gd name="T18" fmla="*/ 41 w 58"/>
                  <a:gd name="T19" fmla="*/ 4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84">
                    <a:moveTo>
                      <a:pt x="41" y="44"/>
                    </a:moveTo>
                    <a:cubicBezTo>
                      <a:pt x="39" y="40"/>
                      <a:pt x="39" y="36"/>
                      <a:pt x="41" y="32"/>
                    </a:cubicBezTo>
                    <a:cubicBezTo>
                      <a:pt x="43" y="28"/>
                      <a:pt x="46" y="25"/>
                      <a:pt x="50" y="23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48" y="52"/>
                      <a:pt x="43" y="49"/>
                      <a:pt x="41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3" name="Freeform 195"/>
              <p:cNvSpPr>
                <a:spLocks/>
              </p:cNvSpPr>
              <p:nvPr/>
            </p:nvSpPr>
            <p:spPr bwMode="auto">
              <a:xfrm>
                <a:off x="2487" y="2496"/>
                <a:ext cx="84" cy="93"/>
              </a:xfrm>
              <a:custGeom>
                <a:avLst/>
                <a:gdLst>
                  <a:gd name="T0" fmla="*/ 33 w 35"/>
                  <a:gd name="T1" fmla="*/ 18 h 39"/>
                  <a:gd name="T2" fmla="*/ 17 w 35"/>
                  <a:gd name="T3" fmla="*/ 0 h 39"/>
                  <a:gd name="T4" fmla="*/ 16 w 35"/>
                  <a:gd name="T5" fmla="*/ 14 h 39"/>
                  <a:gd name="T6" fmla="*/ 8 w 35"/>
                  <a:gd name="T7" fmla="*/ 17 h 39"/>
                  <a:gd name="T8" fmla="*/ 2 w 35"/>
                  <a:gd name="T9" fmla="*/ 31 h 39"/>
                  <a:gd name="T10" fmla="*/ 17 w 35"/>
                  <a:gd name="T11" fmla="*/ 36 h 39"/>
                  <a:gd name="T12" fmla="*/ 27 w 35"/>
                  <a:gd name="T13" fmla="*/ 32 h 39"/>
                  <a:gd name="T14" fmla="*/ 33 w 35"/>
                  <a:gd name="T15" fmla="*/ 1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39">
                    <a:moveTo>
                      <a:pt x="33" y="18"/>
                    </a:moveTo>
                    <a:cubicBezTo>
                      <a:pt x="32" y="16"/>
                      <a:pt x="17" y="0"/>
                      <a:pt x="17" y="0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2" y="19"/>
                      <a:pt x="0" y="26"/>
                      <a:pt x="2" y="31"/>
                    </a:cubicBezTo>
                    <a:cubicBezTo>
                      <a:pt x="5" y="36"/>
                      <a:pt x="11" y="39"/>
                      <a:pt x="17" y="36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33" y="30"/>
                      <a:pt x="35" y="24"/>
                      <a:pt x="3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5753100" y="1509240"/>
            <a:ext cx="685800" cy="685800"/>
            <a:chOff x="5753100" y="1509240"/>
            <a:chExt cx="685800" cy="685800"/>
          </a:xfrm>
        </p:grpSpPr>
        <p:sp>
          <p:nvSpPr>
            <p:cNvPr id="348" name="椭圆 347"/>
            <p:cNvSpPr/>
            <p:nvPr/>
          </p:nvSpPr>
          <p:spPr>
            <a:xfrm>
              <a:off x="5753100" y="1509240"/>
              <a:ext cx="685800" cy="685800"/>
            </a:xfrm>
            <a:prstGeom prst="ellipse">
              <a:avLst/>
            </a:prstGeom>
            <a:gradFill>
              <a:gsLst>
                <a:gs pos="48000">
                  <a:schemeClr val="bg1"/>
                </a:gs>
                <a:gs pos="50000">
                  <a:schemeClr val="bg1">
                    <a:lumMod val="95000"/>
                  </a:schemeClr>
                </a:gs>
              </a:gsLst>
              <a:lin ang="10800000" scaled="0"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4" name="Freeform 19"/>
            <p:cNvSpPr>
              <a:spLocks/>
            </p:cNvSpPr>
            <p:nvPr/>
          </p:nvSpPr>
          <p:spPr bwMode="auto">
            <a:xfrm>
              <a:off x="6016556" y="1661693"/>
              <a:ext cx="209688" cy="410415"/>
            </a:xfrm>
            <a:custGeom>
              <a:avLst/>
              <a:gdLst>
                <a:gd name="T0" fmla="*/ 38 w 96"/>
                <a:gd name="T1" fmla="*/ 191 h 191"/>
                <a:gd name="T2" fmla="*/ 38 w 96"/>
                <a:gd name="T3" fmla="*/ 168 h 191"/>
                <a:gd name="T4" fmla="*/ 0 w 96"/>
                <a:gd name="T5" fmla="*/ 158 h 191"/>
                <a:gd name="T6" fmla="*/ 6 w 96"/>
                <a:gd name="T7" fmla="*/ 136 h 191"/>
                <a:gd name="T8" fmla="*/ 43 w 96"/>
                <a:gd name="T9" fmla="*/ 146 h 191"/>
                <a:gd name="T10" fmla="*/ 67 w 96"/>
                <a:gd name="T11" fmla="*/ 128 h 191"/>
                <a:gd name="T12" fmla="*/ 42 w 96"/>
                <a:gd name="T13" fmla="*/ 104 h 191"/>
                <a:gd name="T14" fmla="*/ 2 w 96"/>
                <a:gd name="T15" fmla="*/ 63 h 191"/>
                <a:gd name="T16" fmla="*/ 39 w 96"/>
                <a:gd name="T17" fmla="*/ 23 h 191"/>
                <a:gd name="T18" fmla="*/ 39 w 96"/>
                <a:gd name="T19" fmla="*/ 0 h 191"/>
                <a:gd name="T20" fmla="*/ 58 w 96"/>
                <a:gd name="T21" fmla="*/ 0 h 191"/>
                <a:gd name="T22" fmla="*/ 58 w 96"/>
                <a:gd name="T23" fmla="*/ 22 h 191"/>
                <a:gd name="T24" fmla="*/ 90 w 96"/>
                <a:gd name="T25" fmla="*/ 30 h 191"/>
                <a:gd name="T26" fmla="*/ 84 w 96"/>
                <a:gd name="T27" fmla="*/ 51 h 191"/>
                <a:gd name="T28" fmla="*/ 52 w 96"/>
                <a:gd name="T29" fmla="*/ 43 h 191"/>
                <a:gd name="T30" fmla="*/ 30 w 96"/>
                <a:gd name="T31" fmla="*/ 59 h 191"/>
                <a:gd name="T32" fmla="*/ 59 w 96"/>
                <a:gd name="T33" fmla="*/ 82 h 191"/>
                <a:gd name="T34" fmla="*/ 96 w 96"/>
                <a:gd name="T35" fmla="*/ 125 h 191"/>
                <a:gd name="T36" fmla="*/ 57 w 96"/>
                <a:gd name="T37" fmla="*/ 167 h 191"/>
                <a:gd name="T38" fmla="*/ 57 w 96"/>
                <a:gd name="T39" fmla="*/ 191 h 191"/>
                <a:gd name="T40" fmla="*/ 38 w 96"/>
                <a:gd name="T41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91">
                  <a:moveTo>
                    <a:pt x="38" y="191"/>
                  </a:moveTo>
                  <a:cubicBezTo>
                    <a:pt x="38" y="168"/>
                    <a:pt x="38" y="168"/>
                    <a:pt x="38" y="168"/>
                  </a:cubicBezTo>
                  <a:cubicBezTo>
                    <a:pt x="23" y="168"/>
                    <a:pt x="9" y="163"/>
                    <a:pt x="0" y="158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16" y="141"/>
                    <a:pt x="29" y="146"/>
                    <a:pt x="43" y="146"/>
                  </a:cubicBezTo>
                  <a:cubicBezTo>
                    <a:pt x="57" y="146"/>
                    <a:pt x="67" y="139"/>
                    <a:pt x="67" y="128"/>
                  </a:cubicBezTo>
                  <a:cubicBezTo>
                    <a:pt x="67" y="117"/>
                    <a:pt x="59" y="111"/>
                    <a:pt x="42" y="104"/>
                  </a:cubicBezTo>
                  <a:cubicBezTo>
                    <a:pt x="18" y="95"/>
                    <a:pt x="2" y="84"/>
                    <a:pt x="2" y="63"/>
                  </a:cubicBezTo>
                  <a:cubicBezTo>
                    <a:pt x="2" y="43"/>
                    <a:pt x="16" y="27"/>
                    <a:pt x="39" y="23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73" y="22"/>
                    <a:pt x="83" y="26"/>
                    <a:pt x="90" y="30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79" y="49"/>
                    <a:pt x="68" y="43"/>
                    <a:pt x="52" y="43"/>
                  </a:cubicBezTo>
                  <a:cubicBezTo>
                    <a:pt x="36" y="43"/>
                    <a:pt x="30" y="52"/>
                    <a:pt x="30" y="59"/>
                  </a:cubicBezTo>
                  <a:cubicBezTo>
                    <a:pt x="30" y="69"/>
                    <a:pt x="39" y="74"/>
                    <a:pt x="59" y="82"/>
                  </a:cubicBezTo>
                  <a:cubicBezTo>
                    <a:pt x="85" y="92"/>
                    <a:pt x="96" y="105"/>
                    <a:pt x="96" y="125"/>
                  </a:cubicBezTo>
                  <a:cubicBezTo>
                    <a:pt x="96" y="145"/>
                    <a:pt x="83" y="162"/>
                    <a:pt x="57" y="167"/>
                  </a:cubicBezTo>
                  <a:cubicBezTo>
                    <a:pt x="57" y="191"/>
                    <a:pt x="57" y="191"/>
                    <a:pt x="57" y="191"/>
                  </a:cubicBezTo>
                  <a:lnTo>
                    <a:pt x="38" y="191"/>
                  </a:ln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351585" y="2171354"/>
            <a:ext cx="685800" cy="685800"/>
            <a:chOff x="7351585" y="2171354"/>
            <a:chExt cx="685800" cy="685800"/>
          </a:xfrm>
        </p:grpSpPr>
        <p:sp>
          <p:nvSpPr>
            <p:cNvPr id="349" name="椭圆 348"/>
            <p:cNvSpPr/>
            <p:nvPr/>
          </p:nvSpPr>
          <p:spPr>
            <a:xfrm>
              <a:off x="7351585" y="2171354"/>
              <a:ext cx="685800" cy="685800"/>
            </a:xfrm>
            <a:prstGeom prst="ellipse">
              <a:avLst/>
            </a:prstGeom>
            <a:gradFill>
              <a:gsLst>
                <a:gs pos="48000">
                  <a:schemeClr val="bg1"/>
                </a:gs>
                <a:gs pos="50000">
                  <a:schemeClr val="bg1">
                    <a:lumMod val="95000"/>
                  </a:schemeClr>
                </a:gs>
              </a:gsLst>
              <a:lin ang="10800000" scaled="0"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85" name="Group 22"/>
            <p:cNvGrpSpPr>
              <a:grpSpLocks noChangeAspect="1"/>
            </p:cNvGrpSpPr>
            <p:nvPr/>
          </p:nvGrpSpPr>
          <p:grpSpPr bwMode="auto">
            <a:xfrm>
              <a:off x="7554736" y="2363865"/>
              <a:ext cx="330299" cy="330299"/>
              <a:chOff x="3617" y="1935"/>
              <a:chExt cx="446" cy="446"/>
            </a:xfrm>
            <a:solidFill>
              <a:srgbClr val="00AF92"/>
            </a:solidFill>
            <a:effectLst/>
          </p:grpSpPr>
          <p:sp>
            <p:nvSpPr>
              <p:cNvPr id="386" name="Freeform 23"/>
              <p:cNvSpPr>
                <a:spLocks noEditPoints="1"/>
              </p:cNvSpPr>
              <p:nvPr/>
            </p:nvSpPr>
            <p:spPr bwMode="auto">
              <a:xfrm>
                <a:off x="3617" y="1935"/>
                <a:ext cx="446" cy="446"/>
              </a:xfrm>
              <a:custGeom>
                <a:avLst/>
                <a:gdLst>
                  <a:gd name="T0" fmla="*/ 93 w 186"/>
                  <a:gd name="T1" fmla="*/ 0 h 186"/>
                  <a:gd name="T2" fmla="*/ 0 w 186"/>
                  <a:gd name="T3" fmla="*/ 93 h 186"/>
                  <a:gd name="T4" fmla="*/ 93 w 186"/>
                  <a:gd name="T5" fmla="*/ 186 h 186"/>
                  <a:gd name="T6" fmla="*/ 186 w 186"/>
                  <a:gd name="T7" fmla="*/ 93 h 186"/>
                  <a:gd name="T8" fmla="*/ 93 w 186"/>
                  <a:gd name="T9" fmla="*/ 0 h 186"/>
                  <a:gd name="T10" fmla="*/ 93 w 186"/>
                  <a:gd name="T11" fmla="*/ 169 h 186"/>
                  <a:gd name="T12" fmla="*/ 18 w 186"/>
                  <a:gd name="T13" fmla="*/ 93 h 186"/>
                  <a:gd name="T14" fmla="*/ 93 w 186"/>
                  <a:gd name="T15" fmla="*/ 18 h 186"/>
                  <a:gd name="T16" fmla="*/ 169 w 186"/>
                  <a:gd name="T17" fmla="*/ 93 h 186"/>
                  <a:gd name="T18" fmla="*/ 93 w 186"/>
                  <a:gd name="T19" fmla="*/ 169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6" h="186">
                    <a:moveTo>
                      <a:pt x="93" y="0"/>
                    </a:moveTo>
                    <a:cubicBezTo>
                      <a:pt x="42" y="0"/>
                      <a:pt x="0" y="42"/>
                      <a:pt x="0" y="93"/>
                    </a:cubicBezTo>
                    <a:cubicBezTo>
                      <a:pt x="0" y="145"/>
                      <a:pt x="42" y="186"/>
                      <a:pt x="93" y="186"/>
                    </a:cubicBezTo>
                    <a:cubicBezTo>
                      <a:pt x="144" y="186"/>
                      <a:pt x="186" y="145"/>
                      <a:pt x="186" y="93"/>
                    </a:cubicBezTo>
                    <a:cubicBezTo>
                      <a:pt x="186" y="42"/>
                      <a:pt x="144" y="0"/>
                      <a:pt x="93" y="0"/>
                    </a:cubicBezTo>
                    <a:close/>
                    <a:moveTo>
                      <a:pt x="93" y="169"/>
                    </a:moveTo>
                    <a:cubicBezTo>
                      <a:pt x="52" y="169"/>
                      <a:pt x="18" y="135"/>
                      <a:pt x="18" y="93"/>
                    </a:cubicBezTo>
                    <a:cubicBezTo>
                      <a:pt x="18" y="52"/>
                      <a:pt x="52" y="18"/>
                      <a:pt x="93" y="18"/>
                    </a:cubicBezTo>
                    <a:cubicBezTo>
                      <a:pt x="135" y="18"/>
                      <a:pt x="169" y="52"/>
                      <a:pt x="169" y="93"/>
                    </a:cubicBezTo>
                    <a:cubicBezTo>
                      <a:pt x="169" y="135"/>
                      <a:pt x="135" y="169"/>
                      <a:pt x="93" y="1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7" name="Freeform 24"/>
              <p:cNvSpPr>
                <a:spLocks/>
              </p:cNvSpPr>
              <p:nvPr/>
            </p:nvSpPr>
            <p:spPr bwMode="auto">
              <a:xfrm>
                <a:off x="3823" y="1990"/>
                <a:ext cx="175" cy="184"/>
              </a:xfrm>
              <a:custGeom>
                <a:avLst/>
                <a:gdLst>
                  <a:gd name="T0" fmla="*/ 34 w 175"/>
                  <a:gd name="T1" fmla="*/ 151 h 184"/>
                  <a:gd name="T2" fmla="*/ 34 w 175"/>
                  <a:gd name="T3" fmla="*/ 0 h 184"/>
                  <a:gd name="T4" fmla="*/ 0 w 175"/>
                  <a:gd name="T5" fmla="*/ 0 h 184"/>
                  <a:gd name="T6" fmla="*/ 0 w 175"/>
                  <a:gd name="T7" fmla="*/ 184 h 184"/>
                  <a:gd name="T8" fmla="*/ 22 w 175"/>
                  <a:gd name="T9" fmla="*/ 184 h 184"/>
                  <a:gd name="T10" fmla="*/ 34 w 175"/>
                  <a:gd name="T11" fmla="*/ 184 h 184"/>
                  <a:gd name="T12" fmla="*/ 175 w 175"/>
                  <a:gd name="T13" fmla="*/ 184 h 184"/>
                  <a:gd name="T14" fmla="*/ 175 w 175"/>
                  <a:gd name="T15" fmla="*/ 151 h 184"/>
                  <a:gd name="T16" fmla="*/ 34 w 175"/>
                  <a:gd name="T17" fmla="*/ 151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5" h="184">
                    <a:moveTo>
                      <a:pt x="34" y="151"/>
                    </a:moveTo>
                    <a:lnTo>
                      <a:pt x="34" y="0"/>
                    </a:lnTo>
                    <a:lnTo>
                      <a:pt x="0" y="0"/>
                    </a:lnTo>
                    <a:lnTo>
                      <a:pt x="0" y="184"/>
                    </a:lnTo>
                    <a:lnTo>
                      <a:pt x="22" y="184"/>
                    </a:lnTo>
                    <a:lnTo>
                      <a:pt x="34" y="184"/>
                    </a:lnTo>
                    <a:lnTo>
                      <a:pt x="175" y="184"/>
                    </a:lnTo>
                    <a:lnTo>
                      <a:pt x="175" y="151"/>
                    </a:lnTo>
                    <a:lnTo>
                      <a:pt x="34" y="1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8013700" y="3769840"/>
            <a:ext cx="685800" cy="685800"/>
            <a:chOff x="8013700" y="3769840"/>
            <a:chExt cx="685800" cy="685800"/>
          </a:xfrm>
        </p:grpSpPr>
        <p:sp>
          <p:nvSpPr>
            <p:cNvPr id="350" name="椭圆 349"/>
            <p:cNvSpPr/>
            <p:nvPr/>
          </p:nvSpPr>
          <p:spPr>
            <a:xfrm>
              <a:off x="8013700" y="3769840"/>
              <a:ext cx="685800" cy="685800"/>
            </a:xfrm>
            <a:prstGeom prst="ellipse">
              <a:avLst/>
            </a:prstGeom>
            <a:gradFill>
              <a:gsLst>
                <a:gs pos="48000">
                  <a:schemeClr val="bg1"/>
                </a:gs>
                <a:gs pos="50000">
                  <a:schemeClr val="bg1">
                    <a:lumMod val="95000"/>
                  </a:schemeClr>
                </a:gs>
              </a:gsLst>
              <a:lin ang="10800000" scaled="0"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8" name="Freeform 28"/>
            <p:cNvSpPr>
              <a:spLocks noEditPoints="1"/>
            </p:cNvSpPr>
            <p:nvPr/>
          </p:nvSpPr>
          <p:spPr bwMode="auto">
            <a:xfrm>
              <a:off x="8186893" y="3969460"/>
              <a:ext cx="390213" cy="316080"/>
            </a:xfrm>
            <a:custGeom>
              <a:avLst/>
              <a:gdLst>
                <a:gd name="T0" fmla="*/ 114 w 200"/>
                <a:gd name="T1" fmla="*/ 17 h 161"/>
                <a:gd name="T2" fmla="*/ 18 w 200"/>
                <a:gd name="T3" fmla="*/ 50 h 161"/>
                <a:gd name="T4" fmla="*/ 51 w 200"/>
                <a:gd name="T5" fmla="*/ 146 h 161"/>
                <a:gd name="T6" fmla="*/ 138 w 200"/>
                <a:gd name="T7" fmla="*/ 127 h 161"/>
                <a:gd name="T8" fmla="*/ 186 w 200"/>
                <a:gd name="T9" fmla="*/ 150 h 161"/>
                <a:gd name="T10" fmla="*/ 200 w 200"/>
                <a:gd name="T11" fmla="*/ 122 h 161"/>
                <a:gd name="T12" fmla="*/ 152 w 200"/>
                <a:gd name="T13" fmla="*/ 98 h 161"/>
                <a:gd name="T14" fmla="*/ 114 w 200"/>
                <a:gd name="T15" fmla="*/ 17 h 161"/>
                <a:gd name="T16" fmla="*/ 127 w 200"/>
                <a:gd name="T17" fmla="*/ 103 h 161"/>
                <a:gd name="T18" fmla="*/ 61 w 200"/>
                <a:gd name="T19" fmla="*/ 126 h 161"/>
                <a:gd name="T20" fmla="*/ 38 w 200"/>
                <a:gd name="T21" fmla="*/ 60 h 161"/>
                <a:gd name="T22" fmla="*/ 104 w 200"/>
                <a:gd name="T23" fmla="*/ 37 h 161"/>
                <a:gd name="T24" fmla="*/ 127 w 200"/>
                <a:gd name="T25" fmla="*/ 10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0" h="161">
                  <a:moveTo>
                    <a:pt x="114" y="17"/>
                  </a:moveTo>
                  <a:cubicBezTo>
                    <a:pt x="78" y="0"/>
                    <a:pt x="35" y="15"/>
                    <a:pt x="18" y="50"/>
                  </a:cubicBezTo>
                  <a:cubicBezTo>
                    <a:pt x="0" y="86"/>
                    <a:pt x="15" y="129"/>
                    <a:pt x="51" y="146"/>
                  </a:cubicBezTo>
                  <a:cubicBezTo>
                    <a:pt x="81" y="161"/>
                    <a:pt x="118" y="152"/>
                    <a:pt x="138" y="127"/>
                  </a:cubicBezTo>
                  <a:cubicBezTo>
                    <a:pt x="186" y="150"/>
                    <a:pt x="186" y="150"/>
                    <a:pt x="186" y="150"/>
                  </a:cubicBezTo>
                  <a:cubicBezTo>
                    <a:pt x="200" y="122"/>
                    <a:pt x="200" y="122"/>
                    <a:pt x="200" y="122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60" y="66"/>
                    <a:pt x="145" y="32"/>
                    <a:pt x="114" y="17"/>
                  </a:cubicBezTo>
                  <a:close/>
                  <a:moveTo>
                    <a:pt x="127" y="103"/>
                  </a:moveTo>
                  <a:cubicBezTo>
                    <a:pt x="115" y="128"/>
                    <a:pt x="85" y="138"/>
                    <a:pt x="61" y="126"/>
                  </a:cubicBezTo>
                  <a:cubicBezTo>
                    <a:pt x="36" y="114"/>
                    <a:pt x="26" y="84"/>
                    <a:pt x="38" y="60"/>
                  </a:cubicBezTo>
                  <a:cubicBezTo>
                    <a:pt x="50" y="35"/>
                    <a:pt x="80" y="25"/>
                    <a:pt x="104" y="37"/>
                  </a:cubicBezTo>
                  <a:cubicBezTo>
                    <a:pt x="129" y="49"/>
                    <a:pt x="139" y="79"/>
                    <a:pt x="127" y="103"/>
                  </a:cubicBez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041899" y="2539272"/>
            <a:ext cx="2108202" cy="3504362"/>
            <a:chOff x="5041899" y="2539272"/>
            <a:chExt cx="2108202" cy="3504362"/>
          </a:xfrm>
        </p:grpSpPr>
        <p:grpSp>
          <p:nvGrpSpPr>
            <p:cNvPr id="121" name="组合 120"/>
            <p:cNvGrpSpPr/>
            <p:nvPr/>
          </p:nvGrpSpPr>
          <p:grpSpPr>
            <a:xfrm>
              <a:off x="5041899" y="2539272"/>
              <a:ext cx="2108202" cy="3504362"/>
              <a:chOff x="5361214" y="2417352"/>
              <a:chExt cx="2108202" cy="3504362"/>
            </a:xfrm>
          </p:grpSpPr>
          <p:sp>
            <p:nvSpPr>
              <p:cNvPr id="12" name="任意多边形 11"/>
              <p:cNvSpPr>
                <a:spLocks/>
              </p:cNvSpPr>
              <p:nvPr/>
            </p:nvSpPr>
            <p:spPr bwMode="auto">
              <a:xfrm flipH="1">
                <a:off x="5361214" y="2417352"/>
                <a:ext cx="2108202" cy="3504362"/>
              </a:xfrm>
              <a:custGeom>
                <a:avLst/>
                <a:gdLst>
                  <a:gd name="connsiteX0" fmla="*/ 479425 w 958850"/>
                  <a:gd name="connsiteY0" fmla="*/ 0 h 1593850"/>
                  <a:gd name="connsiteX1" fmla="*/ 0 w 958850"/>
                  <a:gd name="connsiteY1" fmla="*/ 472112 h 1593850"/>
                  <a:gd name="connsiteX2" fmla="*/ 65202 w 958850"/>
                  <a:gd name="connsiteY2" fmla="*/ 706280 h 1593850"/>
                  <a:gd name="connsiteX3" fmla="*/ 134239 w 958850"/>
                  <a:gd name="connsiteY3" fmla="*/ 846025 h 1593850"/>
                  <a:gd name="connsiteX4" fmla="*/ 210947 w 958850"/>
                  <a:gd name="connsiteY4" fmla="*/ 1019762 h 1593850"/>
                  <a:gd name="connsiteX5" fmla="*/ 222453 w 958850"/>
                  <a:gd name="connsiteY5" fmla="*/ 1099077 h 1593850"/>
                  <a:gd name="connsiteX6" fmla="*/ 268478 w 958850"/>
                  <a:gd name="connsiteY6" fmla="*/ 1182169 h 1593850"/>
                  <a:gd name="connsiteX7" fmla="*/ 268478 w 958850"/>
                  <a:gd name="connsiteY7" fmla="*/ 1242599 h 1593850"/>
                  <a:gd name="connsiteX8" fmla="*/ 287655 w 958850"/>
                  <a:gd name="connsiteY8" fmla="*/ 1261483 h 1593850"/>
                  <a:gd name="connsiteX9" fmla="*/ 283820 w 958850"/>
                  <a:gd name="connsiteY9" fmla="*/ 1272814 h 1593850"/>
                  <a:gd name="connsiteX10" fmla="*/ 268478 w 958850"/>
                  <a:gd name="connsiteY10" fmla="*/ 1276591 h 1593850"/>
                  <a:gd name="connsiteX11" fmla="*/ 264643 w 958850"/>
                  <a:gd name="connsiteY11" fmla="*/ 1291699 h 1593850"/>
                  <a:gd name="connsiteX12" fmla="*/ 268478 w 958850"/>
                  <a:gd name="connsiteY12" fmla="*/ 1303029 h 1593850"/>
                  <a:gd name="connsiteX13" fmla="*/ 283820 w 958850"/>
                  <a:gd name="connsiteY13" fmla="*/ 1306806 h 1593850"/>
                  <a:gd name="connsiteX14" fmla="*/ 287655 w 958850"/>
                  <a:gd name="connsiteY14" fmla="*/ 1318137 h 1593850"/>
                  <a:gd name="connsiteX15" fmla="*/ 283820 w 958850"/>
                  <a:gd name="connsiteY15" fmla="*/ 1333244 h 1593850"/>
                  <a:gd name="connsiteX16" fmla="*/ 264643 w 958850"/>
                  <a:gd name="connsiteY16" fmla="*/ 1348352 h 1593850"/>
                  <a:gd name="connsiteX17" fmla="*/ 268478 w 958850"/>
                  <a:gd name="connsiteY17" fmla="*/ 1359683 h 1593850"/>
                  <a:gd name="connsiteX18" fmla="*/ 283820 w 958850"/>
                  <a:gd name="connsiteY18" fmla="*/ 1367236 h 1593850"/>
                  <a:gd name="connsiteX19" fmla="*/ 287655 w 958850"/>
                  <a:gd name="connsiteY19" fmla="*/ 1378567 h 1593850"/>
                  <a:gd name="connsiteX20" fmla="*/ 283820 w 958850"/>
                  <a:gd name="connsiteY20" fmla="*/ 1389898 h 1593850"/>
                  <a:gd name="connsiteX21" fmla="*/ 264643 w 958850"/>
                  <a:gd name="connsiteY21" fmla="*/ 1408782 h 1593850"/>
                  <a:gd name="connsiteX22" fmla="*/ 283820 w 958850"/>
                  <a:gd name="connsiteY22" fmla="*/ 1423890 h 1593850"/>
                  <a:gd name="connsiteX23" fmla="*/ 287655 w 958850"/>
                  <a:gd name="connsiteY23" fmla="*/ 1435221 h 1593850"/>
                  <a:gd name="connsiteX24" fmla="*/ 268478 w 958850"/>
                  <a:gd name="connsiteY24" fmla="*/ 1454105 h 1593850"/>
                  <a:gd name="connsiteX25" fmla="*/ 268478 w 958850"/>
                  <a:gd name="connsiteY25" fmla="*/ 1457882 h 1593850"/>
                  <a:gd name="connsiteX26" fmla="*/ 402717 w 958850"/>
                  <a:gd name="connsiteY26" fmla="*/ 1574966 h 1593850"/>
                  <a:gd name="connsiteX27" fmla="*/ 479425 w 958850"/>
                  <a:gd name="connsiteY27" fmla="*/ 1593850 h 1593850"/>
                  <a:gd name="connsiteX28" fmla="*/ 556133 w 958850"/>
                  <a:gd name="connsiteY28" fmla="*/ 1574966 h 1593850"/>
                  <a:gd name="connsiteX29" fmla="*/ 690372 w 958850"/>
                  <a:gd name="connsiteY29" fmla="*/ 1457882 h 1593850"/>
                  <a:gd name="connsiteX30" fmla="*/ 690372 w 958850"/>
                  <a:gd name="connsiteY30" fmla="*/ 1454105 h 1593850"/>
                  <a:gd name="connsiteX31" fmla="*/ 671195 w 958850"/>
                  <a:gd name="connsiteY31" fmla="*/ 1435221 h 1593850"/>
                  <a:gd name="connsiteX32" fmla="*/ 675031 w 958850"/>
                  <a:gd name="connsiteY32" fmla="*/ 1423890 h 1593850"/>
                  <a:gd name="connsiteX33" fmla="*/ 694208 w 958850"/>
                  <a:gd name="connsiteY33" fmla="*/ 1408782 h 1593850"/>
                  <a:gd name="connsiteX34" fmla="*/ 675031 w 958850"/>
                  <a:gd name="connsiteY34" fmla="*/ 1389898 h 1593850"/>
                  <a:gd name="connsiteX35" fmla="*/ 671195 w 958850"/>
                  <a:gd name="connsiteY35" fmla="*/ 1378567 h 1593850"/>
                  <a:gd name="connsiteX36" fmla="*/ 675031 w 958850"/>
                  <a:gd name="connsiteY36" fmla="*/ 1367236 h 1593850"/>
                  <a:gd name="connsiteX37" fmla="*/ 690372 w 958850"/>
                  <a:gd name="connsiteY37" fmla="*/ 1359683 h 1593850"/>
                  <a:gd name="connsiteX38" fmla="*/ 694208 w 958850"/>
                  <a:gd name="connsiteY38" fmla="*/ 1348352 h 1593850"/>
                  <a:gd name="connsiteX39" fmla="*/ 675031 w 958850"/>
                  <a:gd name="connsiteY39" fmla="*/ 1333244 h 1593850"/>
                  <a:gd name="connsiteX40" fmla="*/ 671195 w 958850"/>
                  <a:gd name="connsiteY40" fmla="*/ 1318137 h 1593850"/>
                  <a:gd name="connsiteX41" fmla="*/ 675031 w 958850"/>
                  <a:gd name="connsiteY41" fmla="*/ 1306806 h 1593850"/>
                  <a:gd name="connsiteX42" fmla="*/ 690372 w 958850"/>
                  <a:gd name="connsiteY42" fmla="*/ 1303029 h 1593850"/>
                  <a:gd name="connsiteX43" fmla="*/ 694208 w 958850"/>
                  <a:gd name="connsiteY43" fmla="*/ 1291699 h 1593850"/>
                  <a:gd name="connsiteX44" fmla="*/ 690372 w 958850"/>
                  <a:gd name="connsiteY44" fmla="*/ 1276591 h 1593850"/>
                  <a:gd name="connsiteX45" fmla="*/ 675031 w 958850"/>
                  <a:gd name="connsiteY45" fmla="*/ 1272814 h 1593850"/>
                  <a:gd name="connsiteX46" fmla="*/ 671195 w 958850"/>
                  <a:gd name="connsiteY46" fmla="*/ 1261483 h 1593850"/>
                  <a:gd name="connsiteX47" fmla="*/ 690372 w 958850"/>
                  <a:gd name="connsiteY47" fmla="*/ 1242599 h 1593850"/>
                  <a:gd name="connsiteX48" fmla="*/ 690372 w 958850"/>
                  <a:gd name="connsiteY48" fmla="*/ 1182169 h 1593850"/>
                  <a:gd name="connsiteX49" fmla="*/ 736397 w 958850"/>
                  <a:gd name="connsiteY49" fmla="*/ 1099077 h 1593850"/>
                  <a:gd name="connsiteX50" fmla="*/ 747903 w 958850"/>
                  <a:gd name="connsiteY50" fmla="*/ 1019762 h 1593850"/>
                  <a:gd name="connsiteX51" fmla="*/ 824611 w 958850"/>
                  <a:gd name="connsiteY51" fmla="*/ 846025 h 1593850"/>
                  <a:gd name="connsiteX52" fmla="*/ 893648 w 958850"/>
                  <a:gd name="connsiteY52" fmla="*/ 706280 h 1593850"/>
                  <a:gd name="connsiteX53" fmla="*/ 958850 w 958850"/>
                  <a:gd name="connsiteY53" fmla="*/ 472112 h 1593850"/>
                  <a:gd name="connsiteX54" fmla="*/ 479425 w 958850"/>
                  <a:gd name="connsiteY54" fmla="*/ 0 h 1593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958850" h="1593850">
                    <a:moveTo>
                      <a:pt x="479425" y="0"/>
                    </a:moveTo>
                    <a:cubicBezTo>
                      <a:pt x="214783" y="0"/>
                      <a:pt x="0" y="211506"/>
                      <a:pt x="0" y="472112"/>
                    </a:cubicBezTo>
                    <a:cubicBezTo>
                      <a:pt x="0" y="555204"/>
                      <a:pt x="23013" y="638296"/>
                      <a:pt x="65202" y="706280"/>
                    </a:cubicBezTo>
                    <a:cubicBezTo>
                      <a:pt x="88214" y="751602"/>
                      <a:pt x="122733" y="823363"/>
                      <a:pt x="134239" y="846025"/>
                    </a:cubicBezTo>
                    <a:cubicBezTo>
                      <a:pt x="153416" y="872463"/>
                      <a:pt x="214783" y="974439"/>
                      <a:pt x="210947" y="1019762"/>
                    </a:cubicBezTo>
                    <a:cubicBezTo>
                      <a:pt x="214783" y="1065085"/>
                      <a:pt x="222453" y="1099077"/>
                      <a:pt x="222453" y="1099077"/>
                    </a:cubicBezTo>
                    <a:cubicBezTo>
                      <a:pt x="222453" y="1099077"/>
                      <a:pt x="237795" y="1159507"/>
                      <a:pt x="268478" y="1182169"/>
                    </a:cubicBezTo>
                    <a:cubicBezTo>
                      <a:pt x="268478" y="1242599"/>
                      <a:pt x="268478" y="1242599"/>
                      <a:pt x="268478" y="1242599"/>
                    </a:cubicBezTo>
                    <a:cubicBezTo>
                      <a:pt x="279984" y="1242599"/>
                      <a:pt x="287655" y="1250153"/>
                      <a:pt x="287655" y="1261483"/>
                    </a:cubicBezTo>
                    <a:cubicBezTo>
                      <a:pt x="287655" y="1265260"/>
                      <a:pt x="283820" y="1269037"/>
                      <a:pt x="283820" y="1272814"/>
                    </a:cubicBezTo>
                    <a:cubicBezTo>
                      <a:pt x="276149" y="1272814"/>
                      <a:pt x="272314" y="1276591"/>
                      <a:pt x="268478" y="1276591"/>
                    </a:cubicBezTo>
                    <a:cubicBezTo>
                      <a:pt x="264643" y="1280368"/>
                      <a:pt x="264643" y="1284145"/>
                      <a:pt x="264643" y="1291699"/>
                    </a:cubicBezTo>
                    <a:cubicBezTo>
                      <a:pt x="264643" y="1295475"/>
                      <a:pt x="264643" y="1299252"/>
                      <a:pt x="268478" y="1303029"/>
                    </a:cubicBezTo>
                    <a:cubicBezTo>
                      <a:pt x="272314" y="1306806"/>
                      <a:pt x="276149" y="1306806"/>
                      <a:pt x="283820" y="1306806"/>
                    </a:cubicBezTo>
                    <a:cubicBezTo>
                      <a:pt x="283820" y="1310583"/>
                      <a:pt x="287655" y="1314360"/>
                      <a:pt x="287655" y="1318137"/>
                    </a:cubicBezTo>
                    <a:cubicBezTo>
                      <a:pt x="287655" y="1325691"/>
                      <a:pt x="283820" y="1329467"/>
                      <a:pt x="283820" y="1333244"/>
                    </a:cubicBezTo>
                    <a:cubicBezTo>
                      <a:pt x="272314" y="1333244"/>
                      <a:pt x="264643" y="1340798"/>
                      <a:pt x="264643" y="1348352"/>
                    </a:cubicBezTo>
                    <a:cubicBezTo>
                      <a:pt x="264643" y="1352129"/>
                      <a:pt x="264643" y="1359683"/>
                      <a:pt x="268478" y="1359683"/>
                    </a:cubicBezTo>
                    <a:cubicBezTo>
                      <a:pt x="272314" y="1363460"/>
                      <a:pt x="276149" y="1367236"/>
                      <a:pt x="283820" y="1367236"/>
                    </a:cubicBezTo>
                    <a:cubicBezTo>
                      <a:pt x="283820" y="1367236"/>
                      <a:pt x="287655" y="1374790"/>
                      <a:pt x="287655" y="1378567"/>
                    </a:cubicBezTo>
                    <a:cubicBezTo>
                      <a:pt x="287655" y="1382344"/>
                      <a:pt x="283820" y="1386121"/>
                      <a:pt x="283820" y="1389898"/>
                    </a:cubicBezTo>
                    <a:cubicBezTo>
                      <a:pt x="272314" y="1389898"/>
                      <a:pt x="264643" y="1397452"/>
                      <a:pt x="264643" y="1408782"/>
                    </a:cubicBezTo>
                    <a:cubicBezTo>
                      <a:pt x="264643" y="1416336"/>
                      <a:pt x="272314" y="1423890"/>
                      <a:pt x="283820" y="1423890"/>
                    </a:cubicBezTo>
                    <a:cubicBezTo>
                      <a:pt x="283820" y="1427667"/>
                      <a:pt x="287655" y="1431444"/>
                      <a:pt x="287655" y="1435221"/>
                    </a:cubicBezTo>
                    <a:cubicBezTo>
                      <a:pt x="287655" y="1446551"/>
                      <a:pt x="279984" y="1454105"/>
                      <a:pt x="268478" y="1454105"/>
                    </a:cubicBezTo>
                    <a:cubicBezTo>
                      <a:pt x="268478" y="1457882"/>
                      <a:pt x="268478" y="1457882"/>
                      <a:pt x="268478" y="1457882"/>
                    </a:cubicBezTo>
                    <a:cubicBezTo>
                      <a:pt x="402717" y="1574966"/>
                      <a:pt x="402717" y="1574966"/>
                      <a:pt x="402717" y="1574966"/>
                    </a:cubicBezTo>
                    <a:cubicBezTo>
                      <a:pt x="406553" y="1586296"/>
                      <a:pt x="441071" y="1593850"/>
                      <a:pt x="479425" y="1593850"/>
                    </a:cubicBezTo>
                    <a:cubicBezTo>
                      <a:pt x="517779" y="1593850"/>
                      <a:pt x="552298" y="1586296"/>
                      <a:pt x="556133" y="1574966"/>
                    </a:cubicBezTo>
                    <a:cubicBezTo>
                      <a:pt x="556133" y="1574966"/>
                      <a:pt x="556133" y="1574966"/>
                      <a:pt x="690372" y="1457882"/>
                    </a:cubicBezTo>
                    <a:cubicBezTo>
                      <a:pt x="690372" y="1457882"/>
                      <a:pt x="690372" y="1457882"/>
                      <a:pt x="690372" y="1454105"/>
                    </a:cubicBezTo>
                    <a:cubicBezTo>
                      <a:pt x="678866" y="1454105"/>
                      <a:pt x="671195" y="1446551"/>
                      <a:pt x="671195" y="1435221"/>
                    </a:cubicBezTo>
                    <a:cubicBezTo>
                      <a:pt x="671195" y="1431444"/>
                      <a:pt x="675031" y="1427667"/>
                      <a:pt x="675031" y="1423890"/>
                    </a:cubicBezTo>
                    <a:cubicBezTo>
                      <a:pt x="686537" y="1423890"/>
                      <a:pt x="694208" y="1416336"/>
                      <a:pt x="694208" y="1408782"/>
                    </a:cubicBezTo>
                    <a:cubicBezTo>
                      <a:pt x="694208" y="1397452"/>
                      <a:pt x="686537" y="1389898"/>
                      <a:pt x="675031" y="1389898"/>
                    </a:cubicBezTo>
                    <a:cubicBezTo>
                      <a:pt x="675031" y="1386121"/>
                      <a:pt x="671195" y="1382344"/>
                      <a:pt x="671195" y="1378567"/>
                    </a:cubicBezTo>
                    <a:cubicBezTo>
                      <a:pt x="671195" y="1374790"/>
                      <a:pt x="675031" y="1367236"/>
                      <a:pt x="675031" y="1367236"/>
                    </a:cubicBezTo>
                    <a:cubicBezTo>
                      <a:pt x="682701" y="1367236"/>
                      <a:pt x="686537" y="1363460"/>
                      <a:pt x="690372" y="1359683"/>
                    </a:cubicBezTo>
                    <a:cubicBezTo>
                      <a:pt x="694208" y="1359683"/>
                      <a:pt x="694208" y="1352129"/>
                      <a:pt x="694208" y="1348352"/>
                    </a:cubicBezTo>
                    <a:cubicBezTo>
                      <a:pt x="694208" y="1340798"/>
                      <a:pt x="686537" y="1333244"/>
                      <a:pt x="675031" y="1333244"/>
                    </a:cubicBezTo>
                    <a:cubicBezTo>
                      <a:pt x="675031" y="1329467"/>
                      <a:pt x="671195" y="1325691"/>
                      <a:pt x="671195" y="1318137"/>
                    </a:cubicBezTo>
                    <a:cubicBezTo>
                      <a:pt x="671195" y="1314360"/>
                      <a:pt x="675031" y="1310583"/>
                      <a:pt x="675031" y="1306806"/>
                    </a:cubicBezTo>
                    <a:cubicBezTo>
                      <a:pt x="682701" y="1306806"/>
                      <a:pt x="686537" y="1306806"/>
                      <a:pt x="690372" y="1303029"/>
                    </a:cubicBezTo>
                    <a:cubicBezTo>
                      <a:pt x="694208" y="1299252"/>
                      <a:pt x="694208" y="1295475"/>
                      <a:pt x="694208" y="1291699"/>
                    </a:cubicBezTo>
                    <a:cubicBezTo>
                      <a:pt x="694208" y="1284145"/>
                      <a:pt x="694208" y="1280368"/>
                      <a:pt x="690372" y="1276591"/>
                    </a:cubicBezTo>
                    <a:cubicBezTo>
                      <a:pt x="686537" y="1276591"/>
                      <a:pt x="682701" y="1272814"/>
                      <a:pt x="675031" y="1272814"/>
                    </a:cubicBezTo>
                    <a:cubicBezTo>
                      <a:pt x="675031" y="1269037"/>
                      <a:pt x="671195" y="1265260"/>
                      <a:pt x="671195" y="1261483"/>
                    </a:cubicBezTo>
                    <a:cubicBezTo>
                      <a:pt x="671195" y="1250153"/>
                      <a:pt x="678866" y="1242599"/>
                      <a:pt x="690372" y="1242599"/>
                    </a:cubicBezTo>
                    <a:cubicBezTo>
                      <a:pt x="690372" y="1242599"/>
                      <a:pt x="690372" y="1242599"/>
                      <a:pt x="690372" y="1182169"/>
                    </a:cubicBezTo>
                    <a:cubicBezTo>
                      <a:pt x="721055" y="1159507"/>
                      <a:pt x="736397" y="1099077"/>
                      <a:pt x="736397" y="1099077"/>
                    </a:cubicBezTo>
                    <a:cubicBezTo>
                      <a:pt x="736397" y="1099077"/>
                      <a:pt x="744068" y="1065085"/>
                      <a:pt x="747903" y="1019762"/>
                    </a:cubicBezTo>
                    <a:cubicBezTo>
                      <a:pt x="744068" y="974439"/>
                      <a:pt x="805434" y="872463"/>
                      <a:pt x="824611" y="846025"/>
                    </a:cubicBezTo>
                    <a:cubicBezTo>
                      <a:pt x="836117" y="823363"/>
                      <a:pt x="870636" y="751602"/>
                      <a:pt x="893648" y="706280"/>
                    </a:cubicBezTo>
                    <a:cubicBezTo>
                      <a:pt x="935838" y="638296"/>
                      <a:pt x="958850" y="555204"/>
                      <a:pt x="958850" y="472112"/>
                    </a:cubicBezTo>
                    <a:cubicBezTo>
                      <a:pt x="958850" y="211506"/>
                      <a:pt x="744068" y="0"/>
                      <a:pt x="479425" y="0"/>
                    </a:cubicBezTo>
                    <a:close/>
                  </a:path>
                </a:pathLst>
              </a:custGeom>
              <a:gradFill flip="none" rotWithShape="1">
                <a:gsLst>
                  <a:gs pos="50000">
                    <a:srgbClr val="FFFFFF"/>
                  </a:gs>
                  <a:gs pos="50000">
                    <a:srgbClr val="F7F7F7"/>
                  </a:gs>
                </a:gsLst>
                <a:lin ang="0" scaled="0"/>
                <a:tileRect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8100000" scaled="0"/>
                  <a:tileRect/>
                </a:gradFill>
              </a:ln>
              <a:effectLst>
                <a:outerShdw blurRad="127000" dist="635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20" name="组合 119"/>
              <p:cNvGrpSpPr/>
              <p:nvPr/>
            </p:nvGrpSpPr>
            <p:grpSpPr>
              <a:xfrm>
                <a:off x="5511664" y="2552632"/>
                <a:ext cx="1807793" cy="1803536"/>
                <a:chOff x="5530714" y="2590732"/>
                <a:chExt cx="1807793" cy="1803536"/>
              </a:xfrm>
            </p:grpSpPr>
            <p:sp>
              <p:nvSpPr>
                <p:cNvPr id="118" name="椭圆 117"/>
                <p:cNvSpPr/>
                <p:nvPr/>
              </p:nvSpPr>
              <p:spPr>
                <a:xfrm>
                  <a:off x="5530714" y="2590732"/>
                  <a:ext cx="1803536" cy="1803536"/>
                </a:xfrm>
                <a:prstGeom prst="ellipse">
                  <a:avLst/>
                </a:prstGeom>
                <a:gradFill>
                  <a:gsLst>
                    <a:gs pos="50000">
                      <a:srgbClr val="01ACBE"/>
                    </a:gs>
                    <a:gs pos="50000">
                      <a:srgbClr val="01CCE1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15" name="Group 8"/>
                <p:cNvGrpSpPr>
                  <a:grpSpLocks noChangeAspect="1"/>
                </p:cNvGrpSpPr>
                <p:nvPr/>
              </p:nvGrpSpPr>
              <p:grpSpPr bwMode="auto">
                <a:xfrm>
                  <a:off x="5629372" y="2605936"/>
                  <a:ext cx="1663346" cy="1602306"/>
                  <a:chOff x="3436" y="1468"/>
                  <a:chExt cx="872" cy="840"/>
                </a:xfrm>
                <a:solidFill>
                  <a:schemeClr val="bg1"/>
                </a:solidFill>
              </p:grpSpPr>
              <p:sp>
                <p:nvSpPr>
                  <p:cNvPr id="17" name="Freeform 9"/>
                  <p:cNvSpPr>
                    <a:spLocks/>
                  </p:cNvSpPr>
                  <p:nvPr/>
                </p:nvSpPr>
                <p:spPr bwMode="auto">
                  <a:xfrm>
                    <a:off x="3978" y="1498"/>
                    <a:ext cx="18" cy="14"/>
                  </a:xfrm>
                  <a:custGeom>
                    <a:avLst/>
                    <a:gdLst>
                      <a:gd name="T0" fmla="*/ 1 w 4"/>
                      <a:gd name="T1" fmla="*/ 3 h 3"/>
                      <a:gd name="T2" fmla="*/ 0 w 4"/>
                      <a:gd name="T3" fmla="*/ 2 h 3"/>
                      <a:gd name="T4" fmla="*/ 0 w 4"/>
                      <a:gd name="T5" fmla="*/ 2 h 3"/>
                      <a:gd name="T6" fmla="*/ 0 w 4"/>
                      <a:gd name="T7" fmla="*/ 2 h 3"/>
                      <a:gd name="T8" fmla="*/ 0 w 4"/>
                      <a:gd name="T9" fmla="*/ 0 h 3"/>
                      <a:gd name="T10" fmla="*/ 3 w 4"/>
                      <a:gd name="T11" fmla="*/ 0 h 3"/>
                      <a:gd name="T12" fmla="*/ 3 w 4"/>
                      <a:gd name="T13" fmla="*/ 0 h 3"/>
                      <a:gd name="T14" fmla="*/ 3 w 4"/>
                      <a:gd name="T15" fmla="*/ 1 h 3"/>
                      <a:gd name="T16" fmla="*/ 3 w 4"/>
                      <a:gd name="T17" fmla="*/ 1 h 3"/>
                      <a:gd name="T18" fmla="*/ 4 w 4"/>
                      <a:gd name="T19" fmla="*/ 2 h 3"/>
                      <a:gd name="T20" fmla="*/ 4 w 4"/>
                      <a:gd name="T21" fmla="*/ 2 h 3"/>
                      <a:gd name="T22" fmla="*/ 4 w 4"/>
                      <a:gd name="T23" fmla="*/ 3 h 3"/>
                      <a:gd name="T24" fmla="*/ 3 w 4"/>
                      <a:gd name="T25" fmla="*/ 3 h 3"/>
                      <a:gd name="T26" fmla="*/ 1 w 4"/>
                      <a:gd name="T27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4" h="3">
                        <a:moveTo>
                          <a:pt x="1" y="3"/>
                        </a:moveTo>
                        <a:cubicBezTo>
                          <a:pt x="1" y="3"/>
                          <a:pt x="0" y="3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4" y="1"/>
                          <a:pt x="4" y="1"/>
                          <a:pt x="4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lnTo>
                          <a:pt x="1" y="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8" name="Freeform 10"/>
                  <p:cNvSpPr>
                    <a:spLocks/>
                  </p:cNvSpPr>
                  <p:nvPr/>
                </p:nvSpPr>
                <p:spPr bwMode="auto">
                  <a:xfrm>
                    <a:off x="3978" y="1503"/>
                    <a:ext cx="40" cy="40"/>
                  </a:xfrm>
                  <a:custGeom>
                    <a:avLst/>
                    <a:gdLst>
                      <a:gd name="T0" fmla="*/ 5 w 9"/>
                      <a:gd name="T1" fmla="*/ 9 h 9"/>
                      <a:gd name="T2" fmla="*/ 4 w 9"/>
                      <a:gd name="T3" fmla="*/ 9 h 9"/>
                      <a:gd name="T4" fmla="*/ 3 w 9"/>
                      <a:gd name="T5" fmla="*/ 9 h 9"/>
                      <a:gd name="T6" fmla="*/ 2 w 9"/>
                      <a:gd name="T7" fmla="*/ 8 h 9"/>
                      <a:gd name="T8" fmla="*/ 2 w 9"/>
                      <a:gd name="T9" fmla="*/ 7 h 9"/>
                      <a:gd name="T10" fmla="*/ 2 w 9"/>
                      <a:gd name="T11" fmla="*/ 7 h 9"/>
                      <a:gd name="T12" fmla="*/ 2 w 9"/>
                      <a:gd name="T13" fmla="*/ 7 h 9"/>
                      <a:gd name="T14" fmla="*/ 1 w 9"/>
                      <a:gd name="T15" fmla="*/ 7 h 9"/>
                      <a:gd name="T16" fmla="*/ 1 w 9"/>
                      <a:gd name="T17" fmla="*/ 7 h 9"/>
                      <a:gd name="T18" fmla="*/ 1 w 9"/>
                      <a:gd name="T19" fmla="*/ 6 h 9"/>
                      <a:gd name="T20" fmla="*/ 1 w 9"/>
                      <a:gd name="T21" fmla="*/ 6 h 9"/>
                      <a:gd name="T22" fmla="*/ 1 w 9"/>
                      <a:gd name="T23" fmla="*/ 6 h 9"/>
                      <a:gd name="T24" fmla="*/ 1 w 9"/>
                      <a:gd name="T25" fmla="*/ 6 h 9"/>
                      <a:gd name="T26" fmla="*/ 0 w 9"/>
                      <a:gd name="T27" fmla="*/ 6 h 9"/>
                      <a:gd name="T28" fmla="*/ 0 w 9"/>
                      <a:gd name="T29" fmla="*/ 4 h 9"/>
                      <a:gd name="T30" fmla="*/ 0 w 9"/>
                      <a:gd name="T31" fmla="*/ 4 h 9"/>
                      <a:gd name="T32" fmla="*/ 0 w 9"/>
                      <a:gd name="T33" fmla="*/ 3 h 9"/>
                      <a:gd name="T34" fmla="*/ 1 w 9"/>
                      <a:gd name="T35" fmla="*/ 3 h 9"/>
                      <a:gd name="T36" fmla="*/ 2 w 9"/>
                      <a:gd name="T37" fmla="*/ 3 h 9"/>
                      <a:gd name="T38" fmla="*/ 2 w 9"/>
                      <a:gd name="T39" fmla="*/ 3 h 9"/>
                      <a:gd name="T40" fmla="*/ 2 w 9"/>
                      <a:gd name="T41" fmla="*/ 3 h 9"/>
                      <a:gd name="T42" fmla="*/ 2 w 9"/>
                      <a:gd name="T43" fmla="*/ 3 h 9"/>
                      <a:gd name="T44" fmla="*/ 2 w 9"/>
                      <a:gd name="T45" fmla="*/ 3 h 9"/>
                      <a:gd name="T46" fmla="*/ 2 w 9"/>
                      <a:gd name="T47" fmla="*/ 2 h 9"/>
                      <a:gd name="T48" fmla="*/ 2 w 9"/>
                      <a:gd name="T49" fmla="*/ 2 h 9"/>
                      <a:gd name="T50" fmla="*/ 3 w 9"/>
                      <a:gd name="T51" fmla="*/ 2 h 9"/>
                      <a:gd name="T52" fmla="*/ 3 w 9"/>
                      <a:gd name="T53" fmla="*/ 2 h 9"/>
                      <a:gd name="T54" fmla="*/ 3 w 9"/>
                      <a:gd name="T55" fmla="*/ 2 h 9"/>
                      <a:gd name="T56" fmla="*/ 4 w 9"/>
                      <a:gd name="T57" fmla="*/ 2 h 9"/>
                      <a:gd name="T58" fmla="*/ 4 w 9"/>
                      <a:gd name="T59" fmla="*/ 1 h 9"/>
                      <a:gd name="T60" fmla="*/ 4 w 9"/>
                      <a:gd name="T61" fmla="*/ 1 h 9"/>
                      <a:gd name="T62" fmla="*/ 4 w 9"/>
                      <a:gd name="T63" fmla="*/ 0 h 9"/>
                      <a:gd name="T64" fmla="*/ 5 w 9"/>
                      <a:gd name="T65" fmla="*/ 0 h 9"/>
                      <a:gd name="T66" fmla="*/ 5 w 9"/>
                      <a:gd name="T67" fmla="*/ 0 h 9"/>
                      <a:gd name="T68" fmla="*/ 5 w 9"/>
                      <a:gd name="T69" fmla="*/ 0 h 9"/>
                      <a:gd name="T70" fmla="*/ 5 w 9"/>
                      <a:gd name="T71" fmla="*/ 0 h 9"/>
                      <a:gd name="T72" fmla="*/ 7 w 9"/>
                      <a:gd name="T73" fmla="*/ 1 h 9"/>
                      <a:gd name="T74" fmla="*/ 8 w 9"/>
                      <a:gd name="T75" fmla="*/ 1 h 9"/>
                      <a:gd name="T76" fmla="*/ 8 w 9"/>
                      <a:gd name="T77" fmla="*/ 1 h 9"/>
                      <a:gd name="T78" fmla="*/ 9 w 9"/>
                      <a:gd name="T79" fmla="*/ 1 h 9"/>
                      <a:gd name="T80" fmla="*/ 9 w 9"/>
                      <a:gd name="T81" fmla="*/ 2 h 9"/>
                      <a:gd name="T82" fmla="*/ 9 w 9"/>
                      <a:gd name="T83" fmla="*/ 3 h 9"/>
                      <a:gd name="T84" fmla="*/ 8 w 9"/>
                      <a:gd name="T85" fmla="*/ 4 h 9"/>
                      <a:gd name="T86" fmla="*/ 8 w 9"/>
                      <a:gd name="T87" fmla="*/ 4 h 9"/>
                      <a:gd name="T88" fmla="*/ 8 w 9"/>
                      <a:gd name="T89" fmla="*/ 4 h 9"/>
                      <a:gd name="T90" fmla="*/ 8 w 9"/>
                      <a:gd name="T91" fmla="*/ 5 h 9"/>
                      <a:gd name="T92" fmla="*/ 8 w 9"/>
                      <a:gd name="T93" fmla="*/ 5 h 9"/>
                      <a:gd name="T94" fmla="*/ 8 w 9"/>
                      <a:gd name="T95" fmla="*/ 8 h 9"/>
                      <a:gd name="T96" fmla="*/ 7 w 9"/>
                      <a:gd name="T97" fmla="*/ 8 h 9"/>
                      <a:gd name="T98" fmla="*/ 7 w 9"/>
                      <a:gd name="T99" fmla="*/ 8 h 9"/>
                      <a:gd name="T100" fmla="*/ 6 w 9"/>
                      <a:gd name="T101" fmla="*/ 8 h 9"/>
                      <a:gd name="T102" fmla="*/ 6 w 9"/>
                      <a:gd name="T103" fmla="*/ 9 h 9"/>
                      <a:gd name="T104" fmla="*/ 5 w 9"/>
                      <a:gd name="T105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9" h="9">
                        <a:moveTo>
                          <a:pt x="5" y="9"/>
                        </a:move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4" y="9"/>
                          <a:pt x="4" y="9"/>
                          <a:pt x="3" y="9"/>
                        </a:cubicBezTo>
                        <a:cubicBezTo>
                          <a:pt x="3" y="9"/>
                          <a:pt x="2" y="9"/>
                          <a:pt x="2" y="8"/>
                        </a:cubicBezTo>
                        <a:cubicBezTo>
                          <a:pt x="2" y="8"/>
                          <a:pt x="2" y="8"/>
                          <a:pt x="2" y="7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2" y="7"/>
                          <a:pt x="2" y="7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4"/>
                          <a:pt x="0" y="4"/>
                          <a:pt x="0" y="3"/>
                        </a:cubicBezTo>
                        <a:cubicBezTo>
                          <a:pt x="0" y="3"/>
                          <a:pt x="1" y="3"/>
                          <a:pt x="1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1"/>
                          <a:pt x="4" y="0"/>
                          <a:pt x="4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6" y="0"/>
                          <a:pt x="7" y="0"/>
                          <a:pt x="7" y="1"/>
                        </a:cubicBezTo>
                        <a:cubicBezTo>
                          <a:pt x="7" y="1"/>
                          <a:pt x="8" y="1"/>
                          <a:pt x="8" y="1"/>
                        </a:cubicBezTo>
                        <a:cubicBezTo>
                          <a:pt x="8" y="1"/>
                          <a:pt x="8" y="1"/>
                          <a:pt x="8" y="1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cubicBezTo>
                          <a:pt x="9" y="2"/>
                          <a:pt x="9" y="2"/>
                          <a:pt x="9" y="2"/>
                        </a:cubicBezTo>
                        <a:cubicBezTo>
                          <a:pt x="9" y="3"/>
                          <a:pt x="9" y="3"/>
                          <a:pt x="9" y="3"/>
                        </a:cubicBezTo>
                        <a:cubicBezTo>
                          <a:pt x="9" y="3"/>
                          <a:pt x="8" y="3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5"/>
                        </a:cubicBezTo>
                        <a:cubicBezTo>
                          <a:pt x="8" y="5"/>
                          <a:pt x="8" y="5"/>
                          <a:pt x="8" y="5"/>
                        </a:cubicBezTo>
                        <a:cubicBezTo>
                          <a:pt x="9" y="6"/>
                          <a:pt x="9" y="7"/>
                          <a:pt x="8" y="8"/>
                        </a:cubicBezTo>
                        <a:cubicBezTo>
                          <a:pt x="7" y="8"/>
                          <a:pt x="7" y="8"/>
                          <a:pt x="7" y="8"/>
                        </a:cubicBezTo>
                        <a:cubicBezTo>
                          <a:pt x="7" y="8"/>
                          <a:pt x="7" y="8"/>
                          <a:pt x="7" y="8"/>
                        </a:cubicBezTo>
                        <a:cubicBezTo>
                          <a:pt x="7" y="8"/>
                          <a:pt x="6" y="8"/>
                          <a:pt x="6" y="8"/>
                        </a:cubicBezTo>
                        <a:cubicBezTo>
                          <a:pt x="6" y="9"/>
                          <a:pt x="6" y="9"/>
                          <a:pt x="6" y="9"/>
                        </a:cubicBezTo>
                        <a:cubicBezTo>
                          <a:pt x="6" y="9"/>
                          <a:pt x="5" y="9"/>
                          <a:pt x="5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9" name="Freeform 11"/>
                  <p:cNvSpPr>
                    <a:spLocks/>
                  </p:cNvSpPr>
                  <p:nvPr/>
                </p:nvSpPr>
                <p:spPr bwMode="auto">
                  <a:xfrm>
                    <a:off x="4013" y="1512"/>
                    <a:ext cx="27" cy="22"/>
                  </a:xfrm>
                  <a:custGeom>
                    <a:avLst/>
                    <a:gdLst>
                      <a:gd name="T0" fmla="*/ 3 w 6"/>
                      <a:gd name="T1" fmla="*/ 5 h 5"/>
                      <a:gd name="T2" fmla="*/ 3 w 6"/>
                      <a:gd name="T3" fmla="*/ 5 h 5"/>
                      <a:gd name="T4" fmla="*/ 3 w 6"/>
                      <a:gd name="T5" fmla="*/ 4 h 5"/>
                      <a:gd name="T6" fmla="*/ 3 w 6"/>
                      <a:gd name="T7" fmla="*/ 4 h 5"/>
                      <a:gd name="T8" fmla="*/ 2 w 6"/>
                      <a:gd name="T9" fmla="*/ 4 h 5"/>
                      <a:gd name="T10" fmla="*/ 2 w 6"/>
                      <a:gd name="T11" fmla="*/ 4 h 5"/>
                      <a:gd name="T12" fmla="*/ 1 w 6"/>
                      <a:gd name="T13" fmla="*/ 3 h 5"/>
                      <a:gd name="T14" fmla="*/ 1 w 6"/>
                      <a:gd name="T15" fmla="*/ 2 h 5"/>
                      <a:gd name="T16" fmla="*/ 0 w 6"/>
                      <a:gd name="T17" fmla="*/ 2 h 5"/>
                      <a:gd name="T18" fmla="*/ 1 w 6"/>
                      <a:gd name="T19" fmla="*/ 1 h 5"/>
                      <a:gd name="T20" fmla="*/ 3 w 6"/>
                      <a:gd name="T21" fmla="*/ 0 h 5"/>
                      <a:gd name="T22" fmla="*/ 4 w 6"/>
                      <a:gd name="T23" fmla="*/ 0 h 5"/>
                      <a:gd name="T24" fmla="*/ 5 w 6"/>
                      <a:gd name="T25" fmla="*/ 0 h 5"/>
                      <a:gd name="T26" fmla="*/ 5 w 6"/>
                      <a:gd name="T27" fmla="*/ 0 h 5"/>
                      <a:gd name="T28" fmla="*/ 5 w 6"/>
                      <a:gd name="T29" fmla="*/ 1 h 5"/>
                      <a:gd name="T30" fmla="*/ 5 w 6"/>
                      <a:gd name="T31" fmla="*/ 1 h 5"/>
                      <a:gd name="T32" fmla="*/ 5 w 6"/>
                      <a:gd name="T33" fmla="*/ 1 h 5"/>
                      <a:gd name="T34" fmla="*/ 6 w 6"/>
                      <a:gd name="T35" fmla="*/ 1 h 5"/>
                      <a:gd name="T36" fmla="*/ 6 w 6"/>
                      <a:gd name="T37" fmla="*/ 1 h 5"/>
                      <a:gd name="T38" fmla="*/ 6 w 6"/>
                      <a:gd name="T39" fmla="*/ 2 h 5"/>
                      <a:gd name="T40" fmla="*/ 6 w 6"/>
                      <a:gd name="T41" fmla="*/ 2 h 5"/>
                      <a:gd name="T42" fmla="*/ 6 w 6"/>
                      <a:gd name="T43" fmla="*/ 4 h 5"/>
                      <a:gd name="T44" fmla="*/ 4 w 6"/>
                      <a:gd name="T45" fmla="*/ 5 h 5"/>
                      <a:gd name="T46" fmla="*/ 3 w 6"/>
                      <a:gd name="T47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6" h="5">
                        <a:moveTo>
                          <a:pt x="3" y="5"/>
                        </a:move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3"/>
                          <a:pt x="2" y="3"/>
                          <a:pt x="1" y="3"/>
                        </a:cubicBezTo>
                        <a:cubicBezTo>
                          <a:pt x="1" y="3"/>
                          <a:pt x="1" y="3"/>
                          <a:pt x="1" y="2"/>
                        </a:cubicBezTo>
                        <a:cubicBezTo>
                          <a:pt x="1" y="2"/>
                          <a:pt x="0" y="2"/>
                          <a:pt x="0" y="2"/>
                        </a:cubicBezTo>
                        <a:cubicBezTo>
                          <a:pt x="0" y="2"/>
                          <a:pt x="0" y="1"/>
                          <a:pt x="1" y="1"/>
                        </a:cubicBezTo>
                        <a:cubicBezTo>
                          <a:pt x="1" y="0"/>
                          <a:pt x="2" y="0"/>
                          <a:pt x="3" y="0"/>
                        </a:cubicBezTo>
                        <a:cubicBezTo>
                          <a:pt x="3" y="0"/>
                          <a:pt x="4" y="0"/>
                          <a:pt x="4" y="0"/>
                        </a:cubicBezTo>
                        <a:cubicBezTo>
                          <a:pt x="4" y="0"/>
                          <a:pt x="4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5" y="1"/>
                          <a:pt x="5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6" y="3"/>
                          <a:pt x="6" y="4"/>
                          <a:pt x="6" y="4"/>
                        </a:cubicBezTo>
                        <a:cubicBezTo>
                          <a:pt x="6" y="5"/>
                          <a:pt x="5" y="5"/>
                          <a:pt x="4" y="5"/>
                        </a:cubicBezTo>
                        <a:lnTo>
                          <a:pt x="3" y="5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0" name="Freeform 12"/>
                  <p:cNvSpPr>
                    <a:spLocks/>
                  </p:cNvSpPr>
                  <p:nvPr/>
                </p:nvSpPr>
                <p:spPr bwMode="auto">
                  <a:xfrm>
                    <a:off x="4013" y="1534"/>
                    <a:ext cx="27" cy="17"/>
                  </a:xfrm>
                  <a:custGeom>
                    <a:avLst/>
                    <a:gdLst>
                      <a:gd name="T0" fmla="*/ 6 w 6"/>
                      <a:gd name="T1" fmla="*/ 4 h 4"/>
                      <a:gd name="T2" fmla="*/ 5 w 6"/>
                      <a:gd name="T3" fmla="*/ 4 h 4"/>
                      <a:gd name="T4" fmla="*/ 2 w 6"/>
                      <a:gd name="T5" fmla="*/ 4 h 4"/>
                      <a:gd name="T6" fmla="*/ 2 w 6"/>
                      <a:gd name="T7" fmla="*/ 3 h 4"/>
                      <a:gd name="T8" fmla="*/ 0 w 6"/>
                      <a:gd name="T9" fmla="*/ 3 h 4"/>
                      <a:gd name="T10" fmla="*/ 0 w 6"/>
                      <a:gd name="T11" fmla="*/ 1 h 4"/>
                      <a:gd name="T12" fmla="*/ 0 w 6"/>
                      <a:gd name="T13" fmla="*/ 1 h 4"/>
                      <a:gd name="T14" fmla="*/ 1 w 6"/>
                      <a:gd name="T15" fmla="*/ 0 h 4"/>
                      <a:gd name="T16" fmla="*/ 1 w 6"/>
                      <a:gd name="T17" fmla="*/ 0 h 4"/>
                      <a:gd name="T18" fmla="*/ 4 w 6"/>
                      <a:gd name="T19" fmla="*/ 0 h 4"/>
                      <a:gd name="T20" fmla="*/ 4 w 6"/>
                      <a:gd name="T21" fmla="*/ 0 h 4"/>
                      <a:gd name="T22" fmla="*/ 4 w 6"/>
                      <a:gd name="T23" fmla="*/ 1 h 4"/>
                      <a:gd name="T24" fmla="*/ 5 w 6"/>
                      <a:gd name="T25" fmla="*/ 1 h 4"/>
                      <a:gd name="T26" fmla="*/ 5 w 6"/>
                      <a:gd name="T27" fmla="*/ 1 h 4"/>
                      <a:gd name="T28" fmla="*/ 5 w 6"/>
                      <a:gd name="T29" fmla="*/ 1 h 4"/>
                      <a:gd name="T30" fmla="*/ 6 w 6"/>
                      <a:gd name="T31" fmla="*/ 2 h 4"/>
                      <a:gd name="T32" fmla="*/ 6 w 6"/>
                      <a:gd name="T33" fmla="*/ 3 h 4"/>
                      <a:gd name="T34" fmla="*/ 6 w 6"/>
                      <a:gd name="T35" fmla="*/ 3 h 4"/>
                      <a:gd name="T36" fmla="*/ 6 w 6"/>
                      <a:gd name="T37" fmla="*/ 4 h 4"/>
                      <a:gd name="T38" fmla="*/ 6 w 6"/>
                      <a:gd name="T3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6" h="4">
                        <a:moveTo>
                          <a:pt x="6" y="4"/>
                        </a:moveTo>
                        <a:cubicBezTo>
                          <a:pt x="5" y="4"/>
                          <a:pt x="5" y="4"/>
                          <a:pt x="5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6" y="1"/>
                          <a:pt x="6" y="1"/>
                          <a:pt x="6" y="2"/>
                        </a:cubicBezTo>
                        <a:cubicBezTo>
                          <a:pt x="6" y="2"/>
                          <a:pt x="6" y="3"/>
                          <a:pt x="6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6" y="3"/>
                          <a:pt x="6" y="3"/>
                          <a:pt x="6" y="4"/>
                        </a:cubicBezTo>
                        <a:cubicBezTo>
                          <a:pt x="6" y="4"/>
                          <a:pt x="6" y="4"/>
                          <a:pt x="6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1" name="Freeform 13"/>
                  <p:cNvSpPr>
                    <a:spLocks/>
                  </p:cNvSpPr>
                  <p:nvPr/>
                </p:nvSpPr>
                <p:spPr bwMode="auto">
                  <a:xfrm>
                    <a:off x="3780" y="1468"/>
                    <a:ext cx="97" cy="66"/>
                  </a:xfrm>
                  <a:custGeom>
                    <a:avLst/>
                    <a:gdLst>
                      <a:gd name="T0" fmla="*/ 7 w 22"/>
                      <a:gd name="T1" fmla="*/ 15 h 15"/>
                      <a:gd name="T2" fmla="*/ 3 w 22"/>
                      <a:gd name="T3" fmla="*/ 15 h 15"/>
                      <a:gd name="T4" fmla="*/ 1 w 22"/>
                      <a:gd name="T5" fmla="*/ 13 h 15"/>
                      <a:gd name="T6" fmla="*/ 0 w 22"/>
                      <a:gd name="T7" fmla="*/ 11 h 15"/>
                      <a:gd name="T8" fmla="*/ 0 w 22"/>
                      <a:gd name="T9" fmla="*/ 9 h 15"/>
                      <a:gd name="T10" fmla="*/ 2 w 22"/>
                      <a:gd name="T11" fmla="*/ 8 h 15"/>
                      <a:gd name="T12" fmla="*/ 3 w 22"/>
                      <a:gd name="T13" fmla="*/ 7 h 15"/>
                      <a:gd name="T14" fmla="*/ 3 w 22"/>
                      <a:gd name="T15" fmla="*/ 6 h 15"/>
                      <a:gd name="T16" fmla="*/ 3 w 22"/>
                      <a:gd name="T17" fmla="*/ 4 h 15"/>
                      <a:gd name="T18" fmla="*/ 2 w 22"/>
                      <a:gd name="T19" fmla="*/ 3 h 15"/>
                      <a:gd name="T20" fmla="*/ 1 w 22"/>
                      <a:gd name="T21" fmla="*/ 1 h 15"/>
                      <a:gd name="T22" fmla="*/ 9 w 22"/>
                      <a:gd name="T23" fmla="*/ 0 h 15"/>
                      <a:gd name="T24" fmla="*/ 20 w 22"/>
                      <a:gd name="T25" fmla="*/ 0 h 15"/>
                      <a:gd name="T26" fmla="*/ 22 w 22"/>
                      <a:gd name="T27" fmla="*/ 0 h 15"/>
                      <a:gd name="T28" fmla="*/ 22 w 22"/>
                      <a:gd name="T29" fmla="*/ 1 h 15"/>
                      <a:gd name="T30" fmla="*/ 22 w 22"/>
                      <a:gd name="T31" fmla="*/ 2 h 15"/>
                      <a:gd name="T32" fmla="*/ 21 w 22"/>
                      <a:gd name="T33" fmla="*/ 3 h 15"/>
                      <a:gd name="T34" fmla="*/ 20 w 22"/>
                      <a:gd name="T35" fmla="*/ 6 h 15"/>
                      <a:gd name="T36" fmla="*/ 21 w 22"/>
                      <a:gd name="T37" fmla="*/ 6 h 15"/>
                      <a:gd name="T38" fmla="*/ 19 w 22"/>
                      <a:gd name="T39" fmla="*/ 8 h 15"/>
                      <a:gd name="T40" fmla="*/ 19 w 22"/>
                      <a:gd name="T41" fmla="*/ 8 h 15"/>
                      <a:gd name="T42" fmla="*/ 18 w 22"/>
                      <a:gd name="T43" fmla="*/ 9 h 15"/>
                      <a:gd name="T44" fmla="*/ 17 w 22"/>
                      <a:gd name="T45" fmla="*/ 9 h 15"/>
                      <a:gd name="T46" fmla="*/ 16 w 22"/>
                      <a:gd name="T47" fmla="*/ 10 h 15"/>
                      <a:gd name="T48" fmla="*/ 14 w 22"/>
                      <a:gd name="T49" fmla="*/ 11 h 15"/>
                      <a:gd name="T50" fmla="*/ 14 w 22"/>
                      <a:gd name="T51" fmla="*/ 10 h 15"/>
                      <a:gd name="T52" fmla="*/ 13 w 22"/>
                      <a:gd name="T53" fmla="*/ 11 h 15"/>
                      <a:gd name="T54" fmla="*/ 11 w 22"/>
                      <a:gd name="T55" fmla="*/ 11 h 15"/>
                      <a:gd name="T56" fmla="*/ 10 w 22"/>
                      <a:gd name="T57" fmla="*/ 11 h 15"/>
                      <a:gd name="T58" fmla="*/ 9 w 22"/>
                      <a:gd name="T59" fmla="*/ 12 h 15"/>
                      <a:gd name="T60" fmla="*/ 9 w 22"/>
                      <a:gd name="T61" fmla="*/ 13 h 15"/>
                      <a:gd name="T62" fmla="*/ 8 w 22"/>
                      <a:gd name="T63" fmla="*/ 15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22" h="15">
                        <a:moveTo>
                          <a:pt x="8" y="15"/>
                        </a:moveTo>
                        <a:cubicBezTo>
                          <a:pt x="7" y="15"/>
                          <a:pt x="7" y="15"/>
                          <a:pt x="7" y="15"/>
                        </a:cubicBezTo>
                        <a:cubicBezTo>
                          <a:pt x="7" y="15"/>
                          <a:pt x="7" y="15"/>
                          <a:pt x="7" y="15"/>
                        </a:cubicBezTo>
                        <a:cubicBezTo>
                          <a:pt x="3" y="15"/>
                          <a:pt x="3" y="15"/>
                          <a:pt x="3" y="15"/>
                        </a:cubicBezTo>
                        <a:cubicBezTo>
                          <a:pt x="3" y="15"/>
                          <a:pt x="3" y="15"/>
                          <a:pt x="3" y="15"/>
                        </a:cubicBezTo>
                        <a:cubicBezTo>
                          <a:pt x="3" y="14"/>
                          <a:pt x="2" y="14"/>
                          <a:pt x="1" y="13"/>
                        </a:cubicBezTo>
                        <a:cubicBezTo>
                          <a:pt x="1" y="13"/>
                          <a:pt x="1" y="13"/>
                          <a:pt x="1" y="12"/>
                        </a:cubicBezTo>
                        <a:cubicBezTo>
                          <a:pt x="0" y="12"/>
                          <a:pt x="0" y="12"/>
                          <a:pt x="0" y="11"/>
                        </a:cubicBezTo>
                        <a:cubicBezTo>
                          <a:pt x="0" y="11"/>
                          <a:pt x="0" y="11"/>
                          <a:pt x="0" y="11"/>
                        </a:cubicBezTo>
                        <a:cubicBezTo>
                          <a:pt x="0" y="9"/>
                          <a:pt x="0" y="9"/>
                          <a:pt x="0" y="9"/>
                        </a:cubicBezTo>
                        <a:cubicBezTo>
                          <a:pt x="1" y="9"/>
                          <a:pt x="1" y="9"/>
                          <a:pt x="1" y="9"/>
                        </a:cubicBezTo>
                        <a:cubicBezTo>
                          <a:pt x="1" y="9"/>
                          <a:pt x="2" y="9"/>
                          <a:pt x="2" y="8"/>
                        </a:cubicBezTo>
                        <a:cubicBezTo>
                          <a:pt x="2" y="8"/>
                          <a:pt x="2" y="8"/>
                          <a:pt x="2" y="8"/>
                        </a:cubicBezTo>
                        <a:cubicBezTo>
                          <a:pt x="2" y="8"/>
                          <a:pt x="3" y="7"/>
                          <a:pt x="3" y="7"/>
                        </a:cubicBezTo>
                        <a:cubicBezTo>
                          <a:pt x="3" y="7"/>
                          <a:pt x="3" y="7"/>
                          <a:pt x="3" y="7"/>
                        </a:cubicBezTo>
                        <a:cubicBezTo>
                          <a:pt x="3" y="7"/>
                          <a:pt x="3" y="6"/>
                          <a:pt x="3" y="6"/>
                        </a:cubicBezTo>
                        <a:cubicBezTo>
                          <a:pt x="3" y="6"/>
                          <a:pt x="3" y="5"/>
                          <a:pt x="3" y="5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1" y="3"/>
                          <a:pt x="1" y="3"/>
                          <a:pt x="1" y="2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4" y="1"/>
                          <a:pt x="7" y="1"/>
                          <a:pt x="9" y="0"/>
                        </a:cubicBezTo>
                        <a:cubicBezTo>
                          <a:pt x="12" y="0"/>
                          <a:pt x="15" y="0"/>
                          <a:pt x="18" y="0"/>
                        </a:cubicBezTo>
                        <a:cubicBezTo>
                          <a:pt x="19" y="0"/>
                          <a:pt x="19" y="0"/>
                          <a:pt x="20" y="0"/>
                        </a:cubicBezTo>
                        <a:cubicBezTo>
                          <a:pt x="20" y="0"/>
                          <a:pt x="21" y="0"/>
                          <a:pt x="21" y="0"/>
                        </a:cubicBezTo>
                        <a:cubicBezTo>
                          <a:pt x="21" y="0"/>
                          <a:pt x="22" y="0"/>
                          <a:pt x="22" y="0"/>
                        </a:cubicBezTo>
                        <a:cubicBezTo>
                          <a:pt x="22" y="1"/>
                          <a:pt x="22" y="1"/>
                          <a:pt x="22" y="1"/>
                        </a:cubicBezTo>
                        <a:cubicBezTo>
                          <a:pt x="22" y="1"/>
                          <a:pt x="22" y="1"/>
                          <a:pt x="22" y="1"/>
                        </a:cubicBezTo>
                        <a:cubicBezTo>
                          <a:pt x="22" y="2"/>
                          <a:pt x="22" y="2"/>
                          <a:pt x="22" y="2"/>
                        </a:cubicBezTo>
                        <a:cubicBezTo>
                          <a:pt x="22" y="2"/>
                          <a:pt x="22" y="2"/>
                          <a:pt x="22" y="2"/>
                        </a:cubicBezTo>
                        <a:cubicBezTo>
                          <a:pt x="22" y="2"/>
                          <a:pt x="22" y="3"/>
                          <a:pt x="21" y="3"/>
                        </a:cubicBezTo>
                        <a:cubicBezTo>
                          <a:pt x="21" y="3"/>
                          <a:pt x="21" y="3"/>
                          <a:pt x="21" y="3"/>
                        </a:cubicBezTo>
                        <a:cubicBezTo>
                          <a:pt x="21" y="4"/>
                          <a:pt x="20" y="4"/>
                          <a:pt x="20" y="4"/>
                        </a:cubicBezTo>
                        <a:cubicBezTo>
                          <a:pt x="20" y="5"/>
                          <a:pt x="20" y="5"/>
                          <a:pt x="20" y="6"/>
                        </a:cubicBezTo>
                        <a:cubicBezTo>
                          <a:pt x="20" y="6"/>
                          <a:pt x="20" y="6"/>
                          <a:pt x="20" y="6"/>
                        </a:cubicBezTo>
                        <a:cubicBezTo>
                          <a:pt x="20" y="6"/>
                          <a:pt x="21" y="6"/>
                          <a:pt x="21" y="6"/>
                        </a:cubicBezTo>
                        <a:cubicBezTo>
                          <a:pt x="21" y="7"/>
                          <a:pt x="21" y="7"/>
                          <a:pt x="21" y="7"/>
                        </a:cubicBezTo>
                        <a:cubicBezTo>
                          <a:pt x="20" y="8"/>
                          <a:pt x="20" y="8"/>
                          <a:pt x="19" y="8"/>
                        </a:cubicBezTo>
                        <a:cubicBezTo>
                          <a:pt x="19" y="8"/>
                          <a:pt x="19" y="8"/>
                          <a:pt x="19" y="8"/>
                        </a:cubicBezTo>
                        <a:cubicBezTo>
                          <a:pt x="19" y="8"/>
                          <a:pt x="19" y="8"/>
                          <a:pt x="19" y="8"/>
                        </a:cubicBezTo>
                        <a:cubicBezTo>
                          <a:pt x="19" y="8"/>
                          <a:pt x="19" y="8"/>
                          <a:pt x="19" y="8"/>
                        </a:cubicBezTo>
                        <a:cubicBezTo>
                          <a:pt x="19" y="9"/>
                          <a:pt x="19" y="9"/>
                          <a:pt x="18" y="9"/>
                        </a:cubicBezTo>
                        <a:cubicBezTo>
                          <a:pt x="18" y="9"/>
                          <a:pt x="18" y="9"/>
                          <a:pt x="18" y="9"/>
                        </a:cubicBezTo>
                        <a:cubicBezTo>
                          <a:pt x="17" y="9"/>
                          <a:pt x="17" y="9"/>
                          <a:pt x="17" y="9"/>
                        </a:cubicBezTo>
                        <a:cubicBezTo>
                          <a:pt x="17" y="9"/>
                          <a:pt x="17" y="9"/>
                          <a:pt x="17" y="9"/>
                        </a:cubicBezTo>
                        <a:cubicBezTo>
                          <a:pt x="16" y="9"/>
                          <a:pt x="16" y="9"/>
                          <a:pt x="16" y="10"/>
                        </a:cubicBezTo>
                        <a:cubicBezTo>
                          <a:pt x="15" y="10"/>
                          <a:pt x="15" y="11"/>
                          <a:pt x="15" y="11"/>
                        </a:cubicBezTo>
                        <a:cubicBezTo>
                          <a:pt x="14" y="11"/>
                          <a:pt x="14" y="11"/>
                          <a:pt x="14" y="11"/>
                        </a:cubicBezTo>
                        <a:cubicBezTo>
                          <a:pt x="14" y="11"/>
                          <a:pt x="14" y="11"/>
                          <a:pt x="14" y="10"/>
                        </a:cubicBezTo>
                        <a:cubicBezTo>
                          <a:pt x="14" y="10"/>
                          <a:pt x="14" y="10"/>
                          <a:pt x="14" y="10"/>
                        </a:cubicBezTo>
                        <a:cubicBezTo>
                          <a:pt x="14" y="10"/>
                          <a:pt x="14" y="11"/>
                          <a:pt x="14" y="11"/>
                        </a:cubicBezTo>
                        <a:cubicBezTo>
                          <a:pt x="14" y="11"/>
                          <a:pt x="13" y="11"/>
                          <a:pt x="13" y="11"/>
                        </a:cubicBezTo>
                        <a:cubicBezTo>
                          <a:pt x="11" y="11"/>
                          <a:pt x="11" y="11"/>
                          <a:pt x="11" y="11"/>
                        </a:cubicBezTo>
                        <a:cubicBezTo>
                          <a:pt x="11" y="11"/>
                          <a:pt x="11" y="11"/>
                          <a:pt x="11" y="11"/>
                        </a:cubicBezTo>
                        <a:cubicBezTo>
                          <a:pt x="11" y="11"/>
                          <a:pt x="11" y="11"/>
                          <a:pt x="10" y="11"/>
                        </a:cubicBezTo>
                        <a:cubicBezTo>
                          <a:pt x="10" y="11"/>
                          <a:pt x="10" y="11"/>
                          <a:pt x="10" y="11"/>
                        </a:cubicBezTo>
                        <a:cubicBezTo>
                          <a:pt x="10" y="12"/>
                          <a:pt x="10" y="12"/>
                          <a:pt x="10" y="12"/>
                        </a:cubicBezTo>
                        <a:cubicBezTo>
                          <a:pt x="10" y="12"/>
                          <a:pt x="10" y="12"/>
                          <a:pt x="9" y="12"/>
                        </a:cubicBezTo>
                        <a:cubicBezTo>
                          <a:pt x="9" y="12"/>
                          <a:pt x="9" y="12"/>
                          <a:pt x="9" y="13"/>
                        </a:cubicBezTo>
                        <a:cubicBezTo>
                          <a:pt x="9" y="13"/>
                          <a:pt x="9" y="13"/>
                          <a:pt x="9" y="13"/>
                        </a:cubicBezTo>
                        <a:cubicBezTo>
                          <a:pt x="9" y="14"/>
                          <a:pt x="9" y="14"/>
                          <a:pt x="9" y="14"/>
                        </a:cubicBezTo>
                        <a:cubicBezTo>
                          <a:pt x="9" y="15"/>
                          <a:pt x="8" y="15"/>
                          <a:pt x="8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2" name="Freeform 14"/>
                  <p:cNvSpPr>
                    <a:spLocks noEditPoints="1"/>
                  </p:cNvSpPr>
                  <p:nvPr/>
                </p:nvSpPr>
                <p:spPr bwMode="auto">
                  <a:xfrm>
                    <a:off x="3947" y="1503"/>
                    <a:ext cx="361" cy="700"/>
                  </a:xfrm>
                  <a:custGeom>
                    <a:avLst/>
                    <a:gdLst>
                      <a:gd name="T0" fmla="*/ 45 w 82"/>
                      <a:gd name="T1" fmla="*/ 141 h 159"/>
                      <a:gd name="T2" fmla="*/ 45 w 82"/>
                      <a:gd name="T3" fmla="*/ 137 h 159"/>
                      <a:gd name="T4" fmla="*/ 47 w 82"/>
                      <a:gd name="T5" fmla="*/ 125 h 159"/>
                      <a:gd name="T6" fmla="*/ 49 w 82"/>
                      <a:gd name="T7" fmla="*/ 114 h 159"/>
                      <a:gd name="T8" fmla="*/ 49 w 82"/>
                      <a:gd name="T9" fmla="*/ 107 h 159"/>
                      <a:gd name="T10" fmla="*/ 44 w 82"/>
                      <a:gd name="T11" fmla="*/ 98 h 159"/>
                      <a:gd name="T12" fmla="*/ 41 w 82"/>
                      <a:gd name="T13" fmla="*/ 89 h 159"/>
                      <a:gd name="T14" fmla="*/ 33 w 82"/>
                      <a:gd name="T15" fmla="*/ 86 h 159"/>
                      <a:gd name="T16" fmla="*/ 27 w 82"/>
                      <a:gd name="T17" fmla="*/ 90 h 159"/>
                      <a:gd name="T18" fmla="*/ 19 w 82"/>
                      <a:gd name="T19" fmla="*/ 89 h 159"/>
                      <a:gd name="T20" fmla="*/ 13 w 82"/>
                      <a:gd name="T21" fmla="*/ 85 h 159"/>
                      <a:gd name="T22" fmla="*/ 5 w 82"/>
                      <a:gd name="T23" fmla="*/ 77 h 159"/>
                      <a:gd name="T24" fmla="*/ 1 w 82"/>
                      <a:gd name="T25" fmla="*/ 69 h 159"/>
                      <a:gd name="T26" fmla="*/ 0 w 82"/>
                      <a:gd name="T27" fmla="*/ 62 h 159"/>
                      <a:gd name="T28" fmla="*/ 4 w 82"/>
                      <a:gd name="T29" fmla="*/ 51 h 159"/>
                      <a:gd name="T30" fmla="*/ 9 w 82"/>
                      <a:gd name="T31" fmla="*/ 46 h 159"/>
                      <a:gd name="T32" fmla="*/ 15 w 82"/>
                      <a:gd name="T33" fmla="*/ 37 h 159"/>
                      <a:gd name="T34" fmla="*/ 22 w 82"/>
                      <a:gd name="T35" fmla="*/ 35 h 159"/>
                      <a:gd name="T36" fmla="*/ 33 w 82"/>
                      <a:gd name="T37" fmla="*/ 33 h 159"/>
                      <a:gd name="T38" fmla="*/ 36 w 82"/>
                      <a:gd name="T39" fmla="*/ 38 h 159"/>
                      <a:gd name="T40" fmla="*/ 42 w 82"/>
                      <a:gd name="T41" fmla="*/ 40 h 159"/>
                      <a:gd name="T42" fmla="*/ 46 w 82"/>
                      <a:gd name="T43" fmla="*/ 42 h 159"/>
                      <a:gd name="T44" fmla="*/ 52 w 82"/>
                      <a:gd name="T45" fmla="*/ 42 h 159"/>
                      <a:gd name="T46" fmla="*/ 58 w 82"/>
                      <a:gd name="T47" fmla="*/ 41 h 159"/>
                      <a:gd name="T48" fmla="*/ 55 w 82"/>
                      <a:gd name="T49" fmla="*/ 35 h 159"/>
                      <a:gd name="T50" fmla="*/ 51 w 82"/>
                      <a:gd name="T51" fmla="*/ 35 h 159"/>
                      <a:gd name="T52" fmla="*/ 48 w 82"/>
                      <a:gd name="T53" fmla="*/ 28 h 159"/>
                      <a:gd name="T54" fmla="*/ 44 w 82"/>
                      <a:gd name="T55" fmla="*/ 22 h 159"/>
                      <a:gd name="T56" fmla="*/ 42 w 82"/>
                      <a:gd name="T57" fmla="*/ 32 h 159"/>
                      <a:gd name="T58" fmla="*/ 38 w 82"/>
                      <a:gd name="T59" fmla="*/ 28 h 159"/>
                      <a:gd name="T60" fmla="*/ 38 w 82"/>
                      <a:gd name="T61" fmla="*/ 34 h 159"/>
                      <a:gd name="T62" fmla="*/ 31 w 82"/>
                      <a:gd name="T63" fmla="*/ 29 h 159"/>
                      <a:gd name="T64" fmla="*/ 25 w 82"/>
                      <a:gd name="T65" fmla="*/ 27 h 159"/>
                      <a:gd name="T66" fmla="*/ 14 w 82"/>
                      <a:gd name="T67" fmla="*/ 16 h 159"/>
                      <a:gd name="T68" fmla="*/ 22 w 82"/>
                      <a:gd name="T69" fmla="*/ 12 h 159"/>
                      <a:gd name="T70" fmla="*/ 23 w 82"/>
                      <a:gd name="T71" fmla="*/ 6 h 159"/>
                      <a:gd name="T72" fmla="*/ 22 w 82"/>
                      <a:gd name="T73" fmla="*/ 2 h 159"/>
                      <a:gd name="T74" fmla="*/ 41 w 82"/>
                      <a:gd name="T75" fmla="*/ 12 h 159"/>
                      <a:gd name="T76" fmla="*/ 55 w 82"/>
                      <a:gd name="T77" fmla="*/ 24 h 159"/>
                      <a:gd name="T78" fmla="*/ 64 w 82"/>
                      <a:gd name="T79" fmla="*/ 34 h 159"/>
                      <a:gd name="T80" fmla="*/ 69 w 82"/>
                      <a:gd name="T81" fmla="*/ 41 h 159"/>
                      <a:gd name="T82" fmla="*/ 72 w 82"/>
                      <a:gd name="T83" fmla="*/ 47 h 159"/>
                      <a:gd name="T84" fmla="*/ 75 w 82"/>
                      <a:gd name="T85" fmla="*/ 51 h 159"/>
                      <a:gd name="T86" fmla="*/ 77 w 82"/>
                      <a:gd name="T87" fmla="*/ 55 h 159"/>
                      <a:gd name="T88" fmla="*/ 75 w 82"/>
                      <a:gd name="T89" fmla="*/ 66 h 159"/>
                      <a:gd name="T90" fmla="*/ 71 w 82"/>
                      <a:gd name="T91" fmla="*/ 59 h 159"/>
                      <a:gd name="T92" fmla="*/ 66 w 82"/>
                      <a:gd name="T93" fmla="*/ 53 h 159"/>
                      <a:gd name="T94" fmla="*/ 63 w 82"/>
                      <a:gd name="T95" fmla="*/ 48 h 159"/>
                      <a:gd name="T96" fmla="*/ 69 w 82"/>
                      <a:gd name="T97" fmla="*/ 59 h 159"/>
                      <a:gd name="T98" fmla="*/ 75 w 82"/>
                      <a:gd name="T99" fmla="*/ 70 h 159"/>
                      <a:gd name="T100" fmla="*/ 81 w 82"/>
                      <a:gd name="T101" fmla="*/ 80 h 159"/>
                      <a:gd name="T102" fmla="*/ 80 w 82"/>
                      <a:gd name="T103" fmla="*/ 95 h 159"/>
                      <a:gd name="T104" fmla="*/ 79 w 82"/>
                      <a:gd name="T105" fmla="*/ 103 h 159"/>
                      <a:gd name="T106" fmla="*/ 76 w 82"/>
                      <a:gd name="T107" fmla="*/ 119 h 159"/>
                      <a:gd name="T108" fmla="*/ 69 w 82"/>
                      <a:gd name="T109" fmla="*/ 135 h 159"/>
                      <a:gd name="T110" fmla="*/ 64 w 82"/>
                      <a:gd name="T111" fmla="*/ 143 h 159"/>
                      <a:gd name="T112" fmla="*/ 61 w 82"/>
                      <a:gd name="T113" fmla="*/ 150 h 159"/>
                      <a:gd name="T114" fmla="*/ 48 w 82"/>
                      <a:gd name="T115" fmla="*/ 158 h 159"/>
                      <a:gd name="T116" fmla="*/ 30 w 82"/>
                      <a:gd name="T117" fmla="*/ 22 h 159"/>
                      <a:gd name="T118" fmla="*/ 33 w 82"/>
                      <a:gd name="T119" fmla="*/ 25 h 1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82" h="159">
                        <a:moveTo>
                          <a:pt x="45" y="159"/>
                        </a:moveTo>
                        <a:cubicBezTo>
                          <a:pt x="44" y="159"/>
                          <a:pt x="44" y="159"/>
                          <a:pt x="44" y="158"/>
                        </a:cubicBezTo>
                        <a:cubicBezTo>
                          <a:pt x="43" y="158"/>
                          <a:pt x="43" y="157"/>
                          <a:pt x="43" y="157"/>
                        </a:cubicBezTo>
                        <a:cubicBezTo>
                          <a:pt x="43" y="157"/>
                          <a:pt x="43" y="157"/>
                          <a:pt x="43" y="157"/>
                        </a:cubicBezTo>
                        <a:cubicBezTo>
                          <a:pt x="43" y="156"/>
                          <a:pt x="43" y="155"/>
                          <a:pt x="44" y="155"/>
                        </a:cubicBezTo>
                        <a:cubicBezTo>
                          <a:pt x="44" y="155"/>
                          <a:pt x="44" y="154"/>
                          <a:pt x="44" y="154"/>
                        </a:cubicBezTo>
                        <a:cubicBezTo>
                          <a:pt x="45" y="154"/>
                          <a:pt x="45" y="154"/>
                          <a:pt x="45" y="154"/>
                        </a:cubicBezTo>
                        <a:cubicBezTo>
                          <a:pt x="45" y="154"/>
                          <a:pt x="46" y="154"/>
                          <a:pt x="46" y="154"/>
                        </a:cubicBezTo>
                        <a:cubicBezTo>
                          <a:pt x="46" y="153"/>
                          <a:pt x="47" y="153"/>
                          <a:pt x="47" y="153"/>
                        </a:cubicBezTo>
                        <a:cubicBezTo>
                          <a:pt x="47" y="152"/>
                          <a:pt x="47" y="152"/>
                          <a:pt x="47" y="151"/>
                        </a:cubicBezTo>
                        <a:cubicBezTo>
                          <a:pt x="47" y="151"/>
                          <a:pt x="46" y="150"/>
                          <a:pt x="46" y="150"/>
                        </a:cubicBezTo>
                        <a:cubicBezTo>
                          <a:pt x="46" y="150"/>
                          <a:pt x="46" y="150"/>
                          <a:pt x="45" y="149"/>
                        </a:cubicBezTo>
                        <a:cubicBezTo>
                          <a:pt x="45" y="149"/>
                          <a:pt x="45" y="149"/>
                          <a:pt x="45" y="149"/>
                        </a:cubicBezTo>
                        <a:cubicBezTo>
                          <a:pt x="45" y="141"/>
                          <a:pt x="45" y="141"/>
                          <a:pt x="45" y="141"/>
                        </a:cubicBezTo>
                        <a:cubicBezTo>
                          <a:pt x="46" y="141"/>
                          <a:pt x="46" y="141"/>
                          <a:pt x="46" y="141"/>
                        </a:cubicBezTo>
                        <a:cubicBezTo>
                          <a:pt x="46" y="141"/>
                          <a:pt x="46" y="141"/>
                          <a:pt x="46" y="141"/>
                        </a:cubicBezTo>
                        <a:cubicBezTo>
                          <a:pt x="46" y="141"/>
                          <a:pt x="46" y="140"/>
                          <a:pt x="46" y="139"/>
                        </a:cubicBezTo>
                        <a:cubicBezTo>
                          <a:pt x="46" y="139"/>
                          <a:pt x="46" y="139"/>
                          <a:pt x="46" y="139"/>
                        </a:cubicBezTo>
                        <a:cubicBezTo>
                          <a:pt x="46" y="139"/>
                          <a:pt x="46" y="139"/>
                          <a:pt x="46" y="139"/>
                        </a:cubicBezTo>
                        <a:cubicBezTo>
                          <a:pt x="46" y="138"/>
                          <a:pt x="46" y="138"/>
                          <a:pt x="46" y="138"/>
                        </a:cubicBezTo>
                        <a:cubicBezTo>
                          <a:pt x="46" y="138"/>
                          <a:pt x="46" y="138"/>
                          <a:pt x="46" y="138"/>
                        </a:cubicBezTo>
                        <a:cubicBezTo>
                          <a:pt x="46" y="138"/>
                          <a:pt x="46" y="138"/>
                          <a:pt x="46" y="138"/>
                        </a:cubicBezTo>
                        <a:cubicBezTo>
                          <a:pt x="46" y="138"/>
                          <a:pt x="46" y="138"/>
                          <a:pt x="46" y="138"/>
                        </a:cubicBezTo>
                        <a:cubicBezTo>
                          <a:pt x="46" y="138"/>
                          <a:pt x="46" y="138"/>
                          <a:pt x="46" y="138"/>
                        </a:cubicBezTo>
                        <a:cubicBezTo>
                          <a:pt x="45" y="138"/>
                          <a:pt x="45" y="138"/>
                          <a:pt x="45" y="137"/>
                        </a:cubicBezTo>
                        <a:cubicBezTo>
                          <a:pt x="45" y="137"/>
                          <a:pt x="45" y="137"/>
                          <a:pt x="45" y="137"/>
                        </a:cubicBezTo>
                        <a:cubicBezTo>
                          <a:pt x="45" y="137"/>
                          <a:pt x="45" y="137"/>
                          <a:pt x="45" y="137"/>
                        </a:cubicBezTo>
                        <a:cubicBezTo>
                          <a:pt x="45" y="137"/>
                          <a:pt x="45" y="137"/>
                          <a:pt x="45" y="137"/>
                        </a:cubicBezTo>
                        <a:cubicBezTo>
                          <a:pt x="45" y="137"/>
                          <a:pt x="45" y="136"/>
                          <a:pt x="45" y="136"/>
                        </a:cubicBezTo>
                        <a:cubicBezTo>
                          <a:pt x="45" y="136"/>
                          <a:pt x="45" y="136"/>
                          <a:pt x="45" y="136"/>
                        </a:cubicBezTo>
                        <a:cubicBezTo>
                          <a:pt x="44" y="136"/>
                          <a:pt x="44" y="136"/>
                          <a:pt x="44" y="136"/>
                        </a:cubicBezTo>
                        <a:cubicBezTo>
                          <a:pt x="44" y="128"/>
                          <a:pt x="44" y="128"/>
                          <a:pt x="44" y="128"/>
                        </a:cubicBezTo>
                        <a:cubicBezTo>
                          <a:pt x="45" y="128"/>
                          <a:pt x="45" y="128"/>
                          <a:pt x="45" y="128"/>
                        </a:cubicBezTo>
                        <a:cubicBezTo>
                          <a:pt x="45" y="128"/>
                          <a:pt x="45" y="128"/>
                          <a:pt x="45" y="128"/>
                        </a:cubicBezTo>
                        <a:cubicBezTo>
                          <a:pt x="45" y="128"/>
                          <a:pt x="45" y="128"/>
                          <a:pt x="45" y="128"/>
                        </a:cubicBezTo>
                        <a:cubicBezTo>
                          <a:pt x="45" y="127"/>
                          <a:pt x="45" y="127"/>
                          <a:pt x="45" y="127"/>
                        </a:cubicBezTo>
                        <a:cubicBezTo>
                          <a:pt x="45" y="127"/>
                          <a:pt x="46" y="126"/>
                          <a:pt x="46" y="126"/>
                        </a:cubicBezTo>
                        <a:cubicBezTo>
                          <a:pt x="46" y="126"/>
                          <a:pt x="46" y="126"/>
                          <a:pt x="46" y="126"/>
                        </a:cubicBezTo>
                        <a:cubicBezTo>
                          <a:pt x="46" y="125"/>
                          <a:pt x="46" y="125"/>
                          <a:pt x="46" y="125"/>
                        </a:cubicBezTo>
                        <a:cubicBezTo>
                          <a:pt x="47" y="125"/>
                          <a:pt x="47" y="125"/>
                          <a:pt x="47" y="125"/>
                        </a:cubicBezTo>
                        <a:cubicBezTo>
                          <a:pt x="47" y="125"/>
                          <a:pt x="47" y="125"/>
                          <a:pt x="47" y="125"/>
                        </a:cubicBezTo>
                        <a:cubicBezTo>
                          <a:pt x="47" y="125"/>
                          <a:pt x="47" y="125"/>
                          <a:pt x="47" y="125"/>
                        </a:cubicBezTo>
                        <a:cubicBezTo>
                          <a:pt x="47" y="125"/>
                          <a:pt x="47" y="125"/>
                          <a:pt x="47" y="125"/>
                        </a:cubicBezTo>
                        <a:cubicBezTo>
                          <a:pt x="47" y="121"/>
                          <a:pt x="47" y="121"/>
                          <a:pt x="47" y="121"/>
                        </a:cubicBezTo>
                        <a:cubicBezTo>
                          <a:pt x="48" y="121"/>
                          <a:pt x="48" y="121"/>
                          <a:pt x="48" y="121"/>
                        </a:cubicBezTo>
                        <a:cubicBezTo>
                          <a:pt x="48" y="121"/>
                          <a:pt x="48" y="121"/>
                          <a:pt x="48" y="121"/>
                        </a:cubicBezTo>
                        <a:cubicBezTo>
                          <a:pt x="48" y="121"/>
                          <a:pt x="48" y="121"/>
                          <a:pt x="48" y="121"/>
                        </a:cubicBezTo>
                        <a:cubicBezTo>
                          <a:pt x="48" y="121"/>
                          <a:pt x="48" y="120"/>
                          <a:pt x="48" y="120"/>
                        </a:cubicBezTo>
                        <a:cubicBezTo>
                          <a:pt x="49" y="120"/>
                          <a:pt x="49" y="119"/>
                          <a:pt x="49" y="119"/>
                        </a:cubicBezTo>
                        <a:cubicBezTo>
                          <a:pt x="49" y="119"/>
                          <a:pt x="50" y="119"/>
                          <a:pt x="50" y="118"/>
                        </a:cubicBezTo>
                        <a:cubicBezTo>
                          <a:pt x="50" y="118"/>
                          <a:pt x="50" y="118"/>
                          <a:pt x="50" y="118"/>
                        </a:cubicBezTo>
                        <a:cubicBezTo>
                          <a:pt x="50" y="118"/>
                          <a:pt x="50" y="118"/>
                          <a:pt x="50" y="118"/>
                        </a:cubicBezTo>
                        <a:cubicBezTo>
                          <a:pt x="50" y="117"/>
                          <a:pt x="50" y="117"/>
                          <a:pt x="50" y="117"/>
                        </a:cubicBezTo>
                        <a:cubicBezTo>
                          <a:pt x="50" y="117"/>
                          <a:pt x="50" y="117"/>
                          <a:pt x="49" y="117"/>
                        </a:cubicBezTo>
                        <a:cubicBezTo>
                          <a:pt x="49" y="117"/>
                          <a:pt x="49" y="117"/>
                          <a:pt x="49" y="117"/>
                        </a:cubicBezTo>
                        <a:cubicBezTo>
                          <a:pt x="49" y="114"/>
                          <a:pt x="49" y="114"/>
                          <a:pt x="49" y="114"/>
                        </a:cubicBezTo>
                        <a:cubicBezTo>
                          <a:pt x="50" y="114"/>
                          <a:pt x="50" y="114"/>
                          <a:pt x="50" y="114"/>
                        </a:cubicBezTo>
                        <a:cubicBezTo>
                          <a:pt x="50" y="114"/>
                          <a:pt x="50" y="114"/>
                          <a:pt x="50" y="114"/>
                        </a:cubicBezTo>
                        <a:cubicBezTo>
                          <a:pt x="50" y="114"/>
                          <a:pt x="50" y="113"/>
                          <a:pt x="50" y="112"/>
                        </a:cubicBezTo>
                        <a:cubicBezTo>
                          <a:pt x="50" y="112"/>
                          <a:pt x="50" y="112"/>
                          <a:pt x="50" y="112"/>
                        </a:cubicBezTo>
                        <a:cubicBezTo>
                          <a:pt x="50" y="110"/>
                          <a:pt x="50" y="110"/>
                          <a:pt x="50" y="110"/>
                        </a:cubicBezTo>
                        <a:cubicBezTo>
                          <a:pt x="50" y="110"/>
                          <a:pt x="50" y="110"/>
                          <a:pt x="50" y="110"/>
                        </a:cubicBezTo>
                        <a:cubicBezTo>
                          <a:pt x="50" y="110"/>
                          <a:pt x="50" y="110"/>
                          <a:pt x="50" y="110"/>
                        </a:cubicBezTo>
                        <a:cubicBezTo>
                          <a:pt x="50" y="110"/>
                          <a:pt x="50" y="110"/>
                          <a:pt x="50" y="110"/>
                        </a:cubicBezTo>
                        <a:cubicBezTo>
                          <a:pt x="50" y="109"/>
                          <a:pt x="49" y="109"/>
                          <a:pt x="49" y="109"/>
                        </a:cubicBezTo>
                        <a:cubicBezTo>
                          <a:pt x="49" y="109"/>
                          <a:pt x="49" y="109"/>
                          <a:pt x="49" y="109"/>
                        </a:cubicBezTo>
                        <a:cubicBezTo>
                          <a:pt x="49" y="108"/>
                          <a:pt x="49" y="108"/>
                          <a:pt x="49" y="108"/>
                        </a:cubicBezTo>
                        <a:cubicBezTo>
                          <a:pt x="49" y="108"/>
                          <a:pt x="49" y="108"/>
                          <a:pt x="49" y="108"/>
                        </a:cubicBezTo>
                        <a:cubicBezTo>
                          <a:pt x="49" y="107"/>
                          <a:pt x="49" y="107"/>
                          <a:pt x="49" y="107"/>
                        </a:cubicBezTo>
                        <a:cubicBezTo>
                          <a:pt x="49" y="107"/>
                          <a:pt x="49" y="107"/>
                          <a:pt x="49" y="107"/>
                        </a:cubicBezTo>
                        <a:cubicBezTo>
                          <a:pt x="49" y="107"/>
                          <a:pt x="48" y="106"/>
                          <a:pt x="48" y="106"/>
                        </a:cubicBezTo>
                        <a:cubicBezTo>
                          <a:pt x="48" y="106"/>
                          <a:pt x="48" y="106"/>
                          <a:pt x="48" y="106"/>
                        </a:cubicBezTo>
                        <a:cubicBezTo>
                          <a:pt x="47" y="106"/>
                          <a:pt x="47" y="105"/>
                          <a:pt x="47" y="105"/>
                        </a:cubicBezTo>
                        <a:cubicBezTo>
                          <a:pt x="47" y="105"/>
                          <a:pt x="47" y="104"/>
                          <a:pt x="47" y="104"/>
                        </a:cubicBezTo>
                        <a:cubicBezTo>
                          <a:pt x="47" y="104"/>
                          <a:pt x="47" y="104"/>
                          <a:pt x="47" y="104"/>
                        </a:cubicBezTo>
                        <a:cubicBezTo>
                          <a:pt x="47" y="103"/>
                          <a:pt x="46" y="103"/>
                          <a:pt x="46" y="102"/>
                        </a:cubicBezTo>
                        <a:cubicBezTo>
                          <a:pt x="46" y="102"/>
                          <a:pt x="46" y="101"/>
                          <a:pt x="46" y="101"/>
                        </a:cubicBezTo>
                        <a:cubicBezTo>
                          <a:pt x="46" y="101"/>
                          <a:pt x="46" y="101"/>
                          <a:pt x="45" y="100"/>
                        </a:cubicBezTo>
                        <a:cubicBezTo>
                          <a:pt x="45" y="100"/>
                          <a:pt x="45" y="100"/>
                          <a:pt x="45" y="100"/>
                        </a:cubicBezTo>
                        <a:cubicBezTo>
                          <a:pt x="44" y="100"/>
                          <a:pt x="44" y="100"/>
                          <a:pt x="44" y="99"/>
                        </a:cubicBezTo>
                        <a:cubicBezTo>
                          <a:pt x="44" y="99"/>
                          <a:pt x="44" y="99"/>
                          <a:pt x="44" y="99"/>
                        </a:cubicBezTo>
                        <a:cubicBezTo>
                          <a:pt x="44" y="99"/>
                          <a:pt x="44" y="99"/>
                          <a:pt x="44" y="99"/>
                        </a:cubicBezTo>
                        <a:cubicBezTo>
                          <a:pt x="44" y="99"/>
                          <a:pt x="44" y="98"/>
                          <a:pt x="44" y="98"/>
                        </a:cubicBezTo>
                        <a:cubicBezTo>
                          <a:pt x="44" y="98"/>
                          <a:pt x="44" y="98"/>
                          <a:pt x="44" y="98"/>
                        </a:cubicBezTo>
                        <a:cubicBezTo>
                          <a:pt x="43" y="98"/>
                          <a:pt x="43" y="98"/>
                          <a:pt x="43" y="98"/>
                        </a:cubicBezTo>
                        <a:cubicBezTo>
                          <a:pt x="43" y="98"/>
                          <a:pt x="43" y="98"/>
                          <a:pt x="43" y="98"/>
                        </a:cubicBezTo>
                        <a:cubicBezTo>
                          <a:pt x="43" y="96"/>
                          <a:pt x="43" y="96"/>
                          <a:pt x="43" y="96"/>
                        </a:cubicBezTo>
                        <a:cubicBezTo>
                          <a:pt x="44" y="96"/>
                          <a:pt x="44" y="96"/>
                          <a:pt x="44" y="96"/>
                        </a:cubicBezTo>
                        <a:cubicBezTo>
                          <a:pt x="44" y="96"/>
                          <a:pt x="44" y="96"/>
                          <a:pt x="44" y="96"/>
                        </a:cubicBezTo>
                        <a:cubicBezTo>
                          <a:pt x="44" y="96"/>
                          <a:pt x="44" y="96"/>
                          <a:pt x="44" y="96"/>
                        </a:cubicBezTo>
                        <a:cubicBezTo>
                          <a:pt x="44" y="95"/>
                          <a:pt x="44" y="95"/>
                          <a:pt x="44" y="95"/>
                        </a:cubicBezTo>
                        <a:cubicBezTo>
                          <a:pt x="45" y="95"/>
                          <a:pt x="45" y="95"/>
                          <a:pt x="45" y="94"/>
                        </a:cubicBezTo>
                        <a:cubicBezTo>
                          <a:pt x="45" y="94"/>
                          <a:pt x="45" y="94"/>
                          <a:pt x="45" y="93"/>
                        </a:cubicBezTo>
                        <a:cubicBezTo>
                          <a:pt x="45" y="92"/>
                          <a:pt x="45" y="91"/>
                          <a:pt x="44" y="91"/>
                        </a:cubicBezTo>
                        <a:cubicBezTo>
                          <a:pt x="44" y="91"/>
                          <a:pt x="44" y="90"/>
                          <a:pt x="43" y="90"/>
                        </a:cubicBezTo>
                        <a:cubicBezTo>
                          <a:pt x="43" y="90"/>
                          <a:pt x="43" y="90"/>
                          <a:pt x="42" y="90"/>
                        </a:cubicBezTo>
                        <a:cubicBezTo>
                          <a:pt x="41" y="90"/>
                          <a:pt x="41" y="90"/>
                          <a:pt x="41" y="90"/>
                        </a:cubicBezTo>
                        <a:cubicBezTo>
                          <a:pt x="41" y="89"/>
                          <a:pt x="41" y="89"/>
                          <a:pt x="41" y="89"/>
                        </a:cubicBezTo>
                        <a:cubicBezTo>
                          <a:pt x="41" y="89"/>
                          <a:pt x="41" y="89"/>
                          <a:pt x="41" y="89"/>
                        </a:cubicBezTo>
                        <a:cubicBezTo>
                          <a:pt x="41" y="89"/>
                          <a:pt x="41" y="89"/>
                          <a:pt x="41" y="89"/>
                        </a:cubicBezTo>
                        <a:cubicBezTo>
                          <a:pt x="41" y="89"/>
                          <a:pt x="41" y="89"/>
                          <a:pt x="41" y="89"/>
                        </a:cubicBezTo>
                        <a:cubicBezTo>
                          <a:pt x="40" y="89"/>
                          <a:pt x="40" y="89"/>
                          <a:pt x="40" y="89"/>
                        </a:cubicBezTo>
                        <a:cubicBezTo>
                          <a:pt x="40" y="89"/>
                          <a:pt x="39" y="89"/>
                          <a:pt x="39" y="89"/>
                        </a:cubicBezTo>
                        <a:cubicBezTo>
                          <a:pt x="38" y="89"/>
                          <a:pt x="38" y="89"/>
                          <a:pt x="38" y="89"/>
                        </a:cubicBezTo>
                        <a:cubicBezTo>
                          <a:pt x="39" y="88"/>
                          <a:pt x="39" y="88"/>
                          <a:pt x="39" y="88"/>
                        </a:cubicBezTo>
                        <a:cubicBezTo>
                          <a:pt x="39" y="88"/>
                          <a:pt x="39" y="88"/>
                          <a:pt x="39" y="88"/>
                        </a:cubicBezTo>
                        <a:cubicBezTo>
                          <a:pt x="39" y="88"/>
                          <a:pt x="39" y="88"/>
                          <a:pt x="39" y="88"/>
                        </a:cubicBezTo>
                        <a:cubicBezTo>
                          <a:pt x="38" y="88"/>
                          <a:pt x="38" y="88"/>
                          <a:pt x="38" y="88"/>
                        </a:cubicBezTo>
                        <a:cubicBezTo>
                          <a:pt x="38" y="88"/>
                          <a:pt x="38" y="88"/>
                          <a:pt x="38" y="88"/>
                        </a:cubicBezTo>
                        <a:cubicBezTo>
                          <a:pt x="37" y="88"/>
                          <a:pt x="37" y="88"/>
                          <a:pt x="37" y="87"/>
                        </a:cubicBezTo>
                        <a:cubicBezTo>
                          <a:pt x="36" y="87"/>
                          <a:pt x="36" y="86"/>
                          <a:pt x="35" y="86"/>
                        </a:cubicBezTo>
                        <a:cubicBezTo>
                          <a:pt x="33" y="86"/>
                          <a:pt x="33" y="86"/>
                          <a:pt x="33" y="86"/>
                        </a:cubicBezTo>
                        <a:cubicBezTo>
                          <a:pt x="33" y="86"/>
                          <a:pt x="33" y="86"/>
                          <a:pt x="33" y="86"/>
                        </a:cubicBezTo>
                        <a:cubicBezTo>
                          <a:pt x="32" y="86"/>
                          <a:pt x="32" y="86"/>
                          <a:pt x="32" y="86"/>
                        </a:cubicBezTo>
                        <a:cubicBezTo>
                          <a:pt x="32" y="86"/>
                          <a:pt x="32" y="86"/>
                          <a:pt x="31" y="86"/>
                        </a:cubicBezTo>
                        <a:cubicBezTo>
                          <a:pt x="31" y="87"/>
                          <a:pt x="31" y="87"/>
                          <a:pt x="31" y="87"/>
                        </a:cubicBezTo>
                        <a:cubicBezTo>
                          <a:pt x="31" y="88"/>
                          <a:pt x="31" y="88"/>
                          <a:pt x="31" y="88"/>
                        </a:cubicBezTo>
                        <a:cubicBezTo>
                          <a:pt x="31" y="89"/>
                          <a:pt x="31" y="89"/>
                          <a:pt x="31" y="89"/>
                        </a:cubicBezTo>
                        <a:cubicBezTo>
                          <a:pt x="30" y="89"/>
                          <a:pt x="30" y="89"/>
                          <a:pt x="30" y="89"/>
                        </a:cubicBezTo>
                        <a:cubicBezTo>
                          <a:pt x="30" y="89"/>
                          <a:pt x="30" y="89"/>
                          <a:pt x="30" y="89"/>
                        </a:cubicBezTo>
                        <a:cubicBezTo>
                          <a:pt x="30" y="89"/>
                          <a:pt x="30" y="89"/>
                          <a:pt x="30" y="89"/>
                        </a:cubicBezTo>
                        <a:cubicBezTo>
                          <a:pt x="30" y="89"/>
                          <a:pt x="30" y="89"/>
                          <a:pt x="30" y="89"/>
                        </a:cubicBezTo>
                        <a:cubicBezTo>
                          <a:pt x="30" y="90"/>
                          <a:pt x="29" y="90"/>
                          <a:pt x="29" y="90"/>
                        </a:cubicBezTo>
                        <a:cubicBezTo>
                          <a:pt x="28" y="90"/>
                          <a:pt x="28" y="90"/>
                          <a:pt x="28" y="90"/>
                        </a:cubicBezTo>
                        <a:cubicBezTo>
                          <a:pt x="28" y="90"/>
                          <a:pt x="28" y="90"/>
                          <a:pt x="28" y="90"/>
                        </a:cubicBezTo>
                        <a:cubicBezTo>
                          <a:pt x="28" y="90"/>
                          <a:pt x="27" y="90"/>
                          <a:pt x="27" y="90"/>
                        </a:cubicBezTo>
                        <a:cubicBezTo>
                          <a:pt x="27" y="90"/>
                          <a:pt x="27" y="90"/>
                          <a:pt x="27" y="90"/>
                        </a:cubicBezTo>
                        <a:cubicBezTo>
                          <a:pt x="27" y="90"/>
                          <a:pt x="26" y="90"/>
                          <a:pt x="25" y="90"/>
                        </a:cubicBezTo>
                        <a:cubicBezTo>
                          <a:pt x="25" y="89"/>
                          <a:pt x="25" y="89"/>
                          <a:pt x="25" y="89"/>
                        </a:cubicBezTo>
                        <a:cubicBezTo>
                          <a:pt x="25" y="89"/>
                          <a:pt x="25" y="89"/>
                          <a:pt x="25" y="89"/>
                        </a:cubicBezTo>
                        <a:cubicBezTo>
                          <a:pt x="24" y="89"/>
                          <a:pt x="24" y="89"/>
                          <a:pt x="24" y="89"/>
                        </a:cubicBezTo>
                        <a:cubicBezTo>
                          <a:pt x="24" y="89"/>
                          <a:pt x="24" y="89"/>
                          <a:pt x="24" y="89"/>
                        </a:cubicBezTo>
                        <a:cubicBezTo>
                          <a:pt x="23" y="89"/>
                          <a:pt x="23" y="89"/>
                          <a:pt x="23" y="88"/>
                        </a:cubicBezTo>
                        <a:cubicBezTo>
                          <a:pt x="23" y="88"/>
                          <a:pt x="23" y="88"/>
                          <a:pt x="23" y="88"/>
                        </a:cubicBezTo>
                        <a:cubicBezTo>
                          <a:pt x="22" y="88"/>
                          <a:pt x="22" y="88"/>
                          <a:pt x="22" y="88"/>
                        </a:cubicBezTo>
                        <a:cubicBezTo>
                          <a:pt x="22" y="88"/>
                          <a:pt x="21" y="88"/>
                          <a:pt x="21" y="88"/>
                        </a:cubicBezTo>
                        <a:cubicBezTo>
                          <a:pt x="21" y="88"/>
                          <a:pt x="21" y="88"/>
                          <a:pt x="21" y="88"/>
                        </a:cubicBezTo>
                        <a:cubicBezTo>
                          <a:pt x="21" y="89"/>
                          <a:pt x="21" y="89"/>
                          <a:pt x="21" y="89"/>
                        </a:cubicBezTo>
                        <a:cubicBezTo>
                          <a:pt x="20" y="89"/>
                          <a:pt x="20" y="89"/>
                          <a:pt x="20" y="89"/>
                        </a:cubicBezTo>
                        <a:cubicBezTo>
                          <a:pt x="20" y="89"/>
                          <a:pt x="20" y="89"/>
                          <a:pt x="19" y="89"/>
                        </a:cubicBezTo>
                        <a:cubicBezTo>
                          <a:pt x="19" y="89"/>
                          <a:pt x="19" y="89"/>
                          <a:pt x="19" y="89"/>
                        </a:cubicBezTo>
                        <a:cubicBezTo>
                          <a:pt x="19" y="89"/>
                          <a:pt x="19" y="89"/>
                          <a:pt x="19" y="89"/>
                        </a:cubicBezTo>
                        <a:cubicBezTo>
                          <a:pt x="19" y="90"/>
                          <a:pt x="19" y="90"/>
                          <a:pt x="19" y="90"/>
                        </a:cubicBezTo>
                        <a:cubicBezTo>
                          <a:pt x="18" y="90"/>
                          <a:pt x="18" y="90"/>
                          <a:pt x="18" y="90"/>
                        </a:cubicBezTo>
                        <a:cubicBezTo>
                          <a:pt x="18" y="90"/>
                          <a:pt x="17" y="90"/>
                          <a:pt x="17" y="89"/>
                        </a:cubicBezTo>
                        <a:cubicBezTo>
                          <a:pt x="17" y="89"/>
                          <a:pt x="17" y="89"/>
                          <a:pt x="17" y="89"/>
                        </a:cubicBezTo>
                        <a:cubicBezTo>
                          <a:pt x="17" y="89"/>
                          <a:pt x="17" y="89"/>
                          <a:pt x="17" y="89"/>
                        </a:cubicBezTo>
                        <a:cubicBezTo>
                          <a:pt x="17" y="88"/>
                          <a:pt x="16" y="88"/>
                          <a:pt x="16" y="88"/>
                        </a:cubicBezTo>
                        <a:cubicBezTo>
                          <a:pt x="15" y="88"/>
                          <a:pt x="14" y="87"/>
                          <a:pt x="14" y="87"/>
                        </a:cubicBezTo>
                        <a:cubicBezTo>
                          <a:pt x="14" y="87"/>
                          <a:pt x="14" y="87"/>
                          <a:pt x="14" y="87"/>
                        </a:cubicBezTo>
                        <a:cubicBezTo>
                          <a:pt x="14" y="86"/>
                          <a:pt x="13" y="86"/>
                          <a:pt x="14" y="85"/>
                        </a:cubicBezTo>
                        <a:cubicBezTo>
                          <a:pt x="14" y="85"/>
                          <a:pt x="14" y="85"/>
                          <a:pt x="14" y="85"/>
                        </a:cubicBezTo>
                        <a:cubicBezTo>
                          <a:pt x="13" y="85"/>
                          <a:pt x="13" y="85"/>
                          <a:pt x="13" y="85"/>
                        </a:cubicBezTo>
                        <a:cubicBezTo>
                          <a:pt x="13" y="85"/>
                          <a:pt x="13" y="85"/>
                          <a:pt x="13" y="85"/>
                        </a:cubicBezTo>
                        <a:cubicBezTo>
                          <a:pt x="13" y="85"/>
                          <a:pt x="13" y="85"/>
                          <a:pt x="13" y="85"/>
                        </a:cubicBezTo>
                        <a:cubicBezTo>
                          <a:pt x="13" y="85"/>
                          <a:pt x="13" y="85"/>
                          <a:pt x="13" y="85"/>
                        </a:cubicBezTo>
                        <a:cubicBezTo>
                          <a:pt x="12" y="85"/>
                          <a:pt x="12" y="85"/>
                          <a:pt x="12" y="85"/>
                        </a:cubicBezTo>
                        <a:cubicBezTo>
                          <a:pt x="12" y="85"/>
                          <a:pt x="11" y="84"/>
                          <a:pt x="10" y="84"/>
                        </a:cubicBezTo>
                        <a:cubicBezTo>
                          <a:pt x="9" y="84"/>
                          <a:pt x="9" y="84"/>
                          <a:pt x="9" y="84"/>
                        </a:cubicBezTo>
                        <a:cubicBezTo>
                          <a:pt x="9" y="84"/>
                          <a:pt x="9" y="84"/>
                          <a:pt x="9" y="84"/>
                        </a:cubicBezTo>
                        <a:cubicBezTo>
                          <a:pt x="9" y="84"/>
                          <a:pt x="9" y="84"/>
                          <a:pt x="9" y="84"/>
                        </a:cubicBezTo>
                        <a:cubicBezTo>
                          <a:pt x="9" y="84"/>
                          <a:pt x="9" y="84"/>
                          <a:pt x="9" y="84"/>
                        </a:cubicBezTo>
                        <a:cubicBezTo>
                          <a:pt x="9" y="83"/>
                          <a:pt x="9" y="83"/>
                          <a:pt x="8" y="83"/>
                        </a:cubicBezTo>
                        <a:cubicBezTo>
                          <a:pt x="8" y="83"/>
                          <a:pt x="8" y="83"/>
                          <a:pt x="8" y="83"/>
                        </a:cubicBezTo>
                        <a:cubicBezTo>
                          <a:pt x="7" y="83"/>
                          <a:pt x="7" y="82"/>
                          <a:pt x="7" y="81"/>
                        </a:cubicBezTo>
                        <a:cubicBezTo>
                          <a:pt x="7" y="81"/>
                          <a:pt x="7" y="81"/>
                          <a:pt x="7" y="81"/>
                        </a:cubicBezTo>
                        <a:cubicBezTo>
                          <a:pt x="7" y="79"/>
                          <a:pt x="7" y="78"/>
                          <a:pt x="6" y="78"/>
                        </a:cubicBezTo>
                        <a:cubicBezTo>
                          <a:pt x="5" y="77"/>
                          <a:pt x="5" y="77"/>
                          <a:pt x="5" y="77"/>
                        </a:cubicBezTo>
                        <a:cubicBezTo>
                          <a:pt x="4" y="76"/>
                          <a:pt x="4" y="76"/>
                          <a:pt x="4" y="76"/>
                        </a:cubicBezTo>
                        <a:cubicBezTo>
                          <a:pt x="4" y="76"/>
                          <a:pt x="4" y="76"/>
                          <a:pt x="4" y="76"/>
                        </a:cubicBezTo>
                        <a:cubicBezTo>
                          <a:pt x="3" y="76"/>
                          <a:pt x="3" y="75"/>
                          <a:pt x="3" y="75"/>
                        </a:cubicBezTo>
                        <a:cubicBezTo>
                          <a:pt x="3" y="75"/>
                          <a:pt x="3" y="75"/>
                          <a:pt x="3" y="75"/>
                        </a:cubicBezTo>
                        <a:cubicBezTo>
                          <a:pt x="3" y="74"/>
                          <a:pt x="2" y="74"/>
                          <a:pt x="2" y="74"/>
                        </a:cubicBezTo>
                        <a:cubicBezTo>
                          <a:pt x="2" y="73"/>
                          <a:pt x="2" y="73"/>
                          <a:pt x="2" y="73"/>
                        </a:cubicBezTo>
                        <a:cubicBezTo>
                          <a:pt x="1" y="73"/>
                          <a:pt x="1" y="72"/>
                          <a:pt x="1" y="72"/>
                        </a:cubicBezTo>
                        <a:cubicBezTo>
                          <a:pt x="1" y="72"/>
                          <a:pt x="1" y="72"/>
                          <a:pt x="1" y="72"/>
                        </a:cubicBezTo>
                        <a:cubicBezTo>
                          <a:pt x="1" y="72"/>
                          <a:pt x="1" y="72"/>
                          <a:pt x="1" y="72"/>
                        </a:cubicBezTo>
                        <a:cubicBezTo>
                          <a:pt x="1" y="72"/>
                          <a:pt x="1" y="71"/>
                          <a:pt x="1" y="71"/>
                        </a:cubicBezTo>
                        <a:cubicBezTo>
                          <a:pt x="1" y="71"/>
                          <a:pt x="1" y="71"/>
                          <a:pt x="1" y="71"/>
                        </a:cubicBezTo>
                        <a:cubicBezTo>
                          <a:pt x="0" y="71"/>
                          <a:pt x="0" y="71"/>
                          <a:pt x="0" y="71"/>
                        </a:cubicBezTo>
                        <a:cubicBezTo>
                          <a:pt x="1" y="70"/>
                          <a:pt x="1" y="70"/>
                          <a:pt x="1" y="70"/>
                        </a:cubicBezTo>
                        <a:cubicBezTo>
                          <a:pt x="1" y="70"/>
                          <a:pt x="1" y="70"/>
                          <a:pt x="1" y="69"/>
                        </a:cubicBezTo>
                        <a:cubicBezTo>
                          <a:pt x="2" y="69"/>
                          <a:pt x="2" y="69"/>
                          <a:pt x="2" y="68"/>
                        </a:cubicBezTo>
                        <a:cubicBezTo>
                          <a:pt x="2" y="68"/>
                          <a:pt x="3" y="67"/>
                          <a:pt x="2" y="66"/>
                        </a:cubicBezTo>
                        <a:cubicBezTo>
                          <a:pt x="2" y="66"/>
                          <a:pt x="2" y="66"/>
                          <a:pt x="2" y="66"/>
                        </a:cubicBezTo>
                        <a:cubicBezTo>
                          <a:pt x="2" y="66"/>
                          <a:pt x="2" y="65"/>
                          <a:pt x="2" y="65"/>
                        </a:cubicBezTo>
                        <a:cubicBezTo>
                          <a:pt x="2" y="65"/>
                          <a:pt x="2" y="65"/>
                          <a:pt x="2" y="65"/>
                        </a:cubicBezTo>
                        <a:cubicBezTo>
                          <a:pt x="2" y="65"/>
                          <a:pt x="2" y="65"/>
                          <a:pt x="2" y="65"/>
                        </a:cubicBezTo>
                        <a:cubicBezTo>
                          <a:pt x="2" y="65"/>
                          <a:pt x="1" y="64"/>
                          <a:pt x="1" y="64"/>
                        </a:cubicBezTo>
                        <a:cubicBezTo>
                          <a:pt x="1" y="64"/>
                          <a:pt x="1" y="64"/>
                          <a:pt x="1" y="64"/>
                        </a:cubicBezTo>
                        <a:cubicBezTo>
                          <a:pt x="1" y="63"/>
                          <a:pt x="1" y="63"/>
                          <a:pt x="1" y="63"/>
                        </a:cubicBezTo>
                        <a:cubicBezTo>
                          <a:pt x="1" y="63"/>
                          <a:pt x="1" y="63"/>
                          <a:pt x="1" y="63"/>
                        </a:cubicBezTo>
                        <a:cubicBezTo>
                          <a:pt x="1" y="63"/>
                          <a:pt x="1" y="63"/>
                          <a:pt x="1" y="63"/>
                        </a:cubicBezTo>
                        <a:cubicBezTo>
                          <a:pt x="1" y="63"/>
                          <a:pt x="1" y="63"/>
                          <a:pt x="0" y="62"/>
                        </a:cubicBezTo>
                        <a:cubicBezTo>
                          <a:pt x="0" y="62"/>
                          <a:pt x="0" y="62"/>
                          <a:pt x="0" y="62"/>
                        </a:cubicBezTo>
                        <a:cubicBezTo>
                          <a:pt x="0" y="62"/>
                          <a:pt x="0" y="62"/>
                          <a:pt x="0" y="62"/>
                        </a:cubicBezTo>
                        <a:cubicBezTo>
                          <a:pt x="0" y="61"/>
                          <a:pt x="0" y="61"/>
                          <a:pt x="0" y="60"/>
                        </a:cubicBezTo>
                        <a:cubicBezTo>
                          <a:pt x="0" y="58"/>
                          <a:pt x="0" y="58"/>
                          <a:pt x="0" y="58"/>
                        </a:cubicBezTo>
                        <a:cubicBezTo>
                          <a:pt x="0" y="58"/>
                          <a:pt x="0" y="58"/>
                          <a:pt x="0" y="58"/>
                        </a:cubicBezTo>
                        <a:cubicBezTo>
                          <a:pt x="0" y="58"/>
                          <a:pt x="0" y="58"/>
                          <a:pt x="1" y="58"/>
                        </a:cubicBezTo>
                        <a:cubicBezTo>
                          <a:pt x="1" y="58"/>
                          <a:pt x="1" y="57"/>
                          <a:pt x="1" y="57"/>
                        </a:cubicBezTo>
                        <a:cubicBezTo>
                          <a:pt x="1" y="57"/>
                          <a:pt x="1" y="56"/>
                          <a:pt x="1" y="56"/>
                        </a:cubicBezTo>
                        <a:cubicBezTo>
                          <a:pt x="1" y="55"/>
                          <a:pt x="1" y="55"/>
                          <a:pt x="1" y="55"/>
                        </a:cubicBezTo>
                        <a:cubicBezTo>
                          <a:pt x="2" y="55"/>
                          <a:pt x="2" y="55"/>
                          <a:pt x="2" y="55"/>
                        </a:cubicBezTo>
                        <a:cubicBezTo>
                          <a:pt x="2" y="55"/>
                          <a:pt x="2" y="55"/>
                          <a:pt x="3" y="55"/>
                        </a:cubicBezTo>
                        <a:cubicBezTo>
                          <a:pt x="3" y="55"/>
                          <a:pt x="3" y="54"/>
                          <a:pt x="3" y="54"/>
                        </a:cubicBezTo>
                        <a:cubicBezTo>
                          <a:pt x="3" y="52"/>
                          <a:pt x="3" y="52"/>
                          <a:pt x="3" y="52"/>
                        </a:cubicBezTo>
                        <a:cubicBezTo>
                          <a:pt x="4" y="52"/>
                          <a:pt x="4" y="52"/>
                          <a:pt x="4" y="52"/>
                        </a:cubicBezTo>
                        <a:cubicBezTo>
                          <a:pt x="4" y="52"/>
                          <a:pt x="4" y="52"/>
                          <a:pt x="4" y="51"/>
                        </a:cubicBezTo>
                        <a:cubicBezTo>
                          <a:pt x="4" y="51"/>
                          <a:pt x="4" y="51"/>
                          <a:pt x="4" y="51"/>
                        </a:cubicBezTo>
                        <a:cubicBezTo>
                          <a:pt x="4" y="51"/>
                          <a:pt x="4" y="50"/>
                          <a:pt x="4" y="50"/>
                        </a:cubicBezTo>
                        <a:cubicBezTo>
                          <a:pt x="4" y="49"/>
                          <a:pt x="4" y="48"/>
                          <a:pt x="5" y="48"/>
                        </a:cubicBezTo>
                        <a:cubicBezTo>
                          <a:pt x="5" y="48"/>
                          <a:pt x="5" y="47"/>
                          <a:pt x="5" y="47"/>
                        </a:cubicBezTo>
                        <a:cubicBezTo>
                          <a:pt x="5" y="47"/>
                          <a:pt x="6" y="47"/>
                          <a:pt x="6" y="47"/>
                        </a:cubicBezTo>
                        <a:cubicBezTo>
                          <a:pt x="6" y="47"/>
                          <a:pt x="6" y="47"/>
                          <a:pt x="6" y="47"/>
                        </a:cubicBezTo>
                        <a:cubicBezTo>
                          <a:pt x="6" y="47"/>
                          <a:pt x="6" y="47"/>
                          <a:pt x="6" y="47"/>
                        </a:cubicBezTo>
                        <a:cubicBezTo>
                          <a:pt x="6" y="47"/>
                          <a:pt x="6" y="47"/>
                          <a:pt x="6" y="47"/>
                        </a:cubicBezTo>
                        <a:cubicBezTo>
                          <a:pt x="6" y="47"/>
                          <a:pt x="7" y="47"/>
                          <a:pt x="7" y="47"/>
                        </a:cubicBezTo>
                        <a:cubicBezTo>
                          <a:pt x="7" y="47"/>
                          <a:pt x="7" y="47"/>
                          <a:pt x="7" y="46"/>
                        </a:cubicBezTo>
                        <a:cubicBezTo>
                          <a:pt x="7" y="46"/>
                          <a:pt x="7" y="46"/>
                          <a:pt x="8" y="46"/>
                        </a:cubicBezTo>
                        <a:cubicBezTo>
                          <a:pt x="8" y="46"/>
                          <a:pt x="8" y="46"/>
                          <a:pt x="8" y="46"/>
                        </a:cubicBezTo>
                        <a:cubicBezTo>
                          <a:pt x="8" y="46"/>
                          <a:pt x="8" y="46"/>
                          <a:pt x="8" y="46"/>
                        </a:cubicBezTo>
                        <a:cubicBezTo>
                          <a:pt x="9" y="46"/>
                          <a:pt x="9" y="46"/>
                          <a:pt x="9" y="46"/>
                        </a:cubicBezTo>
                        <a:cubicBezTo>
                          <a:pt x="9" y="46"/>
                          <a:pt x="9" y="46"/>
                          <a:pt x="9" y="46"/>
                        </a:cubicBezTo>
                        <a:cubicBezTo>
                          <a:pt x="10" y="46"/>
                          <a:pt x="10" y="45"/>
                          <a:pt x="10" y="44"/>
                        </a:cubicBezTo>
                        <a:cubicBezTo>
                          <a:pt x="10" y="43"/>
                          <a:pt x="10" y="43"/>
                          <a:pt x="10" y="43"/>
                        </a:cubicBezTo>
                        <a:cubicBezTo>
                          <a:pt x="10" y="43"/>
                          <a:pt x="10" y="43"/>
                          <a:pt x="10" y="43"/>
                        </a:cubicBezTo>
                        <a:cubicBezTo>
                          <a:pt x="11" y="43"/>
                          <a:pt x="11" y="43"/>
                          <a:pt x="11" y="42"/>
                        </a:cubicBezTo>
                        <a:cubicBezTo>
                          <a:pt x="11" y="42"/>
                          <a:pt x="11" y="42"/>
                          <a:pt x="11" y="42"/>
                        </a:cubicBezTo>
                        <a:cubicBezTo>
                          <a:pt x="11" y="41"/>
                          <a:pt x="11" y="40"/>
                          <a:pt x="12" y="39"/>
                        </a:cubicBezTo>
                        <a:cubicBezTo>
                          <a:pt x="12" y="39"/>
                          <a:pt x="12" y="39"/>
                          <a:pt x="12" y="39"/>
                        </a:cubicBezTo>
                        <a:cubicBezTo>
                          <a:pt x="12" y="39"/>
                          <a:pt x="12" y="39"/>
                          <a:pt x="12" y="39"/>
                        </a:cubicBezTo>
                        <a:cubicBezTo>
                          <a:pt x="12" y="39"/>
                          <a:pt x="12" y="39"/>
                          <a:pt x="12" y="39"/>
                        </a:cubicBezTo>
                        <a:cubicBezTo>
                          <a:pt x="12" y="39"/>
                          <a:pt x="13" y="39"/>
                          <a:pt x="13" y="39"/>
                        </a:cubicBezTo>
                        <a:cubicBezTo>
                          <a:pt x="13" y="39"/>
                          <a:pt x="13" y="39"/>
                          <a:pt x="13" y="39"/>
                        </a:cubicBezTo>
                        <a:cubicBezTo>
                          <a:pt x="13" y="39"/>
                          <a:pt x="13" y="39"/>
                          <a:pt x="13" y="39"/>
                        </a:cubicBezTo>
                        <a:cubicBezTo>
                          <a:pt x="14" y="39"/>
                          <a:pt x="15" y="38"/>
                          <a:pt x="15" y="38"/>
                        </a:cubicBezTo>
                        <a:cubicBezTo>
                          <a:pt x="15" y="37"/>
                          <a:pt x="15" y="37"/>
                          <a:pt x="15" y="37"/>
                        </a:cubicBezTo>
                        <a:cubicBezTo>
                          <a:pt x="15" y="37"/>
                          <a:pt x="15" y="37"/>
                          <a:pt x="15" y="37"/>
                        </a:cubicBezTo>
                        <a:cubicBezTo>
                          <a:pt x="15" y="37"/>
                          <a:pt x="15" y="37"/>
                          <a:pt x="16" y="36"/>
                        </a:cubicBezTo>
                        <a:cubicBezTo>
                          <a:pt x="16" y="36"/>
                          <a:pt x="16" y="36"/>
                          <a:pt x="17" y="36"/>
                        </a:cubicBezTo>
                        <a:cubicBezTo>
                          <a:pt x="17" y="36"/>
                          <a:pt x="17" y="36"/>
                          <a:pt x="17" y="36"/>
                        </a:cubicBezTo>
                        <a:cubicBezTo>
                          <a:pt x="17" y="36"/>
                          <a:pt x="17" y="36"/>
                          <a:pt x="17" y="36"/>
                        </a:cubicBezTo>
                        <a:cubicBezTo>
                          <a:pt x="17" y="36"/>
                          <a:pt x="17" y="36"/>
                          <a:pt x="17" y="36"/>
                        </a:cubicBezTo>
                        <a:cubicBezTo>
                          <a:pt x="17" y="36"/>
                          <a:pt x="17" y="36"/>
                          <a:pt x="18" y="36"/>
                        </a:cubicBezTo>
                        <a:cubicBezTo>
                          <a:pt x="18" y="36"/>
                          <a:pt x="18" y="36"/>
                          <a:pt x="19" y="36"/>
                        </a:cubicBezTo>
                        <a:cubicBezTo>
                          <a:pt x="19" y="36"/>
                          <a:pt x="19" y="36"/>
                          <a:pt x="19" y="36"/>
                        </a:cubicBezTo>
                        <a:cubicBezTo>
                          <a:pt x="19" y="36"/>
                          <a:pt x="20" y="36"/>
                          <a:pt x="20" y="36"/>
                        </a:cubicBezTo>
                        <a:cubicBezTo>
                          <a:pt x="21" y="36"/>
                          <a:pt x="21" y="36"/>
                          <a:pt x="21" y="36"/>
                        </a:cubicBezTo>
                        <a:cubicBezTo>
                          <a:pt x="21" y="36"/>
                          <a:pt x="21" y="36"/>
                          <a:pt x="21" y="35"/>
                        </a:cubicBezTo>
                        <a:cubicBezTo>
                          <a:pt x="21" y="35"/>
                          <a:pt x="21" y="35"/>
                          <a:pt x="21" y="35"/>
                        </a:cubicBezTo>
                        <a:cubicBezTo>
                          <a:pt x="22" y="35"/>
                          <a:pt x="22" y="35"/>
                          <a:pt x="22" y="35"/>
                        </a:cubicBezTo>
                        <a:cubicBezTo>
                          <a:pt x="22" y="35"/>
                          <a:pt x="22" y="35"/>
                          <a:pt x="22" y="35"/>
                        </a:cubicBezTo>
                        <a:cubicBezTo>
                          <a:pt x="22" y="35"/>
                          <a:pt x="22" y="35"/>
                          <a:pt x="22" y="35"/>
                        </a:cubicBezTo>
                        <a:cubicBezTo>
                          <a:pt x="23" y="35"/>
                          <a:pt x="23" y="35"/>
                          <a:pt x="23" y="35"/>
                        </a:cubicBezTo>
                        <a:cubicBezTo>
                          <a:pt x="23" y="35"/>
                          <a:pt x="23" y="35"/>
                          <a:pt x="23" y="35"/>
                        </a:cubicBezTo>
                        <a:cubicBezTo>
                          <a:pt x="23" y="34"/>
                          <a:pt x="23" y="34"/>
                          <a:pt x="23" y="34"/>
                        </a:cubicBezTo>
                        <a:cubicBezTo>
                          <a:pt x="23" y="34"/>
                          <a:pt x="23" y="34"/>
                          <a:pt x="23" y="34"/>
                        </a:cubicBezTo>
                        <a:cubicBezTo>
                          <a:pt x="24" y="34"/>
                          <a:pt x="24" y="34"/>
                          <a:pt x="24" y="34"/>
                        </a:cubicBezTo>
                        <a:cubicBezTo>
                          <a:pt x="25" y="34"/>
                          <a:pt x="25" y="34"/>
                          <a:pt x="25" y="34"/>
                        </a:cubicBezTo>
                        <a:cubicBezTo>
                          <a:pt x="26" y="34"/>
                          <a:pt x="27" y="34"/>
                          <a:pt x="28" y="34"/>
                        </a:cubicBezTo>
                        <a:cubicBezTo>
                          <a:pt x="28" y="34"/>
                          <a:pt x="28" y="34"/>
                          <a:pt x="29" y="35"/>
                        </a:cubicBezTo>
                        <a:cubicBezTo>
                          <a:pt x="29" y="35"/>
                          <a:pt x="29" y="35"/>
                          <a:pt x="30" y="35"/>
                        </a:cubicBezTo>
                        <a:cubicBezTo>
                          <a:pt x="30" y="35"/>
                          <a:pt x="30" y="35"/>
                          <a:pt x="30" y="35"/>
                        </a:cubicBezTo>
                        <a:cubicBezTo>
                          <a:pt x="30" y="35"/>
                          <a:pt x="30" y="35"/>
                          <a:pt x="31" y="34"/>
                        </a:cubicBezTo>
                        <a:cubicBezTo>
                          <a:pt x="31" y="34"/>
                          <a:pt x="32" y="33"/>
                          <a:pt x="33" y="33"/>
                        </a:cubicBezTo>
                        <a:cubicBezTo>
                          <a:pt x="33" y="33"/>
                          <a:pt x="33" y="33"/>
                          <a:pt x="33" y="33"/>
                        </a:cubicBezTo>
                        <a:cubicBezTo>
                          <a:pt x="33" y="34"/>
                          <a:pt x="33" y="34"/>
                          <a:pt x="33" y="34"/>
                        </a:cubicBezTo>
                        <a:cubicBezTo>
                          <a:pt x="33" y="34"/>
                          <a:pt x="33" y="34"/>
                          <a:pt x="33" y="34"/>
                        </a:cubicBezTo>
                        <a:cubicBezTo>
                          <a:pt x="33" y="34"/>
                          <a:pt x="34" y="34"/>
                          <a:pt x="34" y="34"/>
                        </a:cubicBezTo>
                        <a:cubicBezTo>
                          <a:pt x="34" y="34"/>
                          <a:pt x="35" y="34"/>
                          <a:pt x="35" y="35"/>
                        </a:cubicBezTo>
                        <a:cubicBezTo>
                          <a:pt x="35" y="35"/>
                          <a:pt x="35" y="35"/>
                          <a:pt x="35" y="35"/>
                        </a:cubicBezTo>
                        <a:cubicBezTo>
                          <a:pt x="35" y="36"/>
                          <a:pt x="35" y="36"/>
                          <a:pt x="35" y="36"/>
                        </a:cubicBezTo>
                        <a:cubicBezTo>
                          <a:pt x="35" y="36"/>
                          <a:pt x="35" y="36"/>
                          <a:pt x="35" y="36"/>
                        </a:cubicBezTo>
                        <a:cubicBezTo>
                          <a:pt x="35" y="36"/>
                          <a:pt x="35" y="36"/>
                          <a:pt x="36" y="36"/>
                        </a:cubicBezTo>
                        <a:cubicBezTo>
                          <a:pt x="36" y="36"/>
                          <a:pt x="36" y="36"/>
                          <a:pt x="36" y="36"/>
                        </a:cubicBezTo>
                        <a:cubicBezTo>
                          <a:pt x="36" y="37"/>
                          <a:pt x="36" y="37"/>
                          <a:pt x="36" y="37"/>
                        </a:cubicBezTo>
                        <a:cubicBezTo>
                          <a:pt x="36" y="37"/>
                          <a:pt x="36" y="37"/>
                          <a:pt x="36" y="37"/>
                        </a:cubicBezTo>
                        <a:cubicBezTo>
                          <a:pt x="36" y="37"/>
                          <a:pt x="36" y="37"/>
                          <a:pt x="36" y="38"/>
                        </a:cubicBezTo>
                        <a:cubicBezTo>
                          <a:pt x="36" y="38"/>
                          <a:pt x="36" y="38"/>
                          <a:pt x="36" y="38"/>
                        </a:cubicBezTo>
                        <a:cubicBezTo>
                          <a:pt x="37" y="38"/>
                          <a:pt x="37" y="38"/>
                          <a:pt x="37" y="38"/>
                        </a:cubicBezTo>
                        <a:cubicBezTo>
                          <a:pt x="37" y="38"/>
                          <a:pt x="37" y="38"/>
                          <a:pt x="37" y="38"/>
                        </a:cubicBezTo>
                        <a:cubicBezTo>
                          <a:pt x="37" y="39"/>
                          <a:pt x="37" y="39"/>
                          <a:pt x="37" y="39"/>
                        </a:cubicBezTo>
                        <a:cubicBezTo>
                          <a:pt x="37" y="39"/>
                          <a:pt x="37" y="39"/>
                          <a:pt x="37" y="39"/>
                        </a:cubicBezTo>
                        <a:cubicBezTo>
                          <a:pt x="38" y="39"/>
                          <a:pt x="38" y="39"/>
                          <a:pt x="38" y="39"/>
                        </a:cubicBezTo>
                        <a:cubicBezTo>
                          <a:pt x="38" y="39"/>
                          <a:pt x="38" y="39"/>
                          <a:pt x="39" y="39"/>
                        </a:cubicBezTo>
                        <a:cubicBezTo>
                          <a:pt x="39" y="39"/>
                          <a:pt x="39" y="39"/>
                          <a:pt x="40" y="39"/>
                        </a:cubicBezTo>
                        <a:cubicBezTo>
                          <a:pt x="40" y="39"/>
                          <a:pt x="40" y="39"/>
                          <a:pt x="40" y="39"/>
                        </a:cubicBezTo>
                        <a:cubicBezTo>
                          <a:pt x="41" y="40"/>
                          <a:pt x="41" y="40"/>
                          <a:pt x="41" y="40"/>
                        </a:cubicBezTo>
                        <a:cubicBezTo>
                          <a:pt x="41" y="40"/>
                          <a:pt x="41" y="40"/>
                          <a:pt x="41" y="40"/>
                        </a:cubicBezTo>
                        <a:cubicBezTo>
                          <a:pt x="41" y="40"/>
                          <a:pt x="41" y="40"/>
                          <a:pt x="41" y="40"/>
                        </a:cubicBezTo>
                        <a:cubicBezTo>
                          <a:pt x="41" y="40"/>
                          <a:pt x="41" y="40"/>
                          <a:pt x="41" y="40"/>
                        </a:cubicBezTo>
                        <a:cubicBezTo>
                          <a:pt x="41" y="40"/>
                          <a:pt x="41" y="40"/>
                          <a:pt x="42" y="40"/>
                        </a:cubicBezTo>
                        <a:cubicBezTo>
                          <a:pt x="42" y="40"/>
                          <a:pt x="42" y="40"/>
                          <a:pt x="42" y="40"/>
                        </a:cubicBezTo>
                        <a:cubicBezTo>
                          <a:pt x="43" y="40"/>
                          <a:pt x="43" y="40"/>
                          <a:pt x="43" y="40"/>
                        </a:cubicBezTo>
                        <a:cubicBezTo>
                          <a:pt x="44" y="40"/>
                          <a:pt x="44" y="40"/>
                          <a:pt x="44" y="40"/>
                        </a:cubicBezTo>
                        <a:cubicBezTo>
                          <a:pt x="44" y="41"/>
                          <a:pt x="44" y="41"/>
                          <a:pt x="44" y="41"/>
                        </a:cubicBezTo>
                        <a:cubicBezTo>
                          <a:pt x="44" y="41"/>
                          <a:pt x="44" y="41"/>
                          <a:pt x="44" y="41"/>
                        </a:cubicBezTo>
                        <a:cubicBezTo>
                          <a:pt x="44" y="41"/>
                          <a:pt x="44" y="41"/>
                          <a:pt x="44" y="41"/>
                        </a:cubicBezTo>
                        <a:cubicBezTo>
                          <a:pt x="44" y="41"/>
                          <a:pt x="44" y="41"/>
                          <a:pt x="44" y="41"/>
                        </a:cubicBezTo>
                        <a:cubicBezTo>
                          <a:pt x="45" y="41"/>
                          <a:pt x="45" y="41"/>
                          <a:pt x="45" y="41"/>
                        </a:cubicBezTo>
                        <a:cubicBezTo>
                          <a:pt x="44" y="42"/>
                          <a:pt x="44" y="42"/>
                          <a:pt x="44" y="42"/>
                        </a:cubicBezTo>
                        <a:cubicBezTo>
                          <a:pt x="44" y="42"/>
                          <a:pt x="44" y="42"/>
                          <a:pt x="44" y="42"/>
                        </a:cubicBezTo>
                        <a:cubicBezTo>
                          <a:pt x="44" y="42"/>
                          <a:pt x="44" y="42"/>
                          <a:pt x="44" y="42"/>
                        </a:cubicBezTo>
                        <a:cubicBezTo>
                          <a:pt x="44" y="42"/>
                          <a:pt x="45" y="42"/>
                          <a:pt x="45" y="42"/>
                        </a:cubicBezTo>
                        <a:cubicBezTo>
                          <a:pt x="45" y="42"/>
                          <a:pt x="45" y="42"/>
                          <a:pt x="45" y="42"/>
                        </a:cubicBezTo>
                        <a:cubicBezTo>
                          <a:pt x="46" y="42"/>
                          <a:pt x="46" y="42"/>
                          <a:pt x="46" y="42"/>
                        </a:cubicBezTo>
                        <a:cubicBezTo>
                          <a:pt x="46" y="42"/>
                          <a:pt x="46" y="42"/>
                          <a:pt x="46" y="42"/>
                        </a:cubicBezTo>
                        <a:cubicBezTo>
                          <a:pt x="46" y="43"/>
                          <a:pt x="46" y="43"/>
                          <a:pt x="46" y="43"/>
                        </a:cubicBezTo>
                        <a:cubicBezTo>
                          <a:pt x="46" y="43"/>
                          <a:pt x="47" y="43"/>
                          <a:pt x="47" y="43"/>
                        </a:cubicBezTo>
                        <a:cubicBezTo>
                          <a:pt x="47" y="43"/>
                          <a:pt x="47" y="43"/>
                          <a:pt x="47" y="43"/>
                        </a:cubicBezTo>
                        <a:cubicBezTo>
                          <a:pt x="48" y="43"/>
                          <a:pt x="48" y="43"/>
                          <a:pt x="48" y="43"/>
                        </a:cubicBezTo>
                        <a:cubicBezTo>
                          <a:pt x="48" y="43"/>
                          <a:pt x="48" y="43"/>
                          <a:pt x="48" y="43"/>
                        </a:cubicBezTo>
                        <a:cubicBezTo>
                          <a:pt x="48" y="43"/>
                          <a:pt x="49" y="43"/>
                          <a:pt x="49" y="43"/>
                        </a:cubicBezTo>
                        <a:cubicBezTo>
                          <a:pt x="49" y="43"/>
                          <a:pt x="49" y="42"/>
                          <a:pt x="49" y="41"/>
                        </a:cubicBezTo>
                        <a:cubicBezTo>
                          <a:pt x="49" y="40"/>
                          <a:pt x="49" y="40"/>
                          <a:pt x="49" y="40"/>
                        </a:cubicBezTo>
                        <a:cubicBezTo>
                          <a:pt x="50" y="40"/>
                          <a:pt x="50" y="40"/>
                          <a:pt x="50" y="40"/>
                        </a:cubicBezTo>
                        <a:cubicBezTo>
                          <a:pt x="50" y="40"/>
                          <a:pt x="50" y="41"/>
                          <a:pt x="51" y="41"/>
                        </a:cubicBezTo>
                        <a:cubicBezTo>
                          <a:pt x="51" y="41"/>
                          <a:pt x="51" y="41"/>
                          <a:pt x="51" y="41"/>
                        </a:cubicBezTo>
                        <a:cubicBezTo>
                          <a:pt x="52" y="41"/>
                          <a:pt x="52" y="41"/>
                          <a:pt x="52" y="41"/>
                        </a:cubicBezTo>
                        <a:cubicBezTo>
                          <a:pt x="52" y="42"/>
                          <a:pt x="52" y="42"/>
                          <a:pt x="52" y="42"/>
                        </a:cubicBezTo>
                        <a:cubicBezTo>
                          <a:pt x="52" y="42"/>
                          <a:pt x="52" y="42"/>
                          <a:pt x="52" y="42"/>
                        </a:cubicBezTo>
                        <a:cubicBezTo>
                          <a:pt x="52" y="42"/>
                          <a:pt x="52" y="42"/>
                          <a:pt x="53" y="42"/>
                        </a:cubicBezTo>
                        <a:cubicBezTo>
                          <a:pt x="53" y="42"/>
                          <a:pt x="53" y="42"/>
                          <a:pt x="53" y="42"/>
                        </a:cubicBezTo>
                        <a:cubicBezTo>
                          <a:pt x="53" y="42"/>
                          <a:pt x="53" y="42"/>
                          <a:pt x="54" y="42"/>
                        </a:cubicBezTo>
                        <a:cubicBezTo>
                          <a:pt x="54" y="42"/>
                          <a:pt x="55" y="42"/>
                          <a:pt x="55" y="43"/>
                        </a:cubicBezTo>
                        <a:cubicBezTo>
                          <a:pt x="55" y="43"/>
                          <a:pt x="55" y="43"/>
                          <a:pt x="55" y="43"/>
                        </a:cubicBezTo>
                        <a:cubicBezTo>
                          <a:pt x="55" y="43"/>
                          <a:pt x="55" y="43"/>
                          <a:pt x="56" y="43"/>
                        </a:cubicBezTo>
                        <a:cubicBezTo>
                          <a:pt x="56" y="43"/>
                          <a:pt x="56" y="43"/>
                          <a:pt x="56" y="43"/>
                        </a:cubicBezTo>
                        <a:cubicBezTo>
                          <a:pt x="56" y="42"/>
                          <a:pt x="56" y="42"/>
                          <a:pt x="56" y="42"/>
                        </a:cubicBezTo>
                        <a:cubicBezTo>
                          <a:pt x="57" y="42"/>
                          <a:pt x="57" y="42"/>
                          <a:pt x="57" y="42"/>
                        </a:cubicBezTo>
                        <a:cubicBezTo>
                          <a:pt x="57" y="42"/>
                          <a:pt x="57" y="42"/>
                          <a:pt x="57" y="42"/>
                        </a:cubicBezTo>
                        <a:cubicBezTo>
                          <a:pt x="58" y="42"/>
                          <a:pt x="58" y="42"/>
                          <a:pt x="58" y="42"/>
                        </a:cubicBezTo>
                        <a:cubicBezTo>
                          <a:pt x="58" y="42"/>
                          <a:pt x="58" y="42"/>
                          <a:pt x="58" y="42"/>
                        </a:cubicBezTo>
                        <a:cubicBezTo>
                          <a:pt x="58" y="41"/>
                          <a:pt x="58" y="41"/>
                          <a:pt x="58" y="41"/>
                        </a:cubicBezTo>
                        <a:cubicBezTo>
                          <a:pt x="58" y="41"/>
                          <a:pt x="58" y="41"/>
                          <a:pt x="58" y="41"/>
                        </a:cubicBezTo>
                        <a:cubicBezTo>
                          <a:pt x="57" y="41"/>
                          <a:pt x="57" y="41"/>
                          <a:pt x="57" y="41"/>
                        </a:cubicBezTo>
                        <a:cubicBezTo>
                          <a:pt x="57" y="40"/>
                          <a:pt x="57" y="40"/>
                          <a:pt x="57" y="40"/>
                        </a:cubicBezTo>
                        <a:cubicBezTo>
                          <a:pt x="57" y="40"/>
                          <a:pt x="57" y="40"/>
                          <a:pt x="57" y="40"/>
                        </a:cubicBezTo>
                        <a:cubicBezTo>
                          <a:pt x="57" y="39"/>
                          <a:pt x="57" y="39"/>
                          <a:pt x="57" y="39"/>
                        </a:cubicBezTo>
                        <a:cubicBezTo>
                          <a:pt x="57" y="39"/>
                          <a:pt x="57" y="39"/>
                          <a:pt x="57" y="39"/>
                        </a:cubicBezTo>
                        <a:cubicBezTo>
                          <a:pt x="57" y="39"/>
                          <a:pt x="57" y="39"/>
                          <a:pt x="57" y="39"/>
                        </a:cubicBezTo>
                        <a:cubicBezTo>
                          <a:pt x="56" y="39"/>
                          <a:pt x="56" y="38"/>
                          <a:pt x="56" y="38"/>
                        </a:cubicBezTo>
                        <a:cubicBezTo>
                          <a:pt x="56" y="38"/>
                          <a:pt x="56" y="38"/>
                          <a:pt x="56" y="38"/>
                        </a:cubicBezTo>
                        <a:cubicBezTo>
                          <a:pt x="56" y="37"/>
                          <a:pt x="56" y="37"/>
                          <a:pt x="56" y="37"/>
                        </a:cubicBezTo>
                        <a:cubicBezTo>
                          <a:pt x="56" y="36"/>
                          <a:pt x="56" y="36"/>
                          <a:pt x="56" y="36"/>
                        </a:cubicBezTo>
                        <a:cubicBezTo>
                          <a:pt x="56" y="36"/>
                          <a:pt x="56" y="36"/>
                          <a:pt x="56" y="36"/>
                        </a:cubicBezTo>
                        <a:cubicBezTo>
                          <a:pt x="56" y="36"/>
                          <a:pt x="56" y="36"/>
                          <a:pt x="56" y="36"/>
                        </a:cubicBezTo>
                        <a:cubicBezTo>
                          <a:pt x="55" y="36"/>
                          <a:pt x="55" y="36"/>
                          <a:pt x="55" y="36"/>
                        </a:cubicBezTo>
                        <a:cubicBezTo>
                          <a:pt x="55" y="35"/>
                          <a:pt x="55" y="35"/>
                          <a:pt x="55" y="35"/>
                        </a:cubicBezTo>
                        <a:cubicBezTo>
                          <a:pt x="55" y="35"/>
                          <a:pt x="55" y="35"/>
                          <a:pt x="55" y="35"/>
                        </a:cubicBezTo>
                        <a:cubicBezTo>
                          <a:pt x="55" y="35"/>
                          <a:pt x="55" y="35"/>
                          <a:pt x="55" y="35"/>
                        </a:cubicBezTo>
                        <a:cubicBezTo>
                          <a:pt x="55" y="35"/>
                          <a:pt x="55" y="35"/>
                          <a:pt x="55" y="35"/>
                        </a:cubicBezTo>
                        <a:cubicBezTo>
                          <a:pt x="55" y="35"/>
                          <a:pt x="55" y="35"/>
                          <a:pt x="55" y="35"/>
                        </a:cubicBezTo>
                        <a:cubicBezTo>
                          <a:pt x="55" y="35"/>
                          <a:pt x="55" y="35"/>
                          <a:pt x="55" y="35"/>
                        </a:cubicBezTo>
                        <a:cubicBezTo>
                          <a:pt x="55" y="35"/>
                          <a:pt x="55" y="35"/>
                          <a:pt x="55" y="35"/>
                        </a:cubicBezTo>
                        <a:cubicBezTo>
                          <a:pt x="55" y="35"/>
                          <a:pt x="55" y="35"/>
                          <a:pt x="55" y="35"/>
                        </a:cubicBezTo>
                        <a:cubicBezTo>
                          <a:pt x="55" y="35"/>
                          <a:pt x="55" y="35"/>
                          <a:pt x="55" y="35"/>
                        </a:cubicBezTo>
                        <a:cubicBezTo>
                          <a:pt x="55" y="36"/>
                          <a:pt x="55" y="36"/>
                          <a:pt x="55" y="36"/>
                        </a:cubicBezTo>
                        <a:cubicBezTo>
                          <a:pt x="54" y="36"/>
                          <a:pt x="54" y="36"/>
                          <a:pt x="54" y="36"/>
                        </a:cubicBezTo>
                        <a:cubicBezTo>
                          <a:pt x="54" y="36"/>
                          <a:pt x="54" y="36"/>
                          <a:pt x="54" y="36"/>
                        </a:cubicBezTo>
                        <a:cubicBezTo>
                          <a:pt x="53" y="36"/>
                          <a:pt x="53" y="36"/>
                          <a:pt x="52" y="36"/>
                        </a:cubicBezTo>
                        <a:cubicBezTo>
                          <a:pt x="52" y="35"/>
                          <a:pt x="52" y="35"/>
                          <a:pt x="51" y="35"/>
                        </a:cubicBezTo>
                        <a:cubicBezTo>
                          <a:pt x="51" y="35"/>
                          <a:pt x="51" y="35"/>
                          <a:pt x="51" y="35"/>
                        </a:cubicBezTo>
                        <a:cubicBezTo>
                          <a:pt x="51" y="34"/>
                          <a:pt x="51" y="34"/>
                          <a:pt x="51" y="34"/>
                        </a:cubicBezTo>
                        <a:cubicBezTo>
                          <a:pt x="51" y="34"/>
                          <a:pt x="51" y="34"/>
                          <a:pt x="51" y="34"/>
                        </a:cubicBezTo>
                        <a:cubicBezTo>
                          <a:pt x="51" y="34"/>
                          <a:pt x="50" y="34"/>
                          <a:pt x="50" y="34"/>
                        </a:cubicBezTo>
                        <a:cubicBezTo>
                          <a:pt x="50" y="34"/>
                          <a:pt x="50" y="34"/>
                          <a:pt x="50" y="34"/>
                        </a:cubicBezTo>
                        <a:cubicBezTo>
                          <a:pt x="49" y="34"/>
                          <a:pt x="49" y="33"/>
                          <a:pt x="49" y="33"/>
                        </a:cubicBezTo>
                        <a:cubicBezTo>
                          <a:pt x="49" y="33"/>
                          <a:pt x="49" y="32"/>
                          <a:pt x="49" y="32"/>
                        </a:cubicBezTo>
                        <a:cubicBezTo>
                          <a:pt x="49" y="32"/>
                          <a:pt x="49" y="32"/>
                          <a:pt x="49" y="32"/>
                        </a:cubicBezTo>
                        <a:cubicBezTo>
                          <a:pt x="48" y="32"/>
                          <a:pt x="48" y="32"/>
                          <a:pt x="48" y="32"/>
                        </a:cubicBezTo>
                        <a:cubicBezTo>
                          <a:pt x="48" y="31"/>
                          <a:pt x="48" y="31"/>
                          <a:pt x="48" y="31"/>
                        </a:cubicBezTo>
                        <a:cubicBezTo>
                          <a:pt x="47" y="31"/>
                          <a:pt x="47" y="30"/>
                          <a:pt x="47" y="29"/>
                        </a:cubicBezTo>
                        <a:cubicBezTo>
                          <a:pt x="47" y="28"/>
                          <a:pt x="47" y="28"/>
                          <a:pt x="47" y="28"/>
                        </a:cubicBezTo>
                        <a:cubicBezTo>
                          <a:pt x="48" y="28"/>
                          <a:pt x="48" y="28"/>
                          <a:pt x="48" y="28"/>
                        </a:cubicBezTo>
                        <a:cubicBezTo>
                          <a:pt x="48" y="28"/>
                          <a:pt x="48" y="28"/>
                          <a:pt x="48" y="28"/>
                        </a:cubicBezTo>
                        <a:cubicBezTo>
                          <a:pt x="48" y="28"/>
                          <a:pt x="48" y="28"/>
                          <a:pt x="48" y="28"/>
                        </a:cubicBezTo>
                        <a:cubicBezTo>
                          <a:pt x="48" y="28"/>
                          <a:pt x="48" y="28"/>
                          <a:pt x="48" y="28"/>
                        </a:cubicBezTo>
                        <a:cubicBezTo>
                          <a:pt x="48" y="28"/>
                          <a:pt x="48" y="28"/>
                          <a:pt x="48" y="28"/>
                        </a:cubicBezTo>
                        <a:cubicBezTo>
                          <a:pt x="48" y="28"/>
                          <a:pt x="48" y="27"/>
                          <a:pt x="49" y="27"/>
                        </a:cubicBezTo>
                        <a:cubicBezTo>
                          <a:pt x="51" y="27"/>
                          <a:pt x="51" y="27"/>
                          <a:pt x="51" y="27"/>
                        </a:cubicBezTo>
                        <a:cubicBezTo>
                          <a:pt x="51" y="27"/>
                          <a:pt x="51" y="27"/>
                          <a:pt x="50" y="27"/>
                        </a:cubicBezTo>
                        <a:cubicBezTo>
                          <a:pt x="50" y="26"/>
                          <a:pt x="50" y="26"/>
                          <a:pt x="50" y="26"/>
                        </a:cubicBezTo>
                        <a:cubicBezTo>
                          <a:pt x="50" y="26"/>
                          <a:pt x="49" y="25"/>
                          <a:pt x="49" y="25"/>
                        </a:cubicBezTo>
                        <a:cubicBezTo>
                          <a:pt x="49" y="25"/>
                          <a:pt x="49" y="25"/>
                          <a:pt x="48" y="25"/>
                        </a:cubicBezTo>
                        <a:cubicBezTo>
                          <a:pt x="48" y="25"/>
                          <a:pt x="48" y="24"/>
                          <a:pt x="48" y="24"/>
                        </a:cubicBezTo>
                        <a:cubicBezTo>
                          <a:pt x="48" y="24"/>
                          <a:pt x="48" y="24"/>
                          <a:pt x="48" y="24"/>
                        </a:cubicBezTo>
                        <a:cubicBezTo>
                          <a:pt x="48" y="24"/>
                          <a:pt x="47" y="24"/>
                          <a:pt x="47" y="24"/>
                        </a:cubicBezTo>
                        <a:cubicBezTo>
                          <a:pt x="47" y="23"/>
                          <a:pt x="47" y="23"/>
                          <a:pt x="47" y="23"/>
                        </a:cubicBezTo>
                        <a:cubicBezTo>
                          <a:pt x="46" y="23"/>
                          <a:pt x="46" y="23"/>
                          <a:pt x="45" y="23"/>
                        </a:cubicBezTo>
                        <a:cubicBezTo>
                          <a:pt x="45" y="22"/>
                          <a:pt x="44" y="22"/>
                          <a:pt x="44" y="22"/>
                        </a:cubicBezTo>
                        <a:cubicBezTo>
                          <a:pt x="43" y="22"/>
                          <a:pt x="43" y="22"/>
                          <a:pt x="43" y="22"/>
                        </a:cubicBezTo>
                        <a:cubicBezTo>
                          <a:pt x="43" y="22"/>
                          <a:pt x="43" y="22"/>
                          <a:pt x="43" y="22"/>
                        </a:cubicBezTo>
                        <a:cubicBezTo>
                          <a:pt x="43" y="23"/>
                          <a:pt x="43" y="23"/>
                          <a:pt x="43" y="23"/>
                        </a:cubicBezTo>
                        <a:cubicBezTo>
                          <a:pt x="43" y="23"/>
                          <a:pt x="43" y="23"/>
                          <a:pt x="43" y="23"/>
                        </a:cubicBezTo>
                        <a:cubicBezTo>
                          <a:pt x="43" y="23"/>
                          <a:pt x="43" y="24"/>
                          <a:pt x="43" y="24"/>
                        </a:cubicBezTo>
                        <a:cubicBezTo>
                          <a:pt x="44" y="24"/>
                          <a:pt x="44" y="24"/>
                          <a:pt x="44" y="24"/>
                        </a:cubicBezTo>
                        <a:cubicBezTo>
                          <a:pt x="44" y="26"/>
                          <a:pt x="45" y="27"/>
                          <a:pt x="45" y="28"/>
                        </a:cubicBezTo>
                        <a:cubicBezTo>
                          <a:pt x="45" y="29"/>
                          <a:pt x="45" y="30"/>
                          <a:pt x="45" y="31"/>
                        </a:cubicBezTo>
                        <a:cubicBezTo>
                          <a:pt x="45" y="31"/>
                          <a:pt x="45" y="31"/>
                          <a:pt x="44" y="31"/>
                        </a:cubicBezTo>
                        <a:cubicBezTo>
                          <a:pt x="45" y="31"/>
                          <a:pt x="44" y="31"/>
                          <a:pt x="44" y="32"/>
                        </a:cubicBezTo>
                        <a:cubicBezTo>
                          <a:pt x="44" y="32"/>
                          <a:pt x="44" y="32"/>
                          <a:pt x="43" y="32"/>
                        </a:cubicBezTo>
                        <a:cubicBezTo>
                          <a:pt x="43" y="32"/>
                          <a:pt x="43" y="32"/>
                          <a:pt x="43" y="32"/>
                        </a:cubicBezTo>
                        <a:cubicBezTo>
                          <a:pt x="43" y="32"/>
                          <a:pt x="42" y="32"/>
                          <a:pt x="42" y="32"/>
                        </a:cubicBezTo>
                        <a:cubicBezTo>
                          <a:pt x="42" y="32"/>
                          <a:pt x="42" y="32"/>
                          <a:pt x="42" y="32"/>
                        </a:cubicBezTo>
                        <a:cubicBezTo>
                          <a:pt x="42" y="32"/>
                          <a:pt x="42" y="31"/>
                          <a:pt x="42" y="31"/>
                        </a:cubicBezTo>
                        <a:cubicBezTo>
                          <a:pt x="42" y="31"/>
                          <a:pt x="42" y="31"/>
                          <a:pt x="42" y="31"/>
                        </a:cubicBezTo>
                        <a:cubicBezTo>
                          <a:pt x="41" y="31"/>
                          <a:pt x="41" y="30"/>
                          <a:pt x="41" y="30"/>
                        </a:cubicBezTo>
                        <a:cubicBezTo>
                          <a:pt x="41" y="30"/>
                          <a:pt x="41" y="30"/>
                          <a:pt x="41" y="30"/>
                        </a:cubicBezTo>
                        <a:cubicBezTo>
                          <a:pt x="40" y="30"/>
                          <a:pt x="40" y="30"/>
                          <a:pt x="40" y="30"/>
                        </a:cubicBezTo>
                        <a:cubicBezTo>
                          <a:pt x="40" y="30"/>
                          <a:pt x="40" y="30"/>
                          <a:pt x="40" y="30"/>
                        </a:cubicBezTo>
                        <a:cubicBezTo>
                          <a:pt x="40" y="29"/>
                          <a:pt x="40" y="29"/>
                          <a:pt x="40" y="28"/>
                        </a:cubicBezTo>
                        <a:cubicBezTo>
                          <a:pt x="40" y="28"/>
                          <a:pt x="40" y="28"/>
                          <a:pt x="40" y="28"/>
                        </a:cubicBezTo>
                        <a:cubicBezTo>
                          <a:pt x="40" y="28"/>
                          <a:pt x="40" y="28"/>
                          <a:pt x="40" y="28"/>
                        </a:cubicBezTo>
                        <a:cubicBezTo>
                          <a:pt x="40" y="28"/>
                          <a:pt x="40" y="28"/>
                          <a:pt x="40" y="28"/>
                        </a:cubicBezTo>
                        <a:cubicBezTo>
                          <a:pt x="40" y="28"/>
                          <a:pt x="39" y="28"/>
                          <a:pt x="39" y="28"/>
                        </a:cubicBezTo>
                        <a:cubicBezTo>
                          <a:pt x="39" y="28"/>
                          <a:pt x="39" y="28"/>
                          <a:pt x="39" y="28"/>
                        </a:cubicBezTo>
                        <a:cubicBezTo>
                          <a:pt x="38" y="28"/>
                          <a:pt x="38" y="28"/>
                          <a:pt x="38" y="28"/>
                        </a:cubicBezTo>
                        <a:cubicBezTo>
                          <a:pt x="38" y="28"/>
                          <a:pt x="38" y="28"/>
                          <a:pt x="38" y="28"/>
                        </a:cubicBezTo>
                        <a:cubicBezTo>
                          <a:pt x="38" y="27"/>
                          <a:pt x="38" y="27"/>
                          <a:pt x="38" y="27"/>
                        </a:cubicBezTo>
                        <a:cubicBezTo>
                          <a:pt x="38" y="27"/>
                          <a:pt x="38" y="27"/>
                          <a:pt x="38" y="27"/>
                        </a:cubicBezTo>
                        <a:cubicBezTo>
                          <a:pt x="38" y="27"/>
                          <a:pt x="38" y="27"/>
                          <a:pt x="38" y="27"/>
                        </a:cubicBezTo>
                        <a:cubicBezTo>
                          <a:pt x="38" y="27"/>
                          <a:pt x="38" y="27"/>
                          <a:pt x="37" y="27"/>
                        </a:cubicBezTo>
                        <a:cubicBezTo>
                          <a:pt x="37" y="27"/>
                          <a:pt x="37" y="27"/>
                          <a:pt x="37" y="27"/>
                        </a:cubicBezTo>
                        <a:cubicBezTo>
                          <a:pt x="37" y="27"/>
                          <a:pt x="37" y="27"/>
                          <a:pt x="36" y="27"/>
                        </a:cubicBezTo>
                        <a:cubicBezTo>
                          <a:pt x="37" y="27"/>
                          <a:pt x="37" y="28"/>
                          <a:pt x="38" y="28"/>
                        </a:cubicBezTo>
                        <a:cubicBezTo>
                          <a:pt x="38" y="28"/>
                          <a:pt x="38" y="28"/>
                          <a:pt x="38" y="28"/>
                        </a:cubicBezTo>
                        <a:cubicBezTo>
                          <a:pt x="38" y="28"/>
                          <a:pt x="39" y="28"/>
                          <a:pt x="39" y="29"/>
                        </a:cubicBezTo>
                        <a:cubicBezTo>
                          <a:pt x="39" y="33"/>
                          <a:pt x="39" y="33"/>
                          <a:pt x="39" y="33"/>
                        </a:cubicBezTo>
                        <a:cubicBezTo>
                          <a:pt x="39" y="33"/>
                          <a:pt x="39" y="33"/>
                          <a:pt x="39" y="33"/>
                        </a:cubicBezTo>
                        <a:cubicBezTo>
                          <a:pt x="39" y="33"/>
                          <a:pt x="39" y="33"/>
                          <a:pt x="38" y="34"/>
                        </a:cubicBezTo>
                        <a:cubicBezTo>
                          <a:pt x="38" y="34"/>
                          <a:pt x="38" y="34"/>
                          <a:pt x="38" y="34"/>
                        </a:cubicBezTo>
                        <a:cubicBezTo>
                          <a:pt x="38" y="34"/>
                          <a:pt x="38" y="34"/>
                          <a:pt x="38" y="34"/>
                        </a:cubicBezTo>
                        <a:cubicBezTo>
                          <a:pt x="38" y="35"/>
                          <a:pt x="38" y="35"/>
                          <a:pt x="38" y="35"/>
                        </a:cubicBezTo>
                        <a:cubicBezTo>
                          <a:pt x="36" y="35"/>
                          <a:pt x="36" y="35"/>
                          <a:pt x="36" y="35"/>
                        </a:cubicBezTo>
                        <a:cubicBezTo>
                          <a:pt x="36" y="34"/>
                          <a:pt x="36" y="34"/>
                          <a:pt x="36" y="34"/>
                        </a:cubicBezTo>
                        <a:cubicBezTo>
                          <a:pt x="36" y="34"/>
                          <a:pt x="36" y="34"/>
                          <a:pt x="36" y="34"/>
                        </a:cubicBezTo>
                        <a:cubicBezTo>
                          <a:pt x="36" y="34"/>
                          <a:pt x="36" y="34"/>
                          <a:pt x="36" y="34"/>
                        </a:cubicBezTo>
                        <a:cubicBezTo>
                          <a:pt x="36" y="34"/>
                          <a:pt x="36" y="34"/>
                          <a:pt x="35" y="34"/>
                        </a:cubicBezTo>
                        <a:cubicBezTo>
                          <a:pt x="35" y="34"/>
                          <a:pt x="35" y="34"/>
                          <a:pt x="35" y="34"/>
                        </a:cubicBezTo>
                        <a:cubicBezTo>
                          <a:pt x="35" y="31"/>
                          <a:pt x="35" y="31"/>
                          <a:pt x="35" y="31"/>
                        </a:cubicBezTo>
                        <a:cubicBezTo>
                          <a:pt x="35" y="31"/>
                          <a:pt x="35" y="30"/>
                          <a:pt x="34" y="30"/>
                        </a:cubicBezTo>
                        <a:cubicBezTo>
                          <a:pt x="34" y="30"/>
                          <a:pt x="34" y="29"/>
                          <a:pt x="33" y="29"/>
                        </a:cubicBezTo>
                        <a:cubicBezTo>
                          <a:pt x="32" y="29"/>
                          <a:pt x="32" y="29"/>
                          <a:pt x="32" y="29"/>
                        </a:cubicBezTo>
                        <a:cubicBezTo>
                          <a:pt x="32" y="29"/>
                          <a:pt x="32" y="29"/>
                          <a:pt x="32" y="29"/>
                        </a:cubicBezTo>
                        <a:cubicBezTo>
                          <a:pt x="32" y="29"/>
                          <a:pt x="32" y="29"/>
                          <a:pt x="32" y="29"/>
                        </a:cubicBezTo>
                        <a:cubicBezTo>
                          <a:pt x="32" y="29"/>
                          <a:pt x="32" y="29"/>
                          <a:pt x="31" y="29"/>
                        </a:cubicBezTo>
                        <a:cubicBezTo>
                          <a:pt x="31" y="29"/>
                          <a:pt x="31" y="29"/>
                          <a:pt x="31" y="29"/>
                        </a:cubicBezTo>
                        <a:cubicBezTo>
                          <a:pt x="31" y="29"/>
                          <a:pt x="30" y="28"/>
                          <a:pt x="30" y="28"/>
                        </a:cubicBezTo>
                        <a:cubicBezTo>
                          <a:pt x="30" y="28"/>
                          <a:pt x="30" y="28"/>
                          <a:pt x="30" y="28"/>
                        </a:cubicBezTo>
                        <a:cubicBezTo>
                          <a:pt x="30" y="27"/>
                          <a:pt x="30" y="27"/>
                          <a:pt x="29" y="27"/>
                        </a:cubicBezTo>
                        <a:cubicBezTo>
                          <a:pt x="29" y="27"/>
                          <a:pt x="29" y="27"/>
                          <a:pt x="29" y="27"/>
                        </a:cubicBezTo>
                        <a:cubicBezTo>
                          <a:pt x="28" y="27"/>
                          <a:pt x="28" y="27"/>
                          <a:pt x="28" y="27"/>
                        </a:cubicBezTo>
                        <a:cubicBezTo>
                          <a:pt x="28" y="27"/>
                          <a:pt x="28" y="27"/>
                          <a:pt x="28" y="27"/>
                        </a:cubicBezTo>
                        <a:cubicBezTo>
                          <a:pt x="28" y="27"/>
                          <a:pt x="28" y="27"/>
                          <a:pt x="27" y="26"/>
                        </a:cubicBezTo>
                        <a:cubicBezTo>
                          <a:pt x="27" y="26"/>
                          <a:pt x="27" y="26"/>
                          <a:pt x="27" y="26"/>
                        </a:cubicBezTo>
                        <a:cubicBezTo>
                          <a:pt x="27" y="26"/>
                          <a:pt x="27" y="26"/>
                          <a:pt x="27" y="26"/>
                        </a:cubicBezTo>
                        <a:cubicBezTo>
                          <a:pt x="27" y="26"/>
                          <a:pt x="26" y="26"/>
                          <a:pt x="26" y="26"/>
                        </a:cubicBezTo>
                        <a:cubicBezTo>
                          <a:pt x="26" y="26"/>
                          <a:pt x="26" y="26"/>
                          <a:pt x="26" y="26"/>
                        </a:cubicBezTo>
                        <a:cubicBezTo>
                          <a:pt x="26" y="27"/>
                          <a:pt x="25" y="27"/>
                          <a:pt x="25" y="27"/>
                        </a:cubicBezTo>
                        <a:cubicBezTo>
                          <a:pt x="25" y="27"/>
                          <a:pt x="25" y="27"/>
                          <a:pt x="25" y="27"/>
                        </a:cubicBezTo>
                        <a:cubicBezTo>
                          <a:pt x="25" y="27"/>
                          <a:pt x="25" y="27"/>
                          <a:pt x="25" y="27"/>
                        </a:cubicBezTo>
                        <a:cubicBezTo>
                          <a:pt x="22" y="27"/>
                          <a:pt x="22" y="27"/>
                          <a:pt x="22" y="27"/>
                        </a:cubicBezTo>
                        <a:cubicBezTo>
                          <a:pt x="22" y="27"/>
                          <a:pt x="22" y="27"/>
                          <a:pt x="22" y="27"/>
                        </a:cubicBezTo>
                        <a:cubicBezTo>
                          <a:pt x="22" y="27"/>
                          <a:pt x="22" y="27"/>
                          <a:pt x="22" y="27"/>
                        </a:cubicBezTo>
                        <a:cubicBezTo>
                          <a:pt x="22" y="27"/>
                          <a:pt x="22" y="27"/>
                          <a:pt x="22" y="27"/>
                        </a:cubicBezTo>
                        <a:cubicBezTo>
                          <a:pt x="22" y="28"/>
                          <a:pt x="22" y="29"/>
                          <a:pt x="21" y="29"/>
                        </a:cubicBezTo>
                        <a:cubicBezTo>
                          <a:pt x="20" y="30"/>
                          <a:pt x="20" y="30"/>
                          <a:pt x="20" y="30"/>
                        </a:cubicBezTo>
                        <a:cubicBezTo>
                          <a:pt x="20" y="29"/>
                          <a:pt x="20" y="29"/>
                          <a:pt x="20" y="29"/>
                        </a:cubicBezTo>
                        <a:cubicBezTo>
                          <a:pt x="20" y="27"/>
                          <a:pt x="19" y="25"/>
                          <a:pt x="17" y="23"/>
                        </a:cubicBezTo>
                        <a:cubicBezTo>
                          <a:pt x="17" y="23"/>
                          <a:pt x="16" y="22"/>
                          <a:pt x="16" y="22"/>
                        </a:cubicBezTo>
                        <a:cubicBezTo>
                          <a:pt x="15" y="21"/>
                          <a:pt x="13" y="20"/>
                          <a:pt x="13" y="18"/>
                        </a:cubicBezTo>
                        <a:cubicBezTo>
                          <a:pt x="12" y="17"/>
                          <a:pt x="12" y="17"/>
                          <a:pt x="12" y="17"/>
                        </a:cubicBezTo>
                        <a:cubicBezTo>
                          <a:pt x="13" y="17"/>
                          <a:pt x="13" y="17"/>
                          <a:pt x="13" y="17"/>
                        </a:cubicBezTo>
                        <a:cubicBezTo>
                          <a:pt x="13" y="17"/>
                          <a:pt x="14" y="17"/>
                          <a:pt x="14" y="16"/>
                        </a:cubicBezTo>
                        <a:cubicBezTo>
                          <a:pt x="14" y="16"/>
                          <a:pt x="14" y="16"/>
                          <a:pt x="14" y="16"/>
                        </a:cubicBezTo>
                        <a:cubicBezTo>
                          <a:pt x="14" y="16"/>
                          <a:pt x="15" y="15"/>
                          <a:pt x="15" y="15"/>
                        </a:cubicBezTo>
                        <a:cubicBezTo>
                          <a:pt x="15" y="15"/>
                          <a:pt x="15" y="14"/>
                          <a:pt x="16" y="14"/>
                        </a:cubicBezTo>
                        <a:cubicBezTo>
                          <a:pt x="16" y="13"/>
                          <a:pt x="17" y="13"/>
                          <a:pt x="17" y="13"/>
                        </a:cubicBezTo>
                        <a:cubicBezTo>
                          <a:pt x="17" y="13"/>
                          <a:pt x="17" y="13"/>
                          <a:pt x="17" y="13"/>
                        </a:cubicBezTo>
                        <a:cubicBezTo>
                          <a:pt x="18" y="13"/>
                          <a:pt x="18" y="13"/>
                          <a:pt x="18" y="13"/>
                        </a:cubicBezTo>
                        <a:cubicBezTo>
                          <a:pt x="18" y="13"/>
                          <a:pt x="18" y="13"/>
                          <a:pt x="18" y="13"/>
                        </a:cubicBezTo>
                        <a:cubicBezTo>
                          <a:pt x="18" y="13"/>
                          <a:pt x="18" y="12"/>
                          <a:pt x="19" y="12"/>
                        </a:cubicBezTo>
                        <a:cubicBezTo>
                          <a:pt x="20" y="12"/>
                          <a:pt x="20" y="12"/>
                          <a:pt x="20" y="12"/>
                        </a:cubicBezTo>
                        <a:cubicBezTo>
                          <a:pt x="20" y="12"/>
                          <a:pt x="20" y="12"/>
                          <a:pt x="20" y="12"/>
                        </a:cubicBezTo>
                        <a:cubicBezTo>
                          <a:pt x="20" y="13"/>
                          <a:pt x="21" y="13"/>
                          <a:pt x="21" y="13"/>
                        </a:cubicBezTo>
                        <a:cubicBezTo>
                          <a:pt x="21" y="13"/>
                          <a:pt x="21" y="13"/>
                          <a:pt x="21" y="13"/>
                        </a:cubicBezTo>
                        <a:cubicBezTo>
                          <a:pt x="21" y="12"/>
                          <a:pt x="21" y="12"/>
                          <a:pt x="21" y="12"/>
                        </a:cubicBezTo>
                        <a:cubicBezTo>
                          <a:pt x="21" y="12"/>
                          <a:pt x="21" y="12"/>
                          <a:pt x="22" y="12"/>
                        </a:cubicBezTo>
                        <a:cubicBezTo>
                          <a:pt x="22" y="12"/>
                          <a:pt x="22" y="12"/>
                          <a:pt x="22" y="12"/>
                        </a:cubicBezTo>
                        <a:cubicBezTo>
                          <a:pt x="22" y="12"/>
                          <a:pt x="22" y="12"/>
                          <a:pt x="22" y="12"/>
                        </a:cubicBezTo>
                        <a:cubicBezTo>
                          <a:pt x="25" y="12"/>
                          <a:pt x="25" y="12"/>
                          <a:pt x="25" y="12"/>
                        </a:cubicBezTo>
                        <a:cubicBezTo>
                          <a:pt x="25" y="12"/>
                          <a:pt x="25" y="12"/>
                          <a:pt x="25" y="12"/>
                        </a:cubicBezTo>
                        <a:cubicBezTo>
                          <a:pt x="25" y="12"/>
                          <a:pt x="25" y="12"/>
                          <a:pt x="25" y="12"/>
                        </a:cubicBezTo>
                        <a:cubicBezTo>
                          <a:pt x="26" y="12"/>
                          <a:pt x="26" y="12"/>
                          <a:pt x="26" y="12"/>
                        </a:cubicBezTo>
                        <a:cubicBezTo>
                          <a:pt x="26" y="12"/>
                          <a:pt x="26" y="11"/>
                          <a:pt x="26" y="11"/>
                        </a:cubicBezTo>
                        <a:cubicBezTo>
                          <a:pt x="26" y="11"/>
                          <a:pt x="25" y="11"/>
                          <a:pt x="25" y="11"/>
                        </a:cubicBezTo>
                        <a:cubicBezTo>
                          <a:pt x="25" y="11"/>
                          <a:pt x="25" y="10"/>
                          <a:pt x="24" y="10"/>
                        </a:cubicBezTo>
                        <a:cubicBezTo>
                          <a:pt x="24" y="10"/>
                          <a:pt x="24" y="10"/>
                          <a:pt x="24" y="10"/>
                        </a:cubicBezTo>
                        <a:cubicBezTo>
                          <a:pt x="24" y="9"/>
                          <a:pt x="24" y="9"/>
                          <a:pt x="23" y="9"/>
                        </a:cubicBezTo>
                        <a:cubicBezTo>
                          <a:pt x="23" y="9"/>
                          <a:pt x="23" y="8"/>
                          <a:pt x="23" y="8"/>
                        </a:cubicBezTo>
                        <a:cubicBezTo>
                          <a:pt x="23" y="8"/>
                          <a:pt x="23" y="8"/>
                          <a:pt x="23" y="7"/>
                        </a:cubicBezTo>
                        <a:cubicBezTo>
                          <a:pt x="23" y="6"/>
                          <a:pt x="23" y="6"/>
                          <a:pt x="23" y="6"/>
                        </a:cubicBezTo>
                        <a:cubicBezTo>
                          <a:pt x="24" y="6"/>
                          <a:pt x="24" y="6"/>
                          <a:pt x="24" y="6"/>
                        </a:cubicBezTo>
                        <a:cubicBezTo>
                          <a:pt x="24" y="6"/>
                          <a:pt x="24" y="6"/>
                          <a:pt x="24" y="6"/>
                        </a:cubicBezTo>
                        <a:cubicBezTo>
                          <a:pt x="24" y="6"/>
                          <a:pt x="24" y="6"/>
                          <a:pt x="24" y="6"/>
                        </a:cubicBezTo>
                        <a:cubicBezTo>
                          <a:pt x="24" y="6"/>
                          <a:pt x="24" y="5"/>
                          <a:pt x="24" y="5"/>
                        </a:cubicBezTo>
                        <a:cubicBezTo>
                          <a:pt x="24" y="5"/>
                          <a:pt x="24" y="5"/>
                          <a:pt x="24" y="4"/>
                        </a:cubicBezTo>
                        <a:cubicBezTo>
                          <a:pt x="24" y="4"/>
                          <a:pt x="24" y="4"/>
                          <a:pt x="23" y="4"/>
                        </a:cubicBezTo>
                        <a:cubicBezTo>
                          <a:pt x="23" y="4"/>
                          <a:pt x="23" y="4"/>
                          <a:pt x="23" y="4"/>
                        </a:cubicBezTo>
                        <a:cubicBezTo>
                          <a:pt x="23" y="4"/>
                          <a:pt x="23" y="4"/>
                          <a:pt x="23" y="3"/>
                        </a:cubicBezTo>
                        <a:cubicBezTo>
                          <a:pt x="23" y="3"/>
                          <a:pt x="23" y="3"/>
                          <a:pt x="23" y="3"/>
                        </a:cubicBezTo>
                        <a:cubicBezTo>
                          <a:pt x="23" y="3"/>
                          <a:pt x="23" y="3"/>
                          <a:pt x="23" y="3"/>
                        </a:cubicBezTo>
                        <a:cubicBezTo>
                          <a:pt x="23" y="3"/>
                          <a:pt x="23" y="3"/>
                          <a:pt x="23" y="3"/>
                        </a:cubicBezTo>
                        <a:cubicBezTo>
                          <a:pt x="23" y="3"/>
                          <a:pt x="23" y="3"/>
                          <a:pt x="23" y="3"/>
                        </a:cubicBezTo>
                        <a:cubicBezTo>
                          <a:pt x="23" y="3"/>
                          <a:pt x="23" y="3"/>
                          <a:pt x="23" y="3"/>
                        </a:cubicBezTo>
                        <a:cubicBezTo>
                          <a:pt x="22" y="3"/>
                          <a:pt x="22" y="2"/>
                          <a:pt x="22" y="2"/>
                        </a:cubicBezTo>
                        <a:cubicBezTo>
                          <a:pt x="22" y="0"/>
                          <a:pt x="22" y="0"/>
                          <a:pt x="22" y="0"/>
                        </a:cubicBezTo>
                        <a:cubicBezTo>
                          <a:pt x="23" y="1"/>
                          <a:pt x="23" y="1"/>
                          <a:pt x="23" y="1"/>
                        </a:cubicBezTo>
                        <a:cubicBezTo>
                          <a:pt x="24" y="1"/>
                          <a:pt x="26" y="2"/>
                          <a:pt x="27" y="2"/>
                        </a:cubicBezTo>
                        <a:cubicBezTo>
                          <a:pt x="28" y="3"/>
                          <a:pt x="30" y="4"/>
                          <a:pt x="32" y="5"/>
                        </a:cubicBezTo>
                        <a:cubicBezTo>
                          <a:pt x="33" y="6"/>
                          <a:pt x="35" y="7"/>
                          <a:pt x="36" y="8"/>
                        </a:cubicBezTo>
                        <a:cubicBezTo>
                          <a:pt x="36" y="8"/>
                          <a:pt x="36" y="8"/>
                          <a:pt x="37" y="9"/>
                        </a:cubicBezTo>
                        <a:cubicBezTo>
                          <a:pt x="37" y="9"/>
                          <a:pt x="37" y="9"/>
                          <a:pt x="37" y="9"/>
                        </a:cubicBezTo>
                        <a:cubicBezTo>
                          <a:pt x="37" y="9"/>
                          <a:pt x="38" y="9"/>
                          <a:pt x="38" y="9"/>
                        </a:cubicBezTo>
                        <a:cubicBezTo>
                          <a:pt x="38" y="9"/>
                          <a:pt x="38" y="9"/>
                          <a:pt x="38" y="9"/>
                        </a:cubicBezTo>
                        <a:cubicBezTo>
                          <a:pt x="38" y="10"/>
                          <a:pt x="38" y="10"/>
                          <a:pt x="39" y="10"/>
                        </a:cubicBezTo>
                        <a:cubicBezTo>
                          <a:pt x="39" y="11"/>
                          <a:pt x="39" y="11"/>
                          <a:pt x="40" y="11"/>
                        </a:cubicBezTo>
                        <a:cubicBezTo>
                          <a:pt x="41" y="11"/>
                          <a:pt x="41" y="11"/>
                          <a:pt x="41" y="11"/>
                        </a:cubicBezTo>
                        <a:cubicBezTo>
                          <a:pt x="41" y="11"/>
                          <a:pt x="41" y="11"/>
                          <a:pt x="41" y="11"/>
                        </a:cubicBezTo>
                        <a:cubicBezTo>
                          <a:pt x="41" y="11"/>
                          <a:pt x="41" y="12"/>
                          <a:pt x="41" y="12"/>
                        </a:cubicBezTo>
                        <a:cubicBezTo>
                          <a:pt x="41" y="12"/>
                          <a:pt x="42" y="13"/>
                          <a:pt x="42" y="13"/>
                        </a:cubicBezTo>
                        <a:cubicBezTo>
                          <a:pt x="43" y="13"/>
                          <a:pt x="43" y="13"/>
                          <a:pt x="43" y="13"/>
                        </a:cubicBezTo>
                        <a:cubicBezTo>
                          <a:pt x="44" y="13"/>
                          <a:pt x="44" y="13"/>
                          <a:pt x="44" y="13"/>
                        </a:cubicBezTo>
                        <a:cubicBezTo>
                          <a:pt x="44" y="14"/>
                          <a:pt x="44" y="14"/>
                          <a:pt x="44" y="14"/>
                        </a:cubicBezTo>
                        <a:cubicBezTo>
                          <a:pt x="44" y="14"/>
                          <a:pt x="45" y="14"/>
                          <a:pt x="45" y="14"/>
                        </a:cubicBezTo>
                        <a:cubicBezTo>
                          <a:pt x="45" y="15"/>
                          <a:pt x="45" y="15"/>
                          <a:pt x="46" y="16"/>
                        </a:cubicBezTo>
                        <a:cubicBezTo>
                          <a:pt x="46" y="16"/>
                          <a:pt x="46" y="16"/>
                          <a:pt x="47" y="16"/>
                        </a:cubicBezTo>
                        <a:cubicBezTo>
                          <a:pt x="47" y="16"/>
                          <a:pt x="47" y="16"/>
                          <a:pt x="48" y="16"/>
                        </a:cubicBezTo>
                        <a:cubicBezTo>
                          <a:pt x="48" y="17"/>
                          <a:pt x="49" y="17"/>
                          <a:pt x="49" y="18"/>
                        </a:cubicBezTo>
                        <a:cubicBezTo>
                          <a:pt x="49" y="18"/>
                          <a:pt x="49" y="18"/>
                          <a:pt x="49" y="18"/>
                        </a:cubicBezTo>
                        <a:cubicBezTo>
                          <a:pt x="50" y="19"/>
                          <a:pt x="51" y="20"/>
                          <a:pt x="51" y="20"/>
                        </a:cubicBezTo>
                        <a:cubicBezTo>
                          <a:pt x="52" y="20"/>
                          <a:pt x="52" y="20"/>
                          <a:pt x="52" y="20"/>
                        </a:cubicBezTo>
                        <a:cubicBezTo>
                          <a:pt x="52" y="20"/>
                          <a:pt x="52" y="20"/>
                          <a:pt x="52" y="20"/>
                        </a:cubicBezTo>
                        <a:cubicBezTo>
                          <a:pt x="53" y="22"/>
                          <a:pt x="54" y="23"/>
                          <a:pt x="55" y="24"/>
                        </a:cubicBezTo>
                        <a:cubicBezTo>
                          <a:pt x="56" y="25"/>
                          <a:pt x="56" y="25"/>
                          <a:pt x="57" y="26"/>
                        </a:cubicBezTo>
                        <a:cubicBezTo>
                          <a:pt x="57" y="26"/>
                          <a:pt x="58" y="26"/>
                          <a:pt x="58" y="26"/>
                        </a:cubicBezTo>
                        <a:cubicBezTo>
                          <a:pt x="58" y="27"/>
                          <a:pt x="58" y="27"/>
                          <a:pt x="58" y="27"/>
                        </a:cubicBezTo>
                        <a:cubicBezTo>
                          <a:pt x="59" y="27"/>
                          <a:pt x="59" y="27"/>
                          <a:pt x="59" y="27"/>
                        </a:cubicBezTo>
                        <a:cubicBezTo>
                          <a:pt x="59" y="28"/>
                          <a:pt x="59" y="28"/>
                          <a:pt x="60" y="28"/>
                        </a:cubicBezTo>
                        <a:cubicBezTo>
                          <a:pt x="60" y="29"/>
                          <a:pt x="60" y="29"/>
                          <a:pt x="61" y="30"/>
                        </a:cubicBezTo>
                        <a:cubicBezTo>
                          <a:pt x="61" y="30"/>
                          <a:pt x="61" y="30"/>
                          <a:pt x="61" y="31"/>
                        </a:cubicBezTo>
                        <a:cubicBezTo>
                          <a:pt x="61" y="31"/>
                          <a:pt x="61" y="31"/>
                          <a:pt x="62" y="31"/>
                        </a:cubicBezTo>
                        <a:cubicBezTo>
                          <a:pt x="62" y="32"/>
                          <a:pt x="62" y="32"/>
                          <a:pt x="63" y="33"/>
                        </a:cubicBezTo>
                        <a:cubicBezTo>
                          <a:pt x="63" y="33"/>
                          <a:pt x="63" y="33"/>
                          <a:pt x="63" y="33"/>
                        </a:cubicBezTo>
                        <a:cubicBezTo>
                          <a:pt x="64" y="33"/>
                          <a:pt x="64" y="33"/>
                          <a:pt x="64" y="33"/>
                        </a:cubicBezTo>
                        <a:cubicBezTo>
                          <a:pt x="64" y="33"/>
                          <a:pt x="64" y="34"/>
                          <a:pt x="64" y="34"/>
                        </a:cubicBezTo>
                        <a:cubicBezTo>
                          <a:pt x="64" y="34"/>
                          <a:pt x="64" y="34"/>
                          <a:pt x="64" y="34"/>
                        </a:cubicBezTo>
                        <a:cubicBezTo>
                          <a:pt x="64" y="34"/>
                          <a:pt x="64" y="34"/>
                          <a:pt x="64" y="34"/>
                        </a:cubicBezTo>
                        <a:cubicBezTo>
                          <a:pt x="65" y="34"/>
                          <a:pt x="65" y="35"/>
                          <a:pt x="65" y="35"/>
                        </a:cubicBezTo>
                        <a:cubicBezTo>
                          <a:pt x="65" y="35"/>
                          <a:pt x="65" y="36"/>
                          <a:pt x="65" y="36"/>
                        </a:cubicBezTo>
                        <a:cubicBezTo>
                          <a:pt x="65" y="36"/>
                          <a:pt x="65" y="36"/>
                          <a:pt x="66" y="36"/>
                        </a:cubicBezTo>
                        <a:cubicBezTo>
                          <a:pt x="66" y="36"/>
                          <a:pt x="66" y="36"/>
                          <a:pt x="66" y="36"/>
                        </a:cubicBezTo>
                        <a:cubicBezTo>
                          <a:pt x="66" y="37"/>
                          <a:pt x="67" y="37"/>
                          <a:pt x="67" y="37"/>
                        </a:cubicBezTo>
                        <a:cubicBezTo>
                          <a:pt x="67" y="37"/>
                          <a:pt x="67" y="37"/>
                          <a:pt x="67" y="38"/>
                        </a:cubicBezTo>
                        <a:cubicBezTo>
                          <a:pt x="67" y="38"/>
                          <a:pt x="68" y="38"/>
                          <a:pt x="68" y="39"/>
                        </a:cubicBezTo>
                        <a:cubicBezTo>
                          <a:pt x="68" y="39"/>
                          <a:pt x="68" y="39"/>
                          <a:pt x="68" y="39"/>
                        </a:cubicBezTo>
                        <a:cubicBezTo>
                          <a:pt x="68" y="39"/>
                          <a:pt x="68" y="39"/>
                          <a:pt x="68" y="39"/>
                        </a:cubicBezTo>
                        <a:cubicBezTo>
                          <a:pt x="68" y="39"/>
                          <a:pt x="68" y="39"/>
                          <a:pt x="68" y="39"/>
                        </a:cubicBezTo>
                        <a:cubicBezTo>
                          <a:pt x="68" y="39"/>
                          <a:pt x="69" y="40"/>
                          <a:pt x="69" y="40"/>
                        </a:cubicBezTo>
                        <a:cubicBezTo>
                          <a:pt x="69" y="40"/>
                          <a:pt x="69" y="40"/>
                          <a:pt x="69" y="40"/>
                        </a:cubicBezTo>
                        <a:cubicBezTo>
                          <a:pt x="69" y="40"/>
                          <a:pt x="69" y="40"/>
                          <a:pt x="69" y="40"/>
                        </a:cubicBezTo>
                        <a:cubicBezTo>
                          <a:pt x="69" y="41"/>
                          <a:pt x="69" y="41"/>
                          <a:pt x="69" y="41"/>
                        </a:cubicBezTo>
                        <a:cubicBezTo>
                          <a:pt x="70" y="41"/>
                          <a:pt x="70" y="42"/>
                          <a:pt x="70" y="42"/>
                        </a:cubicBezTo>
                        <a:cubicBezTo>
                          <a:pt x="70" y="42"/>
                          <a:pt x="70" y="42"/>
                          <a:pt x="70" y="42"/>
                        </a:cubicBezTo>
                        <a:cubicBezTo>
                          <a:pt x="70" y="42"/>
                          <a:pt x="70" y="42"/>
                          <a:pt x="70" y="42"/>
                        </a:cubicBezTo>
                        <a:cubicBezTo>
                          <a:pt x="70" y="42"/>
                          <a:pt x="70" y="42"/>
                          <a:pt x="70" y="42"/>
                        </a:cubicBezTo>
                        <a:cubicBezTo>
                          <a:pt x="71" y="42"/>
                          <a:pt x="71" y="42"/>
                          <a:pt x="71" y="42"/>
                        </a:cubicBezTo>
                        <a:cubicBezTo>
                          <a:pt x="71" y="44"/>
                          <a:pt x="71" y="44"/>
                          <a:pt x="71" y="44"/>
                        </a:cubicBezTo>
                        <a:cubicBezTo>
                          <a:pt x="71" y="44"/>
                          <a:pt x="70" y="44"/>
                          <a:pt x="70" y="44"/>
                        </a:cubicBezTo>
                        <a:cubicBezTo>
                          <a:pt x="70" y="44"/>
                          <a:pt x="70" y="44"/>
                          <a:pt x="70" y="44"/>
                        </a:cubicBezTo>
                        <a:cubicBezTo>
                          <a:pt x="71" y="44"/>
                          <a:pt x="71" y="44"/>
                          <a:pt x="71" y="44"/>
                        </a:cubicBezTo>
                        <a:cubicBezTo>
                          <a:pt x="71" y="44"/>
                          <a:pt x="71" y="44"/>
                          <a:pt x="71" y="44"/>
                        </a:cubicBezTo>
                        <a:cubicBezTo>
                          <a:pt x="71" y="45"/>
                          <a:pt x="71" y="45"/>
                          <a:pt x="71" y="45"/>
                        </a:cubicBezTo>
                        <a:cubicBezTo>
                          <a:pt x="71" y="45"/>
                          <a:pt x="72" y="45"/>
                          <a:pt x="72" y="45"/>
                        </a:cubicBezTo>
                        <a:cubicBezTo>
                          <a:pt x="72" y="45"/>
                          <a:pt x="72" y="46"/>
                          <a:pt x="72" y="46"/>
                        </a:cubicBezTo>
                        <a:cubicBezTo>
                          <a:pt x="72" y="46"/>
                          <a:pt x="72" y="46"/>
                          <a:pt x="72" y="47"/>
                        </a:cubicBezTo>
                        <a:cubicBezTo>
                          <a:pt x="72" y="47"/>
                          <a:pt x="72" y="47"/>
                          <a:pt x="72" y="47"/>
                        </a:cubicBezTo>
                        <a:cubicBezTo>
                          <a:pt x="72" y="47"/>
                          <a:pt x="72" y="47"/>
                          <a:pt x="72" y="47"/>
                        </a:cubicBezTo>
                        <a:cubicBezTo>
                          <a:pt x="73" y="47"/>
                          <a:pt x="73" y="47"/>
                          <a:pt x="73" y="47"/>
                        </a:cubicBezTo>
                        <a:cubicBezTo>
                          <a:pt x="73" y="47"/>
                          <a:pt x="73" y="47"/>
                          <a:pt x="73" y="48"/>
                        </a:cubicBezTo>
                        <a:cubicBezTo>
                          <a:pt x="73" y="48"/>
                          <a:pt x="73" y="48"/>
                          <a:pt x="73" y="48"/>
                        </a:cubicBezTo>
                        <a:cubicBezTo>
                          <a:pt x="73" y="49"/>
                          <a:pt x="73" y="49"/>
                          <a:pt x="73" y="49"/>
                        </a:cubicBezTo>
                        <a:cubicBezTo>
                          <a:pt x="73" y="49"/>
                          <a:pt x="73" y="49"/>
                          <a:pt x="73" y="49"/>
                        </a:cubicBezTo>
                        <a:cubicBezTo>
                          <a:pt x="73" y="49"/>
                          <a:pt x="73" y="49"/>
                          <a:pt x="73" y="49"/>
                        </a:cubicBezTo>
                        <a:cubicBezTo>
                          <a:pt x="73" y="49"/>
                          <a:pt x="73" y="49"/>
                          <a:pt x="74" y="49"/>
                        </a:cubicBezTo>
                        <a:cubicBezTo>
                          <a:pt x="74" y="49"/>
                          <a:pt x="74" y="49"/>
                          <a:pt x="74" y="49"/>
                        </a:cubicBezTo>
                        <a:cubicBezTo>
                          <a:pt x="74" y="49"/>
                          <a:pt x="74" y="49"/>
                          <a:pt x="74" y="49"/>
                        </a:cubicBezTo>
                        <a:cubicBezTo>
                          <a:pt x="74" y="49"/>
                          <a:pt x="74" y="50"/>
                          <a:pt x="74" y="50"/>
                        </a:cubicBezTo>
                        <a:cubicBezTo>
                          <a:pt x="74" y="50"/>
                          <a:pt x="74" y="50"/>
                          <a:pt x="74" y="51"/>
                        </a:cubicBezTo>
                        <a:cubicBezTo>
                          <a:pt x="74" y="51"/>
                          <a:pt x="74" y="51"/>
                          <a:pt x="75" y="51"/>
                        </a:cubicBezTo>
                        <a:cubicBezTo>
                          <a:pt x="75" y="51"/>
                          <a:pt x="75" y="51"/>
                          <a:pt x="75" y="51"/>
                        </a:cubicBezTo>
                        <a:cubicBezTo>
                          <a:pt x="75" y="52"/>
                          <a:pt x="75" y="52"/>
                          <a:pt x="75" y="52"/>
                        </a:cubicBezTo>
                        <a:cubicBezTo>
                          <a:pt x="75" y="52"/>
                          <a:pt x="75" y="52"/>
                          <a:pt x="75" y="52"/>
                        </a:cubicBezTo>
                        <a:cubicBezTo>
                          <a:pt x="75" y="52"/>
                          <a:pt x="75" y="52"/>
                          <a:pt x="75" y="52"/>
                        </a:cubicBezTo>
                        <a:cubicBezTo>
                          <a:pt x="75" y="52"/>
                          <a:pt x="75" y="52"/>
                          <a:pt x="75" y="52"/>
                        </a:cubicBezTo>
                        <a:cubicBezTo>
                          <a:pt x="76" y="53"/>
                          <a:pt x="76" y="53"/>
                          <a:pt x="76" y="53"/>
                        </a:cubicBezTo>
                        <a:cubicBezTo>
                          <a:pt x="76" y="53"/>
                          <a:pt x="76" y="53"/>
                          <a:pt x="76" y="53"/>
                        </a:cubicBezTo>
                        <a:cubicBezTo>
                          <a:pt x="76" y="53"/>
                          <a:pt x="76" y="53"/>
                          <a:pt x="76" y="54"/>
                        </a:cubicBezTo>
                        <a:cubicBezTo>
                          <a:pt x="76" y="54"/>
                          <a:pt x="76" y="54"/>
                          <a:pt x="76" y="54"/>
                        </a:cubicBezTo>
                        <a:cubicBezTo>
                          <a:pt x="76" y="54"/>
                          <a:pt x="76" y="54"/>
                          <a:pt x="76" y="54"/>
                        </a:cubicBezTo>
                        <a:cubicBezTo>
                          <a:pt x="76" y="54"/>
                          <a:pt x="76" y="54"/>
                          <a:pt x="76" y="54"/>
                        </a:cubicBezTo>
                        <a:cubicBezTo>
                          <a:pt x="77" y="54"/>
                          <a:pt x="77" y="54"/>
                          <a:pt x="77" y="55"/>
                        </a:cubicBezTo>
                        <a:cubicBezTo>
                          <a:pt x="77" y="55"/>
                          <a:pt x="77" y="55"/>
                          <a:pt x="77" y="55"/>
                        </a:cubicBezTo>
                        <a:cubicBezTo>
                          <a:pt x="77" y="55"/>
                          <a:pt x="77" y="55"/>
                          <a:pt x="77" y="55"/>
                        </a:cubicBezTo>
                        <a:cubicBezTo>
                          <a:pt x="77" y="56"/>
                          <a:pt x="77" y="56"/>
                          <a:pt x="77" y="57"/>
                        </a:cubicBezTo>
                        <a:cubicBezTo>
                          <a:pt x="77" y="57"/>
                          <a:pt x="77" y="57"/>
                          <a:pt x="77" y="57"/>
                        </a:cubicBezTo>
                        <a:cubicBezTo>
                          <a:pt x="77" y="58"/>
                          <a:pt x="77" y="58"/>
                          <a:pt x="77" y="59"/>
                        </a:cubicBezTo>
                        <a:cubicBezTo>
                          <a:pt x="77" y="60"/>
                          <a:pt x="77" y="61"/>
                          <a:pt x="77" y="63"/>
                        </a:cubicBezTo>
                        <a:cubicBezTo>
                          <a:pt x="77" y="66"/>
                          <a:pt x="78" y="68"/>
                          <a:pt x="79" y="71"/>
                        </a:cubicBezTo>
                        <a:cubicBezTo>
                          <a:pt x="79" y="72"/>
                          <a:pt x="79" y="72"/>
                          <a:pt x="79" y="72"/>
                        </a:cubicBezTo>
                        <a:cubicBezTo>
                          <a:pt x="78" y="71"/>
                          <a:pt x="78" y="71"/>
                          <a:pt x="78" y="71"/>
                        </a:cubicBezTo>
                        <a:cubicBezTo>
                          <a:pt x="77" y="71"/>
                          <a:pt x="77" y="71"/>
                          <a:pt x="76" y="70"/>
                        </a:cubicBezTo>
                        <a:cubicBezTo>
                          <a:pt x="76" y="70"/>
                          <a:pt x="76" y="69"/>
                          <a:pt x="76" y="69"/>
                        </a:cubicBezTo>
                        <a:cubicBezTo>
                          <a:pt x="76" y="69"/>
                          <a:pt x="76" y="69"/>
                          <a:pt x="76" y="69"/>
                        </a:cubicBezTo>
                        <a:cubicBezTo>
                          <a:pt x="75" y="69"/>
                          <a:pt x="75" y="68"/>
                          <a:pt x="75" y="68"/>
                        </a:cubicBezTo>
                        <a:cubicBezTo>
                          <a:pt x="75" y="66"/>
                          <a:pt x="75" y="66"/>
                          <a:pt x="75" y="66"/>
                        </a:cubicBezTo>
                        <a:cubicBezTo>
                          <a:pt x="75" y="66"/>
                          <a:pt x="75" y="66"/>
                          <a:pt x="75" y="66"/>
                        </a:cubicBezTo>
                        <a:cubicBezTo>
                          <a:pt x="75" y="66"/>
                          <a:pt x="75" y="66"/>
                          <a:pt x="75" y="66"/>
                        </a:cubicBezTo>
                        <a:cubicBezTo>
                          <a:pt x="75" y="66"/>
                          <a:pt x="75" y="66"/>
                          <a:pt x="75" y="66"/>
                        </a:cubicBezTo>
                        <a:cubicBezTo>
                          <a:pt x="74" y="66"/>
                          <a:pt x="74" y="65"/>
                          <a:pt x="74" y="64"/>
                        </a:cubicBezTo>
                        <a:cubicBezTo>
                          <a:pt x="74" y="64"/>
                          <a:pt x="74" y="64"/>
                          <a:pt x="74" y="64"/>
                        </a:cubicBezTo>
                        <a:cubicBezTo>
                          <a:pt x="74" y="64"/>
                          <a:pt x="74" y="64"/>
                          <a:pt x="74" y="64"/>
                        </a:cubicBezTo>
                        <a:cubicBezTo>
                          <a:pt x="74" y="64"/>
                          <a:pt x="73" y="64"/>
                          <a:pt x="73" y="63"/>
                        </a:cubicBezTo>
                        <a:cubicBezTo>
                          <a:pt x="73" y="63"/>
                          <a:pt x="73" y="63"/>
                          <a:pt x="73" y="63"/>
                        </a:cubicBezTo>
                        <a:cubicBezTo>
                          <a:pt x="72" y="63"/>
                          <a:pt x="72" y="62"/>
                          <a:pt x="72" y="62"/>
                        </a:cubicBezTo>
                        <a:cubicBezTo>
                          <a:pt x="72" y="62"/>
                          <a:pt x="72" y="61"/>
                          <a:pt x="72" y="61"/>
                        </a:cubicBezTo>
                        <a:cubicBezTo>
                          <a:pt x="72" y="61"/>
                          <a:pt x="72" y="61"/>
                          <a:pt x="72" y="61"/>
                        </a:cubicBezTo>
                        <a:cubicBezTo>
                          <a:pt x="72" y="61"/>
                          <a:pt x="72" y="61"/>
                          <a:pt x="72" y="61"/>
                        </a:cubicBezTo>
                        <a:cubicBezTo>
                          <a:pt x="72" y="61"/>
                          <a:pt x="72" y="61"/>
                          <a:pt x="72" y="61"/>
                        </a:cubicBezTo>
                        <a:cubicBezTo>
                          <a:pt x="71" y="61"/>
                          <a:pt x="71" y="61"/>
                          <a:pt x="71" y="60"/>
                        </a:cubicBezTo>
                        <a:cubicBezTo>
                          <a:pt x="71" y="60"/>
                          <a:pt x="71" y="60"/>
                          <a:pt x="71" y="60"/>
                        </a:cubicBezTo>
                        <a:cubicBezTo>
                          <a:pt x="71" y="60"/>
                          <a:pt x="71" y="59"/>
                          <a:pt x="71" y="59"/>
                        </a:cubicBezTo>
                        <a:cubicBezTo>
                          <a:pt x="71" y="59"/>
                          <a:pt x="71" y="59"/>
                          <a:pt x="71" y="59"/>
                        </a:cubicBezTo>
                        <a:cubicBezTo>
                          <a:pt x="71" y="59"/>
                          <a:pt x="71" y="59"/>
                          <a:pt x="71" y="59"/>
                        </a:cubicBezTo>
                        <a:cubicBezTo>
                          <a:pt x="70" y="59"/>
                          <a:pt x="70" y="58"/>
                          <a:pt x="70" y="58"/>
                        </a:cubicBezTo>
                        <a:cubicBezTo>
                          <a:pt x="70" y="58"/>
                          <a:pt x="70" y="58"/>
                          <a:pt x="70" y="57"/>
                        </a:cubicBezTo>
                        <a:cubicBezTo>
                          <a:pt x="70" y="57"/>
                          <a:pt x="70" y="57"/>
                          <a:pt x="70" y="57"/>
                        </a:cubicBezTo>
                        <a:cubicBezTo>
                          <a:pt x="69" y="57"/>
                          <a:pt x="69" y="57"/>
                          <a:pt x="69" y="57"/>
                        </a:cubicBezTo>
                        <a:cubicBezTo>
                          <a:pt x="69" y="56"/>
                          <a:pt x="69" y="56"/>
                          <a:pt x="69" y="56"/>
                        </a:cubicBezTo>
                        <a:cubicBezTo>
                          <a:pt x="69" y="55"/>
                          <a:pt x="69" y="55"/>
                          <a:pt x="68" y="55"/>
                        </a:cubicBezTo>
                        <a:cubicBezTo>
                          <a:pt x="68" y="55"/>
                          <a:pt x="68" y="55"/>
                          <a:pt x="68" y="55"/>
                        </a:cubicBezTo>
                        <a:cubicBezTo>
                          <a:pt x="68" y="55"/>
                          <a:pt x="67" y="55"/>
                          <a:pt x="67" y="54"/>
                        </a:cubicBezTo>
                        <a:cubicBezTo>
                          <a:pt x="67" y="53"/>
                          <a:pt x="67" y="53"/>
                          <a:pt x="67" y="53"/>
                        </a:cubicBezTo>
                        <a:cubicBezTo>
                          <a:pt x="67" y="53"/>
                          <a:pt x="67" y="53"/>
                          <a:pt x="66" y="53"/>
                        </a:cubicBezTo>
                        <a:cubicBezTo>
                          <a:pt x="66" y="53"/>
                          <a:pt x="66" y="53"/>
                          <a:pt x="66" y="53"/>
                        </a:cubicBezTo>
                        <a:cubicBezTo>
                          <a:pt x="66" y="53"/>
                          <a:pt x="66" y="53"/>
                          <a:pt x="66" y="53"/>
                        </a:cubicBezTo>
                        <a:cubicBezTo>
                          <a:pt x="66" y="53"/>
                          <a:pt x="66" y="53"/>
                          <a:pt x="66" y="53"/>
                        </a:cubicBezTo>
                        <a:cubicBezTo>
                          <a:pt x="66" y="51"/>
                          <a:pt x="66" y="51"/>
                          <a:pt x="66" y="51"/>
                        </a:cubicBezTo>
                        <a:cubicBezTo>
                          <a:pt x="66" y="51"/>
                          <a:pt x="66" y="50"/>
                          <a:pt x="66" y="50"/>
                        </a:cubicBezTo>
                        <a:cubicBezTo>
                          <a:pt x="66" y="50"/>
                          <a:pt x="66" y="50"/>
                          <a:pt x="66" y="50"/>
                        </a:cubicBezTo>
                        <a:cubicBezTo>
                          <a:pt x="66" y="50"/>
                          <a:pt x="65" y="50"/>
                          <a:pt x="65" y="50"/>
                        </a:cubicBezTo>
                        <a:cubicBezTo>
                          <a:pt x="64" y="50"/>
                          <a:pt x="64" y="50"/>
                          <a:pt x="64" y="50"/>
                        </a:cubicBezTo>
                        <a:cubicBezTo>
                          <a:pt x="65" y="49"/>
                          <a:pt x="65" y="49"/>
                          <a:pt x="65" y="49"/>
                        </a:cubicBezTo>
                        <a:cubicBezTo>
                          <a:pt x="65" y="49"/>
                          <a:pt x="65" y="49"/>
                          <a:pt x="65" y="49"/>
                        </a:cubicBezTo>
                        <a:cubicBezTo>
                          <a:pt x="65" y="49"/>
                          <a:pt x="65" y="49"/>
                          <a:pt x="65" y="49"/>
                        </a:cubicBezTo>
                        <a:cubicBezTo>
                          <a:pt x="65" y="49"/>
                          <a:pt x="65" y="49"/>
                          <a:pt x="64" y="49"/>
                        </a:cubicBezTo>
                        <a:cubicBezTo>
                          <a:pt x="64" y="49"/>
                          <a:pt x="64" y="49"/>
                          <a:pt x="64" y="49"/>
                        </a:cubicBezTo>
                        <a:cubicBezTo>
                          <a:pt x="64" y="49"/>
                          <a:pt x="64" y="49"/>
                          <a:pt x="64" y="49"/>
                        </a:cubicBezTo>
                        <a:cubicBezTo>
                          <a:pt x="64" y="48"/>
                          <a:pt x="63" y="48"/>
                          <a:pt x="63" y="48"/>
                        </a:cubicBezTo>
                        <a:cubicBezTo>
                          <a:pt x="63" y="48"/>
                          <a:pt x="63" y="48"/>
                          <a:pt x="63" y="48"/>
                        </a:cubicBezTo>
                        <a:cubicBezTo>
                          <a:pt x="62" y="48"/>
                          <a:pt x="62" y="48"/>
                          <a:pt x="62" y="48"/>
                        </a:cubicBezTo>
                        <a:cubicBezTo>
                          <a:pt x="63" y="49"/>
                          <a:pt x="63" y="50"/>
                          <a:pt x="64" y="51"/>
                        </a:cubicBezTo>
                        <a:cubicBezTo>
                          <a:pt x="65" y="52"/>
                          <a:pt x="65" y="52"/>
                          <a:pt x="65" y="52"/>
                        </a:cubicBezTo>
                        <a:cubicBezTo>
                          <a:pt x="65" y="53"/>
                          <a:pt x="66" y="54"/>
                          <a:pt x="67" y="55"/>
                        </a:cubicBezTo>
                        <a:cubicBezTo>
                          <a:pt x="67" y="56"/>
                          <a:pt x="67" y="56"/>
                          <a:pt x="68" y="56"/>
                        </a:cubicBezTo>
                        <a:cubicBezTo>
                          <a:pt x="68" y="57"/>
                          <a:pt x="68" y="57"/>
                          <a:pt x="68" y="57"/>
                        </a:cubicBezTo>
                        <a:cubicBezTo>
                          <a:pt x="68" y="57"/>
                          <a:pt x="68" y="57"/>
                          <a:pt x="68" y="57"/>
                        </a:cubicBezTo>
                        <a:cubicBezTo>
                          <a:pt x="68" y="57"/>
                          <a:pt x="68" y="57"/>
                          <a:pt x="68" y="57"/>
                        </a:cubicBezTo>
                        <a:cubicBezTo>
                          <a:pt x="68" y="57"/>
                          <a:pt x="68" y="57"/>
                          <a:pt x="68" y="57"/>
                        </a:cubicBezTo>
                        <a:cubicBezTo>
                          <a:pt x="69" y="57"/>
                          <a:pt x="69" y="57"/>
                          <a:pt x="69" y="57"/>
                        </a:cubicBezTo>
                        <a:cubicBezTo>
                          <a:pt x="69" y="58"/>
                          <a:pt x="69" y="58"/>
                          <a:pt x="69" y="58"/>
                        </a:cubicBezTo>
                        <a:cubicBezTo>
                          <a:pt x="69" y="58"/>
                          <a:pt x="69" y="58"/>
                          <a:pt x="69" y="58"/>
                        </a:cubicBezTo>
                        <a:cubicBezTo>
                          <a:pt x="69" y="58"/>
                          <a:pt x="69" y="58"/>
                          <a:pt x="69" y="59"/>
                        </a:cubicBezTo>
                        <a:cubicBezTo>
                          <a:pt x="69" y="59"/>
                          <a:pt x="69" y="59"/>
                          <a:pt x="69" y="59"/>
                        </a:cubicBezTo>
                        <a:cubicBezTo>
                          <a:pt x="69" y="59"/>
                          <a:pt x="69" y="59"/>
                          <a:pt x="70" y="60"/>
                        </a:cubicBezTo>
                        <a:cubicBezTo>
                          <a:pt x="70" y="60"/>
                          <a:pt x="70" y="60"/>
                          <a:pt x="70" y="60"/>
                        </a:cubicBezTo>
                        <a:cubicBezTo>
                          <a:pt x="70" y="61"/>
                          <a:pt x="70" y="61"/>
                          <a:pt x="70" y="61"/>
                        </a:cubicBezTo>
                        <a:cubicBezTo>
                          <a:pt x="71" y="61"/>
                          <a:pt x="71" y="62"/>
                          <a:pt x="71" y="63"/>
                        </a:cubicBezTo>
                        <a:cubicBezTo>
                          <a:pt x="71" y="63"/>
                          <a:pt x="71" y="63"/>
                          <a:pt x="72" y="63"/>
                        </a:cubicBezTo>
                        <a:cubicBezTo>
                          <a:pt x="73" y="63"/>
                          <a:pt x="73" y="63"/>
                          <a:pt x="73" y="63"/>
                        </a:cubicBezTo>
                        <a:cubicBezTo>
                          <a:pt x="72" y="63"/>
                          <a:pt x="72" y="63"/>
                          <a:pt x="72" y="63"/>
                        </a:cubicBezTo>
                        <a:cubicBezTo>
                          <a:pt x="72" y="65"/>
                          <a:pt x="72" y="66"/>
                          <a:pt x="73" y="67"/>
                        </a:cubicBezTo>
                        <a:cubicBezTo>
                          <a:pt x="73" y="67"/>
                          <a:pt x="73" y="67"/>
                          <a:pt x="74" y="68"/>
                        </a:cubicBezTo>
                        <a:cubicBezTo>
                          <a:pt x="74" y="68"/>
                          <a:pt x="74" y="68"/>
                          <a:pt x="74" y="68"/>
                        </a:cubicBezTo>
                        <a:cubicBezTo>
                          <a:pt x="74" y="68"/>
                          <a:pt x="75" y="69"/>
                          <a:pt x="75" y="69"/>
                        </a:cubicBezTo>
                        <a:cubicBezTo>
                          <a:pt x="75" y="69"/>
                          <a:pt x="75" y="69"/>
                          <a:pt x="75" y="69"/>
                        </a:cubicBezTo>
                        <a:cubicBezTo>
                          <a:pt x="75" y="70"/>
                          <a:pt x="75" y="70"/>
                          <a:pt x="75" y="70"/>
                        </a:cubicBezTo>
                        <a:cubicBezTo>
                          <a:pt x="75" y="70"/>
                          <a:pt x="75" y="70"/>
                          <a:pt x="75" y="70"/>
                        </a:cubicBezTo>
                        <a:cubicBezTo>
                          <a:pt x="75" y="70"/>
                          <a:pt x="75" y="70"/>
                          <a:pt x="75" y="70"/>
                        </a:cubicBezTo>
                        <a:cubicBezTo>
                          <a:pt x="76" y="70"/>
                          <a:pt x="76" y="71"/>
                          <a:pt x="76" y="72"/>
                        </a:cubicBezTo>
                        <a:cubicBezTo>
                          <a:pt x="76" y="72"/>
                          <a:pt x="76" y="72"/>
                          <a:pt x="76" y="72"/>
                        </a:cubicBezTo>
                        <a:cubicBezTo>
                          <a:pt x="76" y="72"/>
                          <a:pt x="76" y="72"/>
                          <a:pt x="76" y="72"/>
                        </a:cubicBezTo>
                        <a:cubicBezTo>
                          <a:pt x="77" y="72"/>
                          <a:pt x="77" y="72"/>
                          <a:pt x="77" y="73"/>
                        </a:cubicBezTo>
                        <a:cubicBezTo>
                          <a:pt x="77" y="73"/>
                          <a:pt x="77" y="73"/>
                          <a:pt x="77" y="73"/>
                        </a:cubicBezTo>
                        <a:cubicBezTo>
                          <a:pt x="78" y="73"/>
                          <a:pt x="78" y="74"/>
                          <a:pt x="78" y="74"/>
                        </a:cubicBezTo>
                        <a:cubicBezTo>
                          <a:pt x="78" y="75"/>
                          <a:pt x="78" y="75"/>
                          <a:pt x="78" y="75"/>
                        </a:cubicBezTo>
                        <a:cubicBezTo>
                          <a:pt x="78" y="75"/>
                          <a:pt x="78" y="75"/>
                          <a:pt x="78" y="75"/>
                        </a:cubicBezTo>
                        <a:cubicBezTo>
                          <a:pt x="78" y="75"/>
                          <a:pt x="78" y="75"/>
                          <a:pt x="78" y="75"/>
                        </a:cubicBezTo>
                        <a:cubicBezTo>
                          <a:pt x="78" y="75"/>
                          <a:pt x="79" y="75"/>
                          <a:pt x="79" y="75"/>
                        </a:cubicBezTo>
                        <a:cubicBezTo>
                          <a:pt x="79" y="78"/>
                          <a:pt x="79" y="78"/>
                          <a:pt x="79" y="78"/>
                        </a:cubicBezTo>
                        <a:cubicBezTo>
                          <a:pt x="79" y="78"/>
                          <a:pt x="79" y="78"/>
                          <a:pt x="79" y="78"/>
                        </a:cubicBezTo>
                        <a:cubicBezTo>
                          <a:pt x="80" y="79"/>
                          <a:pt x="81" y="80"/>
                          <a:pt x="81" y="80"/>
                        </a:cubicBezTo>
                        <a:cubicBezTo>
                          <a:pt x="82" y="81"/>
                          <a:pt x="82" y="82"/>
                          <a:pt x="82" y="82"/>
                        </a:cubicBezTo>
                        <a:cubicBezTo>
                          <a:pt x="82" y="82"/>
                          <a:pt x="82" y="83"/>
                          <a:pt x="82" y="83"/>
                        </a:cubicBezTo>
                        <a:cubicBezTo>
                          <a:pt x="82" y="87"/>
                          <a:pt x="82" y="87"/>
                          <a:pt x="82" y="87"/>
                        </a:cubicBezTo>
                        <a:cubicBezTo>
                          <a:pt x="81" y="87"/>
                          <a:pt x="81" y="87"/>
                          <a:pt x="81" y="87"/>
                        </a:cubicBezTo>
                        <a:cubicBezTo>
                          <a:pt x="81" y="87"/>
                          <a:pt x="81" y="87"/>
                          <a:pt x="81" y="87"/>
                        </a:cubicBezTo>
                        <a:cubicBezTo>
                          <a:pt x="81" y="88"/>
                          <a:pt x="81" y="88"/>
                          <a:pt x="81" y="89"/>
                        </a:cubicBezTo>
                        <a:cubicBezTo>
                          <a:pt x="81" y="89"/>
                          <a:pt x="81" y="89"/>
                          <a:pt x="81" y="89"/>
                        </a:cubicBezTo>
                        <a:cubicBezTo>
                          <a:pt x="81" y="90"/>
                          <a:pt x="81" y="90"/>
                          <a:pt x="81" y="90"/>
                        </a:cubicBezTo>
                        <a:cubicBezTo>
                          <a:pt x="81" y="91"/>
                          <a:pt x="81" y="91"/>
                          <a:pt x="81" y="91"/>
                        </a:cubicBezTo>
                        <a:cubicBezTo>
                          <a:pt x="81" y="92"/>
                          <a:pt x="80" y="92"/>
                          <a:pt x="80" y="92"/>
                        </a:cubicBezTo>
                        <a:cubicBezTo>
                          <a:pt x="80" y="92"/>
                          <a:pt x="80" y="92"/>
                          <a:pt x="80" y="92"/>
                        </a:cubicBezTo>
                        <a:cubicBezTo>
                          <a:pt x="80" y="92"/>
                          <a:pt x="80" y="93"/>
                          <a:pt x="80" y="94"/>
                        </a:cubicBezTo>
                        <a:cubicBezTo>
                          <a:pt x="80" y="94"/>
                          <a:pt x="80" y="94"/>
                          <a:pt x="80" y="94"/>
                        </a:cubicBezTo>
                        <a:cubicBezTo>
                          <a:pt x="80" y="94"/>
                          <a:pt x="80" y="95"/>
                          <a:pt x="80" y="95"/>
                        </a:cubicBezTo>
                        <a:cubicBezTo>
                          <a:pt x="80" y="95"/>
                          <a:pt x="80" y="96"/>
                          <a:pt x="80" y="96"/>
                        </a:cubicBezTo>
                        <a:cubicBezTo>
                          <a:pt x="80" y="96"/>
                          <a:pt x="80" y="96"/>
                          <a:pt x="80" y="96"/>
                        </a:cubicBezTo>
                        <a:cubicBezTo>
                          <a:pt x="81" y="96"/>
                          <a:pt x="81" y="97"/>
                          <a:pt x="81" y="97"/>
                        </a:cubicBezTo>
                        <a:cubicBezTo>
                          <a:pt x="81" y="100"/>
                          <a:pt x="81" y="100"/>
                          <a:pt x="81" y="100"/>
                        </a:cubicBezTo>
                        <a:cubicBezTo>
                          <a:pt x="80" y="100"/>
                          <a:pt x="80" y="100"/>
                          <a:pt x="80" y="100"/>
                        </a:cubicBezTo>
                        <a:cubicBezTo>
                          <a:pt x="80" y="100"/>
                          <a:pt x="80" y="100"/>
                          <a:pt x="80" y="100"/>
                        </a:cubicBezTo>
                        <a:cubicBezTo>
                          <a:pt x="80" y="100"/>
                          <a:pt x="80" y="101"/>
                          <a:pt x="80" y="101"/>
                        </a:cubicBezTo>
                        <a:cubicBezTo>
                          <a:pt x="80" y="101"/>
                          <a:pt x="80" y="101"/>
                          <a:pt x="80" y="101"/>
                        </a:cubicBezTo>
                        <a:cubicBezTo>
                          <a:pt x="80" y="102"/>
                          <a:pt x="80" y="102"/>
                          <a:pt x="80" y="102"/>
                        </a:cubicBezTo>
                        <a:cubicBezTo>
                          <a:pt x="79" y="102"/>
                          <a:pt x="79" y="102"/>
                          <a:pt x="79" y="102"/>
                        </a:cubicBezTo>
                        <a:cubicBezTo>
                          <a:pt x="79" y="102"/>
                          <a:pt x="79" y="102"/>
                          <a:pt x="79" y="102"/>
                        </a:cubicBezTo>
                        <a:cubicBezTo>
                          <a:pt x="79" y="102"/>
                          <a:pt x="79" y="102"/>
                          <a:pt x="79" y="102"/>
                        </a:cubicBezTo>
                        <a:cubicBezTo>
                          <a:pt x="79" y="102"/>
                          <a:pt x="79" y="102"/>
                          <a:pt x="79" y="102"/>
                        </a:cubicBezTo>
                        <a:cubicBezTo>
                          <a:pt x="79" y="103"/>
                          <a:pt x="79" y="103"/>
                          <a:pt x="79" y="103"/>
                        </a:cubicBezTo>
                        <a:cubicBezTo>
                          <a:pt x="79" y="103"/>
                          <a:pt x="79" y="103"/>
                          <a:pt x="79" y="103"/>
                        </a:cubicBezTo>
                        <a:cubicBezTo>
                          <a:pt x="79" y="103"/>
                          <a:pt x="78" y="103"/>
                          <a:pt x="78" y="104"/>
                        </a:cubicBezTo>
                        <a:cubicBezTo>
                          <a:pt x="78" y="105"/>
                          <a:pt x="78" y="106"/>
                          <a:pt x="78" y="107"/>
                        </a:cubicBezTo>
                        <a:cubicBezTo>
                          <a:pt x="78" y="108"/>
                          <a:pt x="78" y="109"/>
                          <a:pt x="78" y="110"/>
                        </a:cubicBezTo>
                        <a:cubicBezTo>
                          <a:pt x="78" y="112"/>
                          <a:pt x="78" y="114"/>
                          <a:pt x="78" y="115"/>
                        </a:cubicBezTo>
                        <a:cubicBezTo>
                          <a:pt x="78" y="116"/>
                          <a:pt x="78" y="116"/>
                          <a:pt x="78" y="116"/>
                        </a:cubicBezTo>
                        <a:cubicBezTo>
                          <a:pt x="77" y="116"/>
                          <a:pt x="77" y="116"/>
                          <a:pt x="77" y="116"/>
                        </a:cubicBezTo>
                        <a:cubicBezTo>
                          <a:pt x="77" y="116"/>
                          <a:pt x="77" y="116"/>
                          <a:pt x="77" y="116"/>
                        </a:cubicBezTo>
                        <a:cubicBezTo>
                          <a:pt x="77" y="116"/>
                          <a:pt x="77" y="116"/>
                          <a:pt x="77" y="116"/>
                        </a:cubicBezTo>
                        <a:cubicBezTo>
                          <a:pt x="77" y="116"/>
                          <a:pt x="77" y="116"/>
                          <a:pt x="77" y="116"/>
                        </a:cubicBezTo>
                        <a:cubicBezTo>
                          <a:pt x="77" y="116"/>
                          <a:pt x="77" y="116"/>
                          <a:pt x="77" y="116"/>
                        </a:cubicBezTo>
                        <a:cubicBezTo>
                          <a:pt x="77" y="116"/>
                          <a:pt x="77" y="117"/>
                          <a:pt x="77" y="117"/>
                        </a:cubicBezTo>
                        <a:cubicBezTo>
                          <a:pt x="77" y="117"/>
                          <a:pt x="77" y="117"/>
                          <a:pt x="76" y="117"/>
                        </a:cubicBezTo>
                        <a:cubicBezTo>
                          <a:pt x="76" y="118"/>
                          <a:pt x="76" y="119"/>
                          <a:pt x="76" y="119"/>
                        </a:cubicBezTo>
                        <a:cubicBezTo>
                          <a:pt x="76" y="120"/>
                          <a:pt x="76" y="121"/>
                          <a:pt x="76" y="122"/>
                        </a:cubicBezTo>
                        <a:cubicBezTo>
                          <a:pt x="76" y="122"/>
                          <a:pt x="76" y="122"/>
                          <a:pt x="76" y="123"/>
                        </a:cubicBezTo>
                        <a:cubicBezTo>
                          <a:pt x="76" y="123"/>
                          <a:pt x="76" y="124"/>
                          <a:pt x="76" y="124"/>
                        </a:cubicBezTo>
                        <a:cubicBezTo>
                          <a:pt x="76" y="125"/>
                          <a:pt x="76" y="125"/>
                          <a:pt x="76" y="125"/>
                        </a:cubicBezTo>
                        <a:cubicBezTo>
                          <a:pt x="75" y="126"/>
                          <a:pt x="75" y="126"/>
                          <a:pt x="75" y="126"/>
                        </a:cubicBezTo>
                        <a:cubicBezTo>
                          <a:pt x="74" y="126"/>
                          <a:pt x="73" y="127"/>
                          <a:pt x="72" y="128"/>
                        </a:cubicBezTo>
                        <a:cubicBezTo>
                          <a:pt x="72" y="129"/>
                          <a:pt x="72" y="129"/>
                          <a:pt x="71" y="129"/>
                        </a:cubicBezTo>
                        <a:cubicBezTo>
                          <a:pt x="71" y="130"/>
                          <a:pt x="71" y="130"/>
                          <a:pt x="71" y="130"/>
                        </a:cubicBezTo>
                        <a:cubicBezTo>
                          <a:pt x="71" y="130"/>
                          <a:pt x="71" y="130"/>
                          <a:pt x="71" y="131"/>
                        </a:cubicBezTo>
                        <a:cubicBezTo>
                          <a:pt x="71" y="131"/>
                          <a:pt x="71" y="132"/>
                          <a:pt x="71" y="132"/>
                        </a:cubicBezTo>
                        <a:cubicBezTo>
                          <a:pt x="71" y="133"/>
                          <a:pt x="70" y="133"/>
                          <a:pt x="70" y="133"/>
                        </a:cubicBezTo>
                        <a:cubicBezTo>
                          <a:pt x="70" y="133"/>
                          <a:pt x="70" y="133"/>
                          <a:pt x="70" y="133"/>
                        </a:cubicBezTo>
                        <a:cubicBezTo>
                          <a:pt x="69" y="133"/>
                          <a:pt x="69" y="133"/>
                          <a:pt x="69" y="134"/>
                        </a:cubicBezTo>
                        <a:cubicBezTo>
                          <a:pt x="69" y="134"/>
                          <a:pt x="69" y="134"/>
                          <a:pt x="69" y="135"/>
                        </a:cubicBezTo>
                        <a:cubicBezTo>
                          <a:pt x="69" y="136"/>
                          <a:pt x="69" y="136"/>
                          <a:pt x="69" y="136"/>
                        </a:cubicBezTo>
                        <a:cubicBezTo>
                          <a:pt x="68" y="136"/>
                          <a:pt x="68" y="136"/>
                          <a:pt x="68" y="136"/>
                        </a:cubicBezTo>
                        <a:cubicBezTo>
                          <a:pt x="68" y="135"/>
                          <a:pt x="68" y="135"/>
                          <a:pt x="68" y="135"/>
                        </a:cubicBezTo>
                        <a:cubicBezTo>
                          <a:pt x="68" y="136"/>
                          <a:pt x="68" y="136"/>
                          <a:pt x="68" y="137"/>
                        </a:cubicBezTo>
                        <a:cubicBezTo>
                          <a:pt x="68" y="137"/>
                          <a:pt x="68" y="137"/>
                          <a:pt x="68" y="137"/>
                        </a:cubicBezTo>
                        <a:cubicBezTo>
                          <a:pt x="68" y="138"/>
                          <a:pt x="68" y="139"/>
                          <a:pt x="68" y="140"/>
                        </a:cubicBezTo>
                        <a:cubicBezTo>
                          <a:pt x="67" y="141"/>
                          <a:pt x="67" y="142"/>
                          <a:pt x="66" y="142"/>
                        </a:cubicBezTo>
                        <a:cubicBezTo>
                          <a:pt x="66" y="142"/>
                          <a:pt x="66" y="142"/>
                          <a:pt x="65" y="142"/>
                        </a:cubicBezTo>
                        <a:cubicBezTo>
                          <a:pt x="65" y="142"/>
                          <a:pt x="65" y="142"/>
                          <a:pt x="65" y="142"/>
                        </a:cubicBezTo>
                        <a:cubicBezTo>
                          <a:pt x="65" y="142"/>
                          <a:pt x="65" y="142"/>
                          <a:pt x="65" y="142"/>
                        </a:cubicBezTo>
                        <a:cubicBezTo>
                          <a:pt x="65" y="142"/>
                          <a:pt x="65" y="142"/>
                          <a:pt x="65" y="142"/>
                        </a:cubicBezTo>
                        <a:cubicBezTo>
                          <a:pt x="65" y="143"/>
                          <a:pt x="65" y="143"/>
                          <a:pt x="65" y="143"/>
                        </a:cubicBezTo>
                        <a:cubicBezTo>
                          <a:pt x="64" y="143"/>
                          <a:pt x="64" y="143"/>
                          <a:pt x="64" y="143"/>
                        </a:cubicBezTo>
                        <a:cubicBezTo>
                          <a:pt x="64" y="143"/>
                          <a:pt x="64" y="143"/>
                          <a:pt x="64" y="143"/>
                        </a:cubicBezTo>
                        <a:cubicBezTo>
                          <a:pt x="64" y="143"/>
                          <a:pt x="64" y="143"/>
                          <a:pt x="64" y="143"/>
                        </a:cubicBezTo>
                        <a:cubicBezTo>
                          <a:pt x="64" y="143"/>
                          <a:pt x="64" y="143"/>
                          <a:pt x="64" y="143"/>
                        </a:cubicBezTo>
                        <a:cubicBezTo>
                          <a:pt x="64" y="143"/>
                          <a:pt x="64" y="143"/>
                          <a:pt x="64" y="143"/>
                        </a:cubicBezTo>
                        <a:cubicBezTo>
                          <a:pt x="64" y="143"/>
                          <a:pt x="64" y="144"/>
                          <a:pt x="63" y="144"/>
                        </a:cubicBezTo>
                        <a:cubicBezTo>
                          <a:pt x="63" y="144"/>
                          <a:pt x="63" y="144"/>
                          <a:pt x="63" y="144"/>
                        </a:cubicBezTo>
                        <a:cubicBezTo>
                          <a:pt x="63" y="144"/>
                          <a:pt x="63" y="145"/>
                          <a:pt x="63" y="145"/>
                        </a:cubicBezTo>
                        <a:cubicBezTo>
                          <a:pt x="63" y="145"/>
                          <a:pt x="63" y="145"/>
                          <a:pt x="63" y="145"/>
                        </a:cubicBezTo>
                        <a:cubicBezTo>
                          <a:pt x="64" y="145"/>
                          <a:pt x="64" y="146"/>
                          <a:pt x="64" y="146"/>
                        </a:cubicBezTo>
                        <a:cubicBezTo>
                          <a:pt x="64" y="147"/>
                          <a:pt x="64" y="147"/>
                          <a:pt x="64" y="147"/>
                        </a:cubicBezTo>
                        <a:cubicBezTo>
                          <a:pt x="64" y="147"/>
                          <a:pt x="64" y="148"/>
                          <a:pt x="64" y="148"/>
                        </a:cubicBezTo>
                        <a:cubicBezTo>
                          <a:pt x="64" y="148"/>
                          <a:pt x="64" y="149"/>
                          <a:pt x="64" y="149"/>
                        </a:cubicBezTo>
                        <a:cubicBezTo>
                          <a:pt x="64" y="150"/>
                          <a:pt x="64" y="150"/>
                          <a:pt x="63" y="150"/>
                        </a:cubicBezTo>
                        <a:cubicBezTo>
                          <a:pt x="63" y="150"/>
                          <a:pt x="62" y="150"/>
                          <a:pt x="62" y="150"/>
                        </a:cubicBezTo>
                        <a:cubicBezTo>
                          <a:pt x="62" y="150"/>
                          <a:pt x="61" y="150"/>
                          <a:pt x="61" y="150"/>
                        </a:cubicBezTo>
                        <a:cubicBezTo>
                          <a:pt x="61" y="150"/>
                          <a:pt x="61" y="150"/>
                          <a:pt x="60" y="150"/>
                        </a:cubicBezTo>
                        <a:cubicBezTo>
                          <a:pt x="60" y="150"/>
                          <a:pt x="60" y="150"/>
                          <a:pt x="60" y="150"/>
                        </a:cubicBezTo>
                        <a:cubicBezTo>
                          <a:pt x="59" y="150"/>
                          <a:pt x="58" y="151"/>
                          <a:pt x="58" y="151"/>
                        </a:cubicBezTo>
                        <a:cubicBezTo>
                          <a:pt x="57" y="152"/>
                          <a:pt x="57" y="153"/>
                          <a:pt x="57" y="154"/>
                        </a:cubicBezTo>
                        <a:cubicBezTo>
                          <a:pt x="57" y="155"/>
                          <a:pt x="57" y="155"/>
                          <a:pt x="57" y="155"/>
                        </a:cubicBezTo>
                        <a:cubicBezTo>
                          <a:pt x="56" y="155"/>
                          <a:pt x="56" y="155"/>
                          <a:pt x="56" y="155"/>
                        </a:cubicBezTo>
                        <a:cubicBezTo>
                          <a:pt x="56" y="155"/>
                          <a:pt x="55" y="156"/>
                          <a:pt x="55" y="156"/>
                        </a:cubicBezTo>
                        <a:cubicBezTo>
                          <a:pt x="55" y="156"/>
                          <a:pt x="55" y="156"/>
                          <a:pt x="55" y="156"/>
                        </a:cubicBezTo>
                        <a:cubicBezTo>
                          <a:pt x="55" y="157"/>
                          <a:pt x="54" y="157"/>
                          <a:pt x="54" y="157"/>
                        </a:cubicBezTo>
                        <a:cubicBezTo>
                          <a:pt x="54" y="157"/>
                          <a:pt x="54" y="157"/>
                          <a:pt x="54" y="157"/>
                        </a:cubicBezTo>
                        <a:cubicBezTo>
                          <a:pt x="54" y="157"/>
                          <a:pt x="54" y="157"/>
                          <a:pt x="54" y="157"/>
                        </a:cubicBezTo>
                        <a:cubicBezTo>
                          <a:pt x="52" y="157"/>
                          <a:pt x="52" y="157"/>
                          <a:pt x="52" y="157"/>
                        </a:cubicBezTo>
                        <a:cubicBezTo>
                          <a:pt x="51" y="158"/>
                          <a:pt x="50" y="158"/>
                          <a:pt x="49" y="158"/>
                        </a:cubicBezTo>
                        <a:cubicBezTo>
                          <a:pt x="49" y="158"/>
                          <a:pt x="49" y="158"/>
                          <a:pt x="48" y="158"/>
                        </a:cubicBezTo>
                        <a:cubicBezTo>
                          <a:pt x="48" y="158"/>
                          <a:pt x="47" y="158"/>
                          <a:pt x="46" y="158"/>
                        </a:cubicBezTo>
                        <a:cubicBezTo>
                          <a:pt x="46" y="158"/>
                          <a:pt x="46" y="158"/>
                          <a:pt x="46" y="158"/>
                        </a:cubicBezTo>
                        <a:cubicBezTo>
                          <a:pt x="45" y="158"/>
                          <a:pt x="45" y="159"/>
                          <a:pt x="45" y="159"/>
                        </a:cubicBezTo>
                        <a:close/>
                        <a:moveTo>
                          <a:pt x="33" y="25"/>
                        </a:moveTo>
                        <a:cubicBezTo>
                          <a:pt x="33" y="25"/>
                          <a:pt x="33" y="26"/>
                          <a:pt x="34" y="26"/>
                        </a:cubicBezTo>
                        <a:cubicBezTo>
                          <a:pt x="34" y="25"/>
                          <a:pt x="34" y="25"/>
                          <a:pt x="34" y="25"/>
                        </a:cubicBezTo>
                        <a:cubicBezTo>
                          <a:pt x="34" y="25"/>
                          <a:pt x="34" y="25"/>
                          <a:pt x="34" y="25"/>
                        </a:cubicBezTo>
                        <a:cubicBezTo>
                          <a:pt x="34" y="25"/>
                          <a:pt x="34" y="25"/>
                          <a:pt x="33" y="24"/>
                        </a:cubicBezTo>
                        <a:cubicBezTo>
                          <a:pt x="33" y="24"/>
                          <a:pt x="33" y="24"/>
                          <a:pt x="33" y="24"/>
                        </a:cubicBezTo>
                        <a:cubicBezTo>
                          <a:pt x="32" y="24"/>
                          <a:pt x="32" y="24"/>
                          <a:pt x="32" y="24"/>
                        </a:cubicBezTo>
                        <a:cubicBezTo>
                          <a:pt x="32" y="24"/>
                          <a:pt x="32" y="23"/>
                          <a:pt x="32" y="23"/>
                        </a:cubicBezTo>
                        <a:cubicBezTo>
                          <a:pt x="31" y="23"/>
                          <a:pt x="31" y="23"/>
                          <a:pt x="31" y="23"/>
                        </a:cubicBezTo>
                        <a:cubicBezTo>
                          <a:pt x="30" y="23"/>
                          <a:pt x="30" y="23"/>
                          <a:pt x="30" y="23"/>
                        </a:cubicBezTo>
                        <a:cubicBezTo>
                          <a:pt x="30" y="22"/>
                          <a:pt x="30" y="22"/>
                          <a:pt x="30" y="22"/>
                        </a:cubicBezTo>
                        <a:cubicBezTo>
                          <a:pt x="30" y="22"/>
                          <a:pt x="30" y="22"/>
                          <a:pt x="30" y="22"/>
                        </a:cubicBezTo>
                        <a:cubicBezTo>
                          <a:pt x="30" y="22"/>
                          <a:pt x="30" y="22"/>
                          <a:pt x="30" y="22"/>
                        </a:cubicBezTo>
                        <a:cubicBezTo>
                          <a:pt x="30" y="22"/>
                          <a:pt x="29" y="22"/>
                          <a:pt x="29" y="22"/>
                        </a:cubicBezTo>
                        <a:cubicBezTo>
                          <a:pt x="29" y="22"/>
                          <a:pt x="30" y="22"/>
                          <a:pt x="30" y="22"/>
                        </a:cubicBezTo>
                        <a:cubicBezTo>
                          <a:pt x="30" y="23"/>
                          <a:pt x="30" y="24"/>
                          <a:pt x="31" y="24"/>
                        </a:cubicBezTo>
                        <a:cubicBezTo>
                          <a:pt x="32" y="24"/>
                          <a:pt x="32" y="24"/>
                          <a:pt x="32" y="24"/>
                        </a:cubicBezTo>
                        <a:cubicBezTo>
                          <a:pt x="31" y="24"/>
                          <a:pt x="31" y="24"/>
                          <a:pt x="31" y="24"/>
                        </a:cubicBezTo>
                        <a:cubicBezTo>
                          <a:pt x="31" y="24"/>
                          <a:pt x="31" y="24"/>
                          <a:pt x="31" y="24"/>
                        </a:cubicBezTo>
                        <a:cubicBezTo>
                          <a:pt x="31" y="24"/>
                          <a:pt x="31" y="24"/>
                          <a:pt x="31" y="24"/>
                        </a:cubicBezTo>
                        <a:cubicBezTo>
                          <a:pt x="31" y="24"/>
                          <a:pt x="32" y="25"/>
                          <a:pt x="32" y="25"/>
                        </a:cubicBezTo>
                        <a:cubicBezTo>
                          <a:pt x="32" y="25"/>
                          <a:pt x="32" y="25"/>
                          <a:pt x="32" y="25"/>
                        </a:cubicBezTo>
                        <a:cubicBezTo>
                          <a:pt x="33" y="25"/>
                          <a:pt x="33" y="25"/>
                          <a:pt x="33" y="25"/>
                        </a:cubicBezTo>
                        <a:cubicBezTo>
                          <a:pt x="33" y="25"/>
                          <a:pt x="33" y="25"/>
                          <a:pt x="33" y="25"/>
                        </a:cubicBezTo>
                        <a:cubicBezTo>
                          <a:pt x="33" y="25"/>
                          <a:pt x="33" y="25"/>
                          <a:pt x="33" y="25"/>
                        </a:cubicBezTo>
                        <a:cubicBezTo>
                          <a:pt x="33" y="25"/>
                          <a:pt x="33" y="25"/>
                          <a:pt x="33" y="2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3" name="Freeform 15"/>
                  <p:cNvSpPr>
                    <a:spLocks/>
                  </p:cNvSpPr>
                  <p:nvPr/>
                </p:nvSpPr>
                <p:spPr bwMode="auto">
                  <a:xfrm>
                    <a:off x="3436" y="1498"/>
                    <a:ext cx="388" cy="810"/>
                  </a:xfrm>
                  <a:custGeom>
                    <a:avLst/>
                    <a:gdLst>
                      <a:gd name="T0" fmla="*/ 50 w 88"/>
                      <a:gd name="T1" fmla="*/ 182 h 184"/>
                      <a:gd name="T2" fmla="*/ 46 w 88"/>
                      <a:gd name="T3" fmla="*/ 177 h 184"/>
                      <a:gd name="T4" fmla="*/ 40 w 88"/>
                      <a:gd name="T5" fmla="*/ 170 h 184"/>
                      <a:gd name="T6" fmla="*/ 36 w 88"/>
                      <a:gd name="T7" fmla="*/ 159 h 184"/>
                      <a:gd name="T8" fmla="*/ 34 w 88"/>
                      <a:gd name="T9" fmla="*/ 143 h 184"/>
                      <a:gd name="T10" fmla="*/ 33 w 88"/>
                      <a:gd name="T11" fmla="*/ 139 h 184"/>
                      <a:gd name="T12" fmla="*/ 29 w 88"/>
                      <a:gd name="T13" fmla="*/ 133 h 184"/>
                      <a:gd name="T14" fmla="*/ 23 w 88"/>
                      <a:gd name="T15" fmla="*/ 127 h 184"/>
                      <a:gd name="T16" fmla="*/ 20 w 88"/>
                      <a:gd name="T17" fmla="*/ 119 h 184"/>
                      <a:gd name="T18" fmla="*/ 17 w 88"/>
                      <a:gd name="T19" fmla="*/ 113 h 184"/>
                      <a:gd name="T20" fmla="*/ 15 w 88"/>
                      <a:gd name="T21" fmla="*/ 102 h 184"/>
                      <a:gd name="T22" fmla="*/ 17 w 88"/>
                      <a:gd name="T23" fmla="*/ 95 h 184"/>
                      <a:gd name="T24" fmla="*/ 15 w 88"/>
                      <a:gd name="T25" fmla="*/ 84 h 184"/>
                      <a:gd name="T26" fmla="*/ 11 w 88"/>
                      <a:gd name="T27" fmla="*/ 79 h 184"/>
                      <a:gd name="T28" fmla="*/ 8 w 88"/>
                      <a:gd name="T29" fmla="*/ 74 h 184"/>
                      <a:gd name="T30" fmla="*/ 3 w 88"/>
                      <a:gd name="T31" fmla="*/ 71 h 184"/>
                      <a:gd name="T32" fmla="*/ 2 w 88"/>
                      <a:gd name="T33" fmla="*/ 54 h 184"/>
                      <a:gd name="T34" fmla="*/ 55 w 88"/>
                      <a:gd name="T35" fmla="*/ 0 h 184"/>
                      <a:gd name="T36" fmla="*/ 53 w 88"/>
                      <a:gd name="T37" fmla="*/ 6 h 184"/>
                      <a:gd name="T38" fmla="*/ 49 w 88"/>
                      <a:gd name="T39" fmla="*/ 10 h 184"/>
                      <a:gd name="T40" fmla="*/ 48 w 88"/>
                      <a:gd name="T41" fmla="*/ 15 h 184"/>
                      <a:gd name="T42" fmla="*/ 53 w 88"/>
                      <a:gd name="T43" fmla="*/ 8 h 184"/>
                      <a:gd name="T44" fmla="*/ 63 w 88"/>
                      <a:gd name="T45" fmla="*/ 8 h 184"/>
                      <a:gd name="T46" fmla="*/ 66 w 88"/>
                      <a:gd name="T47" fmla="*/ 16 h 184"/>
                      <a:gd name="T48" fmla="*/ 61 w 88"/>
                      <a:gd name="T49" fmla="*/ 17 h 184"/>
                      <a:gd name="T50" fmla="*/ 50 w 88"/>
                      <a:gd name="T51" fmla="*/ 20 h 184"/>
                      <a:gd name="T52" fmla="*/ 51 w 88"/>
                      <a:gd name="T53" fmla="*/ 23 h 184"/>
                      <a:gd name="T54" fmla="*/ 46 w 88"/>
                      <a:gd name="T55" fmla="*/ 26 h 184"/>
                      <a:gd name="T56" fmla="*/ 42 w 88"/>
                      <a:gd name="T57" fmla="*/ 30 h 184"/>
                      <a:gd name="T58" fmla="*/ 35 w 88"/>
                      <a:gd name="T59" fmla="*/ 38 h 184"/>
                      <a:gd name="T60" fmla="*/ 29 w 88"/>
                      <a:gd name="T61" fmla="*/ 44 h 184"/>
                      <a:gd name="T62" fmla="*/ 26 w 88"/>
                      <a:gd name="T63" fmla="*/ 48 h 184"/>
                      <a:gd name="T64" fmla="*/ 21 w 88"/>
                      <a:gd name="T65" fmla="*/ 53 h 184"/>
                      <a:gd name="T66" fmla="*/ 14 w 88"/>
                      <a:gd name="T67" fmla="*/ 48 h 184"/>
                      <a:gd name="T68" fmla="*/ 9 w 88"/>
                      <a:gd name="T69" fmla="*/ 54 h 184"/>
                      <a:gd name="T70" fmla="*/ 7 w 88"/>
                      <a:gd name="T71" fmla="*/ 60 h 184"/>
                      <a:gd name="T72" fmla="*/ 6 w 88"/>
                      <a:gd name="T73" fmla="*/ 64 h 184"/>
                      <a:gd name="T74" fmla="*/ 10 w 88"/>
                      <a:gd name="T75" fmla="*/ 62 h 184"/>
                      <a:gd name="T76" fmla="*/ 12 w 88"/>
                      <a:gd name="T77" fmla="*/ 65 h 184"/>
                      <a:gd name="T78" fmla="*/ 13 w 88"/>
                      <a:gd name="T79" fmla="*/ 69 h 184"/>
                      <a:gd name="T80" fmla="*/ 14 w 88"/>
                      <a:gd name="T81" fmla="*/ 79 h 184"/>
                      <a:gd name="T82" fmla="*/ 20 w 88"/>
                      <a:gd name="T83" fmla="*/ 82 h 184"/>
                      <a:gd name="T84" fmla="*/ 22 w 88"/>
                      <a:gd name="T85" fmla="*/ 79 h 184"/>
                      <a:gd name="T86" fmla="*/ 29 w 88"/>
                      <a:gd name="T87" fmla="*/ 77 h 184"/>
                      <a:gd name="T88" fmla="*/ 40 w 88"/>
                      <a:gd name="T89" fmla="*/ 79 h 184"/>
                      <a:gd name="T90" fmla="*/ 46 w 88"/>
                      <a:gd name="T91" fmla="*/ 84 h 184"/>
                      <a:gd name="T92" fmla="*/ 55 w 88"/>
                      <a:gd name="T93" fmla="*/ 89 h 184"/>
                      <a:gd name="T94" fmla="*/ 60 w 88"/>
                      <a:gd name="T95" fmla="*/ 94 h 184"/>
                      <a:gd name="T96" fmla="*/ 59 w 88"/>
                      <a:gd name="T97" fmla="*/ 100 h 184"/>
                      <a:gd name="T98" fmla="*/ 68 w 88"/>
                      <a:gd name="T99" fmla="*/ 102 h 184"/>
                      <a:gd name="T100" fmla="*/ 78 w 88"/>
                      <a:gd name="T101" fmla="*/ 104 h 184"/>
                      <a:gd name="T102" fmla="*/ 87 w 88"/>
                      <a:gd name="T103" fmla="*/ 107 h 184"/>
                      <a:gd name="T104" fmla="*/ 88 w 88"/>
                      <a:gd name="T105" fmla="*/ 115 h 184"/>
                      <a:gd name="T106" fmla="*/ 82 w 88"/>
                      <a:gd name="T107" fmla="*/ 121 h 184"/>
                      <a:gd name="T108" fmla="*/ 81 w 88"/>
                      <a:gd name="T109" fmla="*/ 133 h 184"/>
                      <a:gd name="T110" fmla="*/ 73 w 88"/>
                      <a:gd name="T111" fmla="*/ 141 h 184"/>
                      <a:gd name="T112" fmla="*/ 65 w 88"/>
                      <a:gd name="T113" fmla="*/ 145 h 184"/>
                      <a:gd name="T114" fmla="*/ 60 w 88"/>
                      <a:gd name="T115" fmla="*/ 159 h 184"/>
                      <a:gd name="T116" fmla="*/ 56 w 88"/>
                      <a:gd name="T117" fmla="*/ 165 h 184"/>
                      <a:gd name="T118" fmla="*/ 51 w 88"/>
                      <a:gd name="T119" fmla="*/ 169 h 184"/>
                      <a:gd name="T120" fmla="*/ 54 w 88"/>
                      <a:gd name="T121" fmla="*/ 178 h 184"/>
                      <a:gd name="T122" fmla="*/ 55 w 88"/>
                      <a:gd name="T123" fmla="*/ 184 h 1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88" h="184">
                        <a:moveTo>
                          <a:pt x="54" y="184"/>
                        </a:moveTo>
                        <a:cubicBezTo>
                          <a:pt x="54" y="184"/>
                          <a:pt x="53" y="184"/>
                          <a:pt x="53" y="184"/>
                        </a:cubicBezTo>
                        <a:cubicBezTo>
                          <a:pt x="53" y="184"/>
                          <a:pt x="53" y="184"/>
                          <a:pt x="53" y="184"/>
                        </a:cubicBezTo>
                        <a:cubicBezTo>
                          <a:pt x="52" y="184"/>
                          <a:pt x="52" y="184"/>
                          <a:pt x="52" y="184"/>
                        </a:cubicBezTo>
                        <a:cubicBezTo>
                          <a:pt x="52" y="183"/>
                          <a:pt x="52" y="183"/>
                          <a:pt x="52" y="183"/>
                        </a:cubicBezTo>
                        <a:cubicBezTo>
                          <a:pt x="52" y="183"/>
                          <a:pt x="52" y="183"/>
                          <a:pt x="52" y="183"/>
                        </a:cubicBezTo>
                        <a:cubicBezTo>
                          <a:pt x="52" y="183"/>
                          <a:pt x="52" y="183"/>
                          <a:pt x="52" y="183"/>
                        </a:cubicBezTo>
                        <a:cubicBezTo>
                          <a:pt x="52" y="183"/>
                          <a:pt x="52" y="183"/>
                          <a:pt x="52" y="183"/>
                        </a:cubicBezTo>
                        <a:cubicBezTo>
                          <a:pt x="52" y="183"/>
                          <a:pt x="51" y="183"/>
                          <a:pt x="51" y="183"/>
                        </a:cubicBezTo>
                        <a:cubicBezTo>
                          <a:pt x="51" y="183"/>
                          <a:pt x="51" y="183"/>
                          <a:pt x="51" y="183"/>
                        </a:cubicBezTo>
                        <a:cubicBezTo>
                          <a:pt x="50" y="183"/>
                          <a:pt x="50" y="183"/>
                          <a:pt x="50" y="183"/>
                        </a:cubicBezTo>
                        <a:cubicBezTo>
                          <a:pt x="50" y="182"/>
                          <a:pt x="50" y="182"/>
                          <a:pt x="50" y="182"/>
                        </a:cubicBezTo>
                        <a:cubicBezTo>
                          <a:pt x="50" y="182"/>
                          <a:pt x="50" y="182"/>
                          <a:pt x="50" y="182"/>
                        </a:cubicBezTo>
                        <a:cubicBezTo>
                          <a:pt x="50" y="182"/>
                          <a:pt x="50" y="182"/>
                          <a:pt x="50" y="182"/>
                        </a:cubicBezTo>
                        <a:cubicBezTo>
                          <a:pt x="50" y="182"/>
                          <a:pt x="50" y="182"/>
                          <a:pt x="50" y="182"/>
                        </a:cubicBezTo>
                        <a:cubicBezTo>
                          <a:pt x="50" y="182"/>
                          <a:pt x="50" y="182"/>
                          <a:pt x="50" y="182"/>
                        </a:cubicBezTo>
                        <a:cubicBezTo>
                          <a:pt x="50" y="182"/>
                          <a:pt x="49" y="182"/>
                          <a:pt x="49" y="181"/>
                        </a:cubicBezTo>
                        <a:cubicBezTo>
                          <a:pt x="48" y="181"/>
                          <a:pt x="48" y="181"/>
                          <a:pt x="48" y="181"/>
                        </a:cubicBezTo>
                        <a:cubicBezTo>
                          <a:pt x="48" y="181"/>
                          <a:pt x="48" y="181"/>
                          <a:pt x="48" y="180"/>
                        </a:cubicBezTo>
                        <a:cubicBezTo>
                          <a:pt x="48" y="180"/>
                          <a:pt x="48" y="180"/>
                          <a:pt x="48" y="180"/>
                        </a:cubicBezTo>
                        <a:cubicBezTo>
                          <a:pt x="47" y="180"/>
                          <a:pt x="47" y="180"/>
                          <a:pt x="47" y="180"/>
                        </a:cubicBezTo>
                        <a:cubicBezTo>
                          <a:pt x="47" y="179"/>
                          <a:pt x="46" y="179"/>
                          <a:pt x="46" y="179"/>
                        </a:cubicBezTo>
                        <a:cubicBezTo>
                          <a:pt x="46" y="179"/>
                          <a:pt x="46" y="178"/>
                          <a:pt x="46" y="178"/>
                        </a:cubicBezTo>
                        <a:cubicBezTo>
                          <a:pt x="46" y="178"/>
                          <a:pt x="46" y="178"/>
                          <a:pt x="46" y="178"/>
                        </a:cubicBezTo>
                        <a:cubicBezTo>
                          <a:pt x="46" y="178"/>
                          <a:pt x="46" y="178"/>
                          <a:pt x="46" y="178"/>
                        </a:cubicBezTo>
                        <a:cubicBezTo>
                          <a:pt x="46" y="178"/>
                          <a:pt x="46" y="178"/>
                          <a:pt x="46" y="177"/>
                        </a:cubicBezTo>
                        <a:cubicBezTo>
                          <a:pt x="46" y="177"/>
                          <a:pt x="46" y="177"/>
                          <a:pt x="46" y="177"/>
                        </a:cubicBezTo>
                        <a:cubicBezTo>
                          <a:pt x="46" y="177"/>
                          <a:pt x="46" y="177"/>
                          <a:pt x="46" y="177"/>
                        </a:cubicBezTo>
                        <a:cubicBezTo>
                          <a:pt x="46" y="176"/>
                          <a:pt x="45" y="176"/>
                          <a:pt x="45" y="175"/>
                        </a:cubicBezTo>
                        <a:cubicBezTo>
                          <a:pt x="44" y="175"/>
                          <a:pt x="44" y="175"/>
                          <a:pt x="44" y="175"/>
                        </a:cubicBezTo>
                        <a:cubicBezTo>
                          <a:pt x="43" y="174"/>
                          <a:pt x="43" y="174"/>
                          <a:pt x="43" y="173"/>
                        </a:cubicBezTo>
                        <a:cubicBezTo>
                          <a:pt x="43" y="173"/>
                          <a:pt x="43" y="173"/>
                          <a:pt x="43" y="173"/>
                        </a:cubicBezTo>
                        <a:cubicBezTo>
                          <a:pt x="43" y="173"/>
                          <a:pt x="43" y="173"/>
                          <a:pt x="43" y="173"/>
                        </a:cubicBezTo>
                        <a:cubicBezTo>
                          <a:pt x="43" y="173"/>
                          <a:pt x="42" y="173"/>
                          <a:pt x="42" y="172"/>
                        </a:cubicBezTo>
                        <a:cubicBezTo>
                          <a:pt x="42" y="172"/>
                          <a:pt x="42" y="172"/>
                          <a:pt x="42" y="171"/>
                        </a:cubicBezTo>
                        <a:cubicBezTo>
                          <a:pt x="42" y="171"/>
                          <a:pt x="41" y="171"/>
                          <a:pt x="41" y="170"/>
                        </a:cubicBezTo>
                        <a:cubicBezTo>
                          <a:pt x="41" y="170"/>
                          <a:pt x="41" y="170"/>
                          <a:pt x="41" y="170"/>
                        </a:cubicBezTo>
                        <a:cubicBezTo>
                          <a:pt x="41" y="170"/>
                          <a:pt x="41" y="170"/>
                          <a:pt x="41" y="170"/>
                        </a:cubicBezTo>
                        <a:cubicBezTo>
                          <a:pt x="41" y="170"/>
                          <a:pt x="41" y="170"/>
                          <a:pt x="41" y="170"/>
                        </a:cubicBezTo>
                        <a:cubicBezTo>
                          <a:pt x="41" y="170"/>
                          <a:pt x="41" y="170"/>
                          <a:pt x="41" y="170"/>
                        </a:cubicBezTo>
                        <a:cubicBezTo>
                          <a:pt x="41" y="170"/>
                          <a:pt x="41" y="170"/>
                          <a:pt x="41" y="170"/>
                        </a:cubicBezTo>
                        <a:cubicBezTo>
                          <a:pt x="40" y="170"/>
                          <a:pt x="40" y="170"/>
                          <a:pt x="40" y="170"/>
                        </a:cubicBezTo>
                        <a:cubicBezTo>
                          <a:pt x="40" y="169"/>
                          <a:pt x="40" y="169"/>
                          <a:pt x="40" y="169"/>
                        </a:cubicBezTo>
                        <a:cubicBezTo>
                          <a:pt x="40" y="169"/>
                          <a:pt x="40" y="168"/>
                          <a:pt x="39" y="168"/>
                        </a:cubicBezTo>
                        <a:cubicBezTo>
                          <a:pt x="39" y="168"/>
                          <a:pt x="39" y="168"/>
                          <a:pt x="39" y="168"/>
                        </a:cubicBezTo>
                        <a:cubicBezTo>
                          <a:pt x="38" y="167"/>
                          <a:pt x="37" y="166"/>
                          <a:pt x="37" y="165"/>
                        </a:cubicBezTo>
                        <a:cubicBezTo>
                          <a:pt x="37" y="165"/>
                          <a:pt x="37" y="164"/>
                          <a:pt x="37" y="164"/>
                        </a:cubicBezTo>
                        <a:cubicBezTo>
                          <a:pt x="37" y="164"/>
                          <a:pt x="37" y="164"/>
                          <a:pt x="37" y="163"/>
                        </a:cubicBezTo>
                        <a:cubicBezTo>
                          <a:pt x="37" y="163"/>
                          <a:pt x="37" y="163"/>
                          <a:pt x="37" y="163"/>
                        </a:cubicBezTo>
                        <a:cubicBezTo>
                          <a:pt x="37" y="162"/>
                          <a:pt x="37" y="162"/>
                          <a:pt x="38" y="162"/>
                        </a:cubicBezTo>
                        <a:cubicBezTo>
                          <a:pt x="38" y="161"/>
                          <a:pt x="37" y="161"/>
                          <a:pt x="37" y="161"/>
                        </a:cubicBezTo>
                        <a:cubicBezTo>
                          <a:pt x="37" y="161"/>
                          <a:pt x="37" y="161"/>
                          <a:pt x="37" y="161"/>
                        </a:cubicBezTo>
                        <a:cubicBezTo>
                          <a:pt x="37" y="161"/>
                          <a:pt x="37" y="161"/>
                          <a:pt x="37" y="161"/>
                        </a:cubicBezTo>
                        <a:cubicBezTo>
                          <a:pt x="36" y="161"/>
                          <a:pt x="36" y="161"/>
                          <a:pt x="36" y="161"/>
                        </a:cubicBezTo>
                        <a:cubicBezTo>
                          <a:pt x="36" y="160"/>
                          <a:pt x="36" y="160"/>
                          <a:pt x="36" y="160"/>
                        </a:cubicBezTo>
                        <a:cubicBezTo>
                          <a:pt x="36" y="160"/>
                          <a:pt x="36" y="160"/>
                          <a:pt x="36" y="159"/>
                        </a:cubicBezTo>
                        <a:cubicBezTo>
                          <a:pt x="36" y="158"/>
                          <a:pt x="36" y="158"/>
                          <a:pt x="37" y="157"/>
                        </a:cubicBezTo>
                        <a:cubicBezTo>
                          <a:pt x="37" y="157"/>
                          <a:pt x="37" y="156"/>
                          <a:pt x="36" y="156"/>
                        </a:cubicBezTo>
                        <a:cubicBezTo>
                          <a:pt x="36" y="156"/>
                          <a:pt x="36" y="156"/>
                          <a:pt x="36" y="156"/>
                        </a:cubicBezTo>
                        <a:cubicBezTo>
                          <a:pt x="36" y="156"/>
                          <a:pt x="36" y="156"/>
                          <a:pt x="36" y="155"/>
                        </a:cubicBezTo>
                        <a:cubicBezTo>
                          <a:pt x="36" y="154"/>
                          <a:pt x="36" y="154"/>
                          <a:pt x="36" y="154"/>
                        </a:cubicBezTo>
                        <a:cubicBezTo>
                          <a:pt x="36" y="154"/>
                          <a:pt x="36" y="154"/>
                          <a:pt x="36" y="154"/>
                        </a:cubicBezTo>
                        <a:cubicBezTo>
                          <a:pt x="36" y="154"/>
                          <a:pt x="36" y="154"/>
                          <a:pt x="36" y="154"/>
                        </a:cubicBezTo>
                        <a:cubicBezTo>
                          <a:pt x="35" y="154"/>
                          <a:pt x="35" y="154"/>
                          <a:pt x="35" y="154"/>
                        </a:cubicBezTo>
                        <a:cubicBezTo>
                          <a:pt x="35" y="154"/>
                          <a:pt x="35" y="154"/>
                          <a:pt x="35" y="154"/>
                        </a:cubicBezTo>
                        <a:cubicBezTo>
                          <a:pt x="35" y="154"/>
                          <a:pt x="35" y="154"/>
                          <a:pt x="35" y="154"/>
                        </a:cubicBezTo>
                        <a:cubicBezTo>
                          <a:pt x="35" y="146"/>
                          <a:pt x="35" y="146"/>
                          <a:pt x="35" y="146"/>
                        </a:cubicBezTo>
                        <a:cubicBezTo>
                          <a:pt x="35" y="146"/>
                          <a:pt x="35" y="146"/>
                          <a:pt x="35" y="145"/>
                        </a:cubicBezTo>
                        <a:cubicBezTo>
                          <a:pt x="35" y="145"/>
                          <a:pt x="35" y="145"/>
                          <a:pt x="35" y="144"/>
                        </a:cubicBezTo>
                        <a:cubicBezTo>
                          <a:pt x="35" y="144"/>
                          <a:pt x="35" y="143"/>
                          <a:pt x="34" y="143"/>
                        </a:cubicBezTo>
                        <a:cubicBezTo>
                          <a:pt x="34" y="143"/>
                          <a:pt x="34" y="143"/>
                          <a:pt x="34" y="143"/>
                        </a:cubicBezTo>
                        <a:cubicBezTo>
                          <a:pt x="34" y="143"/>
                          <a:pt x="34" y="143"/>
                          <a:pt x="34" y="143"/>
                        </a:cubicBezTo>
                        <a:cubicBezTo>
                          <a:pt x="34" y="142"/>
                          <a:pt x="34" y="142"/>
                          <a:pt x="34" y="142"/>
                        </a:cubicBezTo>
                        <a:cubicBezTo>
                          <a:pt x="34" y="142"/>
                          <a:pt x="34" y="142"/>
                          <a:pt x="34" y="142"/>
                        </a:cubicBezTo>
                        <a:cubicBezTo>
                          <a:pt x="34" y="142"/>
                          <a:pt x="34" y="141"/>
                          <a:pt x="34" y="141"/>
                        </a:cubicBezTo>
                        <a:cubicBezTo>
                          <a:pt x="34" y="141"/>
                          <a:pt x="34" y="141"/>
                          <a:pt x="34" y="141"/>
                        </a:cubicBezTo>
                        <a:cubicBezTo>
                          <a:pt x="34" y="141"/>
                          <a:pt x="34" y="141"/>
                          <a:pt x="33" y="141"/>
                        </a:cubicBezTo>
                        <a:cubicBezTo>
                          <a:pt x="33" y="141"/>
                          <a:pt x="33" y="141"/>
                          <a:pt x="33" y="141"/>
                        </a:cubicBezTo>
                        <a:cubicBezTo>
                          <a:pt x="33" y="141"/>
                          <a:pt x="33" y="140"/>
                          <a:pt x="33" y="140"/>
                        </a:cubicBezTo>
                        <a:cubicBezTo>
                          <a:pt x="33" y="140"/>
                          <a:pt x="33" y="140"/>
                          <a:pt x="33" y="140"/>
                        </a:cubicBezTo>
                        <a:cubicBezTo>
                          <a:pt x="33" y="140"/>
                          <a:pt x="33" y="140"/>
                          <a:pt x="33" y="140"/>
                        </a:cubicBezTo>
                        <a:cubicBezTo>
                          <a:pt x="33" y="140"/>
                          <a:pt x="33" y="139"/>
                          <a:pt x="33" y="139"/>
                        </a:cubicBezTo>
                        <a:cubicBezTo>
                          <a:pt x="33" y="139"/>
                          <a:pt x="33" y="139"/>
                          <a:pt x="33" y="139"/>
                        </a:cubicBezTo>
                        <a:cubicBezTo>
                          <a:pt x="33" y="139"/>
                          <a:pt x="33" y="139"/>
                          <a:pt x="33" y="139"/>
                        </a:cubicBezTo>
                        <a:cubicBezTo>
                          <a:pt x="32" y="139"/>
                          <a:pt x="32" y="138"/>
                          <a:pt x="32" y="138"/>
                        </a:cubicBezTo>
                        <a:cubicBezTo>
                          <a:pt x="32" y="138"/>
                          <a:pt x="32" y="138"/>
                          <a:pt x="32" y="138"/>
                        </a:cubicBezTo>
                        <a:cubicBezTo>
                          <a:pt x="32" y="138"/>
                          <a:pt x="32" y="137"/>
                          <a:pt x="32" y="137"/>
                        </a:cubicBezTo>
                        <a:cubicBezTo>
                          <a:pt x="32" y="137"/>
                          <a:pt x="32" y="136"/>
                          <a:pt x="32" y="136"/>
                        </a:cubicBezTo>
                        <a:cubicBezTo>
                          <a:pt x="32" y="135"/>
                          <a:pt x="32" y="135"/>
                          <a:pt x="32" y="134"/>
                        </a:cubicBezTo>
                        <a:cubicBezTo>
                          <a:pt x="32" y="134"/>
                          <a:pt x="32" y="134"/>
                          <a:pt x="32" y="134"/>
                        </a:cubicBezTo>
                        <a:cubicBezTo>
                          <a:pt x="32" y="134"/>
                          <a:pt x="32" y="134"/>
                          <a:pt x="32" y="134"/>
                        </a:cubicBezTo>
                        <a:cubicBezTo>
                          <a:pt x="31" y="134"/>
                          <a:pt x="31" y="134"/>
                          <a:pt x="31" y="134"/>
                        </a:cubicBezTo>
                        <a:cubicBezTo>
                          <a:pt x="31" y="134"/>
                          <a:pt x="31" y="134"/>
                          <a:pt x="31" y="134"/>
                        </a:cubicBezTo>
                        <a:cubicBezTo>
                          <a:pt x="31" y="134"/>
                          <a:pt x="31" y="134"/>
                          <a:pt x="31" y="134"/>
                        </a:cubicBezTo>
                        <a:cubicBezTo>
                          <a:pt x="31" y="134"/>
                          <a:pt x="31" y="134"/>
                          <a:pt x="31" y="134"/>
                        </a:cubicBezTo>
                        <a:cubicBezTo>
                          <a:pt x="30" y="134"/>
                          <a:pt x="30" y="133"/>
                          <a:pt x="30" y="133"/>
                        </a:cubicBezTo>
                        <a:cubicBezTo>
                          <a:pt x="30" y="133"/>
                          <a:pt x="30" y="133"/>
                          <a:pt x="29" y="133"/>
                        </a:cubicBezTo>
                        <a:cubicBezTo>
                          <a:pt x="29" y="133"/>
                          <a:pt x="29" y="133"/>
                          <a:pt x="29" y="133"/>
                        </a:cubicBezTo>
                        <a:cubicBezTo>
                          <a:pt x="29" y="133"/>
                          <a:pt x="29" y="133"/>
                          <a:pt x="28" y="133"/>
                        </a:cubicBezTo>
                        <a:cubicBezTo>
                          <a:pt x="28" y="133"/>
                          <a:pt x="28" y="133"/>
                          <a:pt x="28" y="133"/>
                        </a:cubicBezTo>
                        <a:cubicBezTo>
                          <a:pt x="28" y="133"/>
                          <a:pt x="28" y="133"/>
                          <a:pt x="28" y="133"/>
                        </a:cubicBezTo>
                        <a:cubicBezTo>
                          <a:pt x="28" y="133"/>
                          <a:pt x="28" y="133"/>
                          <a:pt x="28" y="133"/>
                        </a:cubicBezTo>
                        <a:cubicBezTo>
                          <a:pt x="28" y="133"/>
                          <a:pt x="27" y="133"/>
                          <a:pt x="27" y="132"/>
                        </a:cubicBezTo>
                        <a:cubicBezTo>
                          <a:pt x="27" y="131"/>
                          <a:pt x="27" y="131"/>
                          <a:pt x="27" y="131"/>
                        </a:cubicBezTo>
                        <a:cubicBezTo>
                          <a:pt x="27" y="130"/>
                          <a:pt x="27" y="130"/>
                          <a:pt x="27" y="130"/>
                        </a:cubicBezTo>
                        <a:cubicBezTo>
                          <a:pt x="27" y="130"/>
                          <a:pt x="27" y="130"/>
                          <a:pt x="27" y="130"/>
                        </a:cubicBezTo>
                        <a:cubicBezTo>
                          <a:pt x="27" y="130"/>
                          <a:pt x="27" y="130"/>
                          <a:pt x="27" y="130"/>
                        </a:cubicBezTo>
                        <a:cubicBezTo>
                          <a:pt x="23" y="130"/>
                          <a:pt x="23" y="130"/>
                          <a:pt x="23" y="130"/>
                        </a:cubicBezTo>
                        <a:cubicBezTo>
                          <a:pt x="23" y="129"/>
                          <a:pt x="23" y="129"/>
                          <a:pt x="23" y="129"/>
                        </a:cubicBezTo>
                        <a:cubicBezTo>
                          <a:pt x="24" y="129"/>
                          <a:pt x="24" y="128"/>
                          <a:pt x="23" y="128"/>
                        </a:cubicBezTo>
                        <a:cubicBezTo>
                          <a:pt x="23" y="128"/>
                          <a:pt x="23" y="128"/>
                          <a:pt x="23" y="128"/>
                        </a:cubicBezTo>
                        <a:cubicBezTo>
                          <a:pt x="23" y="128"/>
                          <a:pt x="22" y="128"/>
                          <a:pt x="23" y="127"/>
                        </a:cubicBezTo>
                        <a:cubicBezTo>
                          <a:pt x="23" y="127"/>
                          <a:pt x="23" y="127"/>
                          <a:pt x="23" y="127"/>
                        </a:cubicBezTo>
                        <a:cubicBezTo>
                          <a:pt x="23" y="127"/>
                          <a:pt x="23" y="127"/>
                          <a:pt x="22" y="126"/>
                        </a:cubicBezTo>
                        <a:cubicBezTo>
                          <a:pt x="22" y="126"/>
                          <a:pt x="22" y="126"/>
                          <a:pt x="22" y="125"/>
                        </a:cubicBezTo>
                        <a:cubicBezTo>
                          <a:pt x="21" y="125"/>
                          <a:pt x="21" y="125"/>
                          <a:pt x="21" y="125"/>
                        </a:cubicBezTo>
                        <a:cubicBezTo>
                          <a:pt x="21" y="125"/>
                          <a:pt x="21" y="125"/>
                          <a:pt x="21" y="125"/>
                        </a:cubicBezTo>
                        <a:cubicBezTo>
                          <a:pt x="21" y="124"/>
                          <a:pt x="21" y="124"/>
                          <a:pt x="21" y="124"/>
                        </a:cubicBezTo>
                        <a:cubicBezTo>
                          <a:pt x="21" y="124"/>
                          <a:pt x="21" y="124"/>
                          <a:pt x="21" y="124"/>
                        </a:cubicBezTo>
                        <a:cubicBezTo>
                          <a:pt x="21" y="124"/>
                          <a:pt x="21" y="124"/>
                          <a:pt x="21" y="124"/>
                        </a:cubicBezTo>
                        <a:cubicBezTo>
                          <a:pt x="21" y="123"/>
                          <a:pt x="21" y="123"/>
                          <a:pt x="21" y="122"/>
                        </a:cubicBezTo>
                        <a:cubicBezTo>
                          <a:pt x="21" y="121"/>
                          <a:pt x="21" y="120"/>
                          <a:pt x="21" y="120"/>
                        </a:cubicBezTo>
                        <a:cubicBezTo>
                          <a:pt x="21" y="120"/>
                          <a:pt x="21" y="120"/>
                          <a:pt x="20" y="120"/>
                        </a:cubicBezTo>
                        <a:cubicBezTo>
                          <a:pt x="20" y="120"/>
                          <a:pt x="20" y="120"/>
                          <a:pt x="20" y="120"/>
                        </a:cubicBezTo>
                        <a:cubicBezTo>
                          <a:pt x="20" y="120"/>
                          <a:pt x="20" y="120"/>
                          <a:pt x="20" y="120"/>
                        </a:cubicBezTo>
                        <a:cubicBezTo>
                          <a:pt x="20" y="119"/>
                          <a:pt x="20" y="119"/>
                          <a:pt x="20" y="119"/>
                        </a:cubicBezTo>
                        <a:cubicBezTo>
                          <a:pt x="20" y="119"/>
                          <a:pt x="20" y="119"/>
                          <a:pt x="20" y="119"/>
                        </a:cubicBezTo>
                        <a:cubicBezTo>
                          <a:pt x="20" y="119"/>
                          <a:pt x="20" y="118"/>
                          <a:pt x="20" y="118"/>
                        </a:cubicBezTo>
                        <a:cubicBezTo>
                          <a:pt x="20" y="118"/>
                          <a:pt x="20" y="118"/>
                          <a:pt x="20" y="118"/>
                        </a:cubicBezTo>
                        <a:cubicBezTo>
                          <a:pt x="19" y="118"/>
                          <a:pt x="19" y="118"/>
                          <a:pt x="19" y="118"/>
                        </a:cubicBezTo>
                        <a:cubicBezTo>
                          <a:pt x="19" y="117"/>
                          <a:pt x="19" y="117"/>
                          <a:pt x="19" y="117"/>
                        </a:cubicBezTo>
                        <a:cubicBezTo>
                          <a:pt x="19" y="117"/>
                          <a:pt x="19" y="117"/>
                          <a:pt x="19" y="117"/>
                        </a:cubicBezTo>
                        <a:cubicBezTo>
                          <a:pt x="19" y="117"/>
                          <a:pt x="19" y="117"/>
                          <a:pt x="19" y="116"/>
                        </a:cubicBezTo>
                        <a:cubicBezTo>
                          <a:pt x="19" y="116"/>
                          <a:pt x="19" y="116"/>
                          <a:pt x="19" y="116"/>
                        </a:cubicBezTo>
                        <a:cubicBezTo>
                          <a:pt x="19" y="116"/>
                          <a:pt x="19" y="116"/>
                          <a:pt x="19" y="116"/>
                        </a:cubicBezTo>
                        <a:cubicBezTo>
                          <a:pt x="19" y="116"/>
                          <a:pt x="19" y="116"/>
                          <a:pt x="19" y="116"/>
                        </a:cubicBezTo>
                        <a:cubicBezTo>
                          <a:pt x="18" y="116"/>
                          <a:pt x="18" y="116"/>
                          <a:pt x="18" y="115"/>
                        </a:cubicBezTo>
                        <a:cubicBezTo>
                          <a:pt x="18" y="115"/>
                          <a:pt x="18" y="115"/>
                          <a:pt x="18" y="115"/>
                        </a:cubicBezTo>
                        <a:cubicBezTo>
                          <a:pt x="17" y="115"/>
                          <a:pt x="17" y="114"/>
                          <a:pt x="17" y="114"/>
                        </a:cubicBezTo>
                        <a:cubicBezTo>
                          <a:pt x="17" y="114"/>
                          <a:pt x="17" y="113"/>
                          <a:pt x="17" y="113"/>
                        </a:cubicBezTo>
                        <a:cubicBezTo>
                          <a:pt x="16" y="113"/>
                          <a:pt x="16" y="112"/>
                          <a:pt x="16" y="112"/>
                        </a:cubicBezTo>
                        <a:cubicBezTo>
                          <a:pt x="16" y="111"/>
                          <a:pt x="15" y="111"/>
                          <a:pt x="15" y="110"/>
                        </a:cubicBezTo>
                        <a:cubicBezTo>
                          <a:pt x="14" y="110"/>
                          <a:pt x="14" y="110"/>
                          <a:pt x="14" y="110"/>
                        </a:cubicBezTo>
                        <a:cubicBezTo>
                          <a:pt x="13" y="109"/>
                          <a:pt x="13" y="108"/>
                          <a:pt x="13" y="108"/>
                        </a:cubicBezTo>
                        <a:cubicBezTo>
                          <a:pt x="13" y="108"/>
                          <a:pt x="13" y="108"/>
                          <a:pt x="13" y="108"/>
                        </a:cubicBezTo>
                        <a:cubicBezTo>
                          <a:pt x="13" y="104"/>
                          <a:pt x="13" y="104"/>
                          <a:pt x="13" y="104"/>
                        </a:cubicBezTo>
                        <a:cubicBezTo>
                          <a:pt x="14" y="105"/>
                          <a:pt x="14" y="105"/>
                          <a:pt x="14" y="105"/>
                        </a:cubicBezTo>
                        <a:cubicBezTo>
                          <a:pt x="14" y="105"/>
                          <a:pt x="14" y="105"/>
                          <a:pt x="14" y="105"/>
                        </a:cubicBezTo>
                        <a:cubicBezTo>
                          <a:pt x="14" y="105"/>
                          <a:pt x="14" y="105"/>
                          <a:pt x="14" y="105"/>
                        </a:cubicBezTo>
                        <a:cubicBezTo>
                          <a:pt x="14" y="105"/>
                          <a:pt x="14" y="104"/>
                          <a:pt x="14" y="104"/>
                        </a:cubicBezTo>
                        <a:cubicBezTo>
                          <a:pt x="14" y="104"/>
                          <a:pt x="14" y="104"/>
                          <a:pt x="14" y="104"/>
                        </a:cubicBezTo>
                        <a:cubicBezTo>
                          <a:pt x="14" y="103"/>
                          <a:pt x="14" y="103"/>
                          <a:pt x="15" y="103"/>
                        </a:cubicBezTo>
                        <a:cubicBezTo>
                          <a:pt x="15" y="103"/>
                          <a:pt x="15" y="103"/>
                          <a:pt x="15" y="103"/>
                        </a:cubicBezTo>
                        <a:cubicBezTo>
                          <a:pt x="15" y="103"/>
                          <a:pt x="15" y="103"/>
                          <a:pt x="15" y="102"/>
                        </a:cubicBezTo>
                        <a:cubicBezTo>
                          <a:pt x="15" y="102"/>
                          <a:pt x="15" y="102"/>
                          <a:pt x="15" y="102"/>
                        </a:cubicBezTo>
                        <a:cubicBezTo>
                          <a:pt x="14" y="102"/>
                          <a:pt x="14" y="101"/>
                          <a:pt x="14" y="100"/>
                        </a:cubicBezTo>
                        <a:cubicBezTo>
                          <a:pt x="14" y="100"/>
                          <a:pt x="14" y="100"/>
                          <a:pt x="14" y="100"/>
                        </a:cubicBezTo>
                        <a:cubicBezTo>
                          <a:pt x="14" y="98"/>
                          <a:pt x="14" y="98"/>
                          <a:pt x="14" y="98"/>
                        </a:cubicBezTo>
                        <a:cubicBezTo>
                          <a:pt x="15" y="98"/>
                          <a:pt x="15" y="98"/>
                          <a:pt x="15" y="98"/>
                        </a:cubicBezTo>
                        <a:cubicBezTo>
                          <a:pt x="15" y="98"/>
                          <a:pt x="15" y="98"/>
                          <a:pt x="15" y="98"/>
                        </a:cubicBezTo>
                        <a:cubicBezTo>
                          <a:pt x="15" y="98"/>
                          <a:pt x="15" y="98"/>
                          <a:pt x="15" y="98"/>
                        </a:cubicBezTo>
                        <a:cubicBezTo>
                          <a:pt x="15" y="98"/>
                          <a:pt x="15" y="97"/>
                          <a:pt x="15" y="97"/>
                        </a:cubicBezTo>
                        <a:cubicBezTo>
                          <a:pt x="15" y="97"/>
                          <a:pt x="16" y="97"/>
                          <a:pt x="16" y="97"/>
                        </a:cubicBezTo>
                        <a:cubicBezTo>
                          <a:pt x="16" y="96"/>
                          <a:pt x="16" y="96"/>
                          <a:pt x="16" y="96"/>
                        </a:cubicBezTo>
                        <a:cubicBezTo>
                          <a:pt x="16" y="95"/>
                          <a:pt x="16" y="95"/>
                          <a:pt x="16" y="95"/>
                        </a:cubicBezTo>
                        <a:cubicBezTo>
                          <a:pt x="17" y="95"/>
                          <a:pt x="17" y="95"/>
                          <a:pt x="17" y="95"/>
                        </a:cubicBezTo>
                        <a:cubicBezTo>
                          <a:pt x="17" y="95"/>
                          <a:pt x="17" y="95"/>
                          <a:pt x="17" y="95"/>
                        </a:cubicBezTo>
                        <a:cubicBezTo>
                          <a:pt x="17" y="95"/>
                          <a:pt x="17" y="95"/>
                          <a:pt x="17" y="95"/>
                        </a:cubicBezTo>
                        <a:cubicBezTo>
                          <a:pt x="17" y="95"/>
                          <a:pt x="17" y="95"/>
                          <a:pt x="17" y="95"/>
                        </a:cubicBezTo>
                        <a:cubicBezTo>
                          <a:pt x="17" y="91"/>
                          <a:pt x="17" y="91"/>
                          <a:pt x="17" y="91"/>
                        </a:cubicBezTo>
                        <a:cubicBezTo>
                          <a:pt x="18" y="92"/>
                          <a:pt x="18" y="92"/>
                          <a:pt x="18" y="92"/>
                        </a:cubicBezTo>
                        <a:cubicBezTo>
                          <a:pt x="18" y="92"/>
                          <a:pt x="18" y="91"/>
                          <a:pt x="18" y="90"/>
                        </a:cubicBezTo>
                        <a:cubicBezTo>
                          <a:pt x="18" y="90"/>
                          <a:pt x="18" y="89"/>
                          <a:pt x="18" y="89"/>
                        </a:cubicBezTo>
                        <a:cubicBezTo>
                          <a:pt x="17" y="89"/>
                          <a:pt x="17" y="89"/>
                          <a:pt x="17" y="89"/>
                        </a:cubicBezTo>
                        <a:cubicBezTo>
                          <a:pt x="17" y="88"/>
                          <a:pt x="17" y="88"/>
                          <a:pt x="17" y="88"/>
                        </a:cubicBezTo>
                        <a:cubicBezTo>
                          <a:pt x="17" y="88"/>
                          <a:pt x="17" y="88"/>
                          <a:pt x="17" y="88"/>
                        </a:cubicBezTo>
                        <a:cubicBezTo>
                          <a:pt x="17" y="87"/>
                          <a:pt x="17" y="87"/>
                          <a:pt x="17" y="86"/>
                        </a:cubicBezTo>
                        <a:cubicBezTo>
                          <a:pt x="17" y="86"/>
                          <a:pt x="17" y="86"/>
                          <a:pt x="17" y="86"/>
                        </a:cubicBezTo>
                        <a:cubicBezTo>
                          <a:pt x="16" y="86"/>
                          <a:pt x="16" y="86"/>
                          <a:pt x="16" y="85"/>
                        </a:cubicBezTo>
                        <a:cubicBezTo>
                          <a:pt x="16" y="84"/>
                          <a:pt x="16" y="84"/>
                          <a:pt x="16" y="84"/>
                        </a:cubicBezTo>
                        <a:cubicBezTo>
                          <a:pt x="16" y="84"/>
                          <a:pt x="16" y="84"/>
                          <a:pt x="16" y="84"/>
                        </a:cubicBezTo>
                        <a:cubicBezTo>
                          <a:pt x="15" y="84"/>
                          <a:pt x="15" y="84"/>
                          <a:pt x="15" y="84"/>
                        </a:cubicBezTo>
                        <a:cubicBezTo>
                          <a:pt x="15" y="84"/>
                          <a:pt x="15" y="84"/>
                          <a:pt x="15" y="84"/>
                        </a:cubicBezTo>
                        <a:cubicBezTo>
                          <a:pt x="12" y="84"/>
                          <a:pt x="12" y="84"/>
                          <a:pt x="12" y="84"/>
                        </a:cubicBezTo>
                        <a:cubicBezTo>
                          <a:pt x="12" y="84"/>
                          <a:pt x="12" y="84"/>
                          <a:pt x="12" y="84"/>
                        </a:cubicBezTo>
                        <a:cubicBezTo>
                          <a:pt x="12" y="84"/>
                          <a:pt x="12" y="84"/>
                          <a:pt x="12" y="84"/>
                        </a:cubicBezTo>
                        <a:cubicBezTo>
                          <a:pt x="12" y="84"/>
                          <a:pt x="12" y="84"/>
                          <a:pt x="12" y="84"/>
                        </a:cubicBezTo>
                        <a:cubicBezTo>
                          <a:pt x="12" y="84"/>
                          <a:pt x="12" y="84"/>
                          <a:pt x="12" y="84"/>
                        </a:cubicBezTo>
                        <a:cubicBezTo>
                          <a:pt x="12" y="84"/>
                          <a:pt x="12" y="84"/>
                          <a:pt x="12" y="84"/>
                        </a:cubicBezTo>
                        <a:cubicBezTo>
                          <a:pt x="12" y="84"/>
                          <a:pt x="11" y="83"/>
                          <a:pt x="11" y="83"/>
                        </a:cubicBezTo>
                        <a:cubicBezTo>
                          <a:pt x="11" y="82"/>
                          <a:pt x="11" y="82"/>
                          <a:pt x="11" y="82"/>
                        </a:cubicBezTo>
                        <a:cubicBezTo>
                          <a:pt x="11" y="82"/>
                          <a:pt x="11" y="82"/>
                          <a:pt x="11" y="82"/>
                        </a:cubicBezTo>
                        <a:cubicBezTo>
                          <a:pt x="11" y="82"/>
                          <a:pt x="11" y="82"/>
                          <a:pt x="11" y="82"/>
                        </a:cubicBezTo>
                        <a:cubicBezTo>
                          <a:pt x="11" y="81"/>
                          <a:pt x="11" y="81"/>
                          <a:pt x="11" y="81"/>
                        </a:cubicBezTo>
                        <a:cubicBezTo>
                          <a:pt x="11" y="80"/>
                          <a:pt x="11" y="80"/>
                          <a:pt x="11" y="79"/>
                        </a:cubicBezTo>
                        <a:cubicBezTo>
                          <a:pt x="11" y="79"/>
                          <a:pt x="11" y="79"/>
                          <a:pt x="11" y="79"/>
                        </a:cubicBezTo>
                        <a:cubicBezTo>
                          <a:pt x="11" y="79"/>
                          <a:pt x="11" y="79"/>
                          <a:pt x="11" y="79"/>
                        </a:cubicBezTo>
                        <a:cubicBezTo>
                          <a:pt x="10" y="78"/>
                          <a:pt x="10" y="78"/>
                          <a:pt x="10" y="78"/>
                        </a:cubicBezTo>
                        <a:cubicBezTo>
                          <a:pt x="10" y="78"/>
                          <a:pt x="10" y="78"/>
                          <a:pt x="10" y="78"/>
                        </a:cubicBezTo>
                        <a:cubicBezTo>
                          <a:pt x="10" y="78"/>
                          <a:pt x="10" y="78"/>
                          <a:pt x="10" y="78"/>
                        </a:cubicBezTo>
                        <a:cubicBezTo>
                          <a:pt x="10" y="77"/>
                          <a:pt x="10" y="77"/>
                          <a:pt x="10" y="76"/>
                        </a:cubicBezTo>
                        <a:cubicBezTo>
                          <a:pt x="10" y="76"/>
                          <a:pt x="10" y="76"/>
                          <a:pt x="10" y="76"/>
                        </a:cubicBezTo>
                        <a:cubicBezTo>
                          <a:pt x="9" y="76"/>
                          <a:pt x="9" y="76"/>
                          <a:pt x="9" y="76"/>
                        </a:cubicBezTo>
                        <a:cubicBezTo>
                          <a:pt x="8" y="76"/>
                          <a:pt x="8" y="76"/>
                          <a:pt x="8" y="76"/>
                        </a:cubicBezTo>
                        <a:cubicBezTo>
                          <a:pt x="9" y="75"/>
                          <a:pt x="9" y="75"/>
                          <a:pt x="9" y="75"/>
                        </a:cubicBezTo>
                        <a:cubicBezTo>
                          <a:pt x="9" y="75"/>
                          <a:pt x="9" y="75"/>
                          <a:pt x="9" y="75"/>
                        </a:cubicBezTo>
                        <a:cubicBezTo>
                          <a:pt x="9" y="75"/>
                          <a:pt x="9" y="75"/>
                          <a:pt x="9" y="75"/>
                        </a:cubicBezTo>
                        <a:cubicBezTo>
                          <a:pt x="9" y="75"/>
                          <a:pt x="8" y="75"/>
                          <a:pt x="8" y="75"/>
                        </a:cubicBezTo>
                        <a:cubicBezTo>
                          <a:pt x="8" y="75"/>
                          <a:pt x="8" y="75"/>
                          <a:pt x="8" y="75"/>
                        </a:cubicBezTo>
                        <a:cubicBezTo>
                          <a:pt x="8" y="74"/>
                          <a:pt x="8" y="74"/>
                          <a:pt x="8" y="74"/>
                        </a:cubicBezTo>
                        <a:cubicBezTo>
                          <a:pt x="8" y="74"/>
                          <a:pt x="8" y="74"/>
                          <a:pt x="8" y="74"/>
                        </a:cubicBezTo>
                        <a:cubicBezTo>
                          <a:pt x="8" y="74"/>
                          <a:pt x="8" y="74"/>
                          <a:pt x="8" y="74"/>
                        </a:cubicBezTo>
                        <a:cubicBezTo>
                          <a:pt x="8" y="74"/>
                          <a:pt x="8" y="74"/>
                          <a:pt x="7" y="74"/>
                        </a:cubicBezTo>
                        <a:cubicBezTo>
                          <a:pt x="7" y="74"/>
                          <a:pt x="7" y="74"/>
                          <a:pt x="7" y="74"/>
                        </a:cubicBezTo>
                        <a:cubicBezTo>
                          <a:pt x="7" y="74"/>
                          <a:pt x="6" y="74"/>
                          <a:pt x="6" y="74"/>
                        </a:cubicBezTo>
                        <a:cubicBezTo>
                          <a:pt x="6" y="74"/>
                          <a:pt x="6" y="74"/>
                          <a:pt x="6" y="74"/>
                        </a:cubicBezTo>
                        <a:cubicBezTo>
                          <a:pt x="6" y="74"/>
                          <a:pt x="6" y="74"/>
                          <a:pt x="6" y="74"/>
                        </a:cubicBezTo>
                        <a:cubicBezTo>
                          <a:pt x="6" y="73"/>
                          <a:pt x="5" y="73"/>
                          <a:pt x="5" y="72"/>
                        </a:cubicBezTo>
                        <a:cubicBezTo>
                          <a:pt x="5" y="72"/>
                          <a:pt x="5" y="72"/>
                          <a:pt x="5" y="72"/>
                        </a:cubicBezTo>
                        <a:cubicBezTo>
                          <a:pt x="4" y="72"/>
                          <a:pt x="4" y="72"/>
                          <a:pt x="4" y="71"/>
                        </a:cubicBezTo>
                        <a:cubicBezTo>
                          <a:pt x="4" y="71"/>
                          <a:pt x="4" y="71"/>
                          <a:pt x="4" y="71"/>
                        </a:cubicBezTo>
                        <a:cubicBezTo>
                          <a:pt x="4" y="71"/>
                          <a:pt x="4" y="71"/>
                          <a:pt x="4" y="71"/>
                        </a:cubicBezTo>
                        <a:cubicBezTo>
                          <a:pt x="4" y="71"/>
                          <a:pt x="4" y="71"/>
                          <a:pt x="4" y="71"/>
                        </a:cubicBezTo>
                        <a:cubicBezTo>
                          <a:pt x="4" y="71"/>
                          <a:pt x="3" y="71"/>
                          <a:pt x="3" y="71"/>
                        </a:cubicBezTo>
                        <a:cubicBezTo>
                          <a:pt x="3" y="70"/>
                          <a:pt x="2" y="70"/>
                          <a:pt x="2" y="70"/>
                        </a:cubicBezTo>
                        <a:cubicBezTo>
                          <a:pt x="2" y="70"/>
                          <a:pt x="2" y="70"/>
                          <a:pt x="2" y="70"/>
                        </a:cubicBezTo>
                        <a:cubicBezTo>
                          <a:pt x="1" y="70"/>
                          <a:pt x="1" y="70"/>
                          <a:pt x="1" y="70"/>
                        </a:cubicBezTo>
                        <a:cubicBezTo>
                          <a:pt x="1" y="70"/>
                          <a:pt x="1" y="70"/>
                          <a:pt x="1" y="70"/>
                        </a:cubicBezTo>
                        <a:cubicBezTo>
                          <a:pt x="0" y="70"/>
                          <a:pt x="0" y="69"/>
                          <a:pt x="0" y="69"/>
                        </a:cubicBezTo>
                        <a:cubicBezTo>
                          <a:pt x="0" y="56"/>
                          <a:pt x="0" y="56"/>
                          <a:pt x="0" y="56"/>
                        </a:cubicBezTo>
                        <a:cubicBezTo>
                          <a:pt x="1" y="56"/>
                          <a:pt x="1" y="56"/>
                          <a:pt x="1" y="56"/>
                        </a:cubicBezTo>
                        <a:cubicBezTo>
                          <a:pt x="1" y="56"/>
                          <a:pt x="1" y="56"/>
                          <a:pt x="1" y="56"/>
                        </a:cubicBezTo>
                        <a:cubicBezTo>
                          <a:pt x="1" y="56"/>
                          <a:pt x="1" y="56"/>
                          <a:pt x="1" y="55"/>
                        </a:cubicBezTo>
                        <a:cubicBezTo>
                          <a:pt x="1" y="55"/>
                          <a:pt x="1" y="55"/>
                          <a:pt x="1" y="55"/>
                        </a:cubicBezTo>
                        <a:cubicBezTo>
                          <a:pt x="1" y="54"/>
                          <a:pt x="1" y="54"/>
                          <a:pt x="1" y="54"/>
                        </a:cubicBezTo>
                        <a:cubicBezTo>
                          <a:pt x="2" y="54"/>
                          <a:pt x="2" y="54"/>
                          <a:pt x="2" y="54"/>
                        </a:cubicBezTo>
                        <a:cubicBezTo>
                          <a:pt x="2" y="54"/>
                          <a:pt x="2" y="54"/>
                          <a:pt x="2" y="54"/>
                        </a:cubicBezTo>
                        <a:cubicBezTo>
                          <a:pt x="2" y="54"/>
                          <a:pt x="2" y="54"/>
                          <a:pt x="2" y="54"/>
                        </a:cubicBezTo>
                        <a:cubicBezTo>
                          <a:pt x="2" y="54"/>
                          <a:pt x="2" y="54"/>
                          <a:pt x="2" y="54"/>
                        </a:cubicBezTo>
                        <a:cubicBezTo>
                          <a:pt x="2" y="52"/>
                          <a:pt x="2" y="52"/>
                          <a:pt x="2" y="52"/>
                        </a:cubicBezTo>
                        <a:cubicBezTo>
                          <a:pt x="2" y="52"/>
                          <a:pt x="3" y="52"/>
                          <a:pt x="3" y="52"/>
                        </a:cubicBezTo>
                        <a:cubicBezTo>
                          <a:pt x="3" y="52"/>
                          <a:pt x="3" y="52"/>
                          <a:pt x="3" y="52"/>
                        </a:cubicBezTo>
                        <a:cubicBezTo>
                          <a:pt x="3" y="51"/>
                          <a:pt x="3" y="51"/>
                          <a:pt x="3" y="51"/>
                        </a:cubicBezTo>
                        <a:cubicBezTo>
                          <a:pt x="3" y="51"/>
                          <a:pt x="3" y="51"/>
                          <a:pt x="2" y="51"/>
                        </a:cubicBezTo>
                        <a:cubicBezTo>
                          <a:pt x="2" y="51"/>
                          <a:pt x="2" y="51"/>
                          <a:pt x="2" y="51"/>
                        </a:cubicBezTo>
                        <a:cubicBezTo>
                          <a:pt x="2" y="51"/>
                          <a:pt x="2" y="51"/>
                          <a:pt x="2" y="51"/>
                        </a:cubicBezTo>
                        <a:cubicBezTo>
                          <a:pt x="1" y="51"/>
                          <a:pt x="1" y="51"/>
                          <a:pt x="1" y="51"/>
                        </a:cubicBezTo>
                        <a:cubicBezTo>
                          <a:pt x="1" y="50"/>
                          <a:pt x="1" y="50"/>
                          <a:pt x="1" y="50"/>
                        </a:cubicBezTo>
                        <a:cubicBezTo>
                          <a:pt x="4" y="46"/>
                          <a:pt x="6" y="41"/>
                          <a:pt x="9" y="37"/>
                        </a:cubicBezTo>
                        <a:cubicBezTo>
                          <a:pt x="17" y="28"/>
                          <a:pt x="26" y="19"/>
                          <a:pt x="36" y="11"/>
                        </a:cubicBezTo>
                        <a:cubicBezTo>
                          <a:pt x="42" y="7"/>
                          <a:pt x="47" y="4"/>
                          <a:pt x="53" y="1"/>
                        </a:cubicBezTo>
                        <a:cubicBezTo>
                          <a:pt x="54" y="0"/>
                          <a:pt x="54" y="0"/>
                          <a:pt x="55" y="0"/>
                        </a:cubicBezTo>
                        <a:cubicBezTo>
                          <a:pt x="56" y="0"/>
                          <a:pt x="56" y="0"/>
                          <a:pt x="56" y="0"/>
                        </a:cubicBezTo>
                        <a:cubicBezTo>
                          <a:pt x="57" y="0"/>
                          <a:pt x="58" y="0"/>
                          <a:pt x="58" y="2"/>
                        </a:cubicBezTo>
                        <a:cubicBezTo>
                          <a:pt x="58" y="2"/>
                          <a:pt x="58" y="3"/>
                          <a:pt x="58" y="4"/>
                        </a:cubicBezTo>
                        <a:cubicBezTo>
                          <a:pt x="57" y="4"/>
                          <a:pt x="57" y="4"/>
                          <a:pt x="57" y="4"/>
                        </a:cubicBezTo>
                        <a:cubicBezTo>
                          <a:pt x="57" y="5"/>
                          <a:pt x="57" y="5"/>
                          <a:pt x="57" y="5"/>
                        </a:cubicBezTo>
                        <a:cubicBezTo>
                          <a:pt x="56" y="4"/>
                          <a:pt x="56" y="4"/>
                          <a:pt x="56" y="4"/>
                        </a:cubicBezTo>
                        <a:cubicBezTo>
                          <a:pt x="56" y="4"/>
                          <a:pt x="56" y="4"/>
                          <a:pt x="56" y="4"/>
                        </a:cubicBezTo>
                        <a:cubicBezTo>
                          <a:pt x="56" y="4"/>
                          <a:pt x="56" y="5"/>
                          <a:pt x="56" y="5"/>
                        </a:cubicBezTo>
                        <a:cubicBezTo>
                          <a:pt x="56" y="5"/>
                          <a:pt x="56" y="5"/>
                          <a:pt x="56" y="5"/>
                        </a:cubicBezTo>
                        <a:cubicBezTo>
                          <a:pt x="56" y="5"/>
                          <a:pt x="56" y="5"/>
                          <a:pt x="55" y="5"/>
                        </a:cubicBezTo>
                        <a:cubicBezTo>
                          <a:pt x="54" y="5"/>
                          <a:pt x="54" y="5"/>
                          <a:pt x="54" y="5"/>
                        </a:cubicBezTo>
                        <a:cubicBezTo>
                          <a:pt x="54" y="5"/>
                          <a:pt x="54" y="5"/>
                          <a:pt x="54" y="5"/>
                        </a:cubicBezTo>
                        <a:cubicBezTo>
                          <a:pt x="54" y="5"/>
                          <a:pt x="54" y="5"/>
                          <a:pt x="54" y="6"/>
                        </a:cubicBezTo>
                        <a:cubicBezTo>
                          <a:pt x="53" y="6"/>
                          <a:pt x="53" y="6"/>
                          <a:pt x="53" y="6"/>
                        </a:cubicBezTo>
                        <a:cubicBezTo>
                          <a:pt x="53" y="6"/>
                          <a:pt x="52" y="6"/>
                          <a:pt x="52" y="6"/>
                        </a:cubicBezTo>
                        <a:cubicBezTo>
                          <a:pt x="52" y="6"/>
                          <a:pt x="52" y="6"/>
                          <a:pt x="52" y="6"/>
                        </a:cubicBezTo>
                        <a:cubicBezTo>
                          <a:pt x="50" y="6"/>
                          <a:pt x="50" y="6"/>
                          <a:pt x="50" y="6"/>
                        </a:cubicBezTo>
                        <a:cubicBezTo>
                          <a:pt x="50" y="6"/>
                          <a:pt x="50" y="6"/>
                          <a:pt x="50" y="6"/>
                        </a:cubicBezTo>
                        <a:cubicBezTo>
                          <a:pt x="50" y="6"/>
                          <a:pt x="50" y="6"/>
                          <a:pt x="50" y="6"/>
                        </a:cubicBezTo>
                        <a:cubicBezTo>
                          <a:pt x="50" y="6"/>
                          <a:pt x="50" y="6"/>
                          <a:pt x="50" y="6"/>
                        </a:cubicBezTo>
                        <a:cubicBezTo>
                          <a:pt x="50" y="6"/>
                          <a:pt x="50" y="6"/>
                          <a:pt x="50" y="7"/>
                        </a:cubicBezTo>
                        <a:cubicBezTo>
                          <a:pt x="50" y="7"/>
                          <a:pt x="50" y="7"/>
                          <a:pt x="50" y="7"/>
                        </a:cubicBezTo>
                        <a:cubicBezTo>
                          <a:pt x="49" y="7"/>
                          <a:pt x="49" y="7"/>
                          <a:pt x="49" y="7"/>
                        </a:cubicBezTo>
                        <a:cubicBezTo>
                          <a:pt x="49" y="7"/>
                          <a:pt x="49" y="7"/>
                          <a:pt x="49" y="7"/>
                        </a:cubicBezTo>
                        <a:cubicBezTo>
                          <a:pt x="49" y="7"/>
                          <a:pt x="49" y="8"/>
                          <a:pt x="49" y="8"/>
                        </a:cubicBezTo>
                        <a:cubicBezTo>
                          <a:pt x="49" y="9"/>
                          <a:pt x="49" y="9"/>
                          <a:pt x="49" y="9"/>
                        </a:cubicBezTo>
                        <a:cubicBezTo>
                          <a:pt x="49" y="9"/>
                          <a:pt x="49" y="9"/>
                          <a:pt x="49" y="9"/>
                        </a:cubicBezTo>
                        <a:cubicBezTo>
                          <a:pt x="49" y="9"/>
                          <a:pt x="49" y="10"/>
                          <a:pt x="49" y="10"/>
                        </a:cubicBezTo>
                        <a:cubicBezTo>
                          <a:pt x="48" y="10"/>
                          <a:pt x="48" y="10"/>
                          <a:pt x="48" y="10"/>
                        </a:cubicBezTo>
                        <a:cubicBezTo>
                          <a:pt x="48" y="10"/>
                          <a:pt x="48" y="10"/>
                          <a:pt x="48" y="10"/>
                        </a:cubicBezTo>
                        <a:cubicBezTo>
                          <a:pt x="48" y="11"/>
                          <a:pt x="48" y="11"/>
                          <a:pt x="48" y="11"/>
                        </a:cubicBezTo>
                        <a:cubicBezTo>
                          <a:pt x="47" y="11"/>
                          <a:pt x="47" y="11"/>
                          <a:pt x="47" y="11"/>
                        </a:cubicBezTo>
                        <a:cubicBezTo>
                          <a:pt x="47" y="11"/>
                          <a:pt x="47" y="11"/>
                          <a:pt x="47" y="11"/>
                        </a:cubicBezTo>
                        <a:cubicBezTo>
                          <a:pt x="47" y="11"/>
                          <a:pt x="47" y="12"/>
                          <a:pt x="47" y="12"/>
                        </a:cubicBezTo>
                        <a:cubicBezTo>
                          <a:pt x="47" y="12"/>
                          <a:pt x="47" y="12"/>
                          <a:pt x="47" y="12"/>
                        </a:cubicBezTo>
                        <a:cubicBezTo>
                          <a:pt x="47" y="12"/>
                          <a:pt x="47" y="12"/>
                          <a:pt x="47" y="13"/>
                        </a:cubicBezTo>
                        <a:cubicBezTo>
                          <a:pt x="47" y="13"/>
                          <a:pt x="48" y="14"/>
                          <a:pt x="48" y="14"/>
                        </a:cubicBezTo>
                        <a:cubicBezTo>
                          <a:pt x="47" y="15"/>
                          <a:pt x="47" y="15"/>
                          <a:pt x="47" y="15"/>
                        </a:cubicBezTo>
                        <a:cubicBezTo>
                          <a:pt x="47" y="15"/>
                          <a:pt x="47" y="15"/>
                          <a:pt x="47" y="15"/>
                        </a:cubicBezTo>
                        <a:cubicBezTo>
                          <a:pt x="47" y="15"/>
                          <a:pt x="47" y="15"/>
                          <a:pt x="47" y="15"/>
                        </a:cubicBezTo>
                        <a:cubicBezTo>
                          <a:pt x="47" y="15"/>
                          <a:pt x="47" y="15"/>
                          <a:pt x="47" y="15"/>
                        </a:cubicBezTo>
                        <a:cubicBezTo>
                          <a:pt x="47" y="15"/>
                          <a:pt x="48" y="15"/>
                          <a:pt x="48" y="15"/>
                        </a:cubicBezTo>
                        <a:cubicBezTo>
                          <a:pt x="48" y="15"/>
                          <a:pt x="48" y="15"/>
                          <a:pt x="48" y="15"/>
                        </a:cubicBezTo>
                        <a:cubicBezTo>
                          <a:pt x="48" y="15"/>
                          <a:pt x="48" y="14"/>
                          <a:pt x="48" y="14"/>
                        </a:cubicBezTo>
                        <a:cubicBezTo>
                          <a:pt x="49" y="14"/>
                          <a:pt x="49" y="14"/>
                          <a:pt x="49" y="14"/>
                        </a:cubicBezTo>
                        <a:cubicBezTo>
                          <a:pt x="49" y="13"/>
                          <a:pt x="50" y="13"/>
                          <a:pt x="50" y="13"/>
                        </a:cubicBezTo>
                        <a:cubicBezTo>
                          <a:pt x="50" y="13"/>
                          <a:pt x="51" y="13"/>
                          <a:pt x="51" y="13"/>
                        </a:cubicBezTo>
                        <a:cubicBezTo>
                          <a:pt x="51" y="13"/>
                          <a:pt x="51" y="13"/>
                          <a:pt x="51" y="13"/>
                        </a:cubicBezTo>
                        <a:cubicBezTo>
                          <a:pt x="52" y="13"/>
                          <a:pt x="52" y="13"/>
                          <a:pt x="52" y="12"/>
                        </a:cubicBezTo>
                        <a:cubicBezTo>
                          <a:pt x="52" y="12"/>
                          <a:pt x="52" y="12"/>
                          <a:pt x="52" y="12"/>
                        </a:cubicBezTo>
                        <a:cubicBezTo>
                          <a:pt x="52" y="12"/>
                          <a:pt x="52" y="12"/>
                          <a:pt x="52" y="12"/>
                        </a:cubicBezTo>
                        <a:cubicBezTo>
                          <a:pt x="52" y="11"/>
                          <a:pt x="52" y="11"/>
                          <a:pt x="53" y="11"/>
                        </a:cubicBezTo>
                        <a:cubicBezTo>
                          <a:pt x="53" y="11"/>
                          <a:pt x="53" y="11"/>
                          <a:pt x="53" y="11"/>
                        </a:cubicBezTo>
                        <a:cubicBezTo>
                          <a:pt x="53" y="10"/>
                          <a:pt x="53" y="9"/>
                          <a:pt x="53" y="9"/>
                        </a:cubicBezTo>
                        <a:cubicBezTo>
                          <a:pt x="53" y="9"/>
                          <a:pt x="53" y="9"/>
                          <a:pt x="53" y="9"/>
                        </a:cubicBezTo>
                        <a:cubicBezTo>
                          <a:pt x="53" y="8"/>
                          <a:pt x="53" y="8"/>
                          <a:pt x="53" y="8"/>
                        </a:cubicBezTo>
                        <a:cubicBezTo>
                          <a:pt x="55" y="8"/>
                          <a:pt x="55" y="8"/>
                          <a:pt x="55" y="8"/>
                        </a:cubicBezTo>
                        <a:cubicBezTo>
                          <a:pt x="56" y="8"/>
                          <a:pt x="56" y="8"/>
                          <a:pt x="56" y="8"/>
                        </a:cubicBezTo>
                        <a:cubicBezTo>
                          <a:pt x="56" y="8"/>
                          <a:pt x="56" y="8"/>
                          <a:pt x="56" y="8"/>
                        </a:cubicBezTo>
                        <a:cubicBezTo>
                          <a:pt x="56" y="8"/>
                          <a:pt x="57" y="8"/>
                          <a:pt x="57" y="8"/>
                        </a:cubicBezTo>
                        <a:cubicBezTo>
                          <a:pt x="57" y="8"/>
                          <a:pt x="58" y="7"/>
                          <a:pt x="58" y="7"/>
                        </a:cubicBezTo>
                        <a:cubicBezTo>
                          <a:pt x="58" y="6"/>
                          <a:pt x="58" y="6"/>
                          <a:pt x="59" y="6"/>
                        </a:cubicBezTo>
                        <a:cubicBezTo>
                          <a:pt x="63" y="6"/>
                          <a:pt x="63" y="6"/>
                          <a:pt x="63" y="6"/>
                        </a:cubicBezTo>
                        <a:cubicBezTo>
                          <a:pt x="63" y="6"/>
                          <a:pt x="63" y="6"/>
                          <a:pt x="63" y="6"/>
                        </a:cubicBezTo>
                        <a:cubicBezTo>
                          <a:pt x="63" y="6"/>
                          <a:pt x="63" y="6"/>
                          <a:pt x="63" y="6"/>
                        </a:cubicBezTo>
                        <a:cubicBezTo>
                          <a:pt x="63" y="6"/>
                          <a:pt x="64" y="6"/>
                          <a:pt x="64" y="7"/>
                        </a:cubicBezTo>
                        <a:cubicBezTo>
                          <a:pt x="64" y="8"/>
                          <a:pt x="64" y="8"/>
                          <a:pt x="64" y="8"/>
                        </a:cubicBezTo>
                        <a:cubicBezTo>
                          <a:pt x="63" y="8"/>
                          <a:pt x="63" y="8"/>
                          <a:pt x="63" y="8"/>
                        </a:cubicBezTo>
                        <a:cubicBezTo>
                          <a:pt x="63" y="8"/>
                          <a:pt x="63" y="8"/>
                          <a:pt x="63" y="8"/>
                        </a:cubicBezTo>
                        <a:cubicBezTo>
                          <a:pt x="63" y="8"/>
                          <a:pt x="63" y="8"/>
                          <a:pt x="63" y="8"/>
                        </a:cubicBezTo>
                        <a:cubicBezTo>
                          <a:pt x="63" y="8"/>
                          <a:pt x="63" y="8"/>
                          <a:pt x="63" y="9"/>
                        </a:cubicBezTo>
                        <a:cubicBezTo>
                          <a:pt x="63" y="9"/>
                          <a:pt x="63" y="9"/>
                          <a:pt x="63" y="9"/>
                        </a:cubicBezTo>
                        <a:cubicBezTo>
                          <a:pt x="63" y="9"/>
                          <a:pt x="63" y="9"/>
                          <a:pt x="64" y="9"/>
                        </a:cubicBezTo>
                        <a:cubicBezTo>
                          <a:pt x="64" y="9"/>
                          <a:pt x="64" y="9"/>
                          <a:pt x="64" y="9"/>
                        </a:cubicBezTo>
                        <a:cubicBezTo>
                          <a:pt x="64" y="9"/>
                          <a:pt x="64" y="9"/>
                          <a:pt x="64" y="9"/>
                        </a:cubicBezTo>
                        <a:cubicBezTo>
                          <a:pt x="65" y="9"/>
                          <a:pt x="65" y="9"/>
                          <a:pt x="65" y="8"/>
                        </a:cubicBezTo>
                        <a:cubicBezTo>
                          <a:pt x="65" y="8"/>
                          <a:pt x="65" y="8"/>
                          <a:pt x="66" y="8"/>
                        </a:cubicBezTo>
                        <a:cubicBezTo>
                          <a:pt x="67" y="8"/>
                          <a:pt x="67" y="8"/>
                          <a:pt x="67" y="8"/>
                        </a:cubicBezTo>
                        <a:cubicBezTo>
                          <a:pt x="67" y="11"/>
                          <a:pt x="67" y="11"/>
                          <a:pt x="67" y="11"/>
                        </a:cubicBezTo>
                        <a:cubicBezTo>
                          <a:pt x="67" y="11"/>
                          <a:pt x="67" y="12"/>
                          <a:pt x="67" y="12"/>
                        </a:cubicBezTo>
                        <a:cubicBezTo>
                          <a:pt x="67" y="12"/>
                          <a:pt x="67" y="12"/>
                          <a:pt x="67" y="12"/>
                        </a:cubicBezTo>
                        <a:cubicBezTo>
                          <a:pt x="67" y="13"/>
                          <a:pt x="67" y="13"/>
                          <a:pt x="68" y="14"/>
                        </a:cubicBezTo>
                        <a:cubicBezTo>
                          <a:pt x="68" y="14"/>
                          <a:pt x="68" y="15"/>
                          <a:pt x="68" y="15"/>
                        </a:cubicBezTo>
                        <a:cubicBezTo>
                          <a:pt x="67" y="15"/>
                          <a:pt x="67" y="16"/>
                          <a:pt x="66" y="16"/>
                        </a:cubicBezTo>
                        <a:cubicBezTo>
                          <a:pt x="66" y="16"/>
                          <a:pt x="66" y="16"/>
                          <a:pt x="66" y="16"/>
                        </a:cubicBezTo>
                        <a:cubicBezTo>
                          <a:pt x="66" y="16"/>
                          <a:pt x="66" y="16"/>
                          <a:pt x="66" y="16"/>
                        </a:cubicBezTo>
                        <a:cubicBezTo>
                          <a:pt x="66" y="16"/>
                          <a:pt x="66" y="16"/>
                          <a:pt x="66" y="16"/>
                        </a:cubicBezTo>
                        <a:cubicBezTo>
                          <a:pt x="65" y="16"/>
                          <a:pt x="65" y="16"/>
                          <a:pt x="65" y="16"/>
                        </a:cubicBezTo>
                        <a:cubicBezTo>
                          <a:pt x="65" y="16"/>
                          <a:pt x="64" y="16"/>
                          <a:pt x="64" y="16"/>
                        </a:cubicBezTo>
                        <a:cubicBezTo>
                          <a:pt x="64" y="16"/>
                          <a:pt x="63" y="16"/>
                          <a:pt x="63" y="16"/>
                        </a:cubicBezTo>
                        <a:cubicBezTo>
                          <a:pt x="63" y="16"/>
                          <a:pt x="63" y="16"/>
                          <a:pt x="63" y="16"/>
                        </a:cubicBezTo>
                        <a:cubicBezTo>
                          <a:pt x="63" y="16"/>
                          <a:pt x="63" y="16"/>
                          <a:pt x="63" y="16"/>
                        </a:cubicBezTo>
                        <a:cubicBezTo>
                          <a:pt x="63" y="16"/>
                          <a:pt x="62" y="17"/>
                          <a:pt x="62" y="17"/>
                        </a:cubicBezTo>
                        <a:cubicBezTo>
                          <a:pt x="62" y="17"/>
                          <a:pt x="62" y="17"/>
                          <a:pt x="62" y="17"/>
                        </a:cubicBezTo>
                        <a:cubicBezTo>
                          <a:pt x="62" y="17"/>
                          <a:pt x="62" y="17"/>
                          <a:pt x="62" y="17"/>
                        </a:cubicBezTo>
                        <a:cubicBezTo>
                          <a:pt x="62" y="18"/>
                          <a:pt x="62" y="18"/>
                          <a:pt x="62" y="18"/>
                        </a:cubicBezTo>
                        <a:cubicBezTo>
                          <a:pt x="61" y="17"/>
                          <a:pt x="61" y="17"/>
                          <a:pt x="61" y="17"/>
                        </a:cubicBezTo>
                        <a:cubicBezTo>
                          <a:pt x="61" y="17"/>
                          <a:pt x="61" y="17"/>
                          <a:pt x="61" y="17"/>
                        </a:cubicBezTo>
                        <a:cubicBezTo>
                          <a:pt x="61" y="18"/>
                          <a:pt x="61" y="18"/>
                          <a:pt x="61" y="18"/>
                        </a:cubicBezTo>
                        <a:cubicBezTo>
                          <a:pt x="61" y="18"/>
                          <a:pt x="61" y="18"/>
                          <a:pt x="61" y="18"/>
                        </a:cubicBezTo>
                        <a:cubicBezTo>
                          <a:pt x="54" y="18"/>
                          <a:pt x="54" y="18"/>
                          <a:pt x="54" y="18"/>
                        </a:cubicBezTo>
                        <a:cubicBezTo>
                          <a:pt x="54" y="18"/>
                          <a:pt x="54" y="18"/>
                          <a:pt x="53" y="18"/>
                        </a:cubicBezTo>
                        <a:cubicBezTo>
                          <a:pt x="53" y="18"/>
                          <a:pt x="53" y="18"/>
                          <a:pt x="53" y="18"/>
                        </a:cubicBezTo>
                        <a:cubicBezTo>
                          <a:pt x="53" y="18"/>
                          <a:pt x="53" y="18"/>
                          <a:pt x="53" y="18"/>
                        </a:cubicBezTo>
                        <a:cubicBezTo>
                          <a:pt x="53" y="18"/>
                          <a:pt x="53" y="19"/>
                          <a:pt x="53" y="19"/>
                        </a:cubicBezTo>
                        <a:cubicBezTo>
                          <a:pt x="52" y="19"/>
                          <a:pt x="52" y="19"/>
                          <a:pt x="52" y="19"/>
                        </a:cubicBezTo>
                        <a:cubicBezTo>
                          <a:pt x="52" y="19"/>
                          <a:pt x="52" y="19"/>
                          <a:pt x="52" y="19"/>
                        </a:cubicBezTo>
                        <a:cubicBezTo>
                          <a:pt x="51" y="19"/>
                          <a:pt x="51" y="19"/>
                          <a:pt x="51" y="19"/>
                        </a:cubicBezTo>
                        <a:cubicBezTo>
                          <a:pt x="51" y="19"/>
                          <a:pt x="51" y="19"/>
                          <a:pt x="51" y="19"/>
                        </a:cubicBezTo>
                        <a:cubicBezTo>
                          <a:pt x="51" y="19"/>
                          <a:pt x="51" y="20"/>
                          <a:pt x="51" y="20"/>
                        </a:cubicBezTo>
                        <a:cubicBezTo>
                          <a:pt x="50" y="20"/>
                          <a:pt x="50" y="20"/>
                          <a:pt x="50" y="20"/>
                        </a:cubicBezTo>
                        <a:cubicBezTo>
                          <a:pt x="50" y="20"/>
                          <a:pt x="50" y="20"/>
                          <a:pt x="50" y="20"/>
                        </a:cubicBezTo>
                        <a:cubicBezTo>
                          <a:pt x="50" y="20"/>
                          <a:pt x="50" y="20"/>
                          <a:pt x="50" y="20"/>
                        </a:cubicBezTo>
                        <a:cubicBezTo>
                          <a:pt x="50" y="21"/>
                          <a:pt x="50" y="21"/>
                          <a:pt x="50" y="21"/>
                        </a:cubicBezTo>
                        <a:cubicBezTo>
                          <a:pt x="50" y="21"/>
                          <a:pt x="51" y="21"/>
                          <a:pt x="51" y="21"/>
                        </a:cubicBezTo>
                        <a:cubicBezTo>
                          <a:pt x="51" y="21"/>
                          <a:pt x="51" y="21"/>
                          <a:pt x="51" y="21"/>
                        </a:cubicBezTo>
                        <a:cubicBezTo>
                          <a:pt x="51" y="21"/>
                          <a:pt x="51" y="21"/>
                          <a:pt x="51" y="21"/>
                        </a:cubicBezTo>
                        <a:cubicBezTo>
                          <a:pt x="51" y="20"/>
                          <a:pt x="52" y="20"/>
                          <a:pt x="52" y="20"/>
                        </a:cubicBezTo>
                        <a:cubicBezTo>
                          <a:pt x="54" y="20"/>
                          <a:pt x="54" y="20"/>
                          <a:pt x="54" y="20"/>
                        </a:cubicBezTo>
                        <a:cubicBezTo>
                          <a:pt x="54" y="21"/>
                          <a:pt x="54" y="21"/>
                          <a:pt x="54" y="21"/>
                        </a:cubicBezTo>
                        <a:cubicBezTo>
                          <a:pt x="54" y="21"/>
                          <a:pt x="54" y="22"/>
                          <a:pt x="54" y="22"/>
                        </a:cubicBezTo>
                        <a:cubicBezTo>
                          <a:pt x="54" y="22"/>
                          <a:pt x="54" y="22"/>
                          <a:pt x="54" y="22"/>
                        </a:cubicBezTo>
                        <a:cubicBezTo>
                          <a:pt x="53" y="23"/>
                          <a:pt x="53" y="23"/>
                          <a:pt x="53" y="23"/>
                        </a:cubicBezTo>
                        <a:cubicBezTo>
                          <a:pt x="52" y="23"/>
                          <a:pt x="52" y="23"/>
                          <a:pt x="52" y="23"/>
                        </a:cubicBezTo>
                        <a:cubicBezTo>
                          <a:pt x="51" y="23"/>
                          <a:pt x="51" y="23"/>
                          <a:pt x="51" y="23"/>
                        </a:cubicBezTo>
                        <a:cubicBezTo>
                          <a:pt x="51" y="23"/>
                          <a:pt x="51" y="23"/>
                          <a:pt x="51" y="23"/>
                        </a:cubicBezTo>
                        <a:cubicBezTo>
                          <a:pt x="51" y="23"/>
                          <a:pt x="51" y="23"/>
                          <a:pt x="51" y="23"/>
                        </a:cubicBezTo>
                        <a:cubicBezTo>
                          <a:pt x="51" y="23"/>
                          <a:pt x="51" y="23"/>
                          <a:pt x="51" y="23"/>
                        </a:cubicBezTo>
                        <a:cubicBezTo>
                          <a:pt x="51" y="23"/>
                          <a:pt x="51" y="23"/>
                          <a:pt x="51" y="23"/>
                        </a:cubicBezTo>
                        <a:cubicBezTo>
                          <a:pt x="51" y="24"/>
                          <a:pt x="51" y="24"/>
                          <a:pt x="50" y="24"/>
                        </a:cubicBezTo>
                        <a:cubicBezTo>
                          <a:pt x="50" y="24"/>
                          <a:pt x="49" y="24"/>
                          <a:pt x="49" y="24"/>
                        </a:cubicBezTo>
                        <a:cubicBezTo>
                          <a:pt x="49" y="24"/>
                          <a:pt x="49" y="24"/>
                          <a:pt x="49" y="24"/>
                        </a:cubicBezTo>
                        <a:cubicBezTo>
                          <a:pt x="49" y="24"/>
                          <a:pt x="49" y="24"/>
                          <a:pt x="49" y="24"/>
                        </a:cubicBezTo>
                        <a:cubicBezTo>
                          <a:pt x="49" y="24"/>
                          <a:pt x="49" y="25"/>
                          <a:pt x="49" y="25"/>
                        </a:cubicBezTo>
                        <a:cubicBezTo>
                          <a:pt x="48" y="25"/>
                          <a:pt x="48" y="25"/>
                          <a:pt x="48" y="25"/>
                        </a:cubicBezTo>
                        <a:cubicBezTo>
                          <a:pt x="48" y="25"/>
                          <a:pt x="48" y="25"/>
                          <a:pt x="48" y="25"/>
                        </a:cubicBezTo>
                        <a:cubicBezTo>
                          <a:pt x="48" y="25"/>
                          <a:pt x="47" y="25"/>
                          <a:pt x="47" y="25"/>
                        </a:cubicBezTo>
                        <a:cubicBezTo>
                          <a:pt x="47" y="25"/>
                          <a:pt x="47" y="25"/>
                          <a:pt x="47" y="25"/>
                        </a:cubicBezTo>
                        <a:cubicBezTo>
                          <a:pt x="47" y="25"/>
                          <a:pt x="47" y="26"/>
                          <a:pt x="47" y="26"/>
                        </a:cubicBezTo>
                        <a:cubicBezTo>
                          <a:pt x="46" y="26"/>
                          <a:pt x="46" y="26"/>
                          <a:pt x="46" y="26"/>
                        </a:cubicBezTo>
                        <a:cubicBezTo>
                          <a:pt x="46" y="26"/>
                          <a:pt x="46" y="26"/>
                          <a:pt x="46" y="26"/>
                        </a:cubicBezTo>
                        <a:cubicBezTo>
                          <a:pt x="46" y="26"/>
                          <a:pt x="46" y="26"/>
                          <a:pt x="46" y="26"/>
                        </a:cubicBezTo>
                        <a:cubicBezTo>
                          <a:pt x="46" y="26"/>
                          <a:pt x="46" y="26"/>
                          <a:pt x="46" y="26"/>
                        </a:cubicBezTo>
                        <a:cubicBezTo>
                          <a:pt x="46" y="27"/>
                          <a:pt x="46" y="27"/>
                          <a:pt x="46" y="27"/>
                        </a:cubicBezTo>
                        <a:cubicBezTo>
                          <a:pt x="45" y="27"/>
                          <a:pt x="45" y="27"/>
                          <a:pt x="45" y="27"/>
                        </a:cubicBezTo>
                        <a:cubicBezTo>
                          <a:pt x="45" y="27"/>
                          <a:pt x="45" y="27"/>
                          <a:pt x="45" y="27"/>
                        </a:cubicBezTo>
                        <a:cubicBezTo>
                          <a:pt x="45" y="27"/>
                          <a:pt x="45" y="27"/>
                          <a:pt x="45" y="28"/>
                        </a:cubicBezTo>
                        <a:cubicBezTo>
                          <a:pt x="45" y="28"/>
                          <a:pt x="45" y="29"/>
                          <a:pt x="45" y="29"/>
                        </a:cubicBezTo>
                        <a:cubicBezTo>
                          <a:pt x="45" y="29"/>
                          <a:pt x="45" y="29"/>
                          <a:pt x="45" y="30"/>
                        </a:cubicBezTo>
                        <a:cubicBezTo>
                          <a:pt x="44" y="30"/>
                          <a:pt x="44" y="30"/>
                          <a:pt x="44" y="30"/>
                        </a:cubicBezTo>
                        <a:cubicBezTo>
                          <a:pt x="44" y="30"/>
                          <a:pt x="44" y="30"/>
                          <a:pt x="44" y="30"/>
                        </a:cubicBezTo>
                        <a:cubicBezTo>
                          <a:pt x="44" y="30"/>
                          <a:pt x="44" y="30"/>
                          <a:pt x="43" y="30"/>
                        </a:cubicBezTo>
                        <a:cubicBezTo>
                          <a:pt x="42" y="30"/>
                          <a:pt x="42" y="30"/>
                          <a:pt x="42" y="30"/>
                        </a:cubicBezTo>
                        <a:cubicBezTo>
                          <a:pt x="42" y="30"/>
                          <a:pt x="42" y="30"/>
                          <a:pt x="42" y="30"/>
                        </a:cubicBezTo>
                        <a:cubicBezTo>
                          <a:pt x="42" y="30"/>
                          <a:pt x="42" y="30"/>
                          <a:pt x="41" y="30"/>
                        </a:cubicBezTo>
                        <a:cubicBezTo>
                          <a:pt x="41" y="30"/>
                          <a:pt x="41" y="30"/>
                          <a:pt x="41" y="30"/>
                        </a:cubicBezTo>
                        <a:cubicBezTo>
                          <a:pt x="41" y="31"/>
                          <a:pt x="41" y="31"/>
                          <a:pt x="41" y="31"/>
                        </a:cubicBezTo>
                        <a:cubicBezTo>
                          <a:pt x="41" y="31"/>
                          <a:pt x="41" y="31"/>
                          <a:pt x="40" y="31"/>
                        </a:cubicBezTo>
                        <a:cubicBezTo>
                          <a:pt x="40" y="31"/>
                          <a:pt x="40" y="31"/>
                          <a:pt x="40" y="31"/>
                        </a:cubicBezTo>
                        <a:cubicBezTo>
                          <a:pt x="40" y="31"/>
                          <a:pt x="40" y="31"/>
                          <a:pt x="40" y="31"/>
                        </a:cubicBezTo>
                        <a:cubicBezTo>
                          <a:pt x="39" y="32"/>
                          <a:pt x="38" y="33"/>
                          <a:pt x="37" y="34"/>
                        </a:cubicBezTo>
                        <a:cubicBezTo>
                          <a:pt x="37" y="34"/>
                          <a:pt x="37" y="34"/>
                          <a:pt x="37" y="35"/>
                        </a:cubicBezTo>
                        <a:cubicBezTo>
                          <a:pt x="37" y="36"/>
                          <a:pt x="37" y="36"/>
                          <a:pt x="37" y="36"/>
                        </a:cubicBezTo>
                        <a:cubicBezTo>
                          <a:pt x="37" y="36"/>
                          <a:pt x="37" y="36"/>
                          <a:pt x="37" y="36"/>
                        </a:cubicBezTo>
                        <a:cubicBezTo>
                          <a:pt x="37" y="37"/>
                          <a:pt x="36" y="37"/>
                          <a:pt x="36" y="37"/>
                        </a:cubicBezTo>
                        <a:cubicBezTo>
                          <a:pt x="36" y="37"/>
                          <a:pt x="36" y="37"/>
                          <a:pt x="36" y="37"/>
                        </a:cubicBezTo>
                        <a:cubicBezTo>
                          <a:pt x="36" y="37"/>
                          <a:pt x="36" y="37"/>
                          <a:pt x="35" y="38"/>
                        </a:cubicBezTo>
                        <a:cubicBezTo>
                          <a:pt x="35" y="38"/>
                          <a:pt x="35" y="38"/>
                          <a:pt x="35" y="38"/>
                        </a:cubicBezTo>
                        <a:cubicBezTo>
                          <a:pt x="35" y="38"/>
                          <a:pt x="35" y="38"/>
                          <a:pt x="35" y="38"/>
                        </a:cubicBezTo>
                        <a:cubicBezTo>
                          <a:pt x="35" y="39"/>
                          <a:pt x="34" y="39"/>
                          <a:pt x="34" y="39"/>
                        </a:cubicBezTo>
                        <a:cubicBezTo>
                          <a:pt x="33" y="39"/>
                          <a:pt x="33" y="39"/>
                          <a:pt x="33" y="39"/>
                        </a:cubicBezTo>
                        <a:cubicBezTo>
                          <a:pt x="33" y="39"/>
                          <a:pt x="33" y="39"/>
                          <a:pt x="32" y="40"/>
                        </a:cubicBezTo>
                        <a:cubicBezTo>
                          <a:pt x="32" y="40"/>
                          <a:pt x="31" y="41"/>
                          <a:pt x="31" y="41"/>
                        </a:cubicBezTo>
                        <a:cubicBezTo>
                          <a:pt x="31" y="42"/>
                          <a:pt x="31" y="42"/>
                          <a:pt x="30" y="42"/>
                        </a:cubicBezTo>
                        <a:cubicBezTo>
                          <a:pt x="30" y="42"/>
                          <a:pt x="30" y="42"/>
                          <a:pt x="30" y="42"/>
                        </a:cubicBezTo>
                        <a:cubicBezTo>
                          <a:pt x="30" y="42"/>
                          <a:pt x="29" y="42"/>
                          <a:pt x="29" y="42"/>
                        </a:cubicBezTo>
                        <a:cubicBezTo>
                          <a:pt x="28" y="42"/>
                          <a:pt x="28" y="42"/>
                          <a:pt x="28" y="42"/>
                        </a:cubicBezTo>
                        <a:cubicBezTo>
                          <a:pt x="28" y="42"/>
                          <a:pt x="28" y="42"/>
                          <a:pt x="28" y="42"/>
                        </a:cubicBezTo>
                        <a:cubicBezTo>
                          <a:pt x="28" y="42"/>
                          <a:pt x="28" y="42"/>
                          <a:pt x="29" y="42"/>
                        </a:cubicBezTo>
                        <a:cubicBezTo>
                          <a:pt x="29" y="42"/>
                          <a:pt x="29" y="42"/>
                          <a:pt x="29" y="42"/>
                        </a:cubicBezTo>
                        <a:cubicBezTo>
                          <a:pt x="29" y="43"/>
                          <a:pt x="29" y="43"/>
                          <a:pt x="29" y="44"/>
                        </a:cubicBezTo>
                        <a:cubicBezTo>
                          <a:pt x="29" y="44"/>
                          <a:pt x="29" y="44"/>
                          <a:pt x="29" y="44"/>
                        </a:cubicBezTo>
                        <a:cubicBezTo>
                          <a:pt x="29" y="45"/>
                          <a:pt x="29" y="45"/>
                          <a:pt x="29" y="45"/>
                        </a:cubicBezTo>
                        <a:cubicBezTo>
                          <a:pt x="29" y="44"/>
                          <a:pt x="29" y="44"/>
                          <a:pt x="29" y="44"/>
                        </a:cubicBezTo>
                        <a:cubicBezTo>
                          <a:pt x="29" y="44"/>
                          <a:pt x="28" y="44"/>
                          <a:pt x="28" y="44"/>
                        </a:cubicBezTo>
                        <a:cubicBezTo>
                          <a:pt x="28" y="44"/>
                          <a:pt x="28" y="44"/>
                          <a:pt x="28" y="45"/>
                        </a:cubicBezTo>
                        <a:cubicBezTo>
                          <a:pt x="28" y="45"/>
                          <a:pt x="28" y="45"/>
                          <a:pt x="27" y="45"/>
                        </a:cubicBezTo>
                        <a:cubicBezTo>
                          <a:pt x="27" y="45"/>
                          <a:pt x="27" y="45"/>
                          <a:pt x="26" y="45"/>
                        </a:cubicBezTo>
                        <a:cubicBezTo>
                          <a:pt x="26" y="45"/>
                          <a:pt x="26" y="45"/>
                          <a:pt x="26" y="45"/>
                        </a:cubicBezTo>
                        <a:cubicBezTo>
                          <a:pt x="26" y="45"/>
                          <a:pt x="26" y="45"/>
                          <a:pt x="26" y="45"/>
                        </a:cubicBezTo>
                        <a:cubicBezTo>
                          <a:pt x="26" y="45"/>
                          <a:pt x="26" y="45"/>
                          <a:pt x="26" y="45"/>
                        </a:cubicBezTo>
                        <a:cubicBezTo>
                          <a:pt x="26" y="45"/>
                          <a:pt x="26" y="45"/>
                          <a:pt x="26" y="45"/>
                        </a:cubicBezTo>
                        <a:cubicBezTo>
                          <a:pt x="26" y="45"/>
                          <a:pt x="26" y="45"/>
                          <a:pt x="26" y="45"/>
                        </a:cubicBezTo>
                        <a:cubicBezTo>
                          <a:pt x="26" y="45"/>
                          <a:pt x="26" y="46"/>
                          <a:pt x="26" y="47"/>
                        </a:cubicBezTo>
                        <a:cubicBezTo>
                          <a:pt x="26" y="47"/>
                          <a:pt x="26" y="47"/>
                          <a:pt x="26" y="48"/>
                        </a:cubicBezTo>
                        <a:cubicBezTo>
                          <a:pt x="26" y="48"/>
                          <a:pt x="26" y="48"/>
                          <a:pt x="26" y="48"/>
                        </a:cubicBezTo>
                        <a:cubicBezTo>
                          <a:pt x="25" y="48"/>
                          <a:pt x="25" y="48"/>
                          <a:pt x="25" y="48"/>
                        </a:cubicBezTo>
                        <a:cubicBezTo>
                          <a:pt x="25" y="48"/>
                          <a:pt x="25" y="48"/>
                          <a:pt x="25" y="48"/>
                        </a:cubicBezTo>
                        <a:cubicBezTo>
                          <a:pt x="25" y="48"/>
                          <a:pt x="25" y="49"/>
                          <a:pt x="25" y="49"/>
                        </a:cubicBezTo>
                        <a:cubicBezTo>
                          <a:pt x="25" y="49"/>
                          <a:pt x="25" y="49"/>
                          <a:pt x="25" y="49"/>
                        </a:cubicBezTo>
                        <a:cubicBezTo>
                          <a:pt x="25" y="50"/>
                          <a:pt x="25" y="50"/>
                          <a:pt x="25" y="50"/>
                        </a:cubicBezTo>
                        <a:cubicBezTo>
                          <a:pt x="24" y="50"/>
                          <a:pt x="24" y="50"/>
                          <a:pt x="24" y="50"/>
                        </a:cubicBezTo>
                        <a:cubicBezTo>
                          <a:pt x="24" y="50"/>
                          <a:pt x="24" y="50"/>
                          <a:pt x="24" y="50"/>
                        </a:cubicBezTo>
                        <a:cubicBezTo>
                          <a:pt x="24" y="50"/>
                          <a:pt x="24" y="51"/>
                          <a:pt x="24" y="51"/>
                        </a:cubicBezTo>
                        <a:cubicBezTo>
                          <a:pt x="24" y="52"/>
                          <a:pt x="24" y="54"/>
                          <a:pt x="22" y="54"/>
                        </a:cubicBezTo>
                        <a:cubicBezTo>
                          <a:pt x="21" y="54"/>
                          <a:pt x="21" y="54"/>
                          <a:pt x="21" y="54"/>
                        </a:cubicBezTo>
                        <a:cubicBezTo>
                          <a:pt x="22" y="53"/>
                          <a:pt x="22" y="53"/>
                          <a:pt x="22" y="53"/>
                        </a:cubicBezTo>
                        <a:cubicBezTo>
                          <a:pt x="22" y="53"/>
                          <a:pt x="22" y="53"/>
                          <a:pt x="22" y="53"/>
                        </a:cubicBezTo>
                        <a:cubicBezTo>
                          <a:pt x="22" y="53"/>
                          <a:pt x="22" y="53"/>
                          <a:pt x="21" y="53"/>
                        </a:cubicBezTo>
                        <a:cubicBezTo>
                          <a:pt x="21" y="53"/>
                          <a:pt x="21" y="53"/>
                          <a:pt x="21" y="53"/>
                        </a:cubicBezTo>
                        <a:cubicBezTo>
                          <a:pt x="21" y="53"/>
                          <a:pt x="21" y="53"/>
                          <a:pt x="21" y="52"/>
                        </a:cubicBezTo>
                        <a:cubicBezTo>
                          <a:pt x="21" y="51"/>
                          <a:pt x="21" y="51"/>
                          <a:pt x="21" y="51"/>
                        </a:cubicBezTo>
                        <a:cubicBezTo>
                          <a:pt x="21" y="51"/>
                          <a:pt x="21" y="51"/>
                          <a:pt x="21" y="51"/>
                        </a:cubicBezTo>
                        <a:cubicBezTo>
                          <a:pt x="21" y="51"/>
                          <a:pt x="21" y="50"/>
                          <a:pt x="22" y="50"/>
                        </a:cubicBezTo>
                        <a:cubicBezTo>
                          <a:pt x="22" y="50"/>
                          <a:pt x="22" y="49"/>
                          <a:pt x="22" y="48"/>
                        </a:cubicBezTo>
                        <a:cubicBezTo>
                          <a:pt x="22" y="47"/>
                          <a:pt x="21" y="47"/>
                          <a:pt x="21" y="46"/>
                        </a:cubicBezTo>
                        <a:cubicBezTo>
                          <a:pt x="21" y="46"/>
                          <a:pt x="21" y="46"/>
                          <a:pt x="20" y="46"/>
                        </a:cubicBezTo>
                        <a:cubicBezTo>
                          <a:pt x="20" y="46"/>
                          <a:pt x="20" y="46"/>
                          <a:pt x="20" y="46"/>
                        </a:cubicBezTo>
                        <a:cubicBezTo>
                          <a:pt x="20" y="46"/>
                          <a:pt x="20" y="46"/>
                          <a:pt x="20" y="46"/>
                        </a:cubicBezTo>
                        <a:cubicBezTo>
                          <a:pt x="19" y="46"/>
                          <a:pt x="18" y="47"/>
                          <a:pt x="18" y="47"/>
                        </a:cubicBezTo>
                        <a:cubicBezTo>
                          <a:pt x="18" y="47"/>
                          <a:pt x="18" y="47"/>
                          <a:pt x="18" y="47"/>
                        </a:cubicBezTo>
                        <a:cubicBezTo>
                          <a:pt x="17" y="48"/>
                          <a:pt x="17" y="48"/>
                          <a:pt x="16" y="48"/>
                        </a:cubicBezTo>
                        <a:cubicBezTo>
                          <a:pt x="16" y="48"/>
                          <a:pt x="16" y="48"/>
                          <a:pt x="16" y="48"/>
                        </a:cubicBezTo>
                        <a:cubicBezTo>
                          <a:pt x="15" y="48"/>
                          <a:pt x="15" y="48"/>
                          <a:pt x="14" y="48"/>
                        </a:cubicBezTo>
                        <a:cubicBezTo>
                          <a:pt x="14" y="48"/>
                          <a:pt x="14" y="47"/>
                          <a:pt x="14" y="47"/>
                        </a:cubicBezTo>
                        <a:cubicBezTo>
                          <a:pt x="14" y="47"/>
                          <a:pt x="14" y="47"/>
                          <a:pt x="14" y="47"/>
                        </a:cubicBezTo>
                        <a:cubicBezTo>
                          <a:pt x="14" y="47"/>
                          <a:pt x="14" y="47"/>
                          <a:pt x="14" y="48"/>
                        </a:cubicBezTo>
                        <a:cubicBezTo>
                          <a:pt x="14" y="48"/>
                          <a:pt x="13" y="48"/>
                          <a:pt x="13" y="48"/>
                        </a:cubicBezTo>
                        <a:cubicBezTo>
                          <a:pt x="13" y="49"/>
                          <a:pt x="13" y="49"/>
                          <a:pt x="12" y="50"/>
                        </a:cubicBezTo>
                        <a:cubicBezTo>
                          <a:pt x="12" y="50"/>
                          <a:pt x="11" y="50"/>
                          <a:pt x="11" y="51"/>
                        </a:cubicBezTo>
                        <a:cubicBezTo>
                          <a:pt x="11" y="51"/>
                          <a:pt x="11" y="51"/>
                          <a:pt x="11" y="51"/>
                        </a:cubicBezTo>
                        <a:cubicBezTo>
                          <a:pt x="11" y="52"/>
                          <a:pt x="10" y="52"/>
                          <a:pt x="10" y="52"/>
                        </a:cubicBezTo>
                        <a:cubicBezTo>
                          <a:pt x="10" y="52"/>
                          <a:pt x="10" y="52"/>
                          <a:pt x="10" y="52"/>
                        </a:cubicBezTo>
                        <a:cubicBezTo>
                          <a:pt x="10" y="52"/>
                          <a:pt x="10" y="52"/>
                          <a:pt x="10" y="52"/>
                        </a:cubicBezTo>
                        <a:cubicBezTo>
                          <a:pt x="10" y="52"/>
                          <a:pt x="10" y="53"/>
                          <a:pt x="10" y="53"/>
                        </a:cubicBezTo>
                        <a:cubicBezTo>
                          <a:pt x="10" y="53"/>
                          <a:pt x="10" y="53"/>
                          <a:pt x="10" y="53"/>
                        </a:cubicBezTo>
                        <a:cubicBezTo>
                          <a:pt x="10" y="54"/>
                          <a:pt x="10" y="54"/>
                          <a:pt x="10" y="54"/>
                        </a:cubicBezTo>
                        <a:cubicBezTo>
                          <a:pt x="9" y="54"/>
                          <a:pt x="9" y="54"/>
                          <a:pt x="9" y="54"/>
                        </a:cubicBezTo>
                        <a:cubicBezTo>
                          <a:pt x="9" y="54"/>
                          <a:pt x="9" y="54"/>
                          <a:pt x="9" y="54"/>
                        </a:cubicBezTo>
                        <a:cubicBezTo>
                          <a:pt x="9" y="54"/>
                          <a:pt x="9" y="54"/>
                          <a:pt x="9" y="55"/>
                        </a:cubicBezTo>
                        <a:cubicBezTo>
                          <a:pt x="9" y="55"/>
                          <a:pt x="9" y="55"/>
                          <a:pt x="9" y="55"/>
                        </a:cubicBezTo>
                        <a:cubicBezTo>
                          <a:pt x="9" y="56"/>
                          <a:pt x="9" y="56"/>
                          <a:pt x="9" y="56"/>
                        </a:cubicBezTo>
                        <a:cubicBezTo>
                          <a:pt x="8" y="56"/>
                          <a:pt x="8" y="56"/>
                          <a:pt x="8" y="56"/>
                        </a:cubicBezTo>
                        <a:cubicBezTo>
                          <a:pt x="8" y="56"/>
                          <a:pt x="8" y="56"/>
                          <a:pt x="8" y="56"/>
                        </a:cubicBezTo>
                        <a:cubicBezTo>
                          <a:pt x="8" y="56"/>
                          <a:pt x="8" y="56"/>
                          <a:pt x="8" y="57"/>
                        </a:cubicBezTo>
                        <a:cubicBezTo>
                          <a:pt x="8" y="57"/>
                          <a:pt x="8" y="58"/>
                          <a:pt x="8" y="58"/>
                        </a:cubicBezTo>
                        <a:cubicBezTo>
                          <a:pt x="8" y="59"/>
                          <a:pt x="8" y="59"/>
                          <a:pt x="8" y="59"/>
                        </a:cubicBezTo>
                        <a:cubicBezTo>
                          <a:pt x="7" y="58"/>
                          <a:pt x="7" y="58"/>
                          <a:pt x="7" y="58"/>
                        </a:cubicBezTo>
                        <a:cubicBezTo>
                          <a:pt x="7" y="58"/>
                          <a:pt x="7" y="58"/>
                          <a:pt x="7" y="58"/>
                        </a:cubicBezTo>
                        <a:cubicBezTo>
                          <a:pt x="7" y="58"/>
                          <a:pt x="7" y="59"/>
                          <a:pt x="7" y="59"/>
                        </a:cubicBezTo>
                        <a:cubicBezTo>
                          <a:pt x="7" y="59"/>
                          <a:pt x="7" y="60"/>
                          <a:pt x="7" y="60"/>
                        </a:cubicBezTo>
                        <a:cubicBezTo>
                          <a:pt x="7" y="60"/>
                          <a:pt x="7" y="60"/>
                          <a:pt x="7" y="60"/>
                        </a:cubicBezTo>
                        <a:cubicBezTo>
                          <a:pt x="6" y="60"/>
                          <a:pt x="6" y="60"/>
                          <a:pt x="6" y="60"/>
                        </a:cubicBezTo>
                        <a:cubicBezTo>
                          <a:pt x="6" y="60"/>
                          <a:pt x="6" y="60"/>
                          <a:pt x="6" y="60"/>
                        </a:cubicBezTo>
                        <a:cubicBezTo>
                          <a:pt x="6" y="60"/>
                          <a:pt x="6" y="60"/>
                          <a:pt x="6" y="60"/>
                        </a:cubicBezTo>
                        <a:cubicBezTo>
                          <a:pt x="6" y="60"/>
                          <a:pt x="6" y="60"/>
                          <a:pt x="6" y="61"/>
                        </a:cubicBezTo>
                        <a:cubicBezTo>
                          <a:pt x="6" y="61"/>
                          <a:pt x="6" y="61"/>
                          <a:pt x="6" y="61"/>
                        </a:cubicBezTo>
                        <a:cubicBezTo>
                          <a:pt x="5" y="61"/>
                          <a:pt x="5" y="61"/>
                          <a:pt x="5" y="61"/>
                        </a:cubicBezTo>
                        <a:cubicBezTo>
                          <a:pt x="5" y="61"/>
                          <a:pt x="5" y="61"/>
                          <a:pt x="5" y="61"/>
                        </a:cubicBezTo>
                        <a:cubicBezTo>
                          <a:pt x="5" y="61"/>
                          <a:pt x="5" y="61"/>
                          <a:pt x="5" y="61"/>
                        </a:cubicBezTo>
                        <a:cubicBezTo>
                          <a:pt x="5" y="61"/>
                          <a:pt x="5" y="61"/>
                          <a:pt x="5" y="62"/>
                        </a:cubicBezTo>
                        <a:cubicBezTo>
                          <a:pt x="5" y="62"/>
                          <a:pt x="5" y="62"/>
                          <a:pt x="5" y="62"/>
                        </a:cubicBezTo>
                        <a:cubicBezTo>
                          <a:pt x="5" y="62"/>
                          <a:pt x="5" y="63"/>
                          <a:pt x="5" y="63"/>
                        </a:cubicBezTo>
                        <a:cubicBezTo>
                          <a:pt x="5" y="63"/>
                          <a:pt x="5" y="63"/>
                          <a:pt x="5" y="63"/>
                        </a:cubicBezTo>
                        <a:cubicBezTo>
                          <a:pt x="5" y="63"/>
                          <a:pt x="5" y="63"/>
                          <a:pt x="5" y="63"/>
                        </a:cubicBezTo>
                        <a:cubicBezTo>
                          <a:pt x="6" y="63"/>
                          <a:pt x="6" y="63"/>
                          <a:pt x="6" y="64"/>
                        </a:cubicBezTo>
                        <a:cubicBezTo>
                          <a:pt x="6" y="64"/>
                          <a:pt x="6" y="64"/>
                          <a:pt x="6" y="64"/>
                        </a:cubicBezTo>
                        <a:cubicBezTo>
                          <a:pt x="6" y="64"/>
                          <a:pt x="6" y="65"/>
                          <a:pt x="6" y="65"/>
                        </a:cubicBezTo>
                        <a:cubicBezTo>
                          <a:pt x="6" y="65"/>
                          <a:pt x="6" y="65"/>
                          <a:pt x="6" y="65"/>
                        </a:cubicBezTo>
                        <a:cubicBezTo>
                          <a:pt x="7" y="65"/>
                          <a:pt x="7" y="65"/>
                          <a:pt x="8" y="64"/>
                        </a:cubicBezTo>
                        <a:cubicBezTo>
                          <a:pt x="8" y="64"/>
                          <a:pt x="8" y="64"/>
                          <a:pt x="8" y="64"/>
                        </a:cubicBezTo>
                        <a:cubicBezTo>
                          <a:pt x="8" y="64"/>
                          <a:pt x="8" y="64"/>
                          <a:pt x="8" y="64"/>
                        </a:cubicBezTo>
                        <a:cubicBezTo>
                          <a:pt x="8" y="63"/>
                          <a:pt x="9" y="63"/>
                          <a:pt x="9" y="63"/>
                        </a:cubicBezTo>
                        <a:cubicBezTo>
                          <a:pt x="9" y="63"/>
                          <a:pt x="9" y="63"/>
                          <a:pt x="9" y="63"/>
                        </a:cubicBezTo>
                        <a:cubicBezTo>
                          <a:pt x="9" y="63"/>
                          <a:pt x="9" y="63"/>
                          <a:pt x="9" y="63"/>
                        </a:cubicBezTo>
                        <a:cubicBezTo>
                          <a:pt x="9" y="63"/>
                          <a:pt x="9" y="63"/>
                          <a:pt x="9" y="63"/>
                        </a:cubicBezTo>
                        <a:cubicBezTo>
                          <a:pt x="9" y="63"/>
                          <a:pt x="9" y="63"/>
                          <a:pt x="9" y="63"/>
                        </a:cubicBezTo>
                        <a:cubicBezTo>
                          <a:pt x="9" y="63"/>
                          <a:pt x="9" y="63"/>
                          <a:pt x="10" y="62"/>
                        </a:cubicBezTo>
                        <a:cubicBezTo>
                          <a:pt x="10" y="62"/>
                          <a:pt x="10" y="62"/>
                          <a:pt x="10" y="62"/>
                        </a:cubicBezTo>
                        <a:cubicBezTo>
                          <a:pt x="10" y="62"/>
                          <a:pt x="10" y="62"/>
                          <a:pt x="10" y="62"/>
                        </a:cubicBezTo>
                        <a:cubicBezTo>
                          <a:pt x="10" y="62"/>
                          <a:pt x="10" y="62"/>
                          <a:pt x="10" y="62"/>
                        </a:cubicBezTo>
                        <a:cubicBezTo>
                          <a:pt x="10" y="62"/>
                          <a:pt x="10" y="62"/>
                          <a:pt x="10" y="62"/>
                        </a:cubicBezTo>
                        <a:cubicBezTo>
                          <a:pt x="10" y="62"/>
                          <a:pt x="10" y="62"/>
                          <a:pt x="10" y="62"/>
                        </a:cubicBezTo>
                        <a:cubicBezTo>
                          <a:pt x="11" y="61"/>
                          <a:pt x="11" y="60"/>
                          <a:pt x="12" y="60"/>
                        </a:cubicBezTo>
                        <a:cubicBezTo>
                          <a:pt x="12" y="60"/>
                          <a:pt x="12" y="60"/>
                          <a:pt x="13" y="60"/>
                        </a:cubicBezTo>
                        <a:cubicBezTo>
                          <a:pt x="13" y="60"/>
                          <a:pt x="13" y="60"/>
                          <a:pt x="14" y="60"/>
                        </a:cubicBezTo>
                        <a:cubicBezTo>
                          <a:pt x="14" y="60"/>
                          <a:pt x="14" y="60"/>
                          <a:pt x="14" y="60"/>
                        </a:cubicBezTo>
                        <a:cubicBezTo>
                          <a:pt x="14" y="61"/>
                          <a:pt x="14" y="61"/>
                          <a:pt x="14" y="61"/>
                        </a:cubicBezTo>
                        <a:cubicBezTo>
                          <a:pt x="14" y="61"/>
                          <a:pt x="14" y="61"/>
                          <a:pt x="14" y="61"/>
                        </a:cubicBezTo>
                        <a:cubicBezTo>
                          <a:pt x="14" y="62"/>
                          <a:pt x="14" y="62"/>
                          <a:pt x="14" y="63"/>
                        </a:cubicBezTo>
                        <a:cubicBezTo>
                          <a:pt x="14" y="65"/>
                          <a:pt x="13" y="65"/>
                          <a:pt x="12" y="65"/>
                        </a:cubicBezTo>
                        <a:cubicBezTo>
                          <a:pt x="12" y="65"/>
                          <a:pt x="12" y="65"/>
                          <a:pt x="12" y="65"/>
                        </a:cubicBezTo>
                        <a:cubicBezTo>
                          <a:pt x="12" y="65"/>
                          <a:pt x="12" y="65"/>
                          <a:pt x="12" y="65"/>
                        </a:cubicBezTo>
                        <a:cubicBezTo>
                          <a:pt x="12" y="65"/>
                          <a:pt x="12" y="65"/>
                          <a:pt x="12" y="65"/>
                        </a:cubicBezTo>
                        <a:cubicBezTo>
                          <a:pt x="12" y="65"/>
                          <a:pt x="12" y="65"/>
                          <a:pt x="12" y="65"/>
                        </a:cubicBezTo>
                        <a:cubicBezTo>
                          <a:pt x="12" y="65"/>
                          <a:pt x="12" y="66"/>
                          <a:pt x="12" y="66"/>
                        </a:cubicBezTo>
                        <a:cubicBezTo>
                          <a:pt x="12" y="67"/>
                          <a:pt x="12" y="67"/>
                          <a:pt x="12" y="67"/>
                        </a:cubicBezTo>
                        <a:cubicBezTo>
                          <a:pt x="12" y="68"/>
                          <a:pt x="12" y="68"/>
                          <a:pt x="12" y="68"/>
                        </a:cubicBezTo>
                        <a:cubicBezTo>
                          <a:pt x="11" y="68"/>
                          <a:pt x="11" y="68"/>
                          <a:pt x="11" y="68"/>
                        </a:cubicBezTo>
                        <a:cubicBezTo>
                          <a:pt x="11" y="68"/>
                          <a:pt x="11" y="68"/>
                          <a:pt x="11" y="68"/>
                        </a:cubicBezTo>
                        <a:cubicBezTo>
                          <a:pt x="11" y="68"/>
                          <a:pt x="11" y="68"/>
                          <a:pt x="11" y="69"/>
                        </a:cubicBezTo>
                        <a:cubicBezTo>
                          <a:pt x="11" y="69"/>
                          <a:pt x="11" y="69"/>
                          <a:pt x="11" y="69"/>
                        </a:cubicBezTo>
                        <a:cubicBezTo>
                          <a:pt x="11" y="69"/>
                          <a:pt x="11" y="69"/>
                          <a:pt x="12" y="69"/>
                        </a:cubicBezTo>
                        <a:cubicBezTo>
                          <a:pt x="12" y="69"/>
                          <a:pt x="12" y="69"/>
                          <a:pt x="12" y="69"/>
                        </a:cubicBezTo>
                        <a:cubicBezTo>
                          <a:pt x="12" y="69"/>
                          <a:pt x="12" y="69"/>
                          <a:pt x="13" y="69"/>
                        </a:cubicBezTo>
                        <a:cubicBezTo>
                          <a:pt x="13" y="69"/>
                          <a:pt x="13" y="69"/>
                          <a:pt x="13" y="69"/>
                        </a:cubicBezTo>
                        <a:cubicBezTo>
                          <a:pt x="13" y="69"/>
                          <a:pt x="13" y="69"/>
                          <a:pt x="13" y="69"/>
                        </a:cubicBezTo>
                        <a:cubicBezTo>
                          <a:pt x="13" y="69"/>
                          <a:pt x="13" y="69"/>
                          <a:pt x="13" y="69"/>
                        </a:cubicBezTo>
                        <a:cubicBezTo>
                          <a:pt x="14" y="69"/>
                          <a:pt x="14" y="70"/>
                          <a:pt x="14" y="70"/>
                        </a:cubicBezTo>
                        <a:cubicBezTo>
                          <a:pt x="15" y="70"/>
                          <a:pt x="14" y="71"/>
                          <a:pt x="14" y="71"/>
                        </a:cubicBezTo>
                        <a:cubicBezTo>
                          <a:pt x="14" y="72"/>
                          <a:pt x="14" y="72"/>
                          <a:pt x="15" y="72"/>
                        </a:cubicBezTo>
                        <a:cubicBezTo>
                          <a:pt x="15" y="73"/>
                          <a:pt x="15" y="73"/>
                          <a:pt x="15" y="73"/>
                        </a:cubicBezTo>
                        <a:cubicBezTo>
                          <a:pt x="15" y="73"/>
                          <a:pt x="15" y="73"/>
                          <a:pt x="15" y="73"/>
                        </a:cubicBezTo>
                        <a:cubicBezTo>
                          <a:pt x="15" y="73"/>
                          <a:pt x="15" y="73"/>
                          <a:pt x="15" y="73"/>
                        </a:cubicBezTo>
                        <a:cubicBezTo>
                          <a:pt x="15" y="74"/>
                          <a:pt x="16" y="75"/>
                          <a:pt x="15" y="75"/>
                        </a:cubicBezTo>
                        <a:cubicBezTo>
                          <a:pt x="15" y="76"/>
                          <a:pt x="14" y="76"/>
                          <a:pt x="13" y="76"/>
                        </a:cubicBezTo>
                        <a:cubicBezTo>
                          <a:pt x="13" y="76"/>
                          <a:pt x="13" y="77"/>
                          <a:pt x="13" y="77"/>
                        </a:cubicBezTo>
                        <a:cubicBezTo>
                          <a:pt x="13" y="77"/>
                          <a:pt x="13" y="77"/>
                          <a:pt x="13" y="77"/>
                        </a:cubicBezTo>
                        <a:cubicBezTo>
                          <a:pt x="13" y="77"/>
                          <a:pt x="13" y="77"/>
                          <a:pt x="13" y="77"/>
                        </a:cubicBezTo>
                        <a:cubicBezTo>
                          <a:pt x="13" y="78"/>
                          <a:pt x="13" y="78"/>
                          <a:pt x="13" y="78"/>
                        </a:cubicBezTo>
                        <a:cubicBezTo>
                          <a:pt x="13" y="78"/>
                          <a:pt x="13" y="78"/>
                          <a:pt x="13" y="78"/>
                        </a:cubicBezTo>
                        <a:cubicBezTo>
                          <a:pt x="13" y="79"/>
                          <a:pt x="14" y="79"/>
                          <a:pt x="14" y="79"/>
                        </a:cubicBezTo>
                        <a:cubicBezTo>
                          <a:pt x="14" y="79"/>
                          <a:pt x="14" y="79"/>
                          <a:pt x="14" y="79"/>
                        </a:cubicBezTo>
                        <a:cubicBezTo>
                          <a:pt x="14" y="79"/>
                          <a:pt x="14" y="80"/>
                          <a:pt x="14" y="80"/>
                        </a:cubicBezTo>
                        <a:cubicBezTo>
                          <a:pt x="14" y="80"/>
                          <a:pt x="15" y="80"/>
                          <a:pt x="15" y="80"/>
                        </a:cubicBezTo>
                        <a:cubicBezTo>
                          <a:pt x="15" y="80"/>
                          <a:pt x="15" y="80"/>
                          <a:pt x="15" y="80"/>
                        </a:cubicBezTo>
                        <a:cubicBezTo>
                          <a:pt x="15" y="80"/>
                          <a:pt x="15" y="80"/>
                          <a:pt x="15" y="80"/>
                        </a:cubicBezTo>
                        <a:cubicBezTo>
                          <a:pt x="15" y="80"/>
                          <a:pt x="15" y="80"/>
                          <a:pt x="15" y="81"/>
                        </a:cubicBezTo>
                        <a:cubicBezTo>
                          <a:pt x="15" y="80"/>
                          <a:pt x="16" y="80"/>
                          <a:pt x="17" y="80"/>
                        </a:cubicBezTo>
                        <a:cubicBezTo>
                          <a:pt x="17" y="80"/>
                          <a:pt x="17" y="80"/>
                          <a:pt x="17" y="80"/>
                        </a:cubicBezTo>
                        <a:cubicBezTo>
                          <a:pt x="17" y="80"/>
                          <a:pt x="17" y="80"/>
                          <a:pt x="18" y="80"/>
                        </a:cubicBezTo>
                        <a:cubicBezTo>
                          <a:pt x="18" y="80"/>
                          <a:pt x="19" y="80"/>
                          <a:pt x="19" y="81"/>
                        </a:cubicBezTo>
                        <a:cubicBezTo>
                          <a:pt x="19" y="81"/>
                          <a:pt x="19" y="81"/>
                          <a:pt x="19" y="81"/>
                        </a:cubicBezTo>
                        <a:cubicBezTo>
                          <a:pt x="19" y="81"/>
                          <a:pt x="19" y="81"/>
                          <a:pt x="19" y="81"/>
                        </a:cubicBezTo>
                        <a:cubicBezTo>
                          <a:pt x="19" y="81"/>
                          <a:pt x="19" y="81"/>
                          <a:pt x="19" y="81"/>
                        </a:cubicBezTo>
                        <a:cubicBezTo>
                          <a:pt x="20" y="82"/>
                          <a:pt x="20" y="82"/>
                          <a:pt x="20" y="82"/>
                        </a:cubicBezTo>
                        <a:cubicBezTo>
                          <a:pt x="20" y="82"/>
                          <a:pt x="20" y="82"/>
                          <a:pt x="20" y="82"/>
                        </a:cubicBezTo>
                        <a:cubicBezTo>
                          <a:pt x="20" y="82"/>
                          <a:pt x="20" y="82"/>
                          <a:pt x="20" y="82"/>
                        </a:cubicBezTo>
                        <a:cubicBezTo>
                          <a:pt x="20" y="82"/>
                          <a:pt x="20" y="82"/>
                          <a:pt x="21" y="82"/>
                        </a:cubicBezTo>
                        <a:cubicBezTo>
                          <a:pt x="21" y="82"/>
                          <a:pt x="21" y="82"/>
                          <a:pt x="21" y="82"/>
                        </a:cubicBezTo>
                        <a:cubicBezTo>
                          <a:pt x="21" y="82"/>
                          <a:pt x="21" y="82"/>
                          <a:pt x="21" y="82"/>
                        </a:cubicBezTo>
                        <a:cubicBezTo>
                          <a:pt x="22" y="82"/>
                          <a:pt x="22" y="82"/>
                          <a:pt x="22" y="82"/>
                        </a:cubicBezTo>
                        <a:cubicBezTo>
                          <a:pt x="22" y="82"/>
                          <a:pt x="22" y="82"/>
                          <a:pt x="22" y="82"/>
                        </a:cubicBezTo>
                        <a:cubicBezTo>
                          <a:pt x="22" y="81"/>
                          <a:pt x="22" y="81"/>
                          <a:pt x="22" y="81"/>
                        </a:cubicBezTo>
                        <a:cubicBezTo>
                          <a:pt x="22" y="81"/>
                          <a:pt x="22" y="81"/>
                          <a:pt x="22" y="81"/>
                        </a:cubicBezTo>
                        <a:cubicBezTo>
                          <a:pt x="22" y="81"/>
                          <a:pt x="21" y="80"/>
                          <a:pt x="21" y="80"/>
                        </a:cubicBezTo>
                        <a:cubicBezTo>
                          <a:pt x="21" y="80"/>
                          <a:pt x="21" y="80"/>
                          <a:pt x="21" y="79"/>
                        </a:cubicBezTo>
                        <a:cubicBezTo>
                          <a:pt x="21" y="79"/>
                          <a:pt x="21" y="79"/>
                          <a:pt x="21" y="79"/>
                        </a:cubicBezTo>
                        <a:cubicBezTo>
                          <a:pt x="21" y="79"/>
                          <a:pt x="21" y="79"/>
                          <a:pt x="21" y="79"/>
                        </a:cubicBezTo>
                        <a:cubicBezTo>
                          <a:pt x="22" y="79"/>
                          <a:pt x="22" y="79"/>
                          <a:pt x="22" y="79"/>
                        </a:cubicBezTo>
                        <a:cubicBezTo>
                          <a:pt x="22" y="79"/>
                          <a:pt x="22" y="79"/>
                          <a:pt x="22" y="79"/>
                        </a:cubicBezTo>
                        <a:cubicBezTo>
                          <a:pt x="23" y="79"/>
                          <a:pt x="23" y="79"/>
                          <a:pt x="23" y="78"/>
                        </a:cubicBezTo>
                        <a:cubicBezTo>
                          <a:pt x="24" y="78"/>
                          <a:pt x="24" y="78"/>
                          <a:pt x="24" y="78"/>
                        </a:cubicBezTo>
                        <a:cubicBezTo>
                          <a:pt x="25" y="78"/>
                          <a:pt x="25" y="78"/>
                          <a:pt x="25" y="78"/>
                        </a:cubicBezTo>
                        <a:cubicBezTo>
                          <a:pt x="25" y="78"/>
                          <a:pt x="25" y="78"/>
                          <a:pt x="25" y="78"/>
                        </a:cubicBezTo>
                        <a:cubicBezTo>
                          <a:pt x="25" y="78"/>
                          <a:pt x="25" y="78"/>
                          <a:pt x="25" y="78"/>
                        </a:cubicBezTo>
                        <a:cubicBezTo>
                          <a:pt x="25" y="78"/>
                          <a:pt x="25" y="78"/>
                          <a:pt x="25" y="77"/>
                        </a:cubicBezTo>
                        <a:cubicBezTo>
                          <a:pt x="25" y="77"/>
                          <a:pt x="25" y="77"/>
                          <a:pt x="25" y="77"/>
                        </a:cubicBezTo>
                        <a:cubicBezTo>
                          <a:pt x="26" y="77"/>
                          <a:pt x="26" y="77"/>
                          <a:pt x="26" y="77"/>
                        </a:cubicBezTo>
                        <a:cubicBezTo>
                          <a:pt x="27" y="77"/>
                          <a:pt x="28" y="77"/>
                          <a:pt x="28" y="77"/>
                        </a:cubicBezTo>
                        <a:cubicBezTo>
                          <a:pt x="28" y="77"/>
                          <a:pt x="28" y="77"/>
                          <a:pt x="28" y="77"/>
                        </a:cubicBezTo>
                        <a:cubicBezTo>
                          <a:pt x="28" y="77"/>
                          <a:pt x="28" y="77"/>
                          <a:pt x="29" y="77"/>
                        </a:cubicBezTo>
                        <a:cubicBezTo>
                          <a:pt x="29" y="77"/>
                          <a:pt x="29" y="77"/>
                          <a:pt x="29" y="77"/>
                        </a:cubicBezTo>
                        <a:cubicBezTo>
                          <a:pt x="29" y="77"/>
                          <a:pt x="29" y="77"/>
                          <a:pt x="29" y="77"/>
                        </a:cubicBezTo>
                        <a:cubicBezTo>
                          <a:pt x="30" y="77"/>
                          <a:pt x="30" y="77"/>
                          <a:pt x="30" y="77"/>
                        </a:cubicBezTo>
                        <a:cubicBezTo>
                          <a:pt x="30" y="77"/>
                          <a:pt x="31" y="77"/>
                          <a:pt x="31" y="77"/>
                        </a:cubicBezTo>
                        <a:cubicBezTo>
                          <a:pt x="32" y="77"/>
                          <a:pt x="32" y="78"/>
                          <a:pt x="33" y="78"/>
                        </a:cubicBezTo>
                        <a:cubicBezTo>
                          <a:pt x="33" y="78"/>
                          <a:pt x="33" y="78"/>
                          <a:pt x="34" y="79"/>
                        </a:cubicBezTo>
                        <a:cubicBezTo>
                          <a:pt x="34" y="79"/>
                          <a:pt x="35" y="79"/>
                          <a:pt x="35" y="79"/>
                        </a:cubicBezTo>
                        <a:cubicBezTo>
                          <a:pt x="36" y="79"/>
                          <a:pt x="36" y="79"/>
                          <a:pt x="37" y="79"/>
                        </a:cubicBezTo>
                        <a:cubicBezTo>
                          <a:pt x="38" y="78"/>
                          <a:pt x="38" y="78"/>
                          <a:pt x="38" y="78"/>
                        </a:cubicBezTo>
                        <a:cubicBezTo>
                          <a:pt x="38" y="79"/>
                          <a:pt x="38" y="79"/>
                          <a:pt x="38" y="79"/>
                        </a:cubicBezTo>
                        <a:cubicBezTo>
                          <a:pt x="38" y="80"/>
                          <a:pt x="38" y="80"/>
                          <a:pt x="39" y="80"/>
                        </a:cubicBezTo>
                        <a:cubicBezTo>
                          <a:pt x="39" y="80"/>
                          <a:pt x="39" y="81"/>
                          <a:pt x="39" y="81"/>
                        </a:cubicBezTo>
                        <a:cubicBezTo>
                          <a:pt x="39" y="81"/>
                          <a:pt x="39" y="81"/>
                          <a:pt x="39" y="80"/>
                        </a:cubicBezTo>
                        <a:cubicBezTo>
                          <a:pt x="39" y="80"/>
                          <a:pt x="39" y="80"/>
                          <a:pt x="39" y="80"/>
                        </a:cubicBezTo>
                        <a:cubicBezTo>
                          <a:pt x="39" y="80"/>
                          <a:pt x="39" y="80"/>
                          <a:pt x="39" y="80"/>
                        </a:cubicBezTo>
                        <a:cubicBezTo>
                          <a:pt x="39" y="80"/>
                          <a:pt x="40" y="79"/>
                          <a:pt x="40" y="79"/>
                        </a:cubicBezTo>
                        <a:cubicBezTo>
                          <a:pt x="42" y="79"/>
                          <a:pt x="42" y="79"/>
                          <a:pt x="42" y="79"/>
                        </a:cubicBezTo>
                        <a:cubicBezTo>
                          <a:pt x="41" y="80"/>
                          <a:pt x="41" y="80"/>
                          <a:pt x="41" y="80"/>
                        </a:cubicBezTo>
                        <a:cubicBezTo>
                          <a:pt x="41" y="80"/>
                          <a:pt x="41" y="80"/>
                          <a:pt x="41" y="80"/>
                        </a:cubicBezTo>
                        <a:cubicBezTo>
                          <a:pt x="41" y="80"/>
                          <a:pt x="41" y="80"/>
                          <a:pt x="41" y="80"/>
                        </a:cubicBezTo>
                        <a:cubicBezTo>
                          <a:pt x="41" y="80"/>
                          <a:pt x="42" y="80"/>
                          <a:pt x="42" y="80"/>
                        </a:cubicBezTo>
                        <a:cubicBezTo>
                          <a:pt x="43" y="81"/>
                          <a:pt x="43" y="81"/>
                          <a:pt x="43" y="81"/>
                        </a:cubicBezTo>
                        <a:cubicBezTo>
                          <a:pt x="42" y="81"/>
                          <a:pt x="42" y="81"/>
                          <a:pt x="42" y="81"/>
                        </a:cubicBezTo>
                        <a:cubicBezTo>
                          <a:pt x="42" y="82"/>
                          <a:pt x="42" y="82"/>
                          <a:pt x="42" y="82"/>
                        </a:cubicBezTo>
                        <a:cubicBezTo>
                          <a:pt x="42" y="82"/>
                          <a:pt x="42" y="82"/>
                          <a:pt x="42" y="82"/>
                        </a:cubicBezTo>
                        <a:cubicBezTo>
                          <a:pt x="43" y="82"/>
                          <a:pt x="43" y="82"/>
                          <a:pt x="43" y="82"/>
                        </a:cubicBezTo>
                        <a:cubicBezTo>
                          <a:pt x="44" y="82"/>
                          <a:pt x="44" y="82"/>
                          <a:pt x="44" y="82"/>
                        </a:cubicBezTo>
                        <a:cubicBezTo>
                          <a:pt x="45" y="82"/>
                          <a:pt x="45" y="82"/>
                          <a:pt x="46" y="83"/>
                        </a:cubicBezTo>
                        <a:cubicBezTo>
                          <a:pt x="46" y="83"/>
                          <a:pt x="46" y="84"/>
                          <a:pt x="46" y="84"/>
                        </a:cubicBezTo>
                        <a:cubicBezTo>
                          <a:pt x="46" y="84"/>
                          <a:pt x="46" y="84"/>
                          <a:pt x="46" y="84"/>
                        </a:cubicBezTo>
                        <a:cubicBezTo>
                          <a:pt x="46" y="84"/>
                          <a:pt x="46" y="84"/>
                          <a:pt x="46" y="84"/>
                        </a:cubicBezTo>
                        <a:cubicBezTo>
                          <a:pt x="47" y="84"/>
                          <a:pt x="47" y="85"/>
                          <a:pt x="47" y="85"/>
                        </a:cubicBezTo>
                        <a:cubicBezTo>
                          <a:pt x="47" y="85"/>
                          <a:pt x="47" y="85"/>
                          <a:pt x="47" y="85"/>
                        </a:cubicBezTo>
                        <a:cubicBezTo>
                          <a:pt x="47" y="86"/>
                          <a:pt x="48" y="86"/>
                          <a:pt x="48" y="86"/>
                        </a:cubicBezTo>
                        <a:cubicBezTo>
                          <a:pt x="48" y="86"/>
                          <a:pt x="49" y="86"/>
                          <a:pt x="49" y="86"/>
                        </a:cubicBezTo>
                        <a:cubicBezTo>
                          <a:pt x="49" y="86"/>
                          <a:pt x="50" y="86"/>
                          <a:pt x="50" y="86"/>
                        </a:cubicBezTo>
                        <a:cubicBezTo>
                          <a:pt x="51" y="86"/>
                          <a:pt x="51" y="86"/>
                          <a:pt x="51" y="86"/>
                        </a:cubicBezTo>
                        <a:cubicBezTo>
                          <a:pt x="51" y="87"/>
                          <a:pt x="51" y="87"/>
                          <a:pt x="51" y="87"/>
                        </a:cubicBezTo>
                        <a:cubicBezTo>
                          <a:pt x="51" y="87"/>
                          <a:pt x="51" y="87"/>
                          <a:pt x="52" y="87"/>
                        </a:cubicBezTo>
                        <a:cubicBezTo>
                          <a:pt x="53" y="87"/>
                          <a:pt x="53" y="87"/>
                          <a:pt x="53" y="87"/>
                        </a:cubicBezTo>
                        <a:cubicBezTo>
                          <a:pt x="53" y="87"/>
                          <a:pt x="54" y="87"/>
                          <a:pt x="54" y="88"/>
                        </a:cubicBezTo>
                        <a:cubicBezTo>
                          <a:pt x="54" y="88"/>
                          <a:pt x="54" y="88"/>
                          <a:pt x="54" y="88"/>
                        </a:cubicBezTo>
                        <a:cubicBezTo>
                          <a:pt x="55" y="88"/>
                          <a:pt x="55" y="88"/>
                          <a:pt x="55" y="89"/>
                        </a:cubicBezTo>
                        <a:cubicBezTo>
                          <a:pt x="55" y="89"/>
                          <a:pt x="55" y="89"/>
                          <a:pt x="55" y="89"/>
                        </a:cubicBezTo>
                        <a:cubicBezTo>
                          <a:pt x="56" y="89"/>
                          <a:pt x="56" y="90"/>
                          <a:pt x="57" y="90"/>
                        </a:cubicBezTo>
                        <a:cubicBezTo>
                          <a:pt x="57" y="90"/>
                          <a:pt x="57" y="91"/>
                          <a:pt x="57" y="91"/>
                        </a:cubicBezTo>
                        <a:cubicBezTo>
                          <a:pt x="57" y="91"/>
                          <a:pt x="57" y="91"/>
                          <a:pt x="57" y="91"/>
                        </a:cubicBezTo>
                        <a:cubicBezTo>
                          <a:pt x="57" y="91"/>
                          <a:pt x="57" y="91"/>
                          <a:pt x="57" y="91"/>
                        </a:cubicBezTo>
                        <a:cubicBezTo>
                          <a:pt x="57" y="91"/>
                          <a:pt x="57" y="91"/>
                          <a:pt x="57" y="92"/>
                        </a:cubicBezTo>
                        <a:cubicBezTo>
                          <a:pt x="57" y="92"/>
                          <a:pt x="57" y="92"/>
                          <a:pt x="57" y="92"/>
                        </a:cubicBezTo>
                        <a:cubicBezTo>
                          <a:pt x="58" y="92"/>
                          <a:pt x="58" y="92"/>
                          <a:pt x="59" y="93"/>
                        </a:cubicBezTo>
                        <a:cubicBezTo>
                          <a:pt x="59" y="93"/>
                          <a:pt x="59" y="93"/>
                          <a:pt x="59" y="93"/>
                        </a:cubicBezTo>
                        <a:cubicBezTo>
                          <a:pt x="59" y="93"/>
                          <a:pt x="59" y="93"/>
                          <a:pt x="59" y="93"/>
                        </a:cubicBezTo>
                        <a:cubicBezTo>
                          <a:pt x="59" y="93"/>
                          <a:pt x="59" y="93"/>
                          <a:pt x="59" y="93"/>
                        </a:cubicBezTo>
                        <a:cubicBezTo>
                          <a:pt x="59" y="93"/>
                          <a:pt x="59" y="93"/>
                          <a:pt x="59" y="93"/>
                        </a:cubicBezTo>
                        <a:cubicBezTo>
                          <a:pt x="60" y="93"/>
                          <a:pt x="60" y="93"/>
                          <a:pt x="60" y="93"/>
                        </a:cubicBezTo>
                        <a:cubicBezTo>
                          <a:pt x="60" y="94"/>
                          <a:pt x="60" y="94"/>
                          <a:pt x="60" y="94"/>
                        </a:cubicBezTo>
                        <a:cubicBezTo>
                          <a:pt x="60" y="94"/>
                          <a:pt x="60" y="94"/>
                          <a:pt x="60" y="94"/>
                        </a:cubicBezTo>
                        <a:cubicBezTo>
                          <a:pt x="61" y="94"/>
                          <a:pt x="62" y="95"/>
                          <a:pt x="62" y="95"/>
                        </a:cubicBezTo>
                        <a:cubicBezTo>
                          <a:pt x="63" y="96"/>
                          <a:pt x="63" y="96"/>
                          <a:pt x="63" y="97"/>
                        </a:cubicBezTo>
                        <a:cubicBezTo>
                          <a:pt x="63" y="97"/>
                          <a:pt x="63" y="97"/>
                          <a:pt x="63" y="98"/>
                        </a:cubicBezTo>
                        <a:cubicBezTo>
                          <a:pt x="63" y="98"/>
                          <a:pt x="63" y="98"/>
                          <a:pt x="63" y="98"/>
                        </a:cubicBezTo>
                        <a:cubicBezTo>
                          <a:pt x="63" y="98"/>
                          <a:pt x="62" y="98"/>
                          <a:pt x="62" y="98"/>
                        </a:cubicBezTo>
                        <a:cubicBezTo>
                          <a:pt x="62" y="98"/>
                          <a:pt x="62" y="98"/>
                          <a:pt x="62" y="98"/>
                        </a:cubicBezTo>
                        <a:cubicBezTo>
                          <a:pt x="60" y="98"/>
                          <a:pt x="60" y="98"/>
                          <a:pt x="60" y="98"/>
                        </a:cubicBezTo>
                        <a:cubicBezTo>
                          <a:pt x="60" y="98"/>
                          <a:pt x="60" y="99"/>
                          <a:pt x="60" y="99"/>
                        </a:cubicBezTo>
                        <a:cubicBezTo>
                          <a:pt x="60" y="99"/>
                          <a:pt x="59" y="99"/>
                          <a:pt x="59" y="99"/>
                        </a:cubicBezTo>
                        <a:cubicBezTo>
                          <a:pt x="58" y="99"/>
                          <a:pt x="58" y="99"/>
                          <a:pt x="58" y="99"/>
                        </a:cubicBezTo>
                        <a:cubicBezTo>
                          <a:pt x="58" y="99"/>
                          <a:pt x="58" y="99"/>
                          <a:pt x="58" y="99"/>
                        </a:cubicBezTo>
                        <a:cubicBezTo>
                          <a:pt x="58" y="99"/>
                          <a:pt x="58" y="99"/>
                          <a:pt x="58" y="99"/>
                        </a:cubicBezTo>
                        <a:cubicBezTo>
                          <a:pt x="58" y="99"/>
                          <a:pt x="58" y="99"/>
                          <a:pt x="58" y="100"/>
                        </a:cubicBezTo>
                        <a:cubicBezTo>
                          <a:pt x="58" y="100"/>
                          <a:pt x="58" y="100"/>
                          <a:pt x="59" y="100"/>
                        </a:cubicBezTo>
                        <a:cubicBezTo>
                          <a:pt x="59" y="100"/>
                          <a:pt x="59" y="100"/>
                          <a:pt x="59" y="100"/>
                        </a:cubicBezTo>
                        <a:cubicBezTo>
                          <a:pt x="60" y="100"/>
                          <a:pt x="60" y="100"/>
                          <a:pt x="60" y="100"/>
                        </a:cubicBezTo>
                        <a:cubicBezTo>
                          <a:pt x="60" y="100"/>
                          <a:pt x="60" y="100"/>
                          <a:pt x="60" y="100"/>
                        </a:cubicBezTo>
                        <a:cubicBezTo>
                          <a:pt x="61" y="100"/>
                          <a:pt x="61" y="100"/>
                          <a:pt x="61" y="100"/>
                        </a:cubicBezTo>
                        <a:cubicBezTo>
                          <a:pt x="62" y="100"/>
                          <a:pt x="62" y="100"/>
                          <a:pt x="62" y="100"/>
                        </a:cubicBezTo>
                        <a:cubicBezTo>
                          <a:pt x="65" y="100"/>
                          <a:pt x="65" y="100"/>
                          <a:pt x="65" y="100"/>
                        </a:cubicBezTo>
                        <a:cubicBezTo>
                          <a:pt x="65" y="100"/>
                          <a:pt x="66" y="100"/>
                          <a:pt x="66" y="100"/>
                        </a:cubicBezTo>
                        <a:cubicBezTo>
                          <a:pt x="66" y="100"/>
                          <a:pt x="66" y="100"/>
                          <a:pt x="66" y="100"/>
                        </a:cubicBezTo>
                        <a:cubicBezTo>
                          <a:pt x="66" y="100"/>
                          <a:pt x="67" y="100"/>
                          <a:pt x="67" y="101"/>
                        </a:cubicBezTo>
                        <a:cubicBezTo>
                          <a:pt x="67" y="101"/>
                          <a:pt x="67" y="101"/>
                          <a:pt x="67" y="101"/>
                        </a:cubicBezTo>
                        <a:cubicBezTo>
                          <a:pt x="67" y="101"/>
                          <a:pt x="67" y="101"/>
                          <a:pt x="67" y="101"/>
                        </a:cubicBezTo>
                        <a:cubicBezTo>
                          <a:pt x="67" y="101"/>
                          <a:pt x="67" y="101"/>
                          <a:pt x="67" y="101"/>
                        </a:cubicBezTo>
                        <a:cubicBezTo>
                          <a:pt x="67" y="101"/>
                          <a:pt x="67" y="101"/>
                          <a:pt x="67" y="101"/>
                        </a:cubicBezTo>
                        <a:cubicBezTo>
                          <a:pt x="67" y="102"/>
                          <a:pt x="68" y="102"/>
                          <a:pt x="68" y="102"/>
                        </a:cubicBezTo>
                        <a:cubicBezTo>
                          <a:pt x="68" y="102"/>
                          <a:pt x="68" y="102"/>
                          <a:pt x="68" y="102"/>
                        </a:cubicBezTo>
                        <a:cubicBezTo>
                          <a:pt x="68" y="102"/>
                          <a:pt x="68" y="102"/>
                          <a:pt x="69" y="102"/>
                        </a:cubicBezTo>
                        <a:cubicBezTo>
                          <a:pt x="69" y="102"/>
                          <a:pt x="69" y="102"/>
                          <a:pt x="70" y="102"/>
                        </a:cubicBezTo>
                        <a:cubicBezTo>
                          <a:pt x="70" y="102"/>
                          <a:pt x="70" y="102"/>
                          <a:pt x="70" y="103"/>
                        </a:cubicBezTo>
                        <a:cubicBezTo>
                          <a:pt x="70" y="103"/>
                          <a:pt x="71" y="103"/>
                          <a:pt x="71" y="103"/>
                        </a:cubicBezTo>
                        <a:cubicBezTo>
                          <a:pt x="72" y="103"/>
                          <a:pt x="72" y="103"/>
                          <a:pt x="72" y="103"/>
                        </a:cubicBezTo>
                        <a:cubicBezTo>
                          <a:pt x="72" y="103"/>
                          <a:pt x="72" y="103"/>
                          <a:pt x="72" y="103"/>
                        </a:cubicBezTo>
                        <a:cubicBezTo>
                          <a:pt x="72" y="103"/>
                          <a:pt x="73" y="103"/>
                          <a:pt x="73" y="103"/>
                        </a:cubicBezTo>
                        <a:cubicBezTo>
                          <a:pt x="74" y="103"/>
                          <a:pt x="75" y="103"/>
                          <a:pt x="75" y="103"/>
                        </a:cubicBezTo>
                        <a:cubicBezTo>
                          <a:pt x="75" y="103"/>
                          <a:pt x="75" y="104"/>
                          <a:pt x="76" y="104"/>
                        </a:cubicBezTo>
                        <a:cubicBezTo>
                          <a:pt x="76" y="104"/>
                          <a:pt x="76" y="104"/>
                          <a:pt x="76" y="104"/>
                        </a:cubicBezTo>
                        <a:cubicBezTo>
                          <a:pt x="77" y="104"/>
                          <a:pt x="77" y="104"/>
                          <a:pt x="77" y="104"/>
                        </a:cubicBezTo>
                        <a:cubicBezTo>
                          <a:pt x="77" y="104"/>
                          <a:pt x="77" y="104"/>
                          <a:pt x="77" y="104"/>
                        </a:cubicBezTo>
                        <a:cubicBezTo>
                          <a:pt x="78" y="104"/>
                          <a:pt x="78" y="104"/>
                          <a:pt x="78" y="104"/>
                        </a:cubicBezTo>
                        <a:cubicBezTo>
                          <a:pt x="78" y="104"/>
                          <a:pt x="78" y="104"/>
                          <a:pt x="78" y="104"/>
                        </a:cubicBezTo>
                        <a:cubicBezTo>
                          <a:pt x="79" y="104"/>
                          <a:pt x="79" y="104"/>
                          <a:pt x="79" y="104"/>
                        </a:cubicBezTo>
                        <a:cubicBezTo>
                          <a:pt x="79" y="104"/>
                          <a:pt x="79" y="104"/>
                          <a:pt x="79" y="104"/>
                        </a:cubicBezTo>
                        <a:cubicBezTo>
                          <a:pt x="79" y="104"/>
                          <a:pt x="79" y="104"/>
                          <a:pt x="80" y="104"/>
                        </a:cubicBezTo>
                        <a:cubicBezTo>
                          <a:pt x="80" y="104"/>
                          <a:pt x="80" y="105"/>
                          <a:pt x="80" y="105"/>
                        </a:cubicBezTo>
                        <a:cubicBezTo>
                          <a:pt x="80" y="105"/>
                          <a:pt x="80" y="105"/>
                          <a:pt x="81" y="106"/>
                        </a:cubicBezTo>
                        <a:cubicBezTo>
                          <a:pt x="82" y="106"/>
                          <a:pt x="82" y="106"/>
                          <a:pt x="82" y="106"/>
                        </a:cubicBezTo>
                        <a:cubicBezTo>
                          <a:pt x="82" y="106"/>
                          <a:pt x="82" y="106"/>
                          <a:pt x="82" y="106"/>
                        </a:cubicBezTo>
                        <a:cubicBezTo>
                          <a:pt x="82" y="106"/>
                          <a:pt x="82" y="106"/>
                          <a:pt x="82" y="106"/>
                        </a:cubicBezTo>
                        <a:cubicBezTo>
                          <a:pt x="82" y="106"/>
                          <a:pt x="83" y="107"/>
                          <a:pt x="83" y="107"/>
                        </a:cubicBezTo>
                        <a:cubicBezTo>
                          <a:pt x="83" y="107"/>
                          <a:pt x="84" y="107"/>
                          <a:pt x="85" y="107"/>
                        </a:cubicBezTo>
                        <a:cubicBezTo>
                          <a:pt x="85" y="107"/>
                          <a:pt x="85" y="107"/>
                          <a:pt x="86" y="107"/>
                        </a:cubicBezTo>
                        <a:cubicBezTo>
                          <a:pt x="86" y="107"/>
                          <a:pt x="86" y="107"/>
                          <a:pt x="86" y="107"/>
                        </a:cubicBezTo>
                        <a:cubicBezTo>
                          <a:pt x="87" y="107"/>
                          <a:pt x="87" y="107"/>
                          <a:pt x="87" y="107"/>
                        </a:cubicBezTo>
                        <a:cubicBezTo>
                          <a:pt x="87" y="108"/>
                          <a:pt x="87" y="108"/>
                          <a:pt x="87" y="108"/>
                        </a:cubicBezTo>
                        <a:cubicBezTo>
                          <a:pt x="87" y="108"/>
                          <a:pt x="87" y="108"/>
                          <a:pt x="87" y="108"/>
                        </a:cubicBezTo>
                        <a:cubicBezTo>
                          <a:pt x="87" y="108"/>
                          <a:pt x="87" y="108"/>
                          <a:pt x="87" y="108"/>
                        </a:cubicBezTo>
                        <a:cubicBezTo>
                          <a:pt x="87" y="108"/>
                          <a:pt x="87" y="108"/>
                          <a:pt x="87" y="108"/>
                        </a:cubicBezTo>
                        <a:cubicBezTo>
                          <a:pt x="88" y="108"/>
                          <a:pt x="88" y="108"/>
                          <a:pt x="88" y="108"/>
                        </a:cubicBezTo>
                        <a:cubicBezTo>
                          <a:pt x="88" y="112"/>
                          <a:pt x="88" y="112"/>
                          <a:pt x="88" y="112"/>
                        </a:cubicBezTo>
                        <a:cubicBezTo>
                          <a:pt x="87" y="112"/>
                          <a:pt x="87" y="112"/>
                          <a:pt x="87" y="112"/>
                        </a:cubicBezTo>
                        <a:cubicBezTo>
                          <a:pt x="87" y="112"/>
                          <a:pt x="87" y="112"/>
                          <a:pt x="87" y="112"/>
                        </a:cubicBezTo>
                        <a:cubicBezTo>
                          <a:pt x="87" y="112"/>
                          <a:pt x="87" y="112"/>
                          <a:pt x="87" y="112"/>
                        </a:cubicBezTo>
                        <a:cubicBezTo>
                          <a:pt x="87" y="112"/>
                          <a:pt x="87" y="112"/>
                          <a:pt x="87" y="112"/>
                        </a:cubicBezTo>
                        <a:cubicBezTo>
                          <a:pt x="87" y="113"/>
                          <a:pt x="87" y="114"/>
                          <a:pt x="87" y="114"/>
                        </a:cubicBezTo>
                        <a:cubicBezTo>
                          <a:pt x="87" y="114"/>
                          <a:pt x="87" y="114"/>
                          <a:pt x="87" y="114"/>
                        </a:cubicBezTo>
                        <a:cubicBezTo>
                          <a:pt x="88" y="114"/>
                          <a:pt x="88" y="114"/>
                          <a:pt x="88" y="114"/>
                        </a:cubicBezTo>
                        <a:cubicBezTo>
                          <a:pt x="88" y="115"/>
                          <a:pt x="88" y="115"/>
                          <a:pt x="88" y="115"/>
                        </a:cubicBezTo>
                        <a:cubicBezTo>
                          <a:pt x="88" y="115"/>
                          <a:pt x="88" y="115"/>
                          <a:pt x="88" y="115"/>
                        </a:cubicBezTo>
                        <a:cubicBezTo>
                          <a:pt x="88" y="115"/>
                          <a:pt x="88" y="116"/>
                          <a:pt x="87" y="116"/>
                        </a:cubicBezTo>
                        <a:cubicBezTo>
                          <a:pt x="87" y="116"/>
                          <a:pt x="87" y="116"/>
                          <a:pt x="87" y="116"/>
                        </a:cubicBezTo>
                        <a:cubicBezTo>
                          <a:pt x="86" y="117"/>
                          <a:pt x="85" y="118"/>
                          <a:pt x="85" y="119"/>
                        </a:cubicBezTo>
                        <a:cubicBezTo>
                          <a:pt x="85" y="119"/>
                          <a:pt x="84" y="119"/>
                          <a:pt x="84" y="119"/>
                        </a:cubicBezTo>
                        <a:cubicBezTo>
                          <a:pt x="84" y="120"/>
                          <a:pt x="84" y="120"/>
                          <a:pt x="83" y="120"/>
                        </a:cubicBezTo>
                        <a:cubicBezTo>
                          <a:pt x="83" y="120"/>
                          <a:pt x="83" y="120"/>
                          <a:pt x="83" y="120"/>
                        </a:cubicBezTo>
                        <a:cubicBezTo>
                          <a:pt x="83" y="120"/>
                          <a:pt x="83" y="120"/>
                          <a:pt x="83" y="120"/>
                        </a:cubicBezTo>
                        <a:cubicBezTo>
                          <a:pt x="83" y="120"/>
                          <a:pt x="83" y="120"/>
                          <a:pt x="83" y="120"/>
                        </a:cubicBezTo>
                        <a:cubicBezTo>
                          <a:pt x="83" y="120"/>
                          <a:pt x="83" y="120"/>
                          <a:pt x="83" y="120"/>
                        </a:cubicBezTo>
                        <a:cubicBezTo>
                          <a:pt x="83" y="121"/>
                          <a:pt x="83" y="121"/>
                          <a:pt x="83" y="121"/>
                        </a:cubicBezTo>
                        <a:cubicBezTo>
                          <a:pt x="83" y="121"/>
                          <a:pt x="83" y="121"/>
                          <a:pt x="83" y="121"/>
                        </a:cubicBezTo>
                        <a:cubicBezTo>
                          <a:pt x="83" y="121"/>
                          <a:pt x="83" y="121"/>
                          <a:pt x="82" y="121"/>
                        </a:cubicBezTo>
                        <a:cubicBezTo>
                          <a:pt x="82" y="121"/>
                          <a:pt x="82" y="121"/>
                          <a:pt x="82" y="121"/>
                        </a:cubicBezTo>
                        <a:cubicBezTo>
                          <a:pt x="82" y="122"/>
                          <a:pt x="82" y="122"/>
                          <a:pt x="82" y="122"/>
                        </a:cubicBezTo>
                        <a:cubicBezTo>
                          <a:pt x="82" y="122"/>
                          <a:pt x="82" y="123"/>
                          <a:pt x="81" y="123"/>
                        </a:cubicBezTo>
                        <a:cubicBezTo>
                          <a:pt x="81" y="123"/>
                          <a:pt x="81" y="123"/>
                          <a:pt x="81" y="123"/>
                        </a:cubicBezTo>
                        <a:cubicBezTo>
                          <a:pt x="81" y="123"/>
                          <a:pt x="81" y="123"/>
                          <a:pt x="81" y="123"/>
                        </a:cubicBezTo>
                        <a:cubicBezTo>
                          <a:pt x="80" y="123"/>
                          <a:pt x="80" y="123"/>
                          <a:pt x="80" y="123"/>
                        </a:cubicBezTo>
                        <a:cubicBezTo>
                          <a:pt x="80" y="123"/>
                          <a:pt x="80" y="123"/>
                          <a:pt x="80" y="123"/>
                        </a:cubicBezTo>
                        <a:cubicBezTo>
                          <a:pt x="80" y="123"/>
                          <a:pt x="80" y="123"/>
                          <a:pt x="80" y="123"/>
                        </a:cubicBezTo>
                        <a:cubicBezTo>
                          <a:pt x="80" y="123"/>
                          <a:pt x="79" y="124"/>
                          <a:pt x="80" y="124"/>
                        </a:cubicBezTo>
                        <a:cubicBezTo>
                          <a:pt x="80" y="124"/>
                          <a:pt x="80" y="124"/>
                          <a:pt x="80" y="124"/>
                        </a:cubicBezTo>
                        <a:cubicBezTo>
                          <a:pt x="80" y="124"/>
                          <a:pt x="80" y="124"/>
                          <a:pt x="80" y="124"/>
                        </a:cubicBezTo>
                        <a:cubicBezTo>
                          <a:pt x="80" y="125"/>
                          <a:pt x="80" y="125"/>
                          <a:pt x="80" y="125"/>
                        </a:cubicBezTo>
                        <a:cubicBezTo>
                          <a:pt x="80" y="128"/>
                          <a:pt x="80" y="128"/>
                          <a:pt x="80" y="128"/>
                        </a:cubicBezTo>
                        <a:cubicBezTo>
                          <a:pt x="80" y="129"/>
                          <a:pt x="80" y="129"/>
                          <a:pt x="80" y="130"/>
                        </a:cubicBezTo>
                        <a:cubicBezTo>
                          <a:pt x="80" y="131"/>
                          <a:pt x="80" y="132"/>
                          <a:pt x="81" y="133"/>
                        </a:cubicBezTo>
                        <a:cubicBezTo>
                          <a:pt x="81" y="134"/>
                          <a:pt x="80" y="135"/>
                          <a:pt x="79" y="135"/>
                        </a:cubicBezTo>
                        <a:cubicBezTo>
                          <a:pt x="79" y="135"/>
                          <a:pt x="78" y="135"/>
                          <a:pt x="78" y="135"/>
                        </a:cubicBezTo>
                        <a:cubicBezTo>
                          <a:pt x="78" y="136"/>
                          <a:pt x="78" y="136"/>
                          <a:pt x="77" y="137"/>
                        </a:cubicBezTo>
                        <a:cubicBezTo>
                          <a:pt x="77" y="137"/>
                          <a:pt x="77" y="137"/>
                          <a:pt x="77" y="138"/>
                        </a:cubicBezTo>
                        <a:cubicBezTo>
                          <a:pt x="77" y="138"/>
                          <a:pt x="76" y="138"/>
                          <a:pt x="76" y="138"/>
                        </a:cubicBezTo>
                        <a:cubicBezTo>
                          <a:pt x="76" y="138"/>
                          <a:pt x="76" y="138"/>
                          <a:pt x="76" y="138"/>
                        </a:cubicBezTo>
                        <a:cubicBezTo>
                          <a:pt x="76" y="138"/>
                          <a:pt x="75" y="138"/>
                          <a:pt x="75" y="138"/>
                        </a:cubicBezTo>
                        <a:cubicBezTo>
                          <a:pt x="75" y="138"/>
                          <a:pt x="75" y="139"/>
                          <a:pt x="75" y="139"/>
                        </a:cubicBezTo>
                        <a:cubicBezTo>
                          <a:pt x="75" y="139"/>
                          <a:pt x="74" y="139"/>
                          <a:pt x="74" y="139"/>
                        </a:cubicBezTo>
                        <a:cubicBezTo>
                          <a:pt x="74" y="139"/>
                          <a:pt x="74" y="139"/>
                          <a:pt x="73" y="139"/>
                        </a:cubicBezTo>
                        <a:cubicBezTo>
                          <a:pt x="73" y="139"/>
                          <a:pt x="73" y="139"/>
                          <a:pt x="73" y="139"/>
                        </a:cubicBezTo>
                        <a:cubicBezTo>
                          <a:pt x="73" y="139"/>
                          <a:pt x="73" y="140"/>
                          <a:pt x="73" y="140"/>
                        </a:cubicBezTo>
                        <a:cubicBezTo>
                          <a:pt x="73" y="140"/>
                          <a:pt x="73" y="140"/>
                          <a:pt x="73" y="141"/>
                        </a:cubicBezTo>
                        <a:cubicBezTo>
                          <a:pt x="73" y="141"/>
                          <a:pt x="73" y="141"/>
                          <a:pt x="73" y="141"/>
                        </a:cubicBezTo>
                        <a:cubicBezTo>
                          <a:pt x="72" y="141"/>
                          <a:pt x="72" y="141"/>
                          <a:pt x="72" y="141"/>
                        </a:cubicBezTo>
                        <a:cubicBezTo>
                          <a:pt x="72" y="141"/>
                          <a:pt x="72" y="141"/>
                          <a:pt x="72" y="141"/>
                        </a:cubicBezTo>
                        <a:cubicBezTo>
                          <a:pt x="72" y="141"/>
                          <a:pt x="72" y="141"/>
                          <a:pt x="72" y="141"/>
                        </a:cubicBezTo>
                        <a:cubicBezTo>
                          <a:pt x="72" y="141"/>
                          <a:pt x="72" y="141"/>
                          <a:pt x="72" y="141"/>
                        </a:cubicBezTo>
                        <a:cubicBezTo>
                          <a:pt x="72" y="141"/>
                          <a:pt x="72" y="141"/>
                          <a:pt x="72" y="141"/>
                        </a:cubicBezTo>
                        <a:cubicBezTo>
                          <a:pt x="72" y="142"/>
                          <a:pt x="72" y="142"/>
                          <a:pt x="71" y="142"/>
                        </a:cubicBezTo>
                        <a:cubicBezTo>
                          <a:pt x="70" y="142"/>
                          <a:pt x="70" y="142"/>
                          <a:pt x="70" y="142"/>
                        </a:cubicBezTo>
                        <a:cubicBezTo>
                          <a:pt x="70" y="142"/>
                          <a:pt x="70" y="142"/>
                          <a:pt x="69" y="142"/>
                        </a:cubicBezTo>
                        <a:cubicBezTo>
                          <a:pt x="69" y="142"/>
                          <a:pt x="69" y="142"/>
                          <a:pt x="68" y="142"/>
                        </a:cubicBezTo>
                        <a:cubicBezTo>
                          <a:pt x="68" y="142"/>
                          <a:pt x="67" y="142"/>
                          <a:pt x="67" y="142"/>
                        </a:cubicBezTo>
                        <a:cubicBezTo>
                          <a:pt x="66" y="142"/>
                          <a:pt x="66" y="143"/>
                          <a:pt x="66" y="143"/>
                        </a:cubicBezTo>
                        <a:cubicBezTo>
                          <a:pt x="66" y="143"/>
                          <a:pt x="66" y="143"/>
                          <a:pt x="66" y="143"/>
                        </a:cubicBezTo>
                        <a:cubicBezTo>
                          <a:pt x="65" y="144"/>
                          <a:pt x="65" y="144"/>
                          <a:pt x="65" y="145"/>
                        </a:cubicBezTo>
                        <a:cubicBezTo>
                          <a:pt x="65" y="145"/>
                          <a:pt x="65" y="145"/>
                          <a:pt x="65" y="145"/>
                        </a:cubicBezTo>
                        <a:cubicBezTo>
                          <a:pt x="65" y="146"/>
                          <a:pt x="65" y="146"/>
                          <a:pt x="65" y="146"/>
                        </a:cubicBezTo>
                        <a:cubicBezTo>
                          <a:pt x="64" y="146"/>
                          <a:pt x="64" y="146"/>
                          <a:pt x="64" y="146"/>
                        </a:cubicBezTo>
                        <a:cubicBezTo>
                          <a:pt x="64" y="146"/>
                          <a:pt x="64" y="146"/>
                          <a:pt x="64" y="146"/>
                        </a:cubicBezTo>
                        <a:cubicBezTo>
                          <a:pt x="64" y="146"/>
                          <a:pt x="64" y="146"/>
                          <a:pt x="64" y="146"/>
                        </a:cubicBezTo>
                        <a:cubicBezTo>
                          <a:pt x="64" y="152"/>
                          <a:pt x="64" y="152"/>
                          <a:pt x="64" y="152"/>
                        </a:cubicBezTo>
                        <a:cubicBezTo>
                          <a:pt x="64" y="152"/>
                          <a:pt x="64" y="153"/>
                          <a:pt x="63" y="154"/>
                        </a:cubicBezTo>
                        <a:cubicBezTo>
                          <a:pt x="63" y="155"/>
                          <a:pt x="62" y="155"/>
                          <a:pt x="61" y="156"/>
                        </a:cubicBezTo>
                        <a:cubicBezTo>
                          <a:pt x="61" y="156"/>
                          <a:pt x="61" y="156"/>
                          <a:pt x="61" y="156"/>
                        </a:cubicBezTo>
                        <a:cubicBezTo>
                          <a:pt x="61" y="156"/>
                          <a:pt x="60" y="156"/>
                          <a:pt x="60" y="156"/>
                        </a:cubicBezTo>
                        <a:cubicBezTo>
                          <a:pt x="60" y="156"/>
                          <a:pt x="60" y="156"/>
                          <a:pt x="60" y="156"/>
                        </a:cubicBezTo>
                        <a:cubicBezTo>
                          <a:pt x="60" y="156"/>
                          <a:pt x="60" y="156"/>
                          <a:pt x="60" y="156"/>
                        </a:cubicBezTo>
                        <a:cubicBezTo>
                          <a:pt x="60" y="157"/>
                          <a:pt x="60" y="157"/>
                          <a:pt x="60" y="158"/>
                        </a:cubicBezTo>
                        <a:cubicBezTo>
                          <a:pt x="60" y="158"/>
                          <a:pt x="60" y="158"/>
                          <a:pt x="60" y="158"/>
                        </a:cubicBezTo>
                        <a:cubicBezTo>
                          <a:pt x="60" y="159"/>
                          <a:pt x="60" y="159"/>
                          <a:pt x="60" y="159"/>
                        </a:cubicBezTo>
                        <a:cubicBezTo>
                          <a:pt x="59" y="159"/>
                          <a:pt x="59" y="159"/>
                          <a:pt x="59" y="159"/>
                        </a:cubicBezTo>
                        <a:cubicBezTo>
                          <a:pt x="59" y="159"/>
                          <a:pt x="59" y="159"/>
                          <a:pt x="59" y="159"/>
                        </a:cubicBezTo>
                        <a:cubicBezTo>
                          <a:pt x="59" y="159"/>
                          <a:pt x="59" y="159"/>
                          <a:pt x="59" y="159"/>
                        </a:cubicBezTo>
                        <a:cubicBezTo>
                          <a:pt x="59" y="159"/>
                          <a:pt x="59" y="159"/>
                          <a:pt x="59" y="159"/>
                        </a:cubicBezTo>
                        <a:cubicBezTo>
                          <a:pt x="59" y="160"/>
                          <a:pt x="59" y="160"/>
                          <a:pt x="59" y="160"/>
                        </a:cubicBezTo>
                        <a:cubicBezTo>
                          <a:pt x="55" y="160"/>
                          <a:pt x="55" y="160"/>
                          <a:pt x="55" y="160"/>
                        </a:cubicBezTo>
                        <a:cubicBezTo>
                          <a:pt x="55" y="160"/>
                          <a:pt x="55" y="160"/>
                          <a:pt x="55" y="160"/>
                        </a:cubicBezTo>
                        <a:cubicBezTo>
                          <a:pt x="56" y="160"/>
                          <a:pt x="56" y="160"/>
                          <a:pt x="56" y="160"/>
                        </a:cubicBezTo>
                        <a:cubicBezTo>
                          <a:pt x="56" y="160"/>
                          <a:pt x="56" y="160"/>
                          <a:pt x="57" y="160"/>
                        </a:cubicBezTo>
                        <a:cubicBezTo>
                          <a:pt x="57" y="160"/>
                          <a:pt x="57" y="160"/>
                          <a:pt x="57" y="160"/>
                        </a:cubicBezTo>
                        <a:cubicBezTo>
                          <a:pt x="57" y="161"/>
                          <a:pt x="57" y="161"/>
                          <a:pt x="57" y="161"/>
                        </a:cubicBezTo>
                        <a:cubicBezTo>
                          <a:pt x="57" y="161"/>
                          <a:pt x="57" y="162"/>
                          <a:pt x="58" y="162"/>
                        </a:cubicBezTo>
                        <a:cubicBezTo>
                          <a:pt x="58" y="162"/>
                          <a:pt x="59" y="163"/>
                          <a:pt x="58" y="164"/>
                        </a:cubicBezTo>
                        <a:cubicBezTo>
                          <a:pt x="58" y="165"/>
                          <a:pt x="57" y="165"/>
                          <a:pt x="56" y="165"/>
                        </a:cubicBezTo>
                        <a:cubicBezTo>
                          <a:pt x="56" y="165"/>
                          <a:pt x="56" y="165"/>
                          <a:pt x="56" y="165"/>
                        </a:cubicBezTo>
                        <a:cubicBezTo>
                          <a:pt x="56" y="165"/>
                          <a:pt x="56" y="165"/>
                          <a:pt x="56" y="165"/>
                        </a:cubicBezTo>
                        <a:cubicBezTo>
                          <a:pt x="55" y="165"/>
                          <a:pt x="55" y="165"/>
                          <a:pt x="55" y="165"/>
                        </a:cubicBezTo>
                        <a:cubicBezTo>
                          <a:pt x="55" y="165"/>
                          <a:pt x="55" y="165"/>
                          <a:pt x="55" y="166"/>
                        </a:cubicBezTo>
                        <a:cubicBezTo>
                          <a:pt x="55" y="167"/>
                          <a:pt x="55" y="167"/>
                          <a:pt x="55" y="167"/>
                        </a:cubicBezTo>
                        <a:cubicBezTo>
                          <a:pt x="55" y="166"/>
                          <a:pt x="55" y="166"/>
                          <a:pt x="55" y="166"/>
                        </a:cubicBezTo>
                        <a:cubicBezTo>
                          <a:pt x="54" y="166"/>
                          <a:pt x="54" y="166"/>
                          <a:pt x="53" y="166"/>
                        </a:cubicBezTo>
                        <a:cubicBezTo>
                          <a:pt x="53" y="166"/>
                          <a:pt x="53" y="166"/>
                          <a:pt x="53" y="166"/>
                        </a:cubicBezTo>
                        <a:cubicBezTo>
                          <a:pt x="53" y="166"/>
                          <a:pt x="53" y="167"/>
                          <a:pt x="53" y="167"/>
                        </a:cubicBezTo>
                        <a:cubicBezTo>
                          <a:pt x="53" y="167"/>
                          <a:pt x="53" y="167"/>
                          <a:pt x="53" y="167"/>
                        </a:cubicBezTo>
                        <a:cubicBezTo>
                          <a:pt x="53" y="168"/>
                          <a:pt x="52" y="169"/>
                          <a:pt x="51" y="169"/>
                        </a:cubicBezTo>
                        <a:cubicBezTo>
                          <a:pt x="51" y="169"/>
                          <a:pt x="51" y="169"/>
                          <a:pt x="51" y="169"/>
                        </a:cubicBezTo>
                        <a:cubicBezTo>
                          <a:pt x="51" y="169"/>
                          <a:pt x="51" y="169"/>
                          <a:pt x="51" y="169"/>
                        </a:cubicBezTo>
                        <a:cubicBezTo>
                          <a:pt x="51" y="169"/>
                          <a:pt x="51" y="169"/>
                          <a:pt x="51" y="169"/>
                        </a:cubicBezTo>
                        <a:cubicBezTo>
                          <a:pt x="51" y="169"/>
                          <a:pt x="51" y="170"/>
                          <a:pt x="51" y="170"/>
                        </a:cubicBezTo>
                        <a:cubicBezTo>
                          <a:pt x="51" y="170"/>
                          <a:pt x="51" y="170"/>
                          <a:pt x="51" y="170"/>
                        </a:cubicBezTo>
                        <a:cubicBezTo>
                          <a:pt x="52" y="170"/>
                          <a:pt x="52" y="170"/>
                          <a:pt x="52" y="170"/>
                        </a:cubicBezTo>
                        <a:cubicBezTo>
                          <a:pt x="52" y="170"/>
                          <a:pt x="52" y="170"/>
                          <a:pt x="52" y="170"/>
                        </a:cubicBezTo>
                        <a:cubicBezTo>
                          <a:pt x="52" y="170"/>
                          <a:pt x="52" y="171"/>
                          <a:pt x="52" y="171"/>
                        </a:cubicBezTo>
                        <a:cubicBezTo>
                          <a:pt x="52" y="171"/>
                          <a:pt x="52" y="171"/>
                          <a:pt x="52" y="171"/>
                        </a:cubicBezTo>
                        <a:cubicBezTo>
                          <a:pt x="52" y="171"/>
                          <a:pt x="53" y="172"/>
                          <a:pt x="53" y="172"/>
                        </a:cubicBezTo>
                        <a:cubicBezTo>
                          <a:pt x="53" y="173"/>
                          <a:pt x="53" y="173"/>
                          <a:pt x="53" y="173"/>
                        </a:cubicBezTo>
                        <a:cubicBezTo>
                          <a:pt x="53" y="174"/>
                          <a:pt x="53" y="175"/>
                          <a:pt x="53" y="175"/>
                        </a:cubicBezTo>
                        <a:cubicBezTo>
                          <a:pt x="53" y="175"/>
                          <a:pt x="53" y="175"/>
                          <a:pt x="53" y="175"/>
                        </a:cubicBezTo>
                        <a:cubicBezTo>
                          <a:pt x="53" y="175"/>
                          <a:pt x="53" y="175"/>
                          <a:pt x="53" y="176"/>
                        </a:cubicBezTo>
                        <a:cubicBezTo>
                          <a:pt x="54" y="176"/>
                          <a:pt x="54" y="176"/>
                          <a:pt x="54" y="176"/>
                        </a:cubicBezTo>
                        <a:cubicBezTo>
                          <a:pt x="54" y="176"/>
                          <a:pt x="54" y="176"/>
                          <a:pt x="54" y="176"/>
                        </a:cubicBezTo>
                        <a:cubicBezTo>
                          <a:pt x="54" y="178"/>
                          <a:pt x="54" y="178"/>
                          <a:pt x="54" y="178"/>
                        </a:cubicBezTo>
                        <a:cubicBezTo>
                          <a:pt x="54" y="178"/>
                          <a:pt x="54" y="178"/>
                          <a:pt x="54" y="178"/>
                        </a:cubicBezTo>
                        <a:cubicBezTo>
                          <a:pt x="53" y="178"/>
                          <a:pt x="53" y="178"/>
                          <a:pt x="53" y="178"/>
                        </a:cubicBezTo>
                        <a:cubicBezTo>
                          <a:pt x="54" y="178"/>
                          <a:pt x="54" y="178"/>
                          <a:pt x="54" y="178"/>
                        </a:cubicBezTo>
                        <a:cubicBezTo>
                          <a:pt x="54" y="178"/>
                          <a:pt x="55" y="178"/>
                          <a:pt x="55" y="179"/>
                        </a:cubicBezTo>
                        <a:cubicBezTo>
                          <a:pt x="55" y="179"/>
                          <a:pt x="55" y="180"/>
                          <a:pt x="55" y="180"/>
                        </a:cubicBezTo>
                        <a:cubicBezTo>
                          <a:pt x="55" y="180"/>
                          <a:pt x="55" y="180"/>
                          <a:pt x="55" y="181"/>
                        </a:cubicBezTo>
                        <a:cubicBezTo>
                          <a:pt x="55" y="181"/>
                          <a:pt x="55" y="181"/>
                          <a:pt x="55" y="181"/>
                        </a:cubicBezTo>
                        <a:cubicBezTo>
                          <a:pt x="55" y="181"/>
                          <a:pt x="55" y="181"/>
                          <a:pt x="55" y="181"/>
                        </a:cubicBezTo>
                        <a:cubicBezTo>
                          <a:pt x="55" y="181"/>
                          <a:pt x="55" y="181"/>
                          <a:pt x="54" y="181"/>
                        </a:cubicBezTo>
                        <a:cubicBezTo>
                          <a:pt x="54" y="181"/>
                          <a:pt x="54" y="181"/>
                          <a:pt x="54" y="181"/>
                        </a:cubicBezTo>
                        <a:cubicBezTo>
                          <a:pt x="54" y="181"/>
                          <a:pt x="54" y="181"/>
                          <a:pt x="54" y="181"/>
                        </a:cubicBezTo>
                        <a:cubicBezTo>
                          <a:pt x="54" y="181"/>
                          <a:pt x="55" y="182"/>
                          <a:pt x="55" y="182"/>
                        </a:cubicBezTo>
                        <a:cubicBezTo>
                          <a:pt x="55" y="182"/>
                          <a:pt x="55" y="182"/>
                          <a:pt x="55" y="183"/>
                        </a:cubicBezTo>
                        <a:cubicBezTo>
                          <a:pt x="55" y="183"/>
                          <a:pt x="55" y="183"/>
                          <a:pt x="55" y="184"/>
                        </a:cubicBezTo>
                        <a:cubicBezTo>
                          <a:pt x="55" y="184"/>
                          <a:pt x="54" y="184"/>
                          <a:pt x="54" y="18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4" name="Freeform 16"/>
                  <p:cNvSpPr>
                    <a:spLocks/>
                  </p:cNvSpPr>
                  <p:nvPr/>
                </p:nvSpPr>
                <p:spPr bwMode="auto">
                  <a:xfrm>
                    <a:off x="4260" y="2053"/>
                    <a:ext cx="40" cy="66"/>
                  </a:xfrm>
                  <a:custGeom>
                    <a:avLst/>
                    <a:gdLst>
                      <a:gd name="T0" fmla="*/ 2 w 9"/>
                      <a:gd name="T1" fmla="*/ 15 h 15"/>
                      <a:gd name="T2" fmla="*/ 1 w 9"/>
                      <a:gd name="T3" fmla="*/ 15 h 15"/>
                      <a:gd name="T4" fmla="*/ 0 w 9"/>
                      <a:gd name="T5" fmla="*/ 15 h 15"/>
                      <a:gd name="T6" fmla="*/ 1 w 9"/>
                      <a:gd name="T7" fmla="*/ 14 h 15"/>
                      <a:gd name="T8" fmla="*/ 1 w 9"/>
                      <a:gd name="T9" fmla="*/ 13 h 15"/>
                      <a:gd name="T10" fmla="*/ 1 w 9"/>
                      <a:gd name="T11" fmla="*/ 10 h 15"/>
                      <a:gd name="T12" fmla="*/ 1 w 9"/>
                      <a:gd name="T13" fmla="*/ 9 h 15"/>
                      <a:gd name="T14" fmla="*/ 1 w 9"/>
                      <a:gd name="T15" fmla="*/ 9 h 15"/>
                      <a:gd name="T16" fmla="*/ 2 w 9"/>
                      <a:gd name="T17" fmla="*/ 7 h 15"/>
                      <a:gd name="T18" fmla="*/ 2 w 9"/>
                      <a:gd name="T19" fmla="*/ 6 h 15"/>
                      <a:gd name="T20" fmla="*/ 2 w 9"/>
                      <a:gd name="T21" fmla="*/ 6 h 15"/>
                      <a:gd name="T22" fmla="*/ 3 w 9"/>
                      <a:gd name="T23" fmla="*/ 5 h 15"/>
                      <a:gd name="T24" fmla="*/ 3 w 9"/>
                      <a:gd name="T25" fmla="*/ 5 h 15"/>
                      <a:gd name="T26" fmla="*/ 3 w 9"/>
                      <a:gd name="T27" fmla="*/ 4 h 15"/>
                      <a:gd name="T28" fmla="*/ 4 w 9"/>
                      <a:gd name="T29" fmla="*/ 3 h 15"/>
                      <a:gd name="T30" fmla="*/ 5 w 9"/>
                      <a:gd name="T31" fmla="*/ 2 h 15"/>
                      <a:gd name="T32" fmla="*/ 6 w 9"/>
                      <a:gd name="T33" fmla="*/ 0 h 15"/>
                      <a:gd name="T34" fmla="*/ 7 w 9"/>
                      <a:gd name="T35" fmla="*/ 1 h 15"/>
                      <a:gd name="T36" fmla="*/ 7 w 9"/>
                      <a:gd name="T37" fmla="*/ 1 h 15"/>
                      <a:gd name="T38" fmla="*/ 8 w 9"/>
                      <a:gd name="T39" fmla="*/ 1 h 15"/>
                      <a:gd name="T40" fmla="*/ 8 w 9"/>
                      <a:gd name="T41" fmla="*/ 2 h 15"/>
                      <a:gd name="T42" fmla="*/ 6 w 9"/>
                      <a:gd name="T43" fmla="*/ 6 h 15"/>
                      <a:gd name="T44" fmla="*/ 6 w 9"/>
                      <a:gd name="T45" fmla="*/ 6 h 15"/>
                      <a:gd name="T46" fmla="*/ 5 w 9"/>
                      <a:gd name="T47" fmla="*/ 6 h 15"/>
                      <a:gd name="T48" fmla="*/ 6 w 9"/>
                      <a:gd name="T49" fmla="*/ 7 h 15"/>
                      <a:gd name="T50" fmla="*/ 6 w 9"/>
                      <a:gd name="T51" fmla="*/ 7 h 15"/>
                      <a:gd name="T52" fmla="*/ 5 w 9"/>
                      <a:gd name="T53" fmla="*/ 8 h 15"/>
                      <a:gd name="T54" fmla="*/ 5 w 9"/>
                      <a:gd name="T55" fmla="*/ 8 h 15"/>
                      <a:gd name="T56" fmla="*/ 5 w 9"/>
                      <a:gd name="T57" fmla="*/ 9 h 15"/>
                      <a:gd name="T58" fmla="*/ 5 w 9"/>
                      <a:gd name="T59" fmla="*/ 9 h 15"/>
                      <a:gd name="T60" fmla="*/ 5 w 9"/>
                      <a:gd name="T61" fmla="*/ 10 h 15"/>
                      <a:gd name="T62" fmla="*/ 5 w 9"/>
                      <a:gd name="T63" fmla="*/ 11 h 15"/>
                      <a:gd name="T64" fmla="*/ 4 w 9"/>
                      <a:gd name="T65" fmla="*/ 12 h 15"/>
                      <a:gd name="T66" fmla="*/ 4 w 9"/>
                      <a:gd name="T67" fmla="*/ 12 h 15"/>
                      <a:gd name="T68" fmla="*/ 4 w 9"/>
                      <a:gd name="T69" fmla="*/ 13 h 15"/>
                      <a:gd name="T70" fmla="*/ 2 w 9"/>
                      <a:gd name="T71" fmla="*/ 15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9" h="15">
                        <a:moveTo>
                          <a:pt x="2" y="15"/>
                        </a:moveTo>
                        <a:cubicBezTo>
                          <a:pt x="1" y="15"/>
                          <a:pt x="1" y="15"/>
                          <a:pt x="1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1" y="14"/>
                          <a:pt x="1" y="14"/>
                          <a:pt x="1" y="14"/>
                        </a:cubicBezTo>
                        <a:cubicBezTo>
                          <a:pt x="1" y="14"/>
                          <a:pt x="1" y="13"/>
                          <a:pt x="1" y="13"/>
                        </a:cubicBezTo>
                        <a:cubicBezTo>
                          <a:pt x="0" y="12"/>
                          <a:pt x="0" y="10"/>
                          <a:pt x="1" y="10"/>
                        </a:cubicBezTo>
                        <a:cubicBezTo>
                          <a:pt x="1" y="10"/>
                          <a:pt x="1" y="9"/>
                          <a:pt x="1" y="9"/>
                        </a:cubicBezTo>
                        <a:cubicBezTo>
                          <a:pt x="1" y="9"/>
                          <a:pt x="1" y="9"/>
                          <a:pt x="1" y="9"/>
                        </a:cubicBezTo>
                        <a:cubicBezTo>
                          <a:pt x="1" y="8"/>
                          <a:pt x="1" y="7"/>
                          <a:pt x="2" y="7"/>
                        </a:cubicBezTo>
                        <a:cubicBezTo>
                          <a:pt x="2" y="7"/>
                          <a:pt x="2" y="7"/>
                          <a:pt x="2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2" y="6"/>
                          <a:pt x="2" y="5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3" y="5"/>
                          <a:pt x="3" y="4"/>
                        </a:cubicBezTo>
                        <a:cubicBezTo>
                          <a:pt x="3" y="4"/>
                          <a:pt x="4" y="3"/>
                          <a:pt x="4" y="3"/>
                        </a:cubicBezTo>
                        <a:cubicBezTo>
                          <a:pt x="4" y="2"/>
                          <a:pt x="5" y="2"/>
                          <a:pt x="5" y="2"/>
                        </a:cubicBezTo>
                        <a:cubicBezTo>
                          <a:pt x="6" y="1"/>
                          <a:pt x="6" y="1"/>
                          <a:pt x="6" y="0"/>
                        </a:cubicBezTo>
                        <a:cubicBezTo>
                          <a:pt x="7" y="1"/>
                          <a:pt x="7" y="1"/>
                          <a:pt x="7" y="1"/>
                        </a:cubicBezTo>
                        <a:cubicBezTo>
                          <a:pt x="7" y="1"/>
                          <a:pt x="7" y="1"/>
                          <a:pt x="7" y="1"/>
                        </a:cubicBezTo>
                        <a:cubicBezTo>
                          <a:pt x="8" y="1"/>
                          <a:pt x="8" y="1"/>
                          <a:pt x="8" y="1"/>
                        </a:cubicBezTo>
                        <a:cubicBezTo>
                          <a:pt x="8" y="2"/>
                          <a:pt x="8" y="2"/>
                          <a:pt x="8" y="2"/>
                        </a:cubicBezTo>
                        <a:cubicBezTo>
                          <a:pt x="9" y="3"/>
                          <a:pt x="7" y="5"/>
                          <a:pt x="6" y="6"/>
                        </a:cubicBezTo>
                        <a:cubicBezTo>
                          <a:pt x="6" y="6"/>
                          <a:pt x="6" y="6"/>
                          <a:pt x="6" y="6"/>
                        </a:cubicBezTo>
                        <a:cubicBezTo>
                          <a:pt x="6" y="6"/>
                          <a:pt x="6" y="6"/>
                          <a:pt x="5" y="6"/>
                        </a:cubicBezTo>
                        <a:cubicBezTo>
                          <a:pt x="5" y="7"/>
                          <a:pt x="5" y="7"/>
                          <a:pt x="6" y="7"/>
                        </a:cubicBezTo>
                        <a:cubicBezTo>
                          <a:pt x="6" y="7"/>
                          <a:pt x="6" y="7"/>
                          <a:pt x="6" y="7"/>
                        </a:cubicBezTo>
                        <a:cubicBezTo>
                          <a:pt x="6" y="8"/>
                          <a:pt x="5" y="8"/>
                          <a:pt x="5" y="8"/>
                        </a:cubicBezTo>
                        <a:cubicBezTo>
                          <a:pt x="5" y="8"/>
                          <a:pt x="5" y="8"/>
                          <a:pt x="5" y="8"/>
                        </a:cubicBezTo>
                        <a:cubicBezTo>
                          <a:pt x="5" y="9"/>
                          <a:pt x="5" y="9"/>
                          <a:pt x="5" y="9"/>
                        </a:cubicBezTo>
                        <a:cubicBezTo>
                          <a:pt x="5" y="9"/>
                          <a:pt x="5" y="9"/>
                          <a:pt x="5" y="9"/>
                        </a:cubicBezTo>
                        <a:cubicBezTo>
                          <a:pt x="5" y="10"/>
                          <a:pt x="5" y="10"/>
                          <a:pt x="5" y="10"/>
                        </a:cubicBezTo>
                        <a:cubicBezTo>
                          <a:pt x="5" y="10"/>
                          <a:pt x="5" y="10"/>
                          <a:pt x="5" y="11"/>
                        </a:cubicBezTo>
                        <a:cubicBezTo>
                          <a:pt x="5" y="11"/>
                          <a:pt x="5" y="12"/>
                          <a:pt x="4" y="12"/>
                        </a:cubicBezTo>
                        <a:cubicBezTo>
                          <a:pt x="4" y="12"/>
                          <a:pt x="4" y="12"/>
                          <a:pt x="4" y="12"/>
                        </a:cubicBezTo>
                        <a:cubicBezTo>
                          <a:pt x="4" y="13"/>
                          <a:pt x="4" y="13"/>
                          <a:pt x="4" y="13"/>
                        </a:cubicBezTo>
                        <a:cubicBezTo>
                          <a:pt x="4" y="14"/>
                          <a:pt x="3" y="15"/>
                          <a:pt x="2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5" name="Freeform 17"/>
                  <p:cNvSpPr>
                    <a:spLocks/>
                  </p:cNvSpPr>
                  <p:nvPr/>
                </p:nvSpPr>
                <p:spPr bwMode="auto">
                  <a:xfrm>
                    <a:off x="4286" y="2053"/>
                    <a:ext cx="9" cy="13"/>
                  </a:xfrm>
                  <a:custGeom>
                    <a:avLst/>
                    <a:gdLst>
                      <a:gd name="T0" fmla="*/ 1 w 2"/>
                      <a:gd name="T1" fmla="*/ 2 h 3"/>
                      <a:gd name="T2" fmla="*/ 0 w 2"/>
                      <a:gd name="T3" fmla="*/ 1 h 3"/>
                      <a:gd name="T4" fmla="*/ 1 w 2"/>
                      <a:gd name="T5" fmla="*/ 0 h 3"/>
                      <a:gd name="T6" fmla="*/ 2 w 2"/>
                      <a:gd name="T7" fmla="*/ 1 h 3"/>
                      <a:gd name="T8" fmla="*/ 2 w 2"/>
                      <a:gd name="T9" fmla="*/ 2 h 3"/>
                      <a:gd name="T10" fmla="*/ 1 w 2"/>
                      <a:gd name="T11" fmla="*/ 3 h 3"/>
                      <a:gd name="T12" fmla="*/ 1 w 2"/>
                      <a:gd name="T13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" h="3">
                        <a:moveTo>
                          <a:pt x="1" y="2"/>
                        </a:moveTo>
                        <a:cubicBezTo>
                          <a:pt x="1" y="1"/>
                          <a:pt x="1" y="1"/>
                          <a:pt x="0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2" y="0"/>
                          <a:pt x="2" y="1"/>
                          <a:pt x="2" y="1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lnTo>
                          <a:pt x="1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6" name="Freeform 18"/>
                  <p:cNvSpPr>
                    <a:spLocks/>
                  </p:cNvSpPr>
                  <p:nvPr/>
                </p:nvSpPr>
                <p:spPr bwMode="auto">
                  <a:xfrm>
                    <a:off x="3978" y="1498"/>
                    <a:ext cx="13" cy="9"/>
                  </a:xfrm>
                  <a:custGeom>
                    <a:avLst/>
                    <a:gdLst>
                      <a:gd name="T0" fmla="*/ 3 w 3"/>
                      <a:gd name="T1" fmla="*/ 2 h 2"/>
                      <a:gd name="T2" fmla="*/ 3 w 3"/>
                      <a:gd name="T3" fmla="*/ 1 h 2"/>
                      <a:gd name="T4" fmla="*/ 2 w 3"/>
                      <a:gd name="T5" fmla="*/ 0 h 2"/>
                      <a:gd name="T6" fmla="*/ 1 w 3"/>
                      <a:gd name="T7" fmla="*/ 0 h 2"/>
                      <a:gd name="T8" fmla="*/ 1 w 3"/>
                      <a:gd name="T9" fmla="*/ 0 h 2"/>
                      <a:gd name="T10" fmla="*/ 1 w 3"/>
                      <a:gd name="T11" fmla="*/ 1 h 2"/>
                      <a:gd name="T12" fmla="*/ 1 w 3"/>
                      <a:gd name="T13" fmla="*/ 2 h 2"/>
                      <a:gd name="T14" fmla="*/ 1 w 3"/>
                      <a:gd name="T15" fmla="*/ 2 h 2"/>
                      <a:gd name="T16" fmla="*/ 3 w 3"/>
                      <a:gd name="T17" fmla="*/ 2 h 2"/>
                      <a:gd name="T18" fmla="*/ 3 w 3"/>
                      <a:gd name="T1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" h="2">
                        <a:moveTo>
                          <a:pt x="3" y="2"/>
                        </a:moveTo>
                        <a:cubicBezTo>
                          <a:pt x="3" y="2"/>
                          <a:pt x="3" y="1"/>
                          <a:pt x="3" y="1"/>
                        </a:cubicBezTo>
                        <a:cubicBezTo>
                          <a:pt x="3" y="1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ubicBezTo>
                          <a:pt x="1" y="2"/>
                          <a:pt x="0" y="2"/>
                          <a:pt x="1" y="2"/>
                        </a:cubicBezTo>
                        <a:cubicBezTo>
                          <a:pt x="2" y="2"/>
                          <a:pt x="3" y="2"/>
                          <a:pt x="3" y="2"/>
                        </a:cubicBezTo>
                        <a:cubicBezTo>
                          <a:pt x="3" y="1"/>
                          <a:pt x="3" y="2"/>
                          <a:pt x="3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7" name="Freeform 19"/>
                  <p:cNvSpPr>
                    <a:spLocks/>
                  </p:cNvSpPr>
                  <p:nvPr/>
                </p:nvSpPr>
                <p:spPr bwMode="auto">
                  <a:xfrm>
                    <a:off x="3978" y="1507"/>
                    <a:ext cx="35" cy="36"/>
                  </a:xfrm>
                  <a:custGeom>
                    <a:avLst/>
                    <a:gdLst>
                      <a:gd name="T0" fmla="*/ 2 w 8"/>
                      <a:gd name="T1" fmla="*/ 6 h 8"/>
                      <a:gd name="T2" fmla="*/ 2 w 8"/>
                      <a:gd name="T3" fmla="*/ 6 h 8"/>
                      <a:gd name="T4" fmla="*/ 3 w 8"/>
                      <a:gd name="T5" fmla="*/ 7 h 8"/>
                      <a:gd name="T6" fmla="*/ 6 w 8"/>
                      <a:gd name="T7" fmla="*/ 7 h 8"/>
                      <a:gd name="T8" fmla="*/ 6 w 8"/>
                      <a:gd name="T9" fmla="*/ 7 h 8"/>
                      <a:gd name="T10" fmla="*/ 7 w 8"/>
                      <a:gd name="T11" fmla="*/ 6 h 8"/>
                      <a:gd name="T12" fmla="*/ 8 w 8"/>
                      <a:gd name="T13" fmla="*/ 4 h 8"/>
                      <a:gd name="T14" fmla="*/ 7 w 8"/>
                      <a:gd name="T15" fmla="*/ 2 h 8"/>
                      <a:gd name="T16" fmla="*/ 8 w 8"/>
                      <a:gd name="T17" fmla="*/ 2 h 8"/>
                      <a:gd name="T18" fmla="*/ 8 w 8"/>
                      <a:gd name="T19" fmla="*/ 2 h 8"/>
                      <a:gd name="T20" fmla="*/ 8 w 8"/>
                      <a:gd name="T21" fmla="*/ 1 h 8"/>
                      <a:gd name="T22" fmla="*/ 8 w 8"/>
                      <a:gd name="T23" fmla="*/ 1 h 8"/>
                      <a:gd name="T24" fmla="*/ 7 w 8"/>
                      <a:gd name="T25" fmla="*/ 0 h 8"/>
                      <a:gd name="T26" fmla="*/ 5 w 8"/>
                      <a:gd name="T27" fmla="*/ 0 h 8"/>
                      <a:gd name="T28" fmla="*/ 4 w 8"/>
                      <a:gd name="T29" fmla="*/ 0 h 8"/>
                      <a:gd name="T30" fmla="*/ 4 w 8"/>
                      <a:gd name="T31" fmla="*/ 1 h 8"/>
                      <a:gd name="T32" fmla="*/ 4 w 8"/>
                      <a:gd name="T33" fmla="*/ 1 h 8"/>
                      <a:gd name="T34" fmla="*/ 2 w 8"/>
                      <a:gd name="T35" fmla="*/ 2 h 8"/>
                      <a:gd name="T36" fmla="*/ 2 w 8"/>
                      <a:gd name="T37" fmla="*/ 3 h 8"/>
                      <a:gd name="T38" fmla="*/ 1 w 8"/>
                      <a:gd name="T39" fmla="*/ 3 h 8"/>
                      <a:gd name="T40" fmla="*/ 1 w 8"/>
                      <a:gd name="T41" fmla="*/ 3 h 8"/>
                      <a:gd name="T42" fmla="*/ 1 w 8"/>
                      <a:gd name="T43" fmla="*/ 5 h 8"/>
                      <a:gd name="T44" fmla="*/ 2 w 8"/>
                      <a:gd name="T45" fmla="*/ 6 h 8"/>
                      <a:gd name="T46" fmla="*/ 2 w 8"/>
                      <a:gd name="T47" fmla="*/ 6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8" h="8">
                        <a:moveTo>
                          <a:pt x="2" y="6"/>
                        </a:moveTo>
                        <a:cubicBezTo>
                          <a:pt x="2" y="6"/>
                          <a:pt x="3" y="6"/>
                          <a:pt x="2" y="6"/>
                        </a:cubicBezTo>
                        <a:cubicBezTo>
                          <a:pt x="2" y="7"/>
                          <a:pt x="3" y="7"/>
                          <a:pt x="3" y="7"/>
                        </a:cubicBezTo>
                        <a:cubicBezTo>
                          <a:pt x="4" y="7"/>
                          <a:pt x="5" y="8"/>
                          <a:pt x="6" y="7"/>
                        </a:cubicBezTo>
                        <a:cubicBezTo>
                          <a:pt x="6" y="7"/>
                          <a:pt x="6" y="7"/>
                          <a:pt x="6" y="7"/>
                        </a:cubicBezTo>
                        <a:cubicBezTo>
                          <a:pt x="7" y="7"/>
                          <a:pt x="7" y="7"/>
                          <a:pt x="7" y="6"/>
                        </a:cubicBezTo>
                        <a:cubicBezTo>
                          <a:pt x="8" y="6"/>
                          <a:pt x="8" y="5"/>
                          <a:pt x="8" y="4"/>
                        </a:cubicBezTo>
                        <a:cubicBezTo>
                          <a:pt x="8" y="4"/>
                          <a:pt x="7" y="3"/>
                          <a:pt x="7" y="2"/>
                        </a:cubicBezTo>
                        <a:cubicBezTo>
                          <a:pt x="7" y="2"/>
                          <a:pt x="7" y="2"/>
                          <a:pt x="8" y="2"/>
                        </a:cubicBezTo>
                        <a:cubicBezTo>
                          <a:pt x="8" y="2"/>
                          <a:pt x="8" y="2"/>
                          <a:pt x="8" y="2"/>
                        </a:cubicBezTo>
                        <a:cubicBezTo>
                          <a:pt x="8" y="1"/>
                          <a:pt x="8" y="1"/>
                          <a:pt x="8" y="1"/>
                        </a:cubicBezTo>
                        <a:cubicBezTo>
                          <a:pt x="8" y="1"/>
                          <a:pt x="8" y="1"/>
                          <a:pt x="8" y="1"/>
                        </a:cubicBezTo>
                        <a:cubicBezTo>
                          <a:pt x="7" y="1"/>
                          <a:pt x="7" y="1"/>
                          <a:pt x="7" y="0"/>
                        </a:cubicBezTo>
                        <a:cubicBezTo>
                          <a:pt x="6" y="0"/>
                          <a:pt x="6" y="0"/>
                          <a:pt x="5" y="0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4" y="0"/>
                          <a:pt x="4" y="0"/>
                          <a:pt x="4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2"/>
                          <a:pt x="3" y="2"/>
                          <a:pt x="2" y="2"/>
                        </a:cubicBezTo>
                        <a:cubicBezTo>
                          <a:pt x="2" y="2"/>
                          <a:pt x="2" y="3"/>
                          <a:pt x="2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0" y="3"/>
                          <a:pt x="1" y="3"/>
                          <a:pt x="1" y="3"/>
                        </a:cubicBezTo>
                        <a:cubicBezTo>
                          <a:pt x="1" y="4"/>
                          <a:pt x="1" y="4"/>
                          <a:pt x="1" y="5"/>
                        </a:cubicBezTo>
                        <a:cubicBezTo>
                          <a:pt x="1" y="5"/>
                          <a:pt x="2" y="5"/>
                          <a:pt x="2" y="6"/>
                        </a:cubicBezTo>
                        <a:cubicBezTo>
                          <a:pt x="2" y="6"/>
                          <a:pt x="2" y="5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" name="Freeform 20"/>
                  <p:cNvSpPr>
                    <a:spLocks/>
                  </p:cNvSpPr>
                  <p:nvPr/>
                </p:nvSpPr>
                <p:spPr bwMode="auto">
                  <a:xfrm>
                    <a:off x="4018" y="1512"/>
                    <a:ext cx="22" cy="22"/>
                  </a:xfrm>
                  <a:custGeom>
                    <a:avLst/>
                    <a:gdLst>
                      <a:gd name="T0" fmla="*/ 2 w 5"/>
                      <a:gd name="T1" fmla="*/ 4 h 5"/>
                      <a:gd name="T2" fmla="*/ 3 w 5"/>
                      <a:gd name="T3" fmla="*/ 5 h 5"/>
                      <a:gd name="T4" fmla="*/ 4 w 5"/>
                      <a:gd name="T5" fmla="*/ 4 h 5"/>
                      <a:gd name="T6" fmla="*/ 5 w 5"/>
                      <a:gd name="T7" fmla="*/ 2 h 5"/>
                      <a:gd name="T8" fmla="*/ 4 w 5"/>
                      <a:gd name="T9" fmla="*/ 1 h 5"/>
                      <a:gd name="T10" fmla="*/ 0 w 5"/>
                      <a:gd name="T11" fmla="*/ 1 h 5"/>
                      <a:gd name="T12" fmla="*/ 0 w 5"/>
                      <a:gd name="T13" fmla="*/ 2 h 5"/>
                      <a:gd name="T14" fmla="*/ 1 w 5"/>
                      <a:gd name="T15" fmla="*/ 2 h 5"/>
                      <a:gd name="T16" fmla="*/ 2 w 5"/>
                      <a:gd name="T17" fmla="*/ 4 h 5"/>
                      <a:gd name="T18" fmla="*/ 2 w 5"/>
                      <a:gd name="T19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" h="5">
                        <a:moveTo>
                          <a:pt x="2" y="4"/>
                        </a:moveTo>
                        <a:cubicBezTo>
                          <a:pt x="3" y="3"/>
                          <a:pt x="3" y="4"/>
                          <a:pt x="3" y="5"/>
                        </a:cubicBezTo>
                        <a:cubicBezTo>
                          <a:pt x="3" y="5"/>
                          <a:pt x="4" y="5"/>
                          <a:pt x="4" y="4"/>
                        </a:cubicBezTo>
                        <a:cubicBezTo>
                          <a:pt x="5" y="3"/>
                          <a:pt x="5" y="2"/>
                          <a:pt x="5" y="2"/>
                        </a:cubicBezTo>
                        <a:cubicBezTo>
                          <a:pt x="4" y="2"/>
                          <a:pt x="4" y="2"/>
                          <a:pt x="4" y="1"/>
                        </a:cubicBezTo>
                        <a:cubicBezTo>
                          <a:pt x="3" y="1"/>
                          <a:pt x="1" y="0"/>
                          <a:pt x="0" y="1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ubicBezTo>
                          <a:pt x="0" y="2"/>
                          <a:pt x="1" y="2"/>
                          <a:pt x="1" y="2"/>
                        </a:cubicBezTo>
                        <a:cubicBezTo>
                          <a:pt x="1" y="3"/>
                          <a:pt x="2" y="3"/>
                          <a:pt x="2" y="4"/>
                        </a:cubicBezTo>
                        <a:cubicBezTo>
                          <a:pt x="3" y="3"/>
                          <a:pt x="2" y="3"/>
                          <a:pt x="2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" name="Freeform 21"/>
                  <p:cNvSpPr>
                    <a:spLocks/>
                  </p:cNvSpPr>
                  <p:nvPr/>
                </p:nvSpPr>
                <p:spPr bwMode="auto">
                  <a:xfrm>
                    <a:off x="4018" y="1534"/>
                    <a:ext cx="22" cy="13"/>
                  </a:xfrm>
                  <a:custGeom>
                    <a:avLst/>
                    <a:gdLst>
                      <a:gd name="T0" fmla="*/ 2 w 5"/>
                      <a:gd name="T1" fmla="*/ 3 h 3"/>
                      <a:gd name="T2" fmla="*/ 4 w 5"/>
                      <a:gd name="T3" fmla="*/ 3 h 3"/>
                      <a:gd name="T4" fmla="*/ 4 w 5"/>
                      <a:gd name="T5" fmla="*/ 3 h 3"/>
                      <a:gd name="T6" fmla="*/ 5 w 5"/>
                      <a:gd name="T7" fmla="*/ 3 h 3"/>
                      <a:gd name="T8" fmla="*/ 5 w 5"/>
                      <a:gd name="T9" fmla="*/ 2 h 3"/>
                      <a:gd name="T10" fmla="*/ 4 w 5"/>
                      <a:gd name="T11" fmla="*/ 1 h 3"/>
                      <a:gd name="T12" fmla="*/ 3 w 5"/>
                      <a:gd name="T13" fmla="*/ 1 h 3"/>
                      <a:gd name="T14" fmla="*/ 3 w 5"/>
                      <a:gd name="T15" fmla="*/ 0 h 3"/>
                      <a:gd name="T16" fmla="*/ 2 w 5"/>
                      <a:gd name="T17" fmla="*/ 0 h 3"/>
                      <a:gd name="T18" fmla="*/ 1 w 5"/>
                      <a:gd name="T19" fmla="*/ 0 h 3"/>
                      <a:gd name="T20" fmla="*/ 0 w 5"/>
                      <a:gd name="T21" fmla="*/ 0 h 3"/>
                      <a:gd name="T22" fmla="*/ 0 w 5"/>
                      <a:gd name="T23" fmla="*/ 1 h 3"/>
                      <a:gd name="T24" fmla="*/ 0 w 5"/>
                      <a:gd name="T25" fmla="*/ 2 h 3"/>
                      <a:gd name="T26" fmla="*/ 0 w 5"/>
                      <a:gd name="T27" fmla="*/ 2 h 3"/>
                      <a:gd name="T28" fmla="*/ 1 w 5"/>
                      <a:gd name="T29" fmla="*/ 2 h 3"/>
                      <a:gd name="T30" fmla="*/ 2 w 5"/>
                      <a:gd name="T31" fmla="*/ 2 h 3"/>
                      <a:gd name="T32" fmla="*/ 2 w 5"/>
                      <a:gd name="T33" fmla="*/ 3 h 3"/>
                      <a:gd name="T34" fmla="*/ 2 w 5"/>
                      <a:gd name="T35" fmla="*/ 3 h 3"/>
                      <a:gd name="T36" fmla="*/ 2 w 5"/>
                      <a:gd name="T37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5" h="3">
                        <a:moveTo>
                          <a:pt x="2" y="3"/>
                        </a:moveTo>
                        <a:cubicBezTo>
                          <a:pt x="3" y="3"/>
                          <a:pt x="3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2"/>
                          <a:pt x="5" y="2"/>
                        </a:cubicBezTo>
                        <a:cubicBezTo>
                          <a:pt x="5" y="2"/>
                          <a:pt x="4" y="1"/>
                          <a:pt x="4" y="1"/>
                        </a:cubicBezTo>
                        <a:cubicBezTo>
                          <a:pt x="3" y="1"/>
                          <a:pt x="3" y="2"/>
                          <a:pt x="3" y="1"/>
                        </a:cubicBezTo>
                        <a:cubicBezTo>
                          <a:pt x="3" y="1"/>
                          <a:pt x="3" y="1"/>
                          <a:pt x="3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1" y="2"/>
                        </a:cubicBezTo>
                        <a:cubicBezTo>
                          <a:pt x="1" y="2"/>
                          <a:pt x="1" y="2"/>
                          <a:pt x="2" y="2"/>
                        </a:cubicBezTo>
                        <a:cubicBezTo>
                          <a:pt x="2" y="2"/>
                          <a:pt x="2" y="2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0" name="Freeform 22"/>
                  <p:cNvSpPr>
                    <a:spLocks/>
                  </p:cNvSpPr>
                  <p:nvPr/>
                </p:nvSpPr>
                <p:spPr bwMode="auto">
                  <a:xfrm>
                    <a:off x="3784" y="1468"/>
                    <a:ext cx="93" cy="66"/>
                  </a:xfrm>
                  <a:custGeom>
                    <a:avLst/>
                    <a:gdLst>
                      <a:gd name="T0" fmla="*/ 1 w 21"/>
                      <a:gd name="T1" fmla="*/ 2 h 15"/>
                      <a:gd name="T2" fmla="*/ 1 w 21"/>
                      <a:gd name="T3" fmla="*/ 2 h 15"/>
                      <a:gd name="T4" fmla="*/ 1 w 21"/>
                      <a:gd name="T5" fmla="*/ 3 h 15"/>
                      <a:gd name="T6" fmla="*/ 2 w 21"/>
                      <a:gd name="T7" fmla="*/ 3 h 15"/>
                      <a:gd name="T8" fmla="*/ 3 w 21"/>
                      <a:gd name="T9" fmla="*/ 5 h 15"/>
                      <a:gd name="T10" fmla="*/ 3 w 21"/>
                      <a:gd name="T11" fmla="*/ 8 h 15"/>
                      <a:gd name="T12" fmla="*/ 2 w 21"/>
                      <a:gd name="T13" fmla="*/ 8 h 15"/>
                      <a:gd name="T14" fmla="*/ 2 w 21"/>
                      <a:gd name="T15" fmla="*/ 8 h 15"/>
                      <a:gd name="T16" fmla="*/ 1 w 21"/>
                      <a:gd name="T17" fmla="*/ 9 h 15"/>
                      <a:gd name="T18" fmla="*/ 0 w 21"/>
                      <a:gd name="T19" fmla="*/ 10 h 15"/>
                      <a:gd name="T20" fmla="*/ 0 w 21"/>
                      <a:gd name="T21" fmla="*/ 11 h 15"/>
                      <a:gd name="T22" fmla="*/ 0 w 21"/>
                      <a:gd name="T23" fmla="*/ 12 h 15"/>
                      <a:gd name="T24" fmla="*/ 1 w 21"/>
                      <a:gd name="T25" fmla="*/ 13 h 15"/>
                      <a:gd name="T26" fmla="*/ 3 w 21"/>
                      <a:gd name="T27" fmla="*/ 15 h 15"/>
                      <a:gd name="T28" fmla="*/ 6 w 21"/>
                      <a:gd name="T29" fmla="*/ 15 h 15"/>
                      <a:gd name="T30" fmla="*/ 7 w 21"/>
                      <a:gd name="T31" fmla="*/ 14 h 15"/>
                      <a:gd name="T32" fmla="*/ 8 w 21"/>
                      <a:gd name="T33" fmla="*/ 12 h 15"/>
                      <a:gd name="T34" fmla="*/ 8 w 21"/>
                      <a:gd name="T35" fmla="*/ 12 h 15"/>
                      <a:gd name="T36" fmla="*/ 8 w 21"/>
                      <a:gd name="T37" fmla="*/ 12 h 15"/>
                      <a:gd name="T38" fmla="*/ 8 w 21"/>
                      <a:gd name="T39" fmla="*/ 11 h 15"/>
                      <a:gd name="T40" fmla="*/ 10 w 21"/>
                      <a:gd name="T41" fmla="*/ 11 h 15"/>
                      <a:gd name="T42" fmla="*/ 12 w 21"/>
                      <a:gd name="T43" fmla="*/ 11 h 15"/>
                      <a:gd name="T44" fmla="*/ 12 w 21"/>
                      <a:gd name="T45" fmla="*/ 10 h 15"/>
                      <a:gd name="T46" fmla="*/ 13 w 21"/>
                      <a:gd name="T47" fmla="*/ 10 h 15"/>
                      <a:gd name="T48" fmla="*/ 13 w 21"/>
                      <a:gd name="T49" fmla="*/ 10 h 15"/>
                      <a:gd name="T50" fmla="*/ 14 w 21"/>
                      <a:gd name="T51" fmla="*/ 10 h 15"/>
                      <a:gd name="T52" fmla="*/ 15 w 21"/>
                      <a:gd name="T53" fmla="*/ 8 h 15"/>
                      <a:gd name="T54" fmla="*/ 16 w 21"/>
                      <a:gd name="T55" fmla="*/ 8 h 15"/>
                      <a:gd name="T56" fmla="*/ 17 w 21"/>
                      <a:gd name="T57" fmla="*/ 8 h 15"/>
                      <a:gd name="T58" fmla="*/ 18 w 21"/>
                      <a:gd name="T59" fmla="*/ 8 h 15"/>
                      <a:gd name="T60" fmla="*/ 18 w 21"/>
                      <a:gd name="T61" fmla="*/ 7 h 15"/>
                      <a:gd name="T62" fmla="*/ 19 w 21"/>
                      <a:gd name="T63" fmla="*/ 7 h 15"/>
                      <a:gd name="T64" fmla="*/ 19 w 21"/>
                      <a:gd name="T65" fmla="*/ 6 h 15"/>
                      <a:gd name="T66" fmla="*/ 19 w 21"/>
                      <a:gd name="T67" fmla="*/ 4 h 15"/>
                      <a:gd name="T68" fmla="*/ 20 w 21"/>
                      <a:gd name="T69" fmla="*/ 3 h 15"/>
                      <a:gd name="T70" fmla="*/ 20 w 21"/>
                      <a:gd name="T71" fmla="*/ 3 h 15"/>
                      <a:gd name="T72" fmla="*/ 20 w 21"/>
                      <a:gd name="T73" fmla="*/ 2 h 15"/>
                      <a:gd name="T74" fmla="*/ 20 w 21"/>
                      <a:gd name="T75" fmla="*/ 1 h 15"/>
                      <a:gd name="T76" fmla="*/ 20 w 21"/>
                      <a:gd name="T77" fmla="*/ 1 h 15"/>
                      <a:gd name="T78" fmla="*/ 19 w 21"/>
                      <a:gd name="T79" fmla="*/ 1 h 15"/>
                      <a:gd name="T80" fmla="*/ 17 w 21"/>
                      <a:gd name="T81" fmla="*/ 0 h 15"/>
                      <a:gd name="T82" fmla="*/ 1 w 21"/>
                      <a:gd name="T83" fmla="*/ 2 h 15"/>
                      <a:gd name="T84" fmla="*/ 1 w 21"/>
                      <a:gd name="T85" fmla="*/ 2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21" h="15">
                        <a:moveTo>
                          <a:pt x="1" y="2"/>
                        </a:move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3"/>
                          <a:pt x="1" y="2"/>
                          <a:pt x="1" y="3"/>
                        </a:cubicBezTo>
                        <a:cubicBezTo>
                          <a:pt x="1" y="3"/>
                          <a:pt x="2" y="3"/>
                          <a:pt x="2" y="3"/>
                        </a:cubicBezTo>
                        <a:cubicBezTo>
                          <a:pt x="3" y="4"/>
                          <a:pt x="3" y="4"/>
                          <a:pt x="3" y="5"/>
                        </a:cubicBezTo>
                        <a:cubicBezTo>
                          <a:pt x="3" y="6"/>
                          <a:pt x="3" y="7"/>
                          <a:pt x="3" y="8"/>
                        </a:cubicBezTo>
                        <a:cubicBezTo>
                          <a:pt x="3" y="8"/>
                          <a:pt x="2" y="8"/>
                          <a:pt x="2" y="8"/>
                        </a:cubicBezTo>
                        <a:cubicBezTo>
                          <a:pt x="2" y="8"/>
                          <a:pt x="2" y="8"/>
                          <a:pt x="2" y="8"/>
                        </a:cubicBezTo>
                        <a:cubicBezTo>
                          <a:pt x="2" y="8"/>
                          <a:pt x="2" y="9"/>
                          <a:pt x="1" y="9"/>
                        </a:cubicBezTo>
                        <a:cubicBezTo>
                          <a:pt x="1" y="9"/>
                          <a:pt x="1" y="10"/>
                          <a:pt x="0" y="10"/>
                        </a:cubicBezTo>
                        <a:cubicBezTo>
                          <a:pt x="0" y="10"/>
                          <a:pt x="0" y="11"/>
                          <a:pt x="0" y="11"/>
                        </a:cubicBezTo>
                        <a:cubicBezTo>
                          <a:pt x="0" y="12"/>
                          <a:pt x="0" y="12"/>
                          <a:pt x="0" y="12"/>
                        </a:cubicBezTo>
                        <a:cubicBezTo>
                          <a:pt x="0" y="12"/>
                          <a:pt x="1" y="12"/>
                          <a:pt x="1" y="13"/>
                        </a:cubicBezTo>
                        <a:cubicBezTo>
                          <a:pt x="1" y="13"/>
                          <a:pt x="2" y="14"/>
                          <a:pt x="3" y="15"/>
                        </a:cubicBezTo>
                        <a:cubicBezTo>
                          <a:pt x="4" y="15"/>
                          <a:pt x="5" y="15"/>
                          <a:pt x="6" y="15"/>
                        </a:cubicBezTo>
                        <a:cubicBezTo>
                          <a:pt x="6" y="15"/>
                          <a:pt x="7" y="15"/>
                          <a:pt x="7" y="14"/>
                        </a:cubicBezTo>
                        <a:cubicBezTo>
                          <a:pt x="7" y="13"/>
                          <a:pt x="7" y="13"/>
                          <a:pt x="8" y="12"/>
                        </a:cubicBezTo>
                        <a:cubicBezTo>
                          <a:pt x="8" y="12"/>
                          <a:pt x="8" y="12"/>
                          <a:pt x="8" y="12"/>
                        </a:cubicBezTo>
                        <a:cubicBezTo>
                          <a:pt x="8" y="12"/>
                          <a:pt x="8" y="12"/>
                          <a:pt x="8" y="12"/>
                        </a:cubicBezTo>
                        <a:cubicBezTo>
                          <a:pt x="8" y="12"/>
                          <a:pt x="8" y="11"/>
                          <a:pt x="8" y="11"/>
                        </a:cubicBezTo>
                        <a:cubicBezTo>
                          <a:pt x="9" y="11"/>
                          <a:pt x="10" y="11"/>
                          <a:pt x="10" y="11"/>
                        </a:cubicBezTo>
                        <a:cubicBezTo>
                          <a:pt x="11" y="11"/>
                          <a:pt x="11" y="11"/>
                          <a:pt x="12" y="11"/>
                        </a:cubicBezTo>
                        <a:cubicBezTo>
                          <a:pt x="12" y="11"/>
                          <a:pt x="12" y="11"/>
                          <a:pt x="12" y="10"/>
                        </a:cubicBezTo>
                        <a:cubicBezTo>
                          <a:pt x="12" y="10"/>
                          <a:pt x="13" y="10"/>
                          <a:pt x="13" y="10"/>
                        </a:cubicBezTo>
                        <a:cubicBezTo>
                          <a:pt x="13" y="10"/>
                          <a:pt x="13" y="10"/>
                          <a:pt x="13" y="10"/>
                        </a:cubicBezTo>
                        <a:cubicBezTo>
                          <a:pt x="14" y="10"/>
                          <a:pt x="14" y="10"/>
                          <a:pt x="14" y="10"/>
                        </a:cubicBezTo>
                        <a:cubicBezTo>
                          <a:pt x="14" y="9"/>
                          <a:pt x="15" y="8"/>
                          <a:pt x="15" y="8"/>
                        </a:cubicBezTo>
                        <a:cubicBezTo>
                          <a:pt x="16" y="8"/>
                          <a:pt x="16" y="8"/>
                          <a:pt x="16" y="8"/>
                        </a:cubicBezTo>
                        <a:cubicBezTo>
                          <a:pt x="17" y="8"/>
                          <a:pt x="17" y="8"/>
                          <a:pt x="17" y="8"/>
                        </a:cubicBezTo>
                        <a:cubicBezTo>
                          <a:pt x="18" y="8"/>
                          <a:pt x="18" y="8"/>
                          <a:pt x="18" y="8"/>
                        </a:cubicBezTo>
                        <a:cubicBezTo>
                          <a:pt x="18" y="7"/>
                          <a:pt x="18" y="7"/>
                          <a:pt x="18" y="7"/>
                        </a:cubicBezTo>
                        <a:cubicBezTo>
                          <a:pt x="19" y="7"/>
                          <a:pt x="19" y="7"/>
                          <a:pt x="19" y="7"/>
                        </a:cubicBezTo>
                        <a:cubicBezTo>
                          <a:pt x="19" y="6"/>
                          <a:pt x="19" y="6"/>
                          <a:pt x="19" y="6"/>
                        </a:cubicBezTo>
                        <a:cubicBezTo>
                          <a:pt x="18" y="5"/>
                          <a:pt x="18" y="4"/>
                          <a:pt x="19" y="4"/>
                        </a:cubicBezTo>
                        <a:cubicBezTo>
                          <a:pt x="19" y="4"/>
                          <a:pt x="19" y="3"/>
                          <a:pt x="20" y="3"/>
                        </a:cubicBezTo>
                        <a:cubicBezTo>
                          <a:pt x="20" y="3"/>
                          <a:pt x="20" y="3"/>
                          <a:pt x="20" y="3"/>
                        </a:cubicBezTo>
                        <a:cubicBezTo>
                          <a:pt x="21" y="2"/>
                          <a:pt x="20" y="2"/>
                          <a:pt x="20" y="2"/>
                        </a:cubicBezTo>
                        <a:cubicBezTo>
                          <a:pt x="20" y="1"/>
                          <a:pt x="20" y="1"/>
                          <a:pt x="20" y="1"/>
                        </a:cubicBezTo>
                        <a:cubicBezTo>
                          <a:pt x="20" y="1"/>
                          <a:pt x="21" y="1"/>
                          <a:pt x="20" y="1"/>
                        </a:cubicBezTo>
                        <a:cubicBezTo>
                          <a:pt x="20" y="1"/>
                          <a:pt x="19" y="1"/>
                          <a:pt x="19" y="1"/>
                        </a:cubicBezTo>
                        <a:cubicBezTo>
                          <a:pt x="18" y="0"/>
                          <a:pt x="17" y="0"/>
                          <a:pt x="17" y="0"/>
                        </a:cubicBezTo>
                        <a:cubicBezTo>
                          <a:pt x="11" y="0"/>
                          <a:pt x="6" y="1"/>
                          <a:pt x="1" y="2"/>
                        </a:cubicBezTo>
                        <a:cubicBezTo>
                          <a:pt x="1" y="2"/>
                          <a:pt x="8" y="1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1" name="Freeform 23"/>
                  <p:cNvSpPr>
                    <a:spLocks/>
                  </p:cNvSpPr>
                  <p:nvPr/>
                </p:nvSpPr>
                <p:spPr bwMode="auto">
                  <a:xfrm>
                    <a:off x="3947" y="1507"/>
                    <a:ext cx="357" cy="691"/>
                  </a:xfrm>
                  <a:custGeom>
                    <a:avLst/>
                    <a:gdLst>
                      <a:gd name="T0" fmla="*/ 75 w 81"/>
                      <a:gd name="T1" fmla="*/ 71 h 157"/>
                      <a:gd name="T2" fmla="*/ 71 w 81"/>
                      <a:gd name="T3" fmla="*/ 62 h 157"/>
                      <a:gd name="T4" fmla="*/ 63 w 81"/>
                      <a:gd name="T5" fmla="*/ 51 h 157"/>
                      <a:gd name="T6" fmla="*/ 64 w 81"/>
                      <a:gd name="T7" fmla="*/ 47 h 157"/>
                      <a:gd name="T8" fmla="*/ 70 w 81"/>
                      <a:gd name="T9" fmla="*/ 54 h 157"/>
                      <a:gd name="T10" fmla="*/ 73 w 81"/>
                      <a:gd name="T11" fmla="*/ 61 h 157"/>
                      <a:gd name="T12" fmla="*/ 76 w 81"/>
                      <a:gd name="T13" fmla="*/ 68 h 157"/>
                      <a:gd name="T14" fmla="*/ 76 w 81"/>
                      <a:gd name="T15" fmla="*/ 54 h 157"/>
                      <a:gd name="T16" fmla="*/ 73 w 81"/>
                      <a:gd name="T17" fmla="*/ 47 h 157"/>
                      <a:gd name="T18" fmla="*/ 70 w 81"/>
                      <a:gd name="T19" fmla="*/ 43 h 157"/>
                      <a:gd name="T20" fmla="*/ 66 w 81"/>
                      <a:gd name="T21" fmla="*/ 36 h 157"/>
                      <a:gd name="T22" fmla="*/ 60 w 81"/>
                      <a:gd name="T23" fmla="*/ 29 h 157"/>
                      <a:gd name="T24" fmla="*/ 45 w 81"/>
                      <a:gd name="T25" fmla="*/ 15 h 157"/>
                      <a:gd name="T26" fmla="*/ 37 w 81"/>
                      <a:gd name="T27" fmla="*/ 9 h 157"/>
                      <a:gd name="T28" fmla="*/ 23 w 81"/>
                      <a:gd name="T29" fmla="*/ 1 h 157"/>
                      <a:gd name="T30" fmla="*/ 24 w 81"/>
                      <a:gd name="T31" fmla="*/ 7 h 157"/>
                      <a:gd name="T32" fmla="*/ 22 w 81"/>
                      <a:gd name="T33" fmla="*/ 11 h 157"/>
                      <a:gd name="T34" fmla="*/ 15 w 81"/>
                      <a:gd name="T35" fmla="*/ 15 h 157"/>
                      <a:gd name="T36" fmla="*/ 25 w 81"/>
                      <a:gd name="T37" fmla="*/ 25 h 157"/>
                      <a:gd name="T38" fmla="*/ 31 w 81"/>
                      <a:gd name="T39" fmla="*/ 27 h 157"/>
                      <a:gd name="T40" fmla="*/ 38 w 81"/>
                      <a:gd name="T41" fmla="*/ 33 h 157"/>
                      <a:gd name="T42" fmla="*/ 29 w 81"/>
                      <a:gd name="T43" fmla="*/ 22 h 157"/>
                      <a:gd name="T44" fmla="*/ 35 w 81"/>
                      <a:gd name="T45" fmla="*/ 24 h 157"/>
                      <a:gd name="T46" fmla="*/ 43 w 81"/>
                      <a:gd name="T47" fmla="*/ 30 h 157"/>
                      <a:gd name="T48" fmla="*/ 42 w 81"/>
                      <a:gd name="T49" fmla="*/ 22 h 157"/>
                      <a:gd name="T50" fmla="*/ 49 w 81"/>
                      <a:gd name="T51" fmla="*/ 23 h 157"/>
                      <a:gd name="T52" fmla="*/ 50 w 81"/>
                      <a:gd name="T53" fmla="*/ 27 h 157"/>
                      <a:gd name="T54" fmla="*/ 51 w 81"/>
                      <a:gd name="T55" fmla="*/ 33 h 157"/>
                      <a:gd name="T56" fmla="*/ 57 w 81"/>
                      <a:gd name="T57" fmla="*/ 37 h 157"/>
                      <a:gd name="T58" fmla="*/ 53 w 81"/>
                      <a:gd name="T59" fmla="*/ 42 h 157"/>
                      <a:gd name="T60" fmla="*/ 40 w 81"/>
                      <a:gd name="T61" fmla="*/ 39 h 157"/>
                      <a:gd name="T62" fmla="*/ 35 w 81"/>
                      <a:gd name="T63" fmla="*/ 34 h 157"/>
                      <a:gd name="T64" fmla="*/ 17 w 81"/>
                      <a:gd name="T65" fmla="*/ 35 h 157"/>
                      <a:gd name="T66" fmla="*/ 11 w 81"/>
                      <a:gd name="T67" fmla="*/ 41 h 157"/>
                      <a:gd name="T68" fmla="*/ 5 w 81"/>
                      <a:gd name="T69" fmla="*/ 47 h 157"/>
                      <a:gd name="T70" fmla="*/ 1 w 81"/>
                      <a:gd name="T71" fmla="*/ 57 h 157"/>
                      <a:gd name="T72" fmla="*/ 3 w 81"/>
                      <a:gd name="T73" fmla="*/ 63 h 157"/>
                      <a:gd name="T74" fmla="*/ 3 w 81"/>
                      <a:gd name="T75" fmla="*/ 72 h 157"/>
                      <a:gd name="T76" fmla="*/ 12 w 81"/>
                      <a:gd name="T77" fmla="*/ 84 h 157"/>
                      <a:gd name="T78" fmla="*/ 18 w 81"/>
                      <a:gd name="T79" fmla="*/ 88 h 157"/>
                      <a:gd name="T80" fmla="*/ 24 w 81"/>
                      <a:gd name="T81" fmla="*/ 87 h 157"/>
                      <a:gd name="T82" fmla="*/ 30 w 81"/>
                      <a:gd name="T83" fmla="*/ 86 h 157"/>
                      <a:gd name="T84" fmla="*/ 42 w 81"/>
                      <a:gd name="T85" fmla="*/ 88 h 157"/>
                      <a:gd name="T86" fmla="*/ 45 w 81"/>
                      <a:gd name="T87" fmla="*/ 98 h 157"/>
                      <a:gd name="T88" fmla="*/ 50 w 81"/>
                      <a:gd name="T89" fmla="*/ 106 h 157"/>
                      <a:gd name="T90" fmla="*/ 50 w 81"/>
                      <a:gd name="T91" fmla="*/ 116 h 157"/>
                      <a:gd name="T92" fmla="*/ 47 w 81"/>
                      <a:gd name="T93" fmla="*/ 125 h 157"/>
                      <a:gd name="T94" fmla="*/ 46 w 81"/>
                      <a:gd name="T95" fmla="*/ 136 h 157"/>
                      <a:gd name="T96" fmla="*/ 47 w 81"/>
                      <a:gd name="T97" fmla="*/ 150 h 157"/>
                      <a:gd name="T98" fmla="*/ 49 w 81"/>
                      <a:gd name="T99" fmla="*/ 156 h 157"/>
                      <a:gd name="T100" fmla="*/ 63 w 81"/>
                      <a:gd name="T101" fmla="*/ 149 h 157"/>
                      <a:gd name="T102" fmla="*/ 63 w 81"/>
                      <a:gd name="T103" fmla="*/ 142 h 157"/>
                      <a:gd name="T104" fmla="*/ 69 w 81"/>
                      <a:gd name="T105" fmla="*/ 131 h 157"/>
                      <a:gd name="T106" fmla="*/ 75 w 81"/>
                      <a:gd name="T107" fmla="*/ 122 h 157"/>
                      <a:gd name="T108" fmla="*/ 78 w 81"/>
                      <a:gd name="T109" fmla="*/ 101 h 157"/>
                      <a:gd name="T110" fmla="*/ 80 w 81"/>
                      <a:gd name="T111" fmla="*/ 90 h 157"/>
                      <a:gd name="T112" fmla="*/ 78 w 81"/>
                      <a:gd name="T113" fmla="*/ 77 h 1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81" h="157">
                        <a:moveTo>
                          <a:pt x="78" y="77"/>
                        </a:moveTo>
                        <a:cubicBezTo>
                          <a:pt x="78" y="77"/>
                          <a:pt x="78" y="76"/>
                          <a:pt x="78" y="75"/>
                        </a:cubicBezTo>
                        <a:cubicBezTo>
                          <a:pt x="78" y="75"/>
                          <a:pt x="78" y="75"/>
                          <a:pt x="78" y="74"/>
                        </a:cubicBezTo>
                        <a:cubicBezTo>
                          <a:pt x="78" y="74"/>
                          <a:pt x="78" y="74"/>
                          <a:pt x="78" y="74"/>
                        </a:cubicBezTo>
                        <a:cubicBezTo>
                          <a:pt x="77" y="74"/>
                          <a:pt x="77" y="74"/>
                          <a:pt x="77" y="73"/>
                        </a:cubicBezTo>
                        <a:cubicBezTo>
                          <a:pt x="77" y="73"/>
                          <a:pt x="77" y="73"/>
                          <a:pt x="77" y="72"/>
                        </a:cubicBezTo>
                        <a:cubicBezTo>
                          <a:pt x="77" y="72"/>
                          <a:pt x="76" y="72"/>
                          <a:pt x="76" y="72"/>
                        </a:cubicBezTo>
                        <a:cubicBezTo>
                          <a:pt x="76" y="72"/>
                          <a:pt x="76" y="71"/>
                          <a:pt x="75" y="71"/>
                        </a:cubicBezTo>
                        <a:cubicBezTo>
                          <a:pt x="75" y="71"/>
                          <a:pt x="76" y="70"/>
                          <a:pt x="75" y="70"/>
                        </a:cubicBezTo>
                        <a:cubicBezTo>
                          <a:pt x="75" y="70"/>
                          <a:pt x="75" y="70"/>
                          <a:pt x="75" y="69"/>
                        </a:cubicBezTo>
                        <a:cubicBezTo>
                          <a:pt x="74" y="69"/>
                          <a:pt x="75" y="69"/>
                          <a:pt x="74" y="69"/>
                        </a:cubicBezTo>
                        <a:cubicBezTo>
                          <a:pt x="74" y="69"/>
                          <a:pt x="74" y="68"/>
                          <a:pt x="74" y="68"/>
                        </a:cubicBezTo>
                        <a:cubicBezTo>
                          <a:pt x="74" y="68"/>
                          <a:pt x="74" y="68"/>
                          <a:pt x="74" y="68"/>
                        </a:cubicBezTo>
                        <a:cubicBezTo>
                          <a:pt x="73" y="67"/>
                          <a:pt x="73" y="67"/>
                          <a:pt x="73" y="66"/>
                        </a:cubicBezTo>
                        <a:cubicBezTo>
                          <a:pt x="72" y="65"/>
                          <a:pt x="71" y="64"/>
                          <a:pt x="72" y="62"/>
                        </a:cubicBezTo>
                        <a:cubicBezTo>
                          <a:pt x="71" y="62"/>
                          <a:pt x="71" y="62"/>
                          <a:pt x="71" y="62"/>
                        </a:cubicBezTo>
                        <a:cubicBezTo>
                          <a:pt x="71" y="61"/>
                          <a:pt x="70" y="60"/>
                          <a:pt x="70" y="60"/>
                        </a:cubicBezTo>
                        <a:cubicBezTo>
                          <a:pt x="70" y="60"/>
                          <a:pt x="69" y="59"/>
                          <a:pt x="69" y="59"/>
                        </a:cubicBezTo>
                        <a:cubicBezTo>
                          <a:pt x="69" y="58"/>
                          <a:pt x="68" y="59"/>
                          <a:pt x="68" y="58"/>
                        </a:cubicBezTo>
                        <a:cubicBezTo>
                          <a:pt x="68" y="57"/>
                          <a:pt x="68" y="57"/>
                          <a:pt x="68" y="57"/>
                        </a:cubicBezTo>
                        <a:cubicBezTo>
                          <a:pt x="68" y="57"/>
                          <a:pt x="68" y="57"/>
                          <a:pt x="67" y="57"/>
                        </a:cubicBezTo>
                        <a:cubicBezTo>
                          <a:pt x="67" y="56"/>
                          <a:pt x="67" y="56"/>
                          <a:pt x="67" y="56"/>
                        </a:cubicBezTo>
                        <a:cubicBezTo>
                          <a:pt x="67" y="55"/>
                          <a:pt x="67" y="55"/>
                          <a:pt x="66" y="55"/>
                        </a:cubicBezTo>
                        <a:cubicBezTo>
                          <a:pt x="65" y="53"/>
                          <a:pt x="64" y="52"/>
                          <a:pt x="63" y="51"/>
                        </a:cubicBezTo>
                        <a:cubicBezTo>
                          <a:pt x="63" y="49"/>
                          <a:pt x="62" y="48"/>
                          <a:pt x="61" y="47"/>
                        </a:cubicBezTo>
                        <a:cubicBezTo>
                          <a:pt x="60" y="46"/>
                          <a:pt x="59" y="45"/>
                          <a:pt x="60" y="45"/>
                        </a:cubicBezTo>
                        <a:cubicBezTo>
                          <a:pt x="60" y="45"/>
                          <a:pt x="61" y="45"/>
                          <a:pt x="61" y="46"/>
                        </a:cubicBezTo>
                        <a:cubicBezTo>
                          <a:pt x="61" y="46"/>
                          <a:pt x="61" y="46"/>
                          <a:pt x="61" y="46"/>
                        </a:cubicBezTo>
                        <a:cubicBezTo>
                          <a:pt x="62" y="46"/>
                          <a:pt x="61" y="46"/>
                          <a:pt x="62" y="46"/>
                        </a:cubicBezTo>
                        <a:cubicBezTo>
                          <a:pt x="62" y="46"/>
                          <a:pt x="62" y="46"/>
                          <a:pt x="62" y="46"/>
                        </a:cubicBezTo>
                        <a:cubicBezTo>
                          <a:pt x="63" y="46"/>
                          <a:pt x="63" y="46"/>
                          <a:pt x="63" y="46"/>
                        </a:cubicBezTo>
                        <a:cubicBezTo>
                          <a:pt x="64" y="46"/>
                          <a:pt x="64" y="47"/>
                          <a:pt x="64" y="47"/>
                        </a:cubicBezTo>
                        <a:cubicBezTo>
                          <a:pt x="65" y="47"/>
                          <a:pt x="65" y="48"/>
                          <a:pt x="65" y="48"/>
                        </a:cubicBezTo>
                        <a:cubicBezTo>
                          <a:pt x="66" y="48"/>
                          <a:pt x="66" y="48"/>
                          <a:pt x="66" y="49"/>
                        </a:cubicBezTo>
                        <a:cubicBezTo>
                          <a:pt x="66" y="50"/>
                          <a:pt x="66" y="50"/>
                          <a:pt x="66" y="50"/>
                        </a:cubicBezTo>
                        <a:cubicBezTo>
                          <a:pt x="66" y="51"/>
                          <a:pt x="66" y="51"/>
                          <a:pt x="66" y="51"/>
                        </a:cubicBezTo>
                        <a:cubicBezTo>
                          <a:pt x="66" y="51"/>
                          <a:pt x="66" y="51"/>
                          <a:pt x="67" y="51"/>
                        </a:cubicBezTo>
                        <a:cubicBezTo>
                          <a:pt x="67" y="51"/>
                          <a:pt x="67" y="52"/>
                          <a:pt x="67" y="52"/>
                        </a:cubicBezTo>
                        <a:cubicBezTo>
                          <a:pt x="67" y="53"/>
                          <a:pt x="68" y="53"/>
                          <a:pt x="69" y="53"/>
                        </a:cubicBezTo>
                        <a:cubicBezTo>
                          <a:pt x="69" y="53"/>
                          <a:pt x="69" y="54"/>
                          <a:pt x="70" y="54"/>
                        </a:cubicBezTo>
                        <a:cubicBezTo>
                          <a:pt x="70" y="55"/>
                          <a:pt x="70" y="55"/>
                          <a:pt x="70" y="56"/>
                        </a:cubicBezTo>
                        <a:cubicBezTo>
                          <a:pt x="70" y="56"/>
                          <a:pt x="70" y="56"/>
                          <a:pt x="71" y="56"/>
                        </a:cubicBezTo>
                        <a:cubicBezTo>
                          <a:pt x="71" y="56"/>
                          <a:pt x="71" y="58"/>
                          <a:pt x="71" y="58"/>
                        </a:cubicBezTo>
                        <a:cubicBezTo>
                          <a:pt x="72" y="58"/>
                          <a:pt x="72" y="58"/>
                          <a:pt x="72" y="59"/>
                        </a:cubicBezTo>
                        <a:cubicBezTo>
                          <a:pt x="72" y="59"/>
                          <a:pt x="72" y="59"/>
                          <a:pt x="72" y="59"/>
                        </a:cubicBezTo>
                        <a:cubicBezTo>
                          <a:pt x="72" y="60"/>
                          <a:pt x="72" y="59"/>
                          <a:pt x="72" y="60"/>
                        </a:cubicBezTo>
                        <a:cubicBezTo>
                          <a:pt x="72" y="60"/>
                          <a:pt x="73" y="60"/>
                          <a:pt x="73" y="60"/>
                        </a:cubicBezTo>
                        <a:cubicBezTo>
                          <a:pt x="73" y="60"/>
                          <a:pt x="73" y="60"/>
                          <a:pt x="73" y="61"/>
                        </a:cubicBezTo>
                        <a:cubicBezTo>
                          <a:pt x="73" y="61"/>
                          <a:pt x="73" y="61"/>
                          <a:pt x="73" y="61"/>
                        </a:cubicBezTo>
                        <a:cubicBezTo>
                          <a:pt x="73" y="62"/>
                          <a:pt x="73" y="62"/>
                          <a:pt x="74" y="62"/>
                        </a:cubicBezTo>
                        <a:cubicBezTo>
                          <a:pt x="74" y="62"/>
                          <a:pt x="74" y="62"/>
                          <a:pt x="74" y="62"/>
                        </a:cubicBezTo>
                        <a:cubicBezTo>
                          <a:pt x="75" y="63"/>
                          <a:pt x="74" y="64"/>
                          <a:pt x="75" y="64"/>
                        </a:cubicBezTo>
                        <a:cubicBezTo>
                          <a:pt x="75" y="64"/>
                          <a:pt x="75" y="65"/>
                          <a:pt x="75" y="65"/>
                        </a:cubicBezTo>
                        <a:cubicBezTo>
                          <a:pt x="75" y="66"/>
                          <a:pt x="75" y="66"/>
                          <a:pt x="75" y="67"/>
                        </a:cubicBezTo>
                        <a:cubicBezTo>
                          <a:pt x="75" y="67"/>
                          <a:pt x="76" y="67"/>
                          <a:pt x="76" y="67"/>
                        </a:cubicBezTo>
                        <a:cubicBezTo>
                          <a:pt x="76" y="67"/>
                          <a:pt x="76" y="67"/>
                          <a:pt x="76" y="68"/>
                        </a:cubicBezTo>
                        <a:cubicBezTo>
                          <a:pt x="76" y="68"/>
                          <a:pt x="77" y="68"/>
                          <a:pt x="77" y="69"/>
                        </a:cubicBezTo>
                        <a:cubicBezTo>
                          <a:pt x="77" y="69"/>
                          <a:pt x="78" y="69"/>
                          <a:pt x="78" y="70"/>
                        </a:cubicBezTo>
                        <a:cubicBezTo>
                          <a:pt x="77" y="67"/>
                          <a:pt x="77" y="65"/>
                          <a:pt x="76" y="62"/>
                        </a:cubicBezTo>
                        <a:cubicBezTo>
                          <a:pt x="76" y="61"/>
                          <a:pt x="76" y="59"/>
                          <a:pt x="76" y="58"/>
                        </a:cubicBezTo>
                        <a:cubicBezTo>
                          <a:pt x="76" y="57"/>
                          <a:pt x="76" y="57"/>
                          <a:pt x="76" y="56"/>
                        </a:cubicBezTo>
                        <a:cubicBezTo>
                          <a:pt x="76" y="56"/>
                          <a:pt x="76" y="55"/>
                          <a:pt x="76" y="54"/>
                        </a:cubicBezTo>
                        <a:cubicBezTo>
                          <a:pt x="76" y="54"/>
                          <a:pt x="77" y="54"/>
                          <a:pt x="76" y="54"/>
                        </a:cubicBezTo>
                        <a:cubicBezTo>
                          <a:pt x="76" y="54"/>
                          <a:pt x="76" y="54"/>
                          <a:pt x="76" y="54"/>
                        </a:cubicBezTo>
                        <a:cubicBezTo>
                          <a:pt x="76" y="54"/>
                          <a:pt x="75" y="54"/>
                          <a:pt x="75" y="53"/>
                        </a:cubicBezTo>
                        <a:cubicBezTo>
                          <a:pt x="75" y="53"/>
                          <a:pt x="75" y="52"/>
                          <a:pt x="75" y="52"/>
                        </a:cubicBezTo>
                        <a:cubicBezTo>
                          <a:pt x="75" y="52"/>
                          <a:pt x="75" y="52"/>
                          <a:pt x="75" y="52"/>
                        </a:cubicBezTo>
                        <a:cubicBezTo>
                          <a:pt x="74" y="52"/>
                          <a:pt x="75" y="51"/>
                          <a:pt x="75" y="51"/>
                        </a:cubicBezTo>
                        <a:cubicBezTo>
                          <a:pt x="75" y="51"/>
                          <a:pt x="75" y="50"/>
                          <a:pt x="75" y="50"/>
                        </a:cubicBezTo>
                        <a:cubicBezTo>
                          <a:pt x="74" y="50"/>
                          <a:pt x="74" y="50"/>
                          <a:pt x="74" y="50"/>
                        </a:cubicBezTo>
                        <a:cubicBezTo>
                          <a:pt x="73" y="50"/>
                          <a:pt x="74" y="49"/>
                          <a:pt x="74" y="48"/>
                        </a:cubicBezTo>
                        <a:cubicBezTo>
                          <a:pt x="73" y="48"/>
                          <a:pt x="73" y="48"/>
                          <a:pt x="73" y="47"/>
                        </a:cubicBezTo>
                        <a:cubicBezTo>
                          <a:pt x="73" y="47"/>
                          <a:pt x="73" y="47"/>
                          <a:pt x="73" y="47"/>
                        </a:cubicBezTo>
                        <a:cubicBezTo>
                          <a:pt x="73" y="46"/>
                          <a:pt x="73" y="46"/>
                          <a:pt x="72" y="46"/>
                        </a:cubicBezTo>
                        <a:cubicBezTo>
                          <a:pt x="72" y="46"/>
                          <a:pt x="72" y="46"/>
                          <a:pt x="72" y="46"/>
                        </a:cubicBezTo>
                        <a:cubicBezTo>
                          <a:pt x="72" y="46"/>
                          <a:pt x="72" y="45"/>
                          <a:pt x="72" y="45"/>
                        </a:cubicBezTo>
                        <a:cubicBezTo>
                          <a:pt x="72" y="45"/>
                          <a:pt x="71" y="45"/>
                          <a:pt x="71" y="44"/>
                        </a:cubicBezTo>
                        <a:cubicBezTo>
                          <a:pt x="71" y="44"/>
                          <a:pt x="71" y="44"/>
                          <a:pt x="71" y="44"/>
                        </a:cubicBezTo>
                        <a:cubicBezTo>
                          <a:pt x="71" y="44"/>
                          <a:pt x="70" y="44"/>
                          <a:pt x="70" y="43"/>
                        </a:cubicBezTo>
                        <a:cubicBezTo>
                          <a:pt x="70" y="43"/>
                          <a:pt x="70" y="43"/>
                          <a:pt x="70" y="43"/>
                        </a:cubicBezTo>
                        <a:cubicBezTo>
                          <a:pt x="70" y="42"/>
                          <a:pt x="70" y="42"/>
                          <a:pt x="70" y="42"/>
                        </a:cubicBezTo>
                        <a:cubicBezTo>
                          <a:pt x="70" y="42"/>
                          <a:pt x="70" y="42"/>
                          <a:pt x="69" y="42"/>
                        </a:cubicBezTo>
                        <a:cubicBezTo>
                          <a:pt x="69" y="42"/>
                          <a:pt x="69" y="41"/>
                          <a:pt x="69" y="40"/>
                        </a:cubicBezTo>
                        <a:cubicBezTo>
                          <a:pt x="69" y="40"/>
                          <a:pt x="69" y="40"/>
                          <a:pt x="68" y="40"/>
                        </a:cubicBezTo>
                        <a:cubicBezTo>
                          <a:pt x="68" y="39"/>
                          <a:pt x="68" y="39"/>
                          <a:pt x="68" y="39"/>
                        </a:cubicBezTo>
                        <a:cubicBezTo>
                          <a:pt x="68" y="39"/>
                          <a:pt x="67" y="39"/>
                          <a:pt x="67" y="39"/>
                        </a:cubicBezTo>
                        <a:cubicBezTo>
                          <a:pt x="67" y="39"/>
                          <a:pt x="67" y="38"/>
                          <a:pt x="67" y="38"/>
                        </a:cubicBezTo>
                        <a:cubicBezTo>
                          <a:pt x="67" y="37"/>
                          <a:pt x="66" y="37"/>
                          <a:pt x="66" y="36"/>
                        </a:cubicBezTo>
                        <a:cubicBezTo>
                          <a:pt x="66" y="36"/>
                          <a:pt x="66" y="36"/>
                          <a:pt x="65" y="36"/>
                        </a:cubicBezTo>
                        <a:cubicBezTo>
                          <a:pt x="65" y="36"/>
                          <a:pt x="65" y="35"/>
                          <a:pt x="65" y="35"/>
                        </a:cubicBezTo>
                        <a:cubicBezTo>
                          <a:pt x="64" y="35"/>
                          <a:pt x="64" y="34"/>
                          <a:pt x="64" y="33"/>
                        </a:cubicBezTo>
                        <a:cubicBezTo>
                          <a:pt x="64" y="33"/>
                          <a:pt x="64" y="33"/>
                          <a:pt x="63" y="33"/>
                        </a:cubicBezTo>
                        <a:cubicBezTo>
                          <a:pt x="63" y="33"/>
                          <a:pt x="63" y="33"/>
                          <a:pt x="63" y="32"/>
                        </a:cubicBezTo>
                        <a:cubicBezTo>
                          <a:pt x="63" y="32"/>
                          <a:pt x="63" y="32"/>
                          <a:pt x="63" y="32"/>
                        </a:cubicBezTo>
                        <a:cubicBezTo>
                          <a:pt x="62" y="32"/>
                          <a:pt x="62" y="31"/>
                          <a:pt x="61" y="31"/>
                        </a:cubicBezTo>
                        <a:cubicBezTo>
                          <a:pt x="61" y="30"/>
                          <a:pt x="61" y="30"/>
                          <a:pt x="60" y="29"/>
                        </a:cubicBezTo>
                        <a:cubicBezTo>
                          <a:pt x="60" y="28"/>
                          <a:pt x="59" y="28"/>
                          <a:pt x="58" y="27"/>
                        </a:cubicBezTo>
                        <a:cubicBezTo>
                          <a:pt x="58" y="26"/>
                          <a:pt x="58" y="26"/>
                          <a:pt x="58" y="26"/>
                        </a:cubicBezTo>
                        <a:cubicBezTo>
                          <a:pt x="57" y="26"/>
                          <a:pt x="57" y="25"/>
                          <a:pt x="57" y="25"/>
                        </a:cubicBezTo>
                        <a:cubicBezTo>
                          <a:pt x="56" y="25"/>
                          <a:pt x="55" y="24"/>
                          <a:pt x="55" y="23"/>
                        </a:cubicBezTo>
                        <a:cubicBezTo>
                          <a:pt x="53" y="22"/>
                          <a:pt x="52" y="21"/>
                          <a:pt x="51" y="20"/>
                        </a:cubicBezTo>
                        <a:cubicBezTo>
                          <a:pt x="50" y="19"/>
                          <a:pt x="49" y="18"/>
                          <a:pt x="49" y="17"/>
                        </a:cubicBezTo>
                        <a:cubicBezTo>
                          <a:pt x="48" y="17"/>
                          <a:pt x="48" y="16"/>
                          <a:pt x="47" y="16"/>
                        </a:cubicBezTo>
                        <a:cubicBezTo>
                          <a:pt x="47" y="16"/>
                          <a:pt x="46" y="16"/>
                          <a:pt x="45" y="15"/>
                        </a:cubicBezTo>
                        <a:cubicBezTo>
                          <a:pt x="45" y="15"/>
                          <a:pt x="44" y="14"/>
                          <a:pt x="44" y="13"/>
                        </a:cubicBezTo>
                        <a:cubicBezTo>
                          <a:pt x="44" y="13"/>
                          <a:pt x="44" y="13"/>
                          <a:pt x="44" y="13"/>
                        </a:cubicBezTo>
                        <a:cubicBezTo>
                          <a:pt x="44" y="13"/>
                          <a:pt x="43" y="13"/>
                          <a:pt x="43" y="13"/>
                        </a:cubicBezTo>
                        <a:cubicBezTo>
                          <a:pt x="43" y="13"/>
                          <a:pt x="42" y="13"/>
                          <a:pt x="42" y="13"/>
                        </a:cubicBezTo>
                        <a:cubicBezTo>
                          <a:pt x="41" y="12"/>
                          <a:pt x="41" y="12"/>
                          <a:pt x="41" y="11"/>
                        </a:cubicBezTo>
                        <a:cubicBezTo>
                          <a:pt x="40" y="11"/>
                          <a:pt x="40" y="11"/>
                          <a:pt x="40" y="10"/>
                        </a:cubicBezTo>
                        <a:cubicBezTo>
                          <a:pt x="40" y="10"/>
                          <a:pt x="39" y="10"/>
                          <a:pt x="39" y="10"/>
                        </a:cubicBezTo>
                        <a:cubicBezTo>
                          <a:pt x="38" y="10"/>
                          <a:pt x="38" y="9"/>
                          <a:pt x="37" y="9"/>
                        </a:cubicBezTo>
                        <a:cubicBezTo>
                          <a:pt x="37" y="8"/>
                          <a:pt x="37" y="8"/>
                          <a:pt x="37" y="8"/>
                        </a:cubicBezTo>
                        <a:cubicBezTo>
                          <a:pt x="37" y="8"/>
                          <a:pt x="37" y="8"/>
                          <a:pt x="36" y="8"/>
                        </a:cubicBezTo>
                        <a:cubicBezTo>
                          <a:pt x="36" y="8"/>
                          <a:pt x="36" y="8"/>
                          <a:pt x="35" y="7"/>
                        </a:cubicBezTo>
                        <a:cubicBezTo>
                          <a:pt x="34" y="6"/>
                          <a:pt x="33" y="5"/>
                          <a:pt x="32" y="5"/>
                        </a:cubicBezTo>
                        <a:cubicBezTo>
                          <a:pt x="29" y="3"/>
                          <a:pt x="26" y="2"/>
                          <a:pt x="23" y="0"/>
                        </a:cubicBezTo>
                        <a:cubicBezTo>
                          <a:pt x="23" y="0"/>
                          <a:pt x="23" y="0"/>
                          <a:pt x="22" y="0"/>
                        </a:cubicBezTo>
                        <a:cubicBezTo>
                          <a:pt x="22" y="0"/>
                          <a:pt x="22" y="0"/>
                          <a:pt x="22" y="1"/>
                        </a:cubicBezTo>
                        <a:cubicBezTo>
                          <a:pt x="22" y="1"/>
                          <a:pt x="22" y="1"/>
                          <a:pt x="23" y="1"/>
                        </a:cubicBezTo>
                        <a:cubicBezTo>
                          <a:pt x="23" y="1"/>
                          <a:pt x="23" y="1"/>
                          <a:pt x="23" y="1"/>
                        </a:cubicBezTo>
                        <a:cubicBezTo>
                          <a:pt x="24" y="2"/>
                          <a:pt x="23" y="2"/>
                          <a:pt x="23" y="2"/>
                        </a:cubicBezTo>
                        <a:cubicBezTo>
                          <a:pt x="23" y="3"/>
                          <a:pt x="23" y="3"/>
                          <a:pt x="24" y="3"/>
                        </a:cubicBezTo>
                        <a:cubicBezTo>
                          <a:pt x="24" y="3"/>
                          <a:pt x="24" y="3"/>
                          <a:pt x="24" y="3"/>
                        </a:cubicBezTo>
                        <a:cubicBezTo>
                          <a:pt x="25" y="3"/>
                          <a:pt x="24" y="4"/>
                          <a:pt x="24" y="5"/>
                        </a:cubicBezTo>
                        <a:cubicBezTo>
                          <a:pt x="24" y="5"/>
                          <a:pt x="24" y="6"/>
                          <a:pt x="23" y="6"/>
                        </a:cubicBezTo>
                        <a:cubicBezTo>
                          <a:pt x="23" y="6"/>
                          <a:pt x="23" y="6"/>
                          <a:pt x="23" y="6"/>
                        </a:cubicBezTo>
                        <a:cubicBezTo>
                          <a:pt x="23" y="7"/>
                          <a:pt x="23" y="7"/>
                          <a:pt x="24" y="7"/>
                        </a:cubicBezTo>
                        <a:cubicBezTo>
                          <a:pt x="24" y="8"/>
                          <a:pt x="24" y="8"/>
                          <a:pt x="25" y="8"/>
                        </a:cubicBezTo>
                        <a:cubicBezTo>
                          <a:pt x="25" y="9"/>
                          <a:pt x="25" y="9"/>
                          <a:pt x="26" y="9"/>
                        </a:cubicBezTo>
                        <a:cubicBezTo>
                          <a:pt x="26" y="10"/>
                          <a:pt x="26" y="10"/>
                          <a:pt x="26" y="10"/>
                        </a:cubicBezTo>
                        <a:cubicBezTo>
                          <a:pt x="26" y="10"/>
                          <a:pt x="26" y="11"/>
                          <a:pt x="26" y="11"/>
                        </a:cubicBezTo>
                        <a:cubicBezTo>
                          <a:pt x="26" y="11"/>
                          <a:pt x="26" y="11"/>
                          <a:pt x="26" y="11"/>
                        </a:cubicBezTo>
                        <a:cubicBezTo>
                          <a:pt x="25" y="11"/>
                          <a:pt x="25" y="12"/>
                          <a:pt x="25" y="12"/>
                        </a:cubicBezTo>
                        <a:cubicBezTo>
                          <a:pt x="25" y="12"/>
                          <a:pt x="24" y="11"/>
                          <a:pt x="24" y="11"/>
                        </a:cubicBezTo>
                        <a:cubicBezTo>
                          <a:pt x="24" y="11"/>
                          <a:pt x="23" y="11"/>
                          <a:pt x="22" y="11"/>
                        </a:cubicBezTo>
                        <a:cubicBezTo>
                          <a:pt x="22" y="11"/>
                          <a:pt x="22" y="11"/>
                          <a:pt x="22" y="11"/>
                        </a:cubicBezTo>
                        <a:cubicBezTo>
                          <a:pt x="21" y="11"/>
                          <a:pt x="21" y="12"/>
                          <a:pt x="21" y="12"/>
                        </a:cubicBezTo>
                        <a:cubicBezTo>
                          <a:pt x="21" y="12"/>
                          <a:pt x="20" y="12"/>
                          <a:pt x="20" y="12"/>
                        </a:cubicBezTo>
                        <a:cubicBezTo>
                          <a:pt x="20" y="12"/>
                          <a:pt x="19" y="12"/>
                          <a:pt x="19" y="12"/>
                        </a:cubicBezTo>
                        <a:cubicBezTo>
                          <a:pt x="19" y="12"/>
                          <a:pt x="19" y="12"/>
                          <a:pt x="19" y="13"/>
                        </a:cubicBezTo>
                        <a:cubicBezTo>
                          <a:pt x="18" y="13"/>
                          <a:pt x="18" y="13"/>
                          <a:pt x="17" y="13"/>
                        </a:cubicBezTo>
                        <a:cubicBezTo>
                          <a:pt x="17" y="13"/>
                          <a:pt x="16" y="13"/>
                          <a:pt x="16" y="13"/>
                        </a:cubicBezTo>
                        <a:cubicBezTo>
                          <a:pt x="16" y="14"/>
                          <a:pt x="15" y="14"/>
                          <a:pt x="15" y="15"/>
                        </a:cubicBezTo>
                        <a:cubicBezTo>
                          <a:pt x="15" y="15"/>
                          <a:pt x="15" y="15"/>
                          <a:pt x="15" y="16"/>
                        </a:cubicBezTo>
                        <a:cubicBezTo>
                          <a:pt x="14" y="16"/>
                          <a:pt x="14" y="16"/>
                          <a:pt x="13" y="17"/>
                        </a:cubicBezTo>
                        <a:cubicBezTo>
                          <a:pt x="14" y="19"/>
                          <a:pt x="16" y="20"/>
                          <a:pt x="17" y="22"/>
                        </a:cubicBezTo>
                        <a:cubicBezTo>
                          <a:pt x="19" y="23"/>
                          <a:pt x="20" y="25"/>
                          <a:pt x="21" y="28"/>
                        </a:cubicBezTo>
                        <a:cubicBezTo>
                          <a:pt x="21" y="28"/>
                          <a:pt x="22" y="27"/>
                          <a:pt x="22" y="26"/>
                        </a:cubicBezTo>
                        <a:cubicBezTo>
                          <a:pt x="22" y="26"/>
                          <a:pt x="22" y="25"/>
                          <a:pt x="22" y="25"/>
                        </a:cubicBezTo>
                        <a:cubicBezTo>
                          <a:pt x="23" y="25"/>
                          <a:pt x="24" y="25"/>
                          <a:pt x="24" y="25"/>
                        </a:cubicBezTo>
                        <a:cubicBezTo>
                          <a:pt x="24" y="25"/>
                          <a:pt x="25" y="25"/>
                          <a:pt x="25" y="25"/>
                        </a:cubicBezTo>
                        <a:cubicBezTo>
                          <a:pt x="25" y="25"/>
                          <a:pt x="25" y="25"/>
                          <a:pt x="25" y="25"/>
                        </a:cubicBezTo>
                        <a:cubicBezTo>
                          <a:pt x="25" y="24"/>
                          <a:pt x="26" y="24"/>
                          <a:pt x="26" y="24"/>
                        </a:cubicBezTo>
                        <a:cubicBezTo>
                          <a:pt x="27" y="24"/>
                          <a:pt x="27" y="24"/>
                          <a:pt x="28" y="25"/>
                        </a:cubicBezTo>
                        <a:cubicBezTo>
                          <a:pt x="28" y="25"/>
                          <a:pt x="28" y="25"/>
                          <a:pt x="28" y="25"/>
                        </a:cubicBezTo>
                        <a:cubicBezTo>
                          <a:pt x="28" y="25"/>
                          <a:pt x="28" y="25"/>
                          <a:pt x="29" y="25"/>
                        </a:cubicBezTo>
                        <a:cubicBezTo>
                          <a:pt x="29" y="25"/>
                          <a:pt x="29" y="25"/>
                          <a:pt x="30" y="25"/>
                        </a:cubicBezTo>
                        <a:cubicBezTo>
                          <a:pt x="30" y="26"/>
                          <a:pt x="30" y="26"/>
                          <a:pt x="30" y="26"/>
                        </a:cubicBezTo>
                        <a:cubicBezTo>
                          <a:pt x="31" y="26"/>
                          <a:pt x="31" y="27"/>
                          <a:pt x="31" y="27"/>
                        </a:cubicBezTo>
                        <a:cubicBezTo>
                          <a:pt x="31" y="27"/>
                          <a:pt x="31" y="27"/>
                          <a:pt x="31" y="27"/>
                        </a:cubicBezTo>
                        <a:cubicBezTo>
                          <a:pt x="32" y="27"/>
                          <a:pt x="33" y="27"/>
                          <a:pt x="33" y="28"/>
                        </a:cubicBezTo>
                        <a:cubicBezTo>
                          <a:pt x="33" y="28"/>
                          <a:pt x="34" y="28"/>
                          <a:pt x="35" y="28"/>
                        </a:cubicBezTo>
                        <a:cubicBezTo>
                          <a:pt x="35" y="29"/>
                          <a:pt x="35" y="29"/>
                          <a:pt x="35" y="30"/>
                        </a:cubicBezTo>
                        <a:cubicBezTo>
                          <a:pt x="35" y="31"/>
                          <a:pt x="35" y="32"/>
                          <a:pt x="35" y="33"/>
                        </a:cubicBezTo>
                        <a:cubicBezTo>
                          <a:pt x="36" y="33"/>
                          <a:pt x="37" y="33"/>
                          <a:pt x="36" y="33"/>
                        </a:cubicBezTo>
                        <a:cubicBezTo>
                          <a:pt x="37" y="33"/>
                          <a:pt x="37" y="33"/>
                          <a:pt x="37" y="33"/>
                        </a:cubicBezTo>
                        <a:cubicBezTo>
                          <a:pt x="37" y="33"/>
                          <a:pt x="37" y="33"/>
                          <a:pt x="38" y="33"/>
                        </a:cubicBezTo>
                        <a:cubicBezTo>
                          <a:pt x="38" y="32"/>
                          <a:pt x="38" y="32"/>
                          <a:pt x="38" y="32"/>
                        </a:cubicBezTo>
                        <a:cubicBezTo>
                          <a:pt x="38" y="31"/>
                          <a:pt x="38" y="30"/>
                          <a:pt x="38" y="29"/>
                        </a:cubicBezTo>
                        <a:cubicBezTo>
                          <a:pt x="38" y="29"/>
                          <a:pt x="38" y="29"/>
                          <a:pt x="38" y="28"/>
                        </a:cubicBezTo>
                        <a:cubicBezTo>
                          <a:pt x="38" y="28"/>
                          <a:pt x="38" y="28"/>
                          <a:pt x="38" y="28"/>
                        </a:cubicBezTo>
                        <a:cubicBezTo>
                          <a:pt x="37" y="27"/>
                          <a:pt x="36" y="26"/>
                          <a:pt x="35" y="25"/>
                        </a:cubicBezTo>
                        <a:cubicBezTo>
                          <a:pt x="35" y="25"/>
                          <a:pt x="32" y="26"/>
                          <a:pt x="33" y="24"/>
                        </a:cubicBezTo>
                        <a:cubicBezTo>
                          <a:pt x="32" y="24"/>
                          <a:pt x="31" y="24"/>
                          <a:pt x="31" y="23"/>
                        </a:cubicBezTo>
                        <a:cubicBezTo>
                          <a:pt x="30" y="23"/>
                          <a:pt x="29" y="22"/>
                          <a:pt x="29" y="22"/>
                        </a:cubicBezTo>
                        <a:cubicBezTo>
                          <a:pt x="29" y="21"/>
                          <a:pt x="29" y="21"/>
                          <a:pt x="28" y="21"/>
                        </a:cubicBezTo>
                        <a:cubicBezTo>
                          <a:pt x="28" y="21"/>
                          <a:pt x="29" y="21"/>
                          <a:pt x="29" y="20"/>
                        </a:cubicBezTo>
                        <a:cubicBezTo>
                          <a:pt x="29" y="20"/>
                          <a:pt x="31" y="20"/>
                          <a:pt x="31" y="21"/>
                        </a:cubicBezTo>
                        <a:cubicBezTo>
                          <a:pt x="31" y="21"/>
                          <a:pt x="32" y="22"/>
                          <a:pt x="32" y="22"/>
                        </a:cubicBezTo>
                        <a:cubicBezTo>
                          <a:pt x="33" y="22"/>
                          <a:pt x="33" y="22"/>
                          <a:pt x="34" y="23"/>
                        </a:cubicBezTo>
                        <a:cubicBezTo>
                          <a:pt x="34" y="23"/>
                          <a:pt x="34" y="24"/>
                          <a:pt x="34" y="24"/>
                        </a:cubicBezTo>
                        <a:cubicBezTo>
                          <a:pt x="35" y="24"/>
                          <a:pt x="34" y="24"/>
                          <a:pt x="35" y="24"/>
                        </a:cubicBezTo>
                        <a:cubicBezTo>
                          <a:pt x="35" y="24"/>
                          <a:pt x="35" y="24"/>
                          <a:pt x="35" y="24"/>
                        </a:cubicBezTo>
                        <a:cubicBezTo>
                          <a:pt x="36" y="24"/>
                          <a:pt x="37" y="24"/>
                          <a:pt x="36" y="25"/>
                        </a:cubicBezTo>
                        <a:cubicBezTo>
                          <a:pt x="37" y="25"/>
                          <a:pt x="39" y="25"/>
                          <a:pt x="38" y="26"/>
                        </a:cubicBezTo>
                        <a:cubicBezTo>
                          <a:pt x="39" y="26"/>
                          <a:pt x="40" y="26"/>
                          <a:pt x="40" y="26"/>
                        </a:cubicBezTo>
                        <a:cubicBezTo>
                          <a:pt x="40" y="27"/>
                          <a:pt x="40" y="27"/>
                          <a:pt x="40" y="27"/>
                        </a:cubicBezTo>
                        <a:cubicBezTo>
                          <a:pt x="40" y="28"/>
                          <a:pt x="40" y="28"/>
                          <a:pt x="41" y="28"/>
                        </a:cubicBezTo>
                        <a:cubicBezTo>
                          <a:pt x="41" y="28"/>
                          <a:pt x="41" y="29"/>
                          <a:pt x="41" y="29"/>
                        </a:cubicBezTo>
                        <a:cubicBezTo>
                          <a:pt x="41" y="29"/>
                          <a:pt x="42" y="29"/>
                          <a:pt x="42" y="29"/>
                        </a:cubicBezTo>
                        <a:cubicBezTo>
                          <a:pt x="42" y="29"/>
                          <a:pt x="42" y="30"/>
                          <a:pt x="43" y="30"/>
                        </a:cubicBezTo>
                        <a:cubicBezTo>
                          <a:pt x="43" y="30"/>
                          <a:pt x="43" y="30"/>
                          <a:pt x="43" y="30"/>
                        </a:cubicBezTo>
                        <a:cubicBezTo>
                          <a:pt x="43" y="31"/>
                          <a:pt x="43" y="31"/>
                          <a:pt x="43" y="31"/>
                        </a:cubicBezTo>
                        <a:cubicBezTo>
                          <a:pt x="43" y="31"/>
                          <a:pt x="44" y="31"/>
                          <a:pt x="44" y="30"/>
                        </a:cubicBezTo>
                        <a:cubicBezTo>
                          <a:pt x="44" y="30"/>
                          <a:pt x="44" y="30"/>
                          <a:pt x="44" y="30"/>
                        </a:cubicBezTo>
                        <a:cubicBezTo>
                          <a:pt x="44" y="30"/>
                          <a:pt x="44" y="30"/>
                          <a:pt x="44" y="29"/>
                        </a:cubicBezTo>
                        <a:cubicBezTo>
                          <a:pt x="45" y="29"/>
                          <a:pt x="45" y="28"/>
                          <a:pt x="45" y="27"/>
                        </a:cubicBezTo>
                        <a:cubicBezTo>
                          <a:pt x="45" y="26"/>
                          <a:pt x="44" y="25"/>
                          <a:pt x="43" y="24"/>
                        </a:cubicBezTo>
                        <a:cubicBezTo>
                          <a:pt x="43" y="23"/>
                          <a:pt x="42" y="23"/>
                          <a:pt x="42" y="22"/>
                        </a:cubicBezTo>
                        <a:cubicBezTo>
                          <a:pt x="42" y="22"/>
                          <a:pt x="42" y="21"/>
                          <a:pt x="42" y="21"/>
                        </a:cubicBezTo>
                        <a:cubicBezTo>
                          <a:pt x="42" y="21"/>
                          <a:pt x="43" y="21"/>
                          <a:pt x="43" y="20"/>
                        </a:cubicBezTo>
                        <a:cubicBezTo>
                          <a:pt x="44" y="20"/>
                          <a:pt x="45" y="20"/>
                          <a:pt x="46" y="21"/>
                        </a:cubicBezTo>
                        <a:cubicBezTo>
                          <a:pt x="46" y="21"/>
                          <a:pt x="47" y="22"/>
                          <a:pt x="47" y="22"/>
                        </a:cubicBezTo>
                        <a:cubicBezTo>
                          <a:pt x="47" y="22"/>
                          <a:pt x="47" y="22"/>
                          <a:pt x="47" y="22"/>
                        </a:cubicBezTo>
                        <a:cubicBezTo>
                          <a:pt x="48" y="22"/>
                          <a:pt x="48" y="22"/>
                          <a:pt x="48" y="22"/>
                        </a:cubicBezTo>
                        <a:cubicBezTo>
                          <a:pt x="48" y="22"/>
                          <a:pt x="49" y="23"/>
                          <a:pt x="49" y="23"/>
                        </a:cubicBezTo>
                        <a:cubicBezTo>
                          <a:pt x="49" y="23"/>
                          <a:pt x="48" y="23"/>
                          <a:pt x="49" y="23"/>
                        </a:cubicBezTo>
                        <a:cubicBezTo>
                          <a:pt x="49" y="23"/>
                          <a:pt x="49" y="23"/>
                          <a:pt x="49" y="24"/>
                        </a:cubicBezTo>
                        <a:cubicBezTo>
                          <a:pt x="50" y="24"/>
                          <a:pt x="50" y="24"/>
                          <a:pt x="51" y="25"/>
                        </a:cubicBezTo>
                        <a:cubicBezTo>
                          <a:pt x="51" y="25"/>
                          <a:pt x="51" y="26"/>
                          <a:pt x="51" y="26"/>
                        </a:cubicBezTo>
                        <a:cubicBezTo>
                          <a:pt x="52" y="26"/>
                          <a:pt x="52" y="26"/>
                          <a:pt x="52" y="26"/>
                        </a:cubicBezTo>
                        <a:cubicBezTo>
                          <a:pt x="52" y="27"/>
                          <a:pt x="52" y="27"/>
                          <a:pt x="52" y="28"/>
                        </a:cubicBezTo>
                        <a:cubicBezTo>
                          <a:pt x="52" y="28"/>
                          <a:pt x="52" y="27"/>
                          <a:pt x="51" y="27"/>
                        </a:cubicBezTo>
                        <a:cubicBezTo>
                          <a:pt x="51" y="27"/>
                          <a:pt x="51" y="27"/>
                          <a:pt x="51" y="27"/>
                        </a:cubicBezTo>
                        <a:cubicBezTo>
                          <a:pt x="51" y="27"/>
                          <a:pt x="50" y="27"/>
                          <a:pt x="50" y="27"/>
                        </a:cubicBezTo>
                        <a:cubicBezTo>
                          <a:pt x="50" y="27"/>
                          <a:pt x="49" y="27"/>
                          <a:pt x="49" y="27"/>
                        </a:cubicBezTo>
                        <a:cubicBezTo>
                          <a:pt x="48" y="27"/>
                          <a:pt x="49" y="27"/>
                          <a:pt x="48" y="27"/>
                        </a:cubicBezTo>
                        <a:cubicBezTo>
                          <a:pt x="48" y="28"/>
                          <a:pt x="48" y="28"/>
                          <a:pt x="48" y="28"/>
                        </a:cubicBezTo>
                        <a:cubicBezTo>
                          <a:pt x="48" y="29"/>
                          <a:pt x="48" y="29"/>
                          <a:pt x="48" y="30"/>
                        </a:cubicBezTo>
                        <a:cubicBezTo>
                          <a:pt x="48" y="30"/>
                          <a:pt x="48" y="31"/>
                          <a:pt x="49" y="31"/>
                        </a:cubicBezTo>
                        <a:cubicBezTo>
                          <a:pt x="49" y="31"/>
                          <a:pt x="49" y="31"/>
                          <a:pt x="49" y="31"/>
                        </a:cubicBezTo>
                        <a:cubicBezTo>
                          <a:pt x="50" y="32"/>
                          <a:pt x="49" y="33"/>
                          <a:pt x="50" y="33"/>
                        </a:cubicBezTo>
                        <a:cubicBezTo>
                          <a:pt x="51" y="33"/>
                          <a:pt x="51" y="33"/>
                          <a:pt x="51" y="33"/>
                        </a:cubicBezTo>
                        <a:cubicBezTo>
                          <a:pt x="52" y="33"/>
                          <a:pt x="52" y="34"/>
                          <a:pt x="53" y="34"/>
                        </a:cubicBezTo>
                        <a:cubicBezTo>
                          <a:pt x="53" y="34"/>
                          <a:pt x="54" y="34"/>
                          <a:pt x="54" y="34"/>
                        </a:cubicBezTo>
                        <a:cubicBezTo>
                          <a:pt x="54" y="34"/>
                          <a:pt x="54" y="33"/>
                          <a:pt x="55" y="33"/>
                        </a:cubicBezTo>
                        <a:cubicBezTo>
                          <a:pt x="56" y="34"/>
                          <a:pt x="56" y="34"/>
                          <a:pt x="56" y="34"/>
                        </a:cubicBezTo>
                        <a:cubicBezTo>
                          <a:pt x="56" y="34"/>
                          <a:pt x="57" y="34"/>
                          <a:pt x="57" y="35"/>
                        </a:cubicBezTo>
                        <a:cubicBezTo>
                          <a:pt x="57" y="35"/>
                          <a:pt x="57" y="35"/>
                          <a:pt x="57" y="36"/>
                        </a:cubicBezTo>
                        <a:cubicBezTo>
                          <a:pt x="57" y="36"/>
                          <a:pt x="57" y="36"/>
                          <a:pt x="57" y="37"/>
                        </a:cubicBezTo>
                        <a:cubicBezTo>
                          <a:pt x="57" y="37"/>
                          <a:pt x="57" y="37"/>
                          <a:pt x="57" y="37"/>
                        </a:cubicBezTo>
                        <a:cubicBezTo>
                          <a:pt x="57" y="37"/>
                          <a:pt x="58" y="37"/>
                          <a:pt x="58" y="37"/>
                        </a:cubicBezTo>
                        <a:cubicBezTo>
                          <a:pt x="58" y="38"/>
                          <a:pt x="58" y="39"/>
                          <a:pt x="58" y="39"/>
                        </a:cubicBezTo>
                        <a:cubicBezTo>
                          <a:pt x="58" y="39"/>
                          <a:pt x="59" y="39"/>
                          <a:pt x="59" y="40"/>
                        </a:cubicBezTo>
                        <a:cubicBezTo>
                          <a:pt x="59" y="40"/>
                          <a:pt x="59" y="40"/>
                          <a:pt x="59" y="41"/>
                        </a:cubicBezTo>
                        <a:cubicBezTo>
                          <a:pt x="58" y="42"/>
                          <a:pt x="58" y="42"/>
                          <a:pt x="57" y="42"/>
                        </a:cubicBezTo>
                        <a:cubicBezTo>
                          <a:pt x="57" y="43"/>
                          <a:pt x="55" y="43"/>
                          <a:pt x="55" y="42"/>
                        </a:cubicBezTo>
                        <a:cubicBezTo>
                          <a:pt x="54" y="42"/>
                          <a:pt x="54" y="42"/>
                          <a:pt x="54" y="42"/>
                        </a:cubicBezTo>
                        <a:cubicBezTo>
                          <a:pt x="54" y="42"/>
                          <a:pt x="53" y="42"/>
                          <a:pt x="53" y="42"/>
                        </a:cubicBezTo>
                        <a:cubicBezTo>
                          <a:pt x="52" y="42"/>
                          <a:pt x="51" y="42"/>
                          <a:pt x="51" y="41"/>
                        </a:cubicBezTo>
                        <a:cubicBezTo>
                          <a:pt x="50" y="41"/>
                          <a:pt x="50" y="40"/>
                          <a:pt x="49" y="40"/>
                        </a:cubicBezTo>
                        <a:cubicBezTo>
                          <a:pt x="49" y="41"/>
                          <a:pt x="50" y="42"/>
                          <a:pt x="49" y="42"/>
                        </a:cubicBezTo>
                        <a:cubicBezTo>
                          <a:pt x="49" y="43"/>
                          <a:pt x="48" y="43"/>
                          <a:pt x="47" y="43"/>
                        </a:cubicBezTo>
                        <a:cubicBezTo>
                          <a:pt x="47" y="43"/>
                          <a:pt x="46" y="43"/>
                          <a:pt x="46" y="42"/>
                        </a:cubicBezTo>
                        <a:cubicBezTo>
                          <a:pt x="45" y="42"/>
                          <a:pt x="44" y="42"/>
                          <a:pt x="44" y="41"/>
                        </a:cubicBezTo>
                        <a:cubicBezTo>
                          <a:pt x="43" y="41"/>
                          <a:pt x="43" y="41"/>
                          <a:pt x="43" y="40"/>
                        </a:cubicBezTo>
                        <a:cubicBezTo>
                          <a:pt x="42" y="40"/>
                          <a:pt x="40" y="40"/>
                          <a:pt x="40" y="39"/>
                        </a:cubicBezTo>
                        <a:cubicBezTo>
                          <a:pt x="39" y="39"/>
                          <a:pt x="38" y="39"/>
                          <a:pt x="37" y="39"/>
                        </a:cubicBezTo>
                        <a:cubicBezTo>
                          <a:pt x="36" y="39"/>
                          <a:pt x="36" y="38"/>
                          <a:pt x="36" y="37"/>
                        </a:cubicBezTo>
                        <a:cubicBezTo>
                          <a:pt x="36" y="37"/>
                          <a:pt x="36" y="37"/>
                          <a:pt x="36" y="37"/>
                        </a:cubicBezTo>
                        <a:cubicBezTo>
                          <a:pt x="35" y="37"/>
                          <a:pt x="35" y="36"/>
                          <a:pt x="35" y="36"/>
                        </a:cubicBezTo>
                        <a:cubicBezTo>
                          <a:pt x="35" y="36"/>
                          <a:pt x="35" y="36"/>
                          <a:pt x="35" y="35"/>
                        </a:cubicBezTo>
                        <a:cubicBezTo>
                          <a:pt x="35" y="35"/>
                          <a:pt x="35" y="35"/>
                          <a:pt x="35" y="35"/>
                        </a:cubicBezTo>
                        <a:cubicBezTo>
                          <a:pt x="35" y="35"/>
                          <a:pt x="35" y="35"/>
                          <a:pt x="35" y="35"/>
                        </a:cubicBezTo>
                        <a:cubicBezTo>
                          <a:pt x="34" y="34"/>
                          <a:pt x="35" y="34"/>
                          <a:pt x="35" y="34"/>
                        </a:cubicBezTo>
                        <a:cubicBezTo>
                          <a:pt x="34" y="34"/>
                          <a:pt x="34" y="34"/>
                          <a:pt x="34" y="33"/>
                        </a:cubicBezTo>
                        <a:cubicBezTo>
                          <a:pt x="33" y="33"/>
                          <a:pt x="33" y="33"/>
                          <a:pt x="33" y="33"/>
                        </a:cubicBezTo>
                        <a:cubicBezTo>
                          <a:pt x="31" y="33"/>
                          <a:pt x="31" y="34"/>
                          <a:pt x="30" y="35"/>
                        </a:cubicBezTo>
                        <a:cubicBezTo>
                          <a:pt x="29" y="35"/>
                          <a:pt x="28" y="34"/>
                          <a:pt x="27" y="34"/>
                        </a:cubicBezTo>
                        <a:cubicBezTo>
                          <a:pt x="26" y="33"/>
                          <a:pt x="25" y="33"/>
                          <a:pt x="23" y="33"/>
                        </a:cubicBezTo>
                        <a:cubicBezTo>
                          <a:pt x="24" y="35"/>
                          <a:pt x="22" y="34"/>
                          <a:pt x="22" y="34"/>
                        </a:cubicBezTo>
                        <a:cubicBezTo>
                          <a:pt x="22" y="36"/>
                          <a:pt x="20" y="35"/>
                          <a:pt x="19" y="35"/>
                        </a:cubicBezTo>
                        <a:cubicBezTo>
                          <a:pt x="18" y="35"/>
                          <a:pt x="18" y="35"/>
                          <a:pt x="17" y="35"/>
                        </a:cubicBezTo>
                        <a:cubicBezTo>
                          <a:pt x="17" y="35"/>
                          <a:pt x="16" y="35"/>
                          <a:pt x="16" y="36"/>
                        </a:cubicBezTo>
                        <a:cubicBezTo>
                          <a:pt x="16" y="36"/>
                          <a:pt x="16" y="36"/>
                          <a:pt x="16" y="36"/>
                        </a:cubicBezTo>
                        <a:cubicBezTo>
                          <a:pt x="16" y="36"/>
                          <a:pt x="16" y="37"/>
                          <a:pt x="16" y="37"/>
                        </a:cubicBezTo>
                        <a:cubicBezTo>
                          <a:pt x="15" y="38"/>
                          <a:pt x="14" y="38"/>
                          <a:pt x="13" y="38"/>
                        </a:cubicBezTo>
                        <a:cubicBezTo>
                          <a:pt x="13" y="38"/>
                          <a:pt x="13" y="38"/>
                          <a:pt x="13" y="39"/>
                        </a:cubicBezTo>
                        <a:cubicBezTo>
                          <a:pt x="13" y="39"/>
                          <a:pt x="13" y="39"/>
                          <a:pt x="13" y="39"/>
                        </a:cubicBezTo>
                        <a:cubicBezTo>
                          <a:pt x="13" y="39"/>
                          <a:pt x="12" y="39"/>
                          <a:pt x="12" y="39"/>
                        </a:cubicBezTo>
                        <a:cubicBezTo>
                          <a:pt x="11" y="39"/>
                          <a:pt x="11" y="41"/>
                          <a:pt x="11" y="41"/>
                        </a:cubicBezTo>
                        <a:cubicBezTo>
                          <a:pt x="11" y="42"/>
                          <a:pt x="11" y="43"/>
                          <a:pt x="10" y="43"/>
                        </a:cubicBezTo>
                        <a:cubicBezTo>
                          <a:pt x="11" y="44"/>
                          <a:pt x="11" y="45"/>
                          <a:pt x="10" y="46"/>
                        </a:cubicBezTo>
                        <a:cubicBezTo>
                          <a:pt x="9" y="46"/>
                          <a:pt x="9" y="46"/>
                          <a:pt x="8" y="46"/>
                        </a:cubicBezTo>
                        <a:cubicBezTo>
                          <a:pt x="8" y="46"/>
                          <a:pt x="8" y="45"/>
                          <a:pt x="8" y="46"/>
                        </a:cubicBezTo>
                        <a:cubicBezTo>
                          <a:pt x="7" y="46"/>
                          <a:pt x="7" y="46"/>
                          <a:pt x="7" y="46"/>
                        </a:cubicBezTo>
                        <a:cubicBezTo>
                          <a:pt x="7" y="46"/>
                          <a:pt x="6" y="47"/>
                          <a:pt x="6" y="47"/>
                        </a:cubicBezTo>
                        <a:cubicBezTo>
                          <a:pt x="6" y="47"/>
                          <a:pt x="6" y="46"/>
                          <a:pt x="6" y="47"/>
                        </a:cubicBezTo>
                        <a:cubicBezTo>
                          <a:pt x="6" y="47"/>
                          <a:pt x="5" y="47"/>
                          <a:pt x="5" y="47"/>
                        </a:cubicBezTo>
                        <a:cubicBezTo>
                          <a:pt x="5" y="48"/>
                          <a:pt x="5" y="48"/>
                          <a:pt x="5" y="49"/>
                        </a:cubicBezTo>
                        <a:cubicBezTo>
                          <a:pt x="5" y="50"/>
                          <a:pt x="5" y="50"/>
                          <a:pt x="4" y="51"/>
                        </a:cubicBezTo>
                        <a:cubicBezTo>
                          <a:pt x="4" y="51"/>
                          <a:pt x="4" y="51"/>
                          <a:pt x="4" y="51"/>
                        </a:cubicBezTo>
                        <a:cubicBezTo>
                          <a:pt x="4" y="52"/>
                          <a:pt x="4" y="52"/>
                          <a:pt x="4" y="53"/>
                        </a:cubicBezTo>
                        <a:cubicBezTo>
                          <a:pt x="4" y="53"/>
                          <a:pt x="3" y="54"/>
                          <a:pt x="3" y="54"/>
                        </a:cubicBezTo>
                        <a:cubicBezTo>
                          <a:pt x="3" y="55"/>
                          <a:pt x="2" y="55"/>
                          <a:pt x="2" y="55"/>
                        </a:cubicBezTo>
                        <a:cubicBezTo>
                          <a:pt x="2" y="55"/>
                          <a:pt x="2" y="56"/>
                          <a:pt x="2" y="56"/>
                        </a:cubicBezTo>
                        <a:cubicBezTo>
                          <a:pt x="2" y="57"/>
                          <a:pt x="1" y="57"/>
                          <a:pt x="1" y="57"/>
                        </a:cubicBezTo>
                        <a:cubicBezTo>
                          <a:pt x="1" y="57"/>
                          <a:pt x="0" y="58"/>
                          <a:pt x="0" y="58"/>
                        </a:cubicBezTo>
                        <a:cubicBezTo>
                          <a:pt x="0" y="58"/>
                          <a:pt x="0" y="59"/>
                          <a:pt x="0" y="59"/>
                        </a:cubicBezTo>
                        <a:cubicBezTo>
                          <a:pt x="0" y="60"/>
                          <a:pt x="1" y="60"/>
                          <a:pt x="1" y="61"/>
                        </a:cubicBezTo>
                        <a:cubicBezTo>
                          <a:pt x="1" y="61"/>
                          <a:pt x="1" y="61"/>
                          <a:pt x="1" y="61"/>
                        </a:cubicBezTo>
                        <a:cubicBezTo>
                          <a:pt x="1" y="61"/>
                          <a:pt x="1" y="61"/>
                          <a:pt x="1" y="61"/>
                        </a:cubicBezTo>
                        <a:cubicBezTo>
                          <a:pt x="2" y="61"/>
                          <a:pt x="2" y="62"/>
                          <a:pt x="2" y="62"/>
                        </a:cubicBezTo>
                        <a:cubicBezTo>
                          <a:pt x="2" y="62"/>
                          <a:pt x="2" y="63"/>
                          <a:pt x="2" y="63"/>
                        </a:cubicBezTo>
                        <a:cubicBezTo>
                          <a:pt x="2" y="63"/>
                          <a:pt x="2" y="63"/>
                          <a:pt x="3" y="63"/>
                        </a:cubicBezTo>
                        <a:cubicBezTo>
                          <a:pt x="3" y="63"/>
                          <a:pt x="3" y="64"/>
                          <a:pt x="3" y="64"/>
                        </a:cubicBezTo>
                        <a:cubicBezTo>
                          <a:pt x="3" y="64"/>
                          <a:pt x="3" y="65"/>
                          <a:pt x="3" y="65"/>
                        </a:cubicBezTo>
                        <a:cubicBezTo>
                          <a:pt x="3" y="66"/>
                          <a:pt x="3" y="67"/>
                          <a:pt x="2" y="68"/>
                        </a:cubicBezTo>
                        <a:cubicBezTo>
                          <a:pt x="2" y="68"/>
                          <a:pt x="1" y="69"/>
                          <a:pt x="1" y="70"/>
                        </a:cubicBezTo>
                        <a:cubicBezTo>
                          <a:pt x="1" y="70"/>
                          <a:pt x="2" y="70"/>
                          <a:pt x="2" y="70"/>
                        </a:cubicBezTo>
                        <a:cubicBezTo>
                          <a:pt x="2" y="70"/>
                          <a:pt x="2" y="71"/>
                          <a:pt x="2" y="71"/>
                        </a:cubicBezTo>
                        <a:cubicBezTo>
                          <a:pt x="2" y="71"/>
                          <a:pt x="2" y="72"/>
                          <a:pt x="2" y="72"/>
                        </a:cubicBezTo>
                        <a:cubicBezTo>
                          <a:pt x="2" y="72"/>
                          <a:pt x="3" y="72"/>
                          <a:pt x="3" y="72"/>
                        </a:cubicBezTo>
                        <a:cubicBezTo>
                          <a:pt x="3" y="73"/>
                          <a:pt x="3" y="73"/>
                          <a:pt x="3" y="73"/>
                        </a:cubicBezTo>
                        <a:cubicBezTo>
                          <a:pt x="4" y="74"/>
                          <a:pt x="4" y="74"/>
                          <a:pt x="4" y="74"/>
                        </a:cubicBezTo>
                        <a:cubicBezTo>
                          <a:pt x="4" y="75"/>
                          <a:pt x="4" y="75"/>
                          <a:pt x="5" y="75"/>
                        </a:cubicBezTo>
                        <a:cubicBezTo>
                          <a:pt x="5" y="75"/>
                          <a:pt x="6" y="76"/>
                          <a:pt x="6" y="76"/>
                        </a:cubicBezTo>
                        <a:cubicBezTo>
                          <a:pt x="7" y="77"/>
                          <a:pt x="8" y="78"/>
                          <a:pt x="8" y="80"/>
                        </a:cubicBezTo>
                        <a:cubicBezTo>
                          <a:pt x="8" y="80"/>
                          <a:pt x="7" y="82"/>
                          <a:pt x="8" y="82"/>
                        </a:cubicBezTo>
                        <a:cubicBezTo>
                          <a:pt x="9" y="82"/>
                          <a:pt x="10" y="82"/>
                          <a:pt x="9" y="83"/>
                        </a:cubicBezTo>
                        <a:cubicBezTo>
                          <a:pt x="10" y="83"/>
                          <a:pt x="12" y="83"/>
                          <a:pt x="12" y="84"/>
                        </a:cubicBezTo>
                        <a:cubicBezTo>
                          <a:pt x="12" y="84"/>
                          <a:pt x="13" y="84"/>
                          <a:pt x="13" y="84"/>
                        </a:cubicBezTo>
                        <a:cubicBezTo>
                          <a:pt x="13" y="84"/>
                          <a:pt x="14" y="84"/>
                          <a:pt x="14" y="84"/>
                        </a:cubicBezTo>
                        <a:cubicBezTo>
                          <a:pt x="14" y="84"/>
                          <a:pt x="14" y="84"/>
                          <a:pt x="14" y="84"/>
                        </a:cubicBezTo>
                        <a:cubicBezTo>
                          <a:pt x="14" y="85"/>
                          <a:pt x="14" y="85"/>
                          <a:pt x="14" y="85"/>
                        </a:cubicBezTo>
                        <a:cubicBezTo>
                          <a:pt x="15" y="86"/>
                          <a:pt x="15" y="86"/>
                          <a:pt x="16" y="86"/>
                        </a:cubicBezTo>
                        <a:cubicBezTo>
                          <a:pt x="16" y="87"/>
                          <a:pt x="17" y="87"/>
                          <a:pt x="17" y="87"/>
                        </a:cubicBezTo>
                        <a:cubicBezTo>
                          <a:pt x="17" y="88"/>
                          <a:pt x="18" y="88"/>
                          <a:pt x="18" y="88"/>
                        </a:cubicBezTo>
                        <a:cubicBezTo>
                          <a:pt x="18" y="88"/>
                          <a:pt x="18" y="88"/>
                          <a:pt x="18" y="88"/>
                        </a:cubicBezTo>
                        <a:cubicBezTo>
                          <a:pt x="18" y="88"/>
                          <a:pt x="19" y="88"/>
                          <a:pt x="19" y="88"/>
                        </a:cubicBezTo>
                        <a:cubicBezTo>
                          <a:pt x="19" y="88"/>
                          <a:pt x="19" y="87"/>
                          <a:pt x="19" y="87"/>
                        </a:cubicBezTo>
                        <a:cubicBezTo>
                          <a:pt x="20" y="87"/>
                          <a:pt x="20" y="87"/>
                          <a:pt x="21" y="87"/>
                        </a:cubicBezTo>
                        <a:cubicBezTo>
                          <a:pt x="21" y="87"/>
                          <a:pt x="21" y="87"/>
                          <a:pt x="21" y="87"/>
                        </a:cubicBezTo>
                        <a:cubicBezTo>
                          <a:pt x="21" y="87"/>
                          <a:pt x="21" y="87"/>
                          <a:pt x="22" y="87"/>
                        </a:cubicBezTo>
                        <a:cubicBezTo>
                          <a:pt x="22" y="86"/>
                          <a:pt x="23" y="87"/>
                          <a:pt x="23" y="87"/>
                        </a:cubicBezTo>
                        <a:cubicBezTo>
                          <a:pt x="23" y="87"/>
                          <a:pt x="23" y="87"/>
                          <a:pt x="23" y="87"/>
                        </a:cubicBezTo>
                        <a:cubicBezTo>
                          <a:pt x="23" y="87"/>
                          <a:pt x="23" y="87"/>
                          <a:pt x="24" y="87"/>
                        </a:cubicBezTo>
                        <a:cubicBezTo>
                          <a:pt x="24" y="87"/>
                          <a:pt x="24" y="87"/>
                          <a:pt x="24" y="87"/>
                        </a:cubicBezTo>
                        <a:cubicBezTo>
                          <a:pt x="25" y="87"/>
                          <a:pt x="25" y="87"/>
                          <a:pt x="25" y="88"/>
                        </a:cubicBezTo>
                        <a:cubicBezTo>
                          <a:pt x="25" y="88"/>
                          <a:pt x="25" y="88"/>
                          <a:pt x="26" y="88"/>
                        </a:cubicBezTo>
                        <a:cubicBezTo>
                          <a:pt x="26" y="88"/>
                          <a:pt x="27" y="88"/>
                          <a:pt x="27" y="88"/>
                        </a:cubicBezTo>
                        <a:cubicBezTo>
                          <a:pt x="27" y="88"/>
                          <a:pt x="28" y="88"/>
                          <a:pt x="28" y="88"/>
                        </a:cubicBezTo>
                        <a:cubicBezTo>
                          <a:pt x="28" y="88"/>
                          <a:pt x="29" y="88"/>
                          <a:pt x="29" y="88"/>
                        </a:cubicBezTo>
                        <a:cubicBezTo>
                          <a:pt x="29" y="88"/>
                          <a:pt x="29" y="87"/>
                          <a:pt x="30" y="87"/>
                        </a:cubicBezTo>
                        <a:cubicBezTo>
                          <a:pt x="30" y="87"/>
                          <a:pt x="30" y="86"/>
                          <a:pt x="30" y="86"/>
                        </a:cubicBezTo>
                        <a:cubicBezTo>
                          <a:pt x="30" y="85"/>
                          <a:pt x="31" y="85"/>
                          <a:pt x="31" y="85"/>
                        </a:cubicBezTo>
                        <a:cubicBezTo>
                          <a:pt x="32" y="85"/>
                          <a:pt x="32" y="85"/>
                          <a:pt x="33" y="85"/>
                        </a:cubicBezTo>
                        <a:cubicBezTo>
                          <a:pt x="34" y="85"/>
                          <a:pt x="34" y="85"/>
                          <a:pt x="35" y="85"/>
                        </a:cubicBezTo>
                        <a:cubicBezTo>
                          <a:pt x="36" y="85"/>
                          <a:pt x="37" y="85"/>
                          <a:pt x="37" y="86"/>
                        </a:cubicBezTo>
                        <a:cubicBezTo>
                          <a:pt x="37" y="87"/>
                          <a:pt x="37" y="86"/>
                          <a:pt x="38" y="86"/>
                        </a:cubicBezTo>
                        <a:cubicBezTo>
                          <a:pt x="38" y="86"/>
                          <a:pt x="38" y="86"/>
                          <a:pt x="39" y="87"/>
                        </a:cubicBezTo>
                        <a:cubicBezTo>
                          <a:pt x="39" y="87"/>
                          <a:pt x="39" y="87"/>
                          <a:pt x="39" y="87"/>
                        </a:cubicBezTo>
                        <a:cubicBezTo>
                          <a:pt x="40" y="87"/>
                          <a:pt x="42" y="87"/>
                          <a:pt x="42" y="88"/>
                        </a:cubicBezTo>
                        <a:cubicBezTo>
                          <a:pt x="43" y="88"/>
                          <a:pt x="43" y="88"/>
                          <a:pt x="44" y="89"/>
                        </a:cubicBezTo>
                        <a:cubicBezTo>
                          <a:pt x="44" y="89"/>
                          <a:pt x="44" y="89"/>
                          <a:pt x="45" y="89"/>
                        </a:cubicBezTo>
                        <a:cubicBezTo>
                          <a:pt x="45" y="90"/>
                          <a:pt x="46" y="91"/>
                          <a:pt x="46" y="92"/>
                        </a:cubicBezTo>
                        <a:cubicBezTo>
                          <a:pt x="46" y="93"/>
                          <a:pt x="45" y="93"/>
                          <a:pt x="45" y="94"/>
                        </a:cubicBezTo>
                        <a:cubicBezTo>
                          <a:pt x="45" y="95"/>
                          <a:pt x="45" y="96"/>
                          <a:pt x="44" y="96"/>
                        </a:cubicBezTo>
                        <a:cubicBezTo>
                          <a:pt x="44" y="96"/>
                          <a:pt x="44" y="96"/>
                          <a:pt x="44" y="97"/>
                        </a:cubicBezTo>
                        <a:cubicBezTo>
                          <a:pt x="44" y="97"/>
                          <a:pt x="44" y="97"/>
                          <a:pt x="44" y="97"/>
                        </a:cubicBezTo>
                        <a:cubicBezTo>
                          <a:pt x="45" y="97"/>
                          <a:pt x="45" y="98"/>
                          <a:pt x="45" y="98"/>
                        </a:cubicBezTo>
                        <a:cubicBezTo>
                          <a:pt x="45" y="98"/>
                          <a:pt x="45" y="99"/>
                          <a:pt x="45" y="99"/>
                        </a:cubicBezTo>
                        <a:cubicBezTo>
                          <a:pt x="45" y="99"/>
                          <a:pt x="46" y="99"/>
                          <a:pt x="46" y="99"/>
                        </a:cubicBezTo>
                        <a:cubicBezTo>
                          <a:pt x="46" y="99"/>
                          <a:pt x="46" y="100"/>
                          <a:pt x="46" y="100"/>
                        </a:cubicBezTo>
                        <a:cubicBezTo>
                          <a:pt x="47" y="101"/>
                          <a:pt x="47" y="101"/>
                          <a:pt x="47" y="102"/>
                        </a:cubicBezTo>
                        <a:cubicBezTo>
                          <a:pt x="48" y="103"/>
                          <a:pt x="48" y="103"/>
                          <a:pt x="48" y="104"/>
                        </a:cubicBezTo>
                        <a:cubicBezTo>
                          <a:pt x="48" y="104"/>
                          <a:pt x="48" y="104"/>
                          <a:pt x="48" y="104"/>
                        </a:cubicBezTo>
                        <a:cubicBezTo>
                          <a:pt x="49" y="105"/>
                          <a:pt x="49" y="105"/>
                          <a:pt x="49" y="105"/>
                        </a:cubicBezTo>
                        <a:cubicBezTo>
                          <a:pt x="50" y="106"/>
                          <a:pt x="50" y="106"/>
                          <a:pt x="50" y="106"/>
                        </a:cubicBezTo>
                        <a:cubicBezTo>
                          <a:pt x="49" y="107"/>
                          <a:pt x="49" y="107"/>
                          <a:pt x="49" y="107"/>
                        </a:cubicBezTo>
                        <a:cubicBezTo>
                          <a:pt x="49" y="108"/>
                          <a:pt x="49" y="108"/>
                          <a:pt x="49" y="108"/>
                        </a:cubicBezTo>
                        <a:cubicBezTo>
                          <a:pt x="50" y="108"/>
                          <a:pt x="50" y="108"/>
                          <a:pt x="50" y="108"/>
                        </a:cubicBezTo>
                        <a:cubicBezTo>
                          <a:pt x="50" y="108"/>
                          <a:pt x="50" y="108"/>
                          <a:pt x="50" y="109"/>
                        </a:cubicBezTo>
                        <a:cubicBezTo>
                          <a:pt x="50" y="109"/>
                          <a:pt x="50" y="110"/>
                          <a:pt x="50" y="111"/>
                        </a:cubicBezTo>
                        <a:cubicBezTo>
                          <a:pt x="50" y="112"/>
                          <a:pt x="51" y="114"/>
                          <a:pt x="49" y="113"/>
                        </a:cubicBezTo>
                        <a:cubicBezTo>
                          <a:pt x="49" y="114"/>
                          <a:pt x="49" y="115"/>
                          <a:pt x="49" y="115"/>
                        </a:cubicBezTo>
                        <a:cubicBezTo>
                          <a:pt x="50" y="115"/>
                          <a:pt x="50" y="116"/>
                          <a:pt x="50" y="116"/>
                        </a:cubicBezTo>
                        <a:cubicBezTo>
                          <a:pt x="51" y="116"/>
                          <a:pt x="51" y="116"/>
                          <a:pt x="51" y="117"/>
                        </a:cubicBezTo>
                        <a:cubicBezTo>
                          <a:pt x="51" y="117"/>
                          <a:pt x="51" y="117"/>
                          <a:pt x="51" y="117"/>
                        </a:cubicBezTo>
                        <a:cubicBezTo>
                          <a:pt x="51" y="117"/>
                          <a:pt x="51" y="117"/>
                          <a:pt x="51" y="117"/>
                        </a:cubicBezTo>
                        <a:cubicBezTo>
                          <a:pt x="50" y="117"/>
                          <a:pt x="50" y="117"/>
                          <a:pt x="50" y="117"/>
                        </a:cubicBezTo>
                        <a:cubicBezTo>
                          <a:pt x="50" y="118"/>
                          <a:pt x="49" y="119"/>
                          <a:pt x="49" y="119"/>
                        </a:cubicBezTo>
                        <a:cubicBezTo>
                          <a:pt x="48" y="120"/>
                          <a:pt x="49" y="121"/>
                          <a:pt x="48" y="121"/>
                        </a:cubicBezTo>
                        <a:cubicBezTo>
                          <a:pt x="48" y="122"/>
                          <a:pt x="48" y="123"/>
                          <a:pt x="48" y="124"/>
                        </a:cubicBezTo>
                        <a:cubicBezTo>
                          <a:pt x="48" y="124"/>
                          <a:pt x="47" y="125"/>
                          <a:pt x="47" y="125"/>
                        </a:cubicBezTo>
                        <a:cubicBezTo>
                          <a:pt x="47" y="125"/>
                          <a:pt x="46" y="126"/>
                          <a:pt x="46" y="126"/>
                        </a:cubicBezTo>
                        <a:cubicBezTo>
                          <a:pt x="46" y="127"/>
                          <a:pt x="46" y="128"/>
                          <a:pt x="45" y="127"/>
                        </a:cubicBezTo>
                        <a:cubicBezTo>
                          <a:pt x="45" y="129"/>
                          <a:pt x="45" y="130"/>
                          <a:pt x="45" y="132"/>
                        </a:cubicBezTo>
                        <a:cubicBezTo>
                          <a:pt x="45" y="133"/>
                          <a:pt x="45" y="134"/>
                          <a:pt x="45" y="134"/>
                        </a:cubicBezTo>
                        <a:cubicBezTo>
                          <a:pt x="45" y="135"/>
                          <a:pt x="45" y="135"/>
                          <a:pt x="45" y="135"/>
                        </a:cubicBezTo>
                        <a:cubicBezTo>
                          <a:pt x="45" y="135"/>
                          <a:pt x="45" y="135"/>
                          <a:pt x="45" y="135"/>
                        </a:cubicBezTo>
                        <a:cubicBezTo>
                          <a:pt x="45" y="135"/>
                          <a:pt x="46" y="135"/>
                          <a:pt x="46" y="135"/>
                        </a:cubicBezTo>
                        <a:cubicBezTo>
                          <a:pt x="46" y="135"/>
                          <a:pt x="46" y="136"/>
                          <a:pt x="46" y="136"/>
                        </a:cubicBezTo>
                        <a:cubicBezTo>
                          <a:pt x="46" y="136"/>
                          <a:pt x="46" y="136"/>
                          <a:pt x="46" y="136"/>
                        </a:cubicBezTo>
                        <a:cubicBezTo>
                          <a:pt x="46" y="137"/>
                          <a:pt x="46" y="137"/>
                          <a:pt x="46" y="137"/>
                        </a:cubicBezTo>
                        <a:cubicBezTo>
                          <a:pt x="47" y="137"/>
                          <a:pt x="47" y="137"/>
                          <a:pt x="47" y="138"/>
                        </a:cubicBezTo>
                        <a:cubicBezTo>
                          <a:pt x="47" y="138"/>
                          <a:pt x="47" y="141"/>
                          <a:pt x="46" y="140"/>
                        </a:cubicBezTo>
                        <a:cubicBezTo>
                          <a:pt x="46" y="142"/>
                          <a:pt x="46" y="144"/>
                          <a:pt x="46" y="146"/>
                        </a:cubicBezTo>
                        <a:cubicBezTo>
                          <a:pt x="46" y="147"/>
                          <a:pt x="46" y="147"/>
                          <a:pt x="46" y="148"/>
                        </a:cubicBezTo>
                        <a:cubicBezTo>
                          <a:pt x="46" y="148"/>
                          <a:pt x="46" y="148"/>
                          <a:pt x="46" y="148"/>
                        </a:cubicBezTo>
                        <a:cubicBezTo>
                          <a:pt x="47" y="149"/>
                          <a:pt x="47" y="149"/>
                          <a:pt x="47" y="150"/>
                        </a:cubicBezTo>
                        <a:cubicBezTo>
                          <a:pt x="48" y="151"/>
                          <a:pt x="48" y="152"/>
                          <a:pt x="47" y="152"/>
                        </a:cubicBezTo>
                        <a:cubicBezTo>
                          <a:pt x="47" y="153"/>
                          <a:pt x="47" y="153"/>
                          <a:pt x="46" y="153"/>
                        </a:cubicBezTo>
                        <a:cubicBezTo>
                          <a:pt x="46" y="154"/>
                          <a:pt x="45" y="154"/>
                          <a:pt x="45" y="154"/>
                        </a:cubicBezTo>
                        <a:cubicBezTo>
                          <a:pt x="44" y="154"/>
                          <a:pt x="44" y="154"/>
                          <a:pt x="44" y="154"/>
                        </a:cubicBezTo>
                        <a:cubicBezTo>
                          <a:pt x="44" y="154"/>
                          <a:pt x="44" y="155"/>
                          <a:pt x="44" y="156"/>
                        </a:cubicBezTo>
                        <a:cubicBezTo>
                          <a:pt x="44" y="156"/>
                          <a:pt x="44" y="157"/>
                          <a:pt x="44" y="157"/>
                        </a:cubicBezTo>
                        <a:cubicBezTo>
                          <a:pt x="45" y="157"/>
                          <a:pt x="45" y="157"/>
                          <a:pt x="46" y="157"/>
                        </a:cubicBezTo>
                        <a:cubicBezTo>
                          <a:pt x="47" y="156"/>
                          <a:pt x="48" y="156"/>
                          <a:pt x="49" y="156"/>
                        </a:cubicBezTo>
                        <a:cubicBezTo>
                          <a:pt x="50" y="156"/>
                          <a:pt x="51" y="156"/>
                          <a:pt x="52" y="155"/>
                        </a:cubicBezTo>
                        <a:cubicBezTo>
                          <a:pt x="53" y="155"/>
                          <a:pt x="53" y="155"/>
                          <a:pt x="54" y="155"/>
                        </a:cubicBezTo>
                        <a:cubicBezTo>
                          <a:pt x="54" y="155"/>
                          <a:pt x="54" y="155"/>
                          <a:pt x="54" y="155"/>
                        </a:cubicBezTo>
                        <a:cubicBezTo>
                          <a:pt x="54" y="155"/>
                          <a:pt x="54" y="155"/>
                          <a:pt x="54" y="155"/>
                        </a:cubicBezTo>
                        <a:cubicBezTo>
                          <a:pt x="55" y="154"/>
                          <a:pt x="55" y="154"/>
                          <a:pt x="56" y="153"/>
                        </a:cubicBezTo>
                        <a:cubicBezTo>
                          <a:pt x="56" y="152"/>
                          <a:pt x="56" y="150"/>
                          <a:pt x="58" y="149"/>
                        </a:cubicBezTo>
                        <a:cubicBezTo>
                          <a:pt x="58" y="149"/>
                          <a:pt x="59" y="149"/>
                          <a:pt x="60" y="149"/>
                        </a:cubicBezTo>
                        <a:cubicBezTo>
                          <a:pt x="61" y="149"/>
                          <a:pt x="62" y="149"/>
                          <a:pt x="63" y="149"/>
                        </a:cubicBezTo>
                        <a:cubicBezTo>
                          <a:pt x="63" y="149"/>
                          <a:pt x="63" y="149"/>
                          <a:pt x="63" y="148"/>
                        </a:cubicBezTo>
                        <a:cubicBezTo>
                          <a:pt x="63" y="148"/>
                          <a:pt x="63" y="147"/>
                          <a:pt x="63" y="146"/>
                        </a:cubicBezTo>
                        <a:cubicBezTo>
                          <a:pt x="63" y="146"/>
                          <a:pt x="63" y="146"/>
                          <a:pt x="63" y="145"/>
                        </a:cubicBezTo>
                        <a:cubicBezTo>
                          <a:pt x="63" y="145"/>
                          <a:pt x="63" y="145"/>
                          <a:pt x="63" y="145"/>
                        </a:cubicBezTo>
                        <a:cubicBezTo>
                          <a:pt x="63" y="145"/>
                          <a:pt x="63" y="145"/>
                          <a:pt x="63" y="144"/>
                        </a:cubicBezTo>
                        <a:cubicBezTo>
                          <a:pt x="62" y="144"/>
                          <a:pt x="62" y="143"/>
                          <a:pt x="63" y="143"/>
                        </a:cubicBezTo>
                        <a:cubicBezTo>
                          <a:pt x="63" y="142"/>
                          <a:pt x="63" y="142"/>
                          <a:pt x="63" y="142"/>
                        </a:cubicBezTo>
                        <a:cubicBezTo>
                          <a:pt x="63" y="142"/>
                          <a:pt x="63" y="142"/>
                          <a:pt x="63" y="142"/>
                        </a:cubicBezTo>
                        <a:cubicBezTo>
                          <a:pt x="64" y="141"/>
                          <a:pt x="64" y="141"/>
                          <a:pt x="64" y="141"/>
                        </a:cubicBezTo>
                        <a:cubicBezTo>
                          <a:pt x="64" y="141"/>
                          <a:pt x="64" y="141"/>
                          <a:pt x="65" y="140"/>
                        </a:cubicBezTo>
                        <a:cubicBezTo>
                          <a:pt x="65" y="140"/>
                          <a:pt x="66" y="140"/>
                          <a:pt x="66" y="140"/>
                        </a:cubicBezTo>
                        <a:cubicBezTo>
                          <a:pt x="67" y="140"/>
                          <a:pt x="67" y="139"/>
                          <a:pt x="67" y="139"/>
                        </a:cubicBezTo>
                        <a:cubicBezTo>
                          <a:pt x="67" y="138"/>
                          <a:pt x="67" y="137"/>
                          <a:pt x="67" y="136"/>
                        </a:cubicBezTo>
                        <a:cubicBezTo>
                          <a:pt x="67" y="135"/>
                          <a:pt x="67" y="134"/>
                          <a:pt x="68" y="134"/>
                        </a:cubicBezTo>
                        <a:cubicBezTo>
                          <a:pt x="68" y="133"/>
                          <a:pt x="68" y="133"/>
                          <a:pt x="68" y="132"/>
                        </a:cubicBezTo>
                        <a:cubicBezTo>
                          <a:pt x="69" y="132"/>
                          <a:pt x="69" y="132"/>
                          <a:pt x="69" y="131"/>
                        </a:cubicBezTo>
                        <a:cubicBezTo>
                          <a:pt x="70" y="131"/>
                          <a:pt x="70" y="131"/>
                          <a:pt x="70" y="131"/>
                        </a:cubicBezTo>
                        <a:cubicBezTo>
                          <a:pt x="71" y="130"/>
                          <a:pt x="71" y="130"/>
                          <a:pt x="71" y="130"/>
                        </a:cubicBezTo>
                        <a:cubicBezTo>
                          <a:pt x="71" y="129"/>
                          <a:pt x="71" y="129"/>
                          <a:pt x="71" y="128"/>
                        </a:cubicBezTo>
                        <a:cubicBezTo>
                          <a:pt x="71" y="128"/>
                          <a:pt x="72" y="127"/>
                          <a:pt x="72" y="127"/>
                        </a:cubicBezTo>
                        <a:cubicBezTo>
                          <a:pt x="73" y="126"/>
                          <a:pt x="74" y="125"/>
                          <a:pt x="74" y="124"/>
                        </a:cubicBezTo>
                        <a:cubicBezTo>
                          <a:pt x="75" y="124"/>
                          <a:pt x="75" y="124"/>
                          <a:pt x="75" y="124"/>
                        </a:cubicBezTo>
                        <a:cubicBezTo>
                          <a:pt x="75" y="124"/>
                          <a:pt x="75" y="124"/>
                          <a:pt x="75" y="123"/>
                        </a:cubicBezTo>
                        <a:cubicBezTo>
                          <a:pt x="76" y="123"/>
                          <a:pt x="76" y="122"/>
                          <a:pt x="75" y="122"/>
                        </a:cubicBezTo>
                        <a:cubicBezTo>
                          <a:pt x="75" y="121"/>
                          <a:pt x="75" y="120"/>
                          <a:pt x="75" y="118"/>
                        </a:cubicBezTo>
                        <a:cubicBezTo>
                          <a:pt x="75" y="118"/>
                          <a:pt x="76" y="117"/>
                          <a:pt x="76" y="116"/>
                        </a:cubicBezTo>
                        <a:cubicBezTo>
                          <a:pt x="76" y="116"/>
                          <a:pt x="76" y="116"/>
                          <a:pt x="76" y="115"/>
                        </a:cubicBezTo>
                        <a:cubicBezTo>
                          <a:pt x="76" y="115"/>
                          <a:pt x="76" y="115"/>
                          <a:pt x="76" y="115"/>
                        </a:cubicBezTo>
                        <a:cubicBezTo>
                          <a:pt x="77" y="114"/>
                          <a:pt x="77" y="114"/>
                          <a:pt x="77" y="114"/>
                        </a:cubicBezTo>
                        <a:cubicBezTo>
                          <a:pt x="78" y="112"/>
                          <a:pt x="77" y="109"/>
                          <a:pt x="77" y="106"/>
                        </a:cubicBezTo>
                        <a:cubicBezTo>
                          <a:pt x="77" y="105"/>
                          <a:pt x="77" y="104"/>
                          <a:pt x="78" y="103"/>
                        </a:cubicBezTo>
                        <a:cubicBezTo>
                          <a:pt x="78" y="102"/>
                          <a:pt x="78" y="102"/>
                          <a:pt x="78" y="101"/>
                        </a:cubicBezTo>
                        <a:cubicBezTo>
                          <a:pt x="78" y="101"/>
                          <a:pt x="78" y="100"/>
                          <a:pt x="79" y="100"/>
                        </a:cubicBezTo>
                        <a:cubicBezTo>
                          <a:pt x="79" y="100"/>
                          <a:pt x="79" y="98"/>
                          <a:pt x="80" y="99"/>
                        </a:cubicBezTo>
                        <a:cubicBezTo>
                          <a:pt x="80" y="98"/>
                          <a:pt x="80" y="97"/>
                          <a:pt x="80" y="97"/>
                        </a:cubicBezTo>
                        <a:cubicBezTo>
                          <a:pt x="80" y="97"/>
                          <a:pt x="80" y="96"/>
                          <a:pt x="80" y="96"/>
                        </a:cubicBezTo>
                        <a:cubicBezTo>
                          <a:pt x="80" y="96"/>
                          <a:pt x="80" y="96"/>
                          <a:pt x="80" y="96"/>
                        </a:cubicBezTo>
                        <a:cubicBezTo>
                          <a:pt x="79" y="95"/>
                          <a:pt x="79" y="94"/>
                          <a:pt x="79" y="93"/>
                        </a:cubicBezTo>
                        <a:cubicBezTo>
                          <a:pt x="79" y="92"/>
                          <a:pt x="79" y="91"/>
                          <a:pt x="79" y="91"/>
                        </a:cubicBezTo>
                        <a:cubicBezTo>
                          <a:pt x="80" y="90"/>
                          <a:pt x="80" y="90"/>
                          <a:pt x="80" y="90"/>
                        </a:cubicBezTo>
                        <a:cubicBezTo>
                          <a:pt x="80" y="90"/>
                          <a:pt x="80" y="90"/>
                          <a:pt x="80" y="90"/>
                        </a:cubicBezTo>
                        <a:cubicBezTo>
                          <a:pt x="80" y="89"/>
                          <a:pt x="80" y="89"/>
                          <a:pt x="80" y="88"/>
                        </a:cubicBezTo>
                        <a:cubicBezTo>
                          <a:pt x="80" y="88"/>
                          <a:pt x="80" y="87"/>
                          <a:pt x="80" y="86"/>
                        </a:cubicBezTo>
                        <a:cubicBezTo>
                          <a:pt x="80" y="86"/>
                          <a:pt x="81" y="86"/>
                          <a:pt x="81" y="86"/>
                        </a:cubicBezTo>
                        <a:cubicBezTo>
                          <a:pt x="81" y="85"/>
                          <a:pt x="81" y="84"/>
                          <a:pt x="81" y="84"/>
                        </a:cubicBezTo>
                        <a:cubicBezTo>
                          <a:pt x="81" y="83"/>
                          <a:pt x="81" y="82"/>
                          <a:pt x="81" y="82"/>
                        </a:cubicBezTo>
                        <a:cubicBezTo>
                          <a:pt x="81" y="81"/>
                          <a:pt x="81" y="80"/>
                          <a:pt x="81" y="80"/>
                        </a:cubicBezTo>
                        <a:cubicBezTo>
                          <a:pt x="80" y="79"/>
                          <a:pt x="79" y="78"/>
                          <a:pt x="78" y="77"/>
                        </a:cubicBezTo>
                        <a:cubicBezTo>
                          <a:pt x="78" y="76"/>
                          <a:pt x="79" y="78"/>
                          <a:pt x="78" y="7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2" name="Freeform 24"/>
                  <p:cNvSpPr>
                    <a:spLocks/>
                  </p:cNvSpPr>
                  <p:nvPr/>
                </p:nvSpPr>
                <p:spPr bwMode="auto">
                  <a:xfrm>
                    <a:off x="3441" y="1503"/>
                    <a:ext cx="379" cy="805"/>
                  </a:xfrm>
                  <a:custGeom>
                    <a:avLst/>
                    <a:gdLst>
                      <a:gd name="T0" fmla="*/ 77 w 86"/>
                      <a:gd name="T1" fmla="*/ 103 h 183"/>
                      <a:gd name="T2" fmla="*/ 69 w 86"/>
                      <a:gd name="T3" fmla="*/ 103 h 183"/>
                      <a:gd name="T4" fmla="*/ 64 w 86"/>
                      <a:gd name="T5" fmla="*/ 100 h 183"/>
                      <a:gd name="T6" fmla="*/ 61 w 86"/>
                      <a:gd name="T7" fmla="*/ 97 h 183"/>
                      <a:gd name="T8" fmla="*/ 56 w 86"/>
                      <a:gd name="T9" fmla="*/ 90 h 183"/>
                      <a:gd name="T10" fmla="*/ 45 w 86"/>
                      <a:gd name="T11" fmla="*/ 84 h 183"/>
                      <a:gd name="T12" fmla="*/ 39 w 86"/>
                      <a:gd name="T13" fmla="*/ 79 h 183"/>
                      <a:gd name="T14" fmla="*/ 28 w 86"/>
                      <a:gd name="T15" fmla="*/ 76 h 183"/>
                      <a:gd name="T16" fmla="*/ 23 w 86"/>
                      <a:gd name="T17" fmla="*/ 78 h 183"/>
                      <a:gd name="T18" fmla="*/ 18 w 86"/>
                      <a:gd name="T19" fmla="*/ 82 h 183"/>
                      <a:gd name="T20" fmla="*/ 13 w 86"/>
                      <a:gd name="T21" fmla="*/ 80 h 183"/>
                      <a:gd name="T22" fmla="*/ 14 w 86"/>
                      <a:gd name="T23" fmla="*/ 74 h 183"/>
                      <a:gd name="T24" fmla="*/ 10 w 86"/>
                      <a:gd name="T25" fmla="*/ 64 h 183"/>
                      <a:gd name="T26" fmla="*/ 7 w 86"/>
                      <a:gd name="T27" fmla="*/ 63 h 183"/>
                      <a:gd name="T28" fmla="*/ 5 w 86"/>
                      <a:gd name="T29" fmla="*/ 59 h 183"/>
                      <a:gd name="T30" fmla="*/ 12 w 86"/>
                      <a:gd name="T31" fmla="*/ 47 h 183"/>
                      <a:gd name="T32" fmla="*/ 21 w 86"/>
                      <a:gd name="T33" fmla="*/ 50 h 183"/>
                      <a:gd name="T34" fmla="*/ 25 w 86"/>
                      <a:gd name="T35" fmla="*/ 44 h 183"/>
                      <a:gd name="T36" fmla="*/ 27 w 86"/>
                      <a:gd name="T37" fmla="*/ 40 h 183"/>
                      <a:gd name="T38" fmla="*/ 35 w 86"/>
                      <a:gd name="T39" fmla="*/ 36 h 183"/>
                      <a:gd name="T40" fmla="*/ 41 w 86"/>
                      <a:gd name="T41" fmla="*/ 29 h 183"/>
                      <a:gd name="T42" fmla="*/ 47 w 86"/>
                      <a:gd name="T43" fmla="*/ 23 h 183"/>
                      <a:gd name="T44" fmla="*/ 53 w 86"/>
                      <a:gd name="T45" fmla="*/ 20 h 183"/>
                      <a:gd name="T46" fmla="*/ 51 w 86"/>
                      <a:gd name="T47" fmla="*/ 18 h 183"/>
                      <a:gd name="T48" fmla="*/ 61 w 86"/>
                      <a:gd name="T49" fmla="*/ 15 h 183"/>
                      <a:gd name="T50" fmla="*/ 65 w 86"/>
                      <a:gd name="T51" fmla="*/ 7 h 183"/>
                      <a:gd name="T52" fmla="*/ 59 w 86"/>
                      <a:gd name="T53" fmla="*/ 6 h 183"/>
                      <a:gd name="T54" fmla="*/ 52 w 86"/>
                      <a:gd name="T55" fmla="*/ 11 h 183"/>
                      <a:gd name="T56" fmla="*/ 46 w 86"/>
                      <a:gd name="T57" fmla="*/ 13 h 183"/>
                      <a:gd name="T58" fmla="*/ 48 w 86"/>
                      <a:gd name="T59" fmla="*/ 6 h 183"/>
                      <a:gd name="T60" fmla="*/ 55 w 86"/>
                      <a:gd name="T61" fmla="*/ 3 h 183"/>
                      <a:gd name="T62" fmla="*/ 9 w 86"/>
                      <a:gd name="T63" fmla="*/ 37 h 183"/>
                      <a:gd name="T64" fmla="*/ 0 w 86"/>
                      <a:gd name="T65" fmla="*/ 63 h 183"/>
                      <a:gd name="T66" fmla="*/ 4 w 86"/>
                      <a:gd name="T67" fmla="*/ 71 h 183"/>
                      <a:gd name="T68" fmla="*/ 11 w 86"/>
                      <a:gd name="T69" fmla="*/ 81 h 183"/>
                      <a:gd name="T70" fmla="*/ 16 w 86"/>
                      <a:gd name="T71" fmla="*/ 83 h 183"/>
                      <a:gd name="T72" fmla="*/ 14 w 86"/>
                      <a:gd name="T73" fmla="*/ 98 h 183"/>
                      <a:gd name="T74" fmla="*/ 13 w 86"/>
                      <a:gd name="T75" fmla="*/ 107 h 183"/>
                      <a:gd name="T76" fmla="*/ 18 w 86"/>
                      <a:gd name="T77" fmla="*/ 116 h 183"/>
                      <a:gd name="T78" fmla="*/ 22 w 86"/>
                      <a:gd name="T79" fmla="*/ 125 h 183"/>
                      <a:gd name="T80" fmla="*/ 27 w 86"/>
                      <a:gd name="T81" fmla="*/ 131 h 183"/>
                      <a:gd name="T82" fmla="*/ 31 w 86"/>
                      <a:gd name="T83" fmla="*/ 136 h 183"/>
                      <a:gd name="T84" fmla="*/ 34 w 86"/>
                      <a:gd name="T85" fmla="*/ 142 h 183"/>
                      <a:gd name="T86" fmla="*/ 36 w 86"/>
                      <a:gd name="T87" fmla="*/ 155 h 183"/>
                      <a:gd name="T88" fmla="*/ 41 w 86"/>
                      <a:gd name="T89" fmla="*/ 169 h 183"/>
                      <a:gd name="T90" fmla="*/ 46 w 86"/>
                      <a:gd name="T91" fmla="*/ 177 h 183"/>
                      <a:gd name="T92" fmla="*/ 50 w 86"/>
                      <a:gd name="T93" fmla="*/ 181 h 183"/>
                      <a:gd name="T94" fmla="*/ 52 w 86"/>
                      <a:gd name="T95" fmla="*/ 177 h 183"/>
                      <a:gd name="T96" fmla="*/ 50 w 86"/>
                      <a:gd name="T97" fmla="*/ 169 h 183"/>
                      <a:gd name="T98" fmla="*/ 55 w 86"/>
                      <a:gd name="T99" fmla="*/ 164 h 183"/>
                      <a:gd name="T100" fmla="*/ 58 w 86"/>
                      <a:gd name="T101" fmla="*/ 157 h 183"/>
                      <a:gd name="T102" fmla="*/ 64 w 86"/>
                      <a:gd name="T103" fmla="*/ 143 h 183"/>
                      <a:gd name="T104" fmla="*/ 73 w 86"/>
                      <a:gd name="T105" fmla="*/ 138 h 183"/>
                      <a:gd name="T106" fmla="*/ 79 w 86"/>
                      <a:gd name="T107" fmla="*/ 125 h 183"/>
                      <a:gd name="T108" fmla="*/ 81 w 86"/>
                      <a:gd name="T109" fmla="*/ 120 h 183"/>
                      <a:gd name="T110" fmla="*/ 85 w 86"/>
                      <a:gd name="T111" fmla="*/ 113 h 1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86" h="183">
                        <a:moveTo>
                          <a:pt x="85" y="107"/>
                        </a:moveTo>
                        <a:cubicBezTo>
                          <a:pt x="84" y="107"/>
                          <a:pt x="82" y="107"/>
                          <a:pt x="81" y="106"/>
                        </a:cubicBezTo>
                        <a:cubicBezTo>
                          <a:pt x="81" y="106"/>
                          <a:pt x="81" y="106"/>
                          <a:pt x="81" y="105"/>
                        </a:cubicBezTo>
                        <a:cubicBezTo>
                          <a:pt x="81" y="105"/>
                          <a:pt x="81" y="105"/>
                          <a:pt x="81" y="105"/>
                        </a:cubicBezTo>
                        <a:cubicBezTo>
                          <a:pt x="80" y="105"/>
                          <a:pt x="80" y="105"/>
                          <a:pt x="80" y="105"/>
                        </a:cubicBezTo>
                        <a:cubicBezTo>
                          <a:pt x="79" y="105"/>
                          <a:pt x="79" y="105"/>
                          <a:pt x="78" y="104"/>
                        </a:cubicBezTo>
                        <a:cubicBezTo>
                          <a:pt x="78" y="104"/>
                          <a:pt x="78" y="104"/>
                          <a:pt x="78" y="103"/>
                        </a:cubicBezTo>
                        <a:cubicBezTo>
                          <a:pt x="78" y="103"/>
                          <a:pt x="78" y="103"/>
                          <a:pt x="77" y="103"/>
                        </a:cubicBezTo>
                        <a:cubicBezTo>
                          <a:pt x="77" y="103"/>
                          <a:pt x="77" y="103"/>
                          <a:pt x="76" y="103"/>
                        </a:cubicBezTo>
                        <a:cubicBezTo>
                          <a:pt x="76" y="103"/>
                          <a:pt x="75" y="103"/>
                          <a:pt x="74" y="103"/>
                        </a:cubicBezTo>
                        <a:cubicBezTo>
                          <a:pt x="74" y="103"/>
                          <a:pt x="73" y="103"/>
                          <a:pt x="73" y="102"/>
                        </a:cubicBezTo>
                        <a:cubicBezTo>
                          <a:pt x="73" y="102"/>
                          <a:pt x="71" y="102"/>
                          <a:pt x="71" y="102"/>
                        </a:cubicBezTo>
                        <a:cubicBezTo>
                          <a:pt x="70" y="102"/>
                          <a:pt x="70" y="102"/>
                          <a:pt x="70" y="102"/>
                        </a:cubicBezTo>
                        <a:cubicBezTo>
                          <a:pt x="69" y="102"/>
                          <a:pt x="70" y="102"/>
                          <a:pt x="70" y="103"/>
                        </a:cubicBezTo>
                        <a:cubicBezTo>
                          <a:pt x="69" y="103"/>
                          <a:pt x="69" y="103"/>
                          <a:pt x="69" y="103"/>
                        </a:cubicBezTo>
                        <a:cubicBezTo>
                          <a:pt x="69" y="103"/>
                          <a:pt x="69" y="103"/>
                          <a:pt x="69" y="103"/>
                        </a:cubicBezTo>
                        <a:cubicBezTo>
                          <a:pt x="69" y="102"/>
                          <a:pt x="69" y="101"/>
                          <a:pt x="69" y="101"/>
                        </a:cubicBezTo>
                        <a:cubicBezTo>
                          <a:pt x="68" y="101"/>
                          <a:pt x="67" y="101"/>
                          <a:pt x="67" y="101"/>
                        </a:cubicBezTo>
                        <a:cubicBezTo>
                          <a:pt x="67" y="101"/>
                          <a:pt x="66" y="101"/>
                          <a:pt x="66" y="101"/>
                        </a:cubicBezTo>
                        <a:cubicBezTo>
                          <a:pt x="66" y="101"/>
                          <a:pt x="66" y="101"/>
                          <a:pt x="66" y="101"/>
                        </a:cubicBezTo>
                        <a:cubicBezTo>
                          <a:pt x="66" y="100"/>
                          <a:pt x="66" y="101"/>
                          <a:pt x="66" y="101"/>
                        </a:cubicBezTo>
                        <a:cubicBezTo>
                          <a:pt x="65" y="101"/>
                          <a:pt x="65" y="100"/>
                          <a:pt x="65" y="100"/>
                        </a:cubicBezTo>
                        <a:cubicBezTo>
                          <a:pt x="65" y="100"/>
                          <a:pt x="65" y="100"/>
                          <a:pt x="65" y="100"/>
                        </a:cubicBezTo>
                        <a:cubicBezTo>
                          <a:pt x="65" y="99"/>
                          <a:pt x="65" y="100"/>
                          <a:pt x="64" y="100"/>
                        </a:cubicBezTo>
                        <a:cubicBezTo>
                          <a:pt x="63" y="100"/>
                          <a:pt x="62" y="100"/>
                          <a:pt x="61" y="100"/>
                        </a:cubicBezTo>
                        <a:cubicBezTo>
                          <a:pt x="61" y="100"/>
                          <a:pt x="60" y="100"/>
                          <a:pt x="59" y="100"/>
                        </a:cubicBezTo>
                        <a:cubicBezTo>
                          <a:pt x="59" y="100"/>
                          <a:pt x="58" y="100"/>
                          <a:pt x="57" y="99"/>
                        </a:cubicBezTo>
                        <a:cubicBezTo>
                          <a:pt x="57" y="99"/>
                          <a:pt x="56" y="98"/>
                          <a:pt x="57" y="98"/>
                        </a:cubicBezTo>
                        <a:cubicBezTo>
                          <a:pt x="57" y="98"/>
                          <a:pt x="58" y="98"/>
                          <a:pt x="58" y="97"/>
                        </a:cubicBezTo>
                        <a:cubicBezTo>
                          <a:pt x="58" y="97"/>
                          <a:pt x="58" y="97"/>
                          <a:pt x="58" y="97"/>
                        </a:cubicBezTo>
                        <a:cubicBezTo>
                          <a:pt x="59" y="97"/>
                          <a:pt x="59" y="97"/>
                          <a:pt x="60" y="97"/>
                        </a:cubicBezTo>
                        <a:cubicBezTo>
                          <a:pt x="60" y="97"/>
                          <a:pt x="61" y="97"/>
                          <a:pt x="61" y="97"/>
                        </a:cubicBezTo>
                        <a:cubicBezTo>
                          <a:pt x="61" y="97"/>
                          <a:pt x="61" y="97"/>
                          <a:pt x="61" y="97"/>
                        </a:cubicBezTo>
                        <a:cubicBezTo>
                          <a:pt x="61" y="96"/>
                          <a:pt x="61" y="96"/>
                          <a:pt x="61" y="96"/>
                        </a:cubicBezTo>
                        <a:cubicBezTo>
                          <a:pt x="61" y="96"/>
                          <a:pt x="61" y="95"/>
                          <a:pt x="61" y="95"/>
                        </a:cubicBezTo>
                        <a:cubicBezTo>
                          <a:pt x="60" y="94"/>
                          <a:pt x="59" y="94"/>
                          <a:pt x="58" y="93"/>
                        </a:cubicBezTo>
                        <a:cubicBezTo>
                          <a:pt x="58" y="93"/>
                          <a:pt x="58" y="93"/>
                          <a:pt x="57" y="93"/>
                        </a:cubicBezTo>
                        <a:cubicBezTo>
                          <a:pt x="57" y="93"/>
                          <a:pt x="57" y="92"/>
                          <a:pt x="57" y="92"/>
                        </a:cubicBezTo>
                        <a:cubicBezTo>
                          <a:pt x="57" y="92"/>
                          <a:pt x="56" y="91"/>
                          <a:pt x="56" y="91"/>
                        </a:cubicBezTo>
                        <a:cubicBezTo>
                          <a:pt x="55" y="91"/>
                          <a:pt x="56" y="91"/>
                          <a:pt x="56" y="90"/>
                        </a:cubicBezTo>
                        <a:cubicBezTo>
                          <a:pt x="56" y="90"/>
                          <a:pt x="55" y="90"/>
                          <a:pt x="55" y="90"/>
                        </a:cubicBezTo>
                        <a:cubicBezTo>
                          <a:pt x="55" y="89"/>
                          <a:pt x="55" y="89"/>
                          <a:pt x="54" y="88"/>
                        </a:cubicBezTo>
                        <a:cubicBezTo>
                          <a:pt x="54" y="88"/>
                          <a:pt x="53" y="88"/>
                          <a:pt x="53" y="88"/>
                        </a:cubicBezTo>
                        <a:cubicBezTo>
                          <a:pt x="53" y="87"/>
                          <a:pt x="52" y="87"/>
                          <a:pt x="52" y="87"/>
                        </a:cubicBezTo>
                        <a:cubicBezTo>
                          <a:pt x="51" y="87"/>
                          <a:pt x="49" y="87"/>
                          <a:pt x="49" y="86"/>
                        </a:cubicBezTo>
                        <a:cubicBezTo>
                          <a:pt x="48" y="86"/>
                          <a:pt x="47" y="86"/>
                          <a:pt x="46" y="85"/>
                        </a:cubicBezTo>
                        <a:cubicBezTo>
                          <a:pt x="46" y="85"/>
                          <a:pt x="46" y="85"/>
                          <a:pt x="46" y="85"/>
                        </a:cubicBezTo>
                        <a:cubicBezTo>
                          <a:pt x="46" y="85"/>
                          <a:pt x="45" y="84"/>
                          <a:pt x="45" y="84"/>
                        </a:cubicBezTo>
                        <a:cubicBezTo>
                          <a:pt x="45" y="84"/>
                          <a:pt x="45" y="84"/>
                          <a:pt x="44" y="83"/>
                        </a:cubicBezTo>
                        <a:cubicBezTo>
                          <a:pt x="44" y="83"/>
                          <a:pt x="45" y="83"/>
                          <a:pt x="44" y="82"/>
                        </a:cubicBezTo>
                        <a:cubicBezTo>
                          <a:pt x="44" y="82"/>
                          <a:pt x="44" y="82"/>
                          <a:pt x="43" y="82"/>
                        </a:cubicBezTo>
                        <a:cubicBezTo>
                          <a:pt x="42" y="82"/>
                          <a:pt x="41" y="82"/>
                          <a:pt x="40" y="82"/>
                        </a:cubicBezTo>
                        <a:cubicBezTo>
                          <a:pt x="39" y="82"/>
                          <a:pt x="40" y="80"/>
                          <a:pt x="41" y="80"/>
                        </a:cubicBezTo>
                        <a:cubicBezTo>
                          <a:pt x="40" y="80"/>
                          <a:pt x="40" y="80"/>
                          <a:pt x="40" y="79"/>
                        </a:cubicBezTo>
                        <a:cubicBezTo>
                          <a:pt x="40" y="79"/>
                          <a:pt x="39" y="79"/>
                          <a:pt x="39" y="79"/>
                        </a:cubicBezTo>
                        <a:cubicBezTo>
                          <a:pt x="39" y="79"/>
                          <a:pt x="39" y="79"/>
                          <a:pt x="39" y="79"/>
                        </a:cubicBezTo>
                        <a:cubicBezTo>
                          <a:pt x="39" y="80"/>
                          <a:pt x="39" y="80"/>
                          <a:pt x="39" y="80"/>
                        </a:cubicBezTo>
                        <a:cubicBezTo>
                          <a:pt x="38" y="80"/>
                          <a:pt x="38" y="80"/>
                          <a:pt x="38" y="80"/>
                        </a:cubicBezTo>
                        <a:cubicBezTo>
                          <a:pt x="37" y="80"/>
                          <a:pt x="36" y="79"/>
                          <a:pt x="36" y="78"/>
                        </a:cubicBezTo>
                        <a:cubicBezTo>
                          <a:pt x="35" y="78"/>
                          <a:pt x="34" y="79"/>
                          <a:pt x="33" y="78"/>
                        </a:cubicBezTo>
                        <a:cubicBezTo>
                          <a:pt x="32" y="78"/>
                          <a:pt x="31" y="77"/>
                          <a:pt x="30" y="77"/>
                        </a:cubicBezTo>
                        <a:cubicBezTo>
                          <a:pt x="30" y="77"/>
                          <a:pt x="29" y="76"/>
                          <a:pt x="29" y="76"/>
                        </a:cubicBezTo>
                        <a:cubicBezTo>
                          <a:pt x="29" y="76"/>
                          <a:pt x="28" y="76"/>
                          <a:pt x="28" y="76"/>
                        </a:cubicBezTo>
                        <a:cubicBezTo>
                          <a:pt x="28" y="76"/>
                          <a:pt x="28" y="76"/>
                          <a:pt x="28" y="76"/>
                        </a:cubicBezTo>
                        <a:cubicBezTo>
                          <a:pt x="28" y="77"/>
                          <a:pt x="28" y="77"/>
                          <a:pt x="28" y="77"/>
                        </a:cubicBezTo>
                        <a:cubicBezTo>
                          <a:pt x="28" y="78"/>
                          <a:pt x="28" y="80"/>
                          <a:pt x="27" y="80"/>
                        </a:cubicBezTo>
                        <a:cubicBezTo>
                          <a:pt x="27" y="79"/>
                          <a:pt x="27" y="78"/>
                          <a:pt x="27" y="77"/>
                        </a:cubicBezTo>
                        <a:cubicBezTo>
                          <a:pt x="27" y="76"/>
                          <a:pt x="26" y="76"/>
                          <a:pt x="25" y="76"/>
                        </a:cubicBezTo>
                        <a:cubicBezTo>
                          <a:pt x="25" y="77"/>
                          <a:pt x="25" y="77"/>
                          <a:pt x="24" y="77"/>
                        </a:cubicBezTo>
                        <a:cubicBezTo>
                          <a:pt x="24" y="77"/>
                          <a:pt x="24" y="77"/>
                          <a:pt x="24" y="77"/>
                        </a:cubicBezTo>
                        <a:cubicBezTo>
                          <a:pt x="24" y="77"/>
                          <a:pt x="23" y="77"/>
                          <a:pt x="23" y="77"/>
                        </a:cubicBezTo>
                        <a:cubicBezTo>
                          <a:pt x="23" y="77"/>
                          <a:pt x="23" y="77"/>
                          <a:pt x="23" y="78"/>
                        </a:cubicBezTo>
                        <a:cubicBezTo>
                          <a:pt x="23" y="78"/>
                          <a:pt x="21" y="78"/>
                          <a:pt x="20" y="78"/>
                        </a:cubicBezTo>
                        <a:cubicBezTo>
                          <a:pt x="20" y="79"/>
                          <a:pt x="21" y="79"/>
                          <a:pt x="21" y="80"/>
                        </a:cubicBezTo>
                        <a:cubicBezTo>
                          <a:pt x="21" y="80"/>
                          <a:pt x="21" y="80"/>
                          <a:pt x="21" y="80"/>
                        </a:cubicBezTo>
                        <a:cubicBezTo>
                          <a:pt x="21" y="80"/>
                          <a:pt x="21" y="80"/>
                          <a:pt x="22" y="80"/>
                        </a:cubicBezTo>
                        <a:cubicBezTo>
                          <a:pt x="22" y="80"/>
                          <a:pt x="22" y="81"/>
                          <a:pt x="22" y="81"/>
                        </a:cubicBezTo>
                        <a:cubicBezTo>
                          <a:pt x="21" y="81"/>
                          <a:pt x="21" y="82"/>
                          <a:pt x="20" y="82"/>
                        </a:cubicBezTo>
                        <a:cubicBezTo>
                          <a:pt x="20" y="82"/>
                          <a:pt x="20" y="82"/>
                          <a:pt x="19" y="82"/>
                        </a:cubicBezTo>
                        <a:cubicBezTo>
                          <a:pt x="19" y="82"/>
                          <a:pt x="19" y="82"/>
                          <a:pt x="18" y="82"/>
                        </a:cubicBezTo>
                        <a:cubicBezTo>
                          <a:pt x="18" y="82"/>
                          <a:pt x="18" y="81"/>
                          <a:pt x="18" y="81"/>
                        </a:cubicBezTo>
                        <a:cubicBezTo>
                          <a:pt x="18" y="81"/>
                          <a:pt x="18" y="81"/>
                          <a:pt x="18" y="81"/>
                        </a:cubicBezTo>
                        <a:cubicBezTo>
                          <a:pt x="18" y="80"/>
                          <a:pt x="18" y="80"/>
                          <a:pt x="17" y="80"/>
                        </a:cubicBezTo>
                        <a:cubicBezTo>
                          <a:pt x="17" y="79"/>
                          <a:pt x="17" y="79"/>
                          <a:pt x="16" y="79"/>
                        </a:cubicBezTo>
                        <a:cubicBezTo>
                          <a:pt x="16" y="80"/>
                          <a:pt x="15" y="80"/>
                          <a:pt x="15" y="80"/>
                        </a:cubicBezTo>
                        <a:cubicBezTo>
                          <a:pt x="15" y="81"/>
                          <a:pt x="14" y="81"/>
                          <a:pt x="14" y="80"/>
                        </a:cubicBezTo>
                        <a:cubicBezTo>
                          <a:pt x="14" y="80"/>
                          <a:pt x="14" y="80"/>
                          <a:pt x="14" y="80"/>
                        </a:cubicBezTo>
                        <a:cubicBezTo>
                          <a:pt x="13" y="80"/>
                          <a:pt x="13" y="80"/>
                          <a:pt x="13" y="80"/>
                        </a:cubicBezTo>
                        <a:cubicBezTo>
                          <a:pt x="13" y="80"/>
                          <a:pt x="13" y="80"/>
                          <a:pt x="13" y="79"/>
                        </a:cubicBezTo>
                        <a:cubicBezTo>
                          <a:pt x="13" y="79"/>
                          <a:pt x="13" y="79"/>
                          <a:pt x="12" y="79"/>
                        </a:cubicBezTo>
                        <a:cubicBezTo>
                          <a:pt x="12" y="79"/>
                          <a:pt x="12" y="79"/>
                          <a:pt x="12" y="78"/>
                        </a:cubicBezTo>
                        <a:cubicBezTo>
                          <a:pt x="12" y="78"/>
                          <a:pt x="12" y="78"/>
                          <a:pt x="12" y="77"/>
                        </a:cubicBezTo>
                        <a:cubicBezTo>
                          <a:pt x="11" y="77"/>
                          <a:pt x="11" y="77"/>
                          <a:pt x="11" y="77"/>
                        </a:cubicBezTo>
                        <a:cubicBezTo>
                          <a:pt x="11" y="76"/>
                          <a:pt x="11" y="76"/>
                          <a:pt x="11" y="75"/>
                        </a:cubicBezTo>
                        <a:cubicBezTo>
                          <a:pt x="11" y="75"/>
                          <a:pt x="11" y="75"/>
                          <a:pt x="12" y="75"/>
                        </a:cubicBezTo>
                        <a:cubicBezTo>
                          <a:pt x="12" y="75"/>
                          <a:pt x="13" y="75"/>
                          <a:pt x="14" y="74"/>
                        </a:cubicBezTo>
                        <a:cubicBezTo>
                          <a:pt x="14" y="74"/>
                          <a:pt x="14" y="73"/>
                          <a:pt x="14" y="73"/>
                        </a:cubicBezTo>
                        <a:cubicBezTo>
                          <a:pt x="13" y="72"/>
                          <a:pt x="13" y="72"/>
                          <a:pt x="13" y="71"/>
                        </a:cubicBezTo>
                        <a:cubicBezTo>
                          <a:pt x="13" y="71"/>
                          <a:pt x="13" y="70"/>
                          <a:pt x="13" y="69"/>
                        </a:cubicBezTo>
                        <a:cubicBezTo>
                          <a:pt x="13" y="69"/>
                          <a:pt x="12" y="69"/>
                          <a:pt x="12" y="69"/>
                        </a:cubicBezTo>
                        <a:cubicBezTo>
                          <a:pt x="11" y="69"/>
                          <a:pt x="11" y="69"/>
                          <a:pt x="11" y="69"/>
                        </a:cubicBezTo>
                        <a:cubicBezTo>
                          <a:pt x="10" y="69"/>
                          <a:pt x="9" y="69"/>
                          <a:pt x="9" y="68"/>
                        </a:cubicBezTo>
                        <a:cubicBezTo>
                          <a:pt x="9" y="67"/>
                          <a:pt x="9" y="66"/>
                          <a:pt x="10" y="66"/>
                        </a:cubicBezTo>
                        <a:cubicBezTo>
                          <a:pt x="10" y="65"/>
                          <a:pt x="10" y="65"/>
                          <a:pt x="10" y="64"/>
                        </a:cubicBezTo>
                        <a:cubicBezTo>
                          <a:pt x="10" y="63"/>
                          <a:pt x="11" y="63"/>
                          <a:pt x="11" y="63"/>
                        </a:cubicBezTo>
                        <a:cubicBezTo>
                          <a:pt x="12" y="64"/>
                          <a:pt x="13" y="63"/>
                          <a:pt x="13" y="62"/>
                        </a:cubicBezTo>
                        <a:cubicBezTo>
                          <a:pt x="13" y="61"/>
                          <a:pt x="13" y="60"/>
                          <a:pt x="13" y="60"/>
                        </a:cubicBezTo>
                        <a:cubicBezTo>
                          <a:pt x="12" y="60"/>
                          <a:pt x="12" y="59"/>
                          <a:pt x="11" y="60"/>
                        </a:cubicBezTo>
                        <a:cubicBezTo>
                          <a:pt x="10" y="60"/>
                          <a:pt x="10" y="60"/>
                          <a:pt x="10" y="61"/>
                        </a:cubicBezTo>
                        <a:cubicBezTo>
                          <a:pt x="10" y="61"/>
                          <a:pt x="10" y="62"/>
                          <a:pt x="9" y="61"/>
                        </a:cubicBezTo>
                        <a:cubicBezTo>
                          <a:pt x="9" y="62"/>
                          <a:pt x="9" y="63"/>
                          <a:pt x="8" y="62"/>
                        </a:cubicBezTo>
                        <a:cubicBezTo>
                          <a:pt x="8" y="63"/>
                          <a:pt x="8" y="63"/>
                          <a:pt x="7" y="63"/>
                        </a:cubicBezTo>
                        <a:cubicBezTo>
                          <a:pt x="7" y="64"/>
                          <a:pt x="6" y="65"/>
                          <a:pt x="5" y="65"/>
                        </a:cubicBezTo>
                        <a:cubicBezTo>
                          <a:pt x="5" y="65"/>
                          <a:pt x="5" y="65"/>
                          <a:pt x="5" y="64"/>
                        </a:cubicBezTo>
                        <a:cubicBezTo>
                          <a:pt x="4" y="64"/>
                          <a:pt x="4" y="64"/>
                          <a:pt x="4" y="63"/>
                        </a:cubicBezTo>
                        <a:cubicBezTo>
                          <a:pt x="4" y="63"/>
                          <a:pt x="4" y="63"/>
                          <a:pt x="4" y="63"/>
                        </a:cubicBezTo>
                        <a:cubicBezTo>
                          <a:pt x="4" y="62"/>
                          <a:pt x="4" y="62"/>
                          <a:pt x="4" y="62"/>
                        </a:cubicBezTo>
                        <a:cubicBezTo>
                          <a:pt x="3" y="62"/>
                          <a:pt x="4" y="61"/>
                          <a:pt x="4" y="61"/>
                        </a:cubicBezTo>
                        <a:cubicBezTo>
                          <a:pt x="4" y="60"/>
                          <a:pt x="4" y="59"/>
                          <a:pt x="4" y="60"/>
                        </a:cubicBezTo>
                        <a:cubicBezTo>
                          <a:pt x="5" y="59"/>
                          <a:pt x="5" y="58"/>
                          <a:pt x="5" y="59"/>
                        </a:cubicBezTo>
                        <a:cubicBezTo>
                          <a:pt x="5" y="58"/>
                          <a:pt x="5" y="57"/>
                          <a:pt x="6" y="57"/>
                        </a:cubicBezTo>
                        <a:cubicBezTo>
                          <a:pt x="6" y="56"/>
                          <a:pt x="6" y="54"/>
                          <a:pt x="7" y="54"/>
                        </a:cubicBezTo>
                        <a:cubicBezTo>
                          <a:pt x="7" y="53"/>
                          <a:pt x="7" y="52"/>
                          <a:pt x="8" y="52"/>
                        </a:cubicBezTo>
                        <a:cubicBezTo>
                          <a:pt x="8" y="52"/>
                          <a:pt x="8" y="51"/>
                          <a:pt x="9" y="50"/>
                        </a:cubicBezTo>
                        <a:cubicBezTo>
                          <a:pt x="9" y="50"/>
                          <a:pt x="9" y="50"/>
                          <a:pt x="9" y="50"/>
                        </a:cubicBezTo>
                        <a:cubicBezTo>
                          <a:pt x="9" y="50"/>
                          <a:pt x="9" y="50"/>
                          <a:pt x="9" y="50"/>
                        </a:cubicBezTo>
                        <a:cubicBezTo>
                          <a:pt x="9" y="50"/>
                          <a:pt x="9" y="49"/>
                          <a:pt x="10" y="49"/>
                        </a:cubicBezTo>
                        <a:cubicBezTo>
                          <a:pt x="10" y="48"/>
                          <a:pt x="12" y="48"/>
                          <a:pt x="12" y="47"/>
                        </a:cubicBezTo>
                        <a:cubicBezTo>
                          <a:pt x="12" y="46"/>
                          <a:pt x="12" y="46"/>
                          <a:pt x="13" y="46"/>
                        </a:cubicBezTo>
                        <a:cubicBezTo>
                          <a:pt x="13" y="46"/>
                          <a:pt x="13" y="46"/>
                          <a:pt x="14" y="46"/>
                        </a:cubicBezTo>
                        <a:cubicBezTo>
                          <a:pt x="14" y="46"/>
                          <a:pt x="14" y="46"/>
                          <a:pt x="15" y="46"/>
                        </a:cubicBezTo>
                        <a:cubicBezTo>
                          <a:pt x="16" y="46"/>
                          <a:pt x="16" y="46"/>
                          <a:pt x="17" y="45"/>
                        </a:cubicBezTo>
                        <a:cubicBezTo>
                          <a:pt x="17" y="45"/>
                          <a:pt x="18" y="45"/>
                          <a:pt x="19" y="45"/>
                        </a:cubicBezTo>
                        <a:cubicBezTo>
                          <a:pt x="19" y="45"/>
                          <a:pt x="20" y="45"/>
                          <a:pt x="20" y="45"/>
                        </a:cubicBezTo>
                        <a:cubicBezTo>
                          <a:pt x="21" y="45"/>
                          <a:pt x="21" y="46"/>
                          <a:pt x="21" y="47"/>
                        </a:cubicBezTo>
                        <a:cubicBezTo>
                          <a:pt x="21" y="48"/>
                          <a:pt x="21" y="49"/>
                          <a:pt x="21" y="50"/>
                        </a:cubicBezTo>
                        <a:cubicBezTo>
                          <a:pt x="21" y="50"/>
                          <a:pt x="21" y="50"/>
                          <a:pt x="20" y="50"/>
                        </a:cubicBezTo>
                        <a:cubicBezTo>
                          <a:pt x="20" y="51"/>
                          <a:pt x="20" y="51"/>
                          <a:pt x="20" y="51"/>
                        </a:cubicBezTo>
                        <a:cubicBezTo>
                          <a:pt x="20" y="51"/>
                          <a:pt x="20" y="51"/>
                          <a:pt x="21" y="51"/>
                        </a:cubicBezTo>
                        <a:cubicBezTo>
                          <a:pt x="21" y="51"/>
                          <a:pt x="21" y="51"/>
                          <a:pt x="21" y="52"/>
                        </a:cubicBezTo>
                        <a:cubicBezTo>
                          <a:pt x="21" y="52"/>
                          <a:pt x="21" y="52"/>
                          <a:pt x="21" y="52"/>
                        </a:cubicBezTo>
                        <a:cubicBezTo>
                          <a:pt x="23" y="52"/>
                          <a:pt x="21" y="48"/>
                          <a:pt x="23" y="48"/>
                        </a:cubicBezTo>
                        <a:cubicBezTo>
                          <a:pt x="23" y="48"/>
                          <a:pt x="23" y="46"/>
                          <a:pt x="24" y="47"/>
                        </a:cubicBezTo>
                        <a:cubicBezTo>
                          <a:pt x="24" y="46"/>
                          <a:pt x="24" y="43"/>
                          <a:pt x="25" y="44"/>
                        </a:cubicBezTo>
                        <a:cubicBezTo>
                          <a:pt x="25" y="44"/>
                          <a:pt x="26" y="44"/>
                          <a:pt x="26" y="44"/>
                        </a:cubicBezTo>
                        <a:cubicBezTo>
                          <a:pt x="26" y="43"/>
                          <a:pt x="26" y="43"/>
                          <a:pt x="26" y="43"/>
                        </a:cubicBezTo>
                        <a:cubicBezTo>
                          <a:pt x="27" y="43"/>
                          <a:pt x="27" y="43"/>
                          <a:pt x="28" y="43"/>
                        </a:cubicBezTo>
                        <a:cubicBezTo>
                          <a:pt x="28" y="43"/>
                          <a:pt x="28" y="42"/>
                          <a:pt x="28" y="42"/>
                        </a:cubicBezTo>
                        <a:cubicBezTo>
                          <a:pt x="27" y="42"/>
                          <a:pt x="27" y="42"/>
                          <a:pt x="27" y="41"/>
                        </a:cubicBezTo>
                        <a:cubicBezTo>
                          <a:pt x="27" y="41"/>
                          <a:pt x="27" y="41"/>
                          <a:pt x="27" y="41"/>
                        </a:cubicBezTo>
                        <a:cubicBezTo>
                          <a:pt x="27" y="41"/>
                          <a:pt x="27" y="40"/>
                          <a:pt x="27" y="40"/>
                        </a:cubicBezTo>
                        <a:cubicBezTo>
                          <a:pt x="27" y="40"/>
                          <a:pt x="27" y="40"/>
                          <a:pt x="27" y="40"/>
                        </a:cubicBezTo>
                        <a:cubicBezTo>
                          <a:pt x="28" y="40"/>
                          <a:pt x="28" y="40"/>
                          <a:pt x="28" y="40"/>
                        </a:cubicBezTo>
                        <a:cubicBezTo>
                          <a:pt x="29" y="40"/>
                          <a:pt x="30" y="40"/>
                          <a:pt x="30" y="40"/>
                        </a:cubicBezTo>
                        <a:cubicBezTo>
                          <a:pt x="30" y="39"/>
                          <a:pt x="30" y="39"/>
                          <a:pt x="31" y="38"/>
                        </a:cubicBezTo>
                        <a:cubicBezTo>
                          <a:pt x="31" y="38"/>
                          <a:pt x="32" y="37"/>
                          <a:pt x="32" y="37"/>
                        </a:cubicBezTo>
                        <a:cubicBezTo>
                          <a:pt x="33" y="37"/>
                          <a:pt x="33" y="37"/>
                          <a:pt x="33" y="37"/>
                        </a:cubicBezTo>
                        <a:cubicBezTo>
                          <a:pt x="33" y="37"/>
                          <a:pt x="33" y="37"/>
                          <a:pt x="33" y="37"/>
                        </a:cubicBezTo>
                        <a:cubicBezTo>
                          <a:pt x="34" y="37"/>
                          <a:pt x="34" y="36"/>
                          <a:pt x="34" y="36"/>
                        </a:cubicBezTo>
                        <a:cubicBezTo>
                          <a:pt x="34" y="36"/>
                          <a:pt x="34" y="36"/>
                          <a:pt x="35" y="36"/>
                        </a:cubicBezTo>
                        <a:cubicBezTo>
                          <a:pt x="35" y="36"/>
                          <a:pt x="35" y="35"/>
                          <a:pt x="35" y="35"/>
                        </a:cubicBezTo>
                        <a:cubicBezTo>
                          <a:pt x="35" y="35"/>
                          <a:pt x="35" y="35"/>
                          <a:pt x="35" y="35"/>
                        </a:cubicBezTo>
                        <a:cubicBezTo>
                          <a:pt x="35" y="34"/>
                          <a:pt x="35" y="34"/>
                          <a:pt x="35" y="34"/>
                        </a:cubicBezTo>
                        <a:cubicBezTo>
                          <a:pt x="35" y="33"/>
                          <a:pt x="36" y="33"/>
                          <a:pt x="36" y="33"/>
                        </a:cubicBezTo>
                        <a:cubicBezTo>
                          <a:pt x="37" y="31"/>
                          <a:pt x="38" y="30"/>
                          <a:pt x="39" y="30"/>
                        </a:cubicBezTo>
                        <a:cubicBezTo>
                          <a:pt x="39" y="30"/>
                          <a:pt x="40" y="30"/>
                          <a:pt x="40" y="30"/>
                        </a:cubicBezTo>
                        <a:cubicBezTo>
                          <a:pt x="40" y="29"/>
                          <a:pt x="40" y="29"/>
                          <a:pt x="40" y="29"/>
                        </a:cubicBezTo>
                        <a:cubicBezTo>
                          <a:pt x="40" y="29"/>
                          <a:pt x="41" y="29"/>
                          <a:pt x="41" y="29"/>
                        </a:cubicBezTo>
                        <a:cubicBezTo>
                          <a:pt x="41" y="29"/>
                          <a:pt x="42" y="29"/>
                          <a:pt x="42" y="29"/>
                        </a:cubicBezTo>
                        <a:cubicBezTo>
                          <a:pt x="43" y="29"/>
                          <a:pt x="43" y="29"/>
                          <a:pt x="43" y="28"/>
                        </a:cubicBezTo>
                        <a:cubicBezTo>
                          <a:pt x="43" y="28"/>
                          <a:pt x="43" y="28"/>
                          <a:pt x="43" y="28"/>
                        </a:cubicBezTo>
                        <a:cubicBezTo>
                          <a:pt x="44" y="27"/>
                          <a:pt x="44" y="27"/>
                          <a:pt x="44" y="26"/>
                        </a:cubicBezTo>
                        <a:cubicBezTo>
                          <a:pt x="44" y="26"/>
                          <a:pt x="44" y="25"/>
                          <a:pt x="44" y="25"/>
                        </a:cubicBezTo>
                        <a:cubicBezTo>
                          <a:pt x="45" y="25"/>
                          <a:pt x="45" y="24"/>
                          <a:pt x="45" y="24"/>
                        </a:cubicBezTo>
                        <a:cubicBezTo>
                          <a:pt x="45" y="24"/>
                          <a:pt x="45" y="24"/>
                          <a:pt x="46" y="23"/>
                        </a:cubicBezTo>
                        <a:cubicBezTo>
                          <a:pt x="46" y="23"/>
                          <a:pt x="47" y="23"/>
                          <a:pt x="47" y="23"/>
                        </a:cubicBezTo>
                        <a:cubicBezTo>
                          <a:pt x="47" y="23"/>
                          <a:pt x="47" y="23"/>
                          <a:pt x="48" y="22"/>
                        </a:cubicBezTo>
                        <a:cubicBezTo>
                          <a:pt x="48" y="22"/>
                          <a:pt x="49" y="23"/>
                          <a:pt x="49" y="22"/>
                        </a:cubicBezTo>
                        <a:cubicBezTo>
                          <a:pt x="49" y="22"/>
                          <a:pt x="49" y="22"/>
                          <a:pt x="50" y="21"/>
                        </a:cubicBezTo>
                        <a:cubicBezTo>
                          <a:pt x="50" y="21"/>
                          <a:pt x="50" y="21"/>
                          <a:pt x="50" y="21"/>
                        </a:cubicBezTo>
                        <a:cubicBezTo>
                          <a:pt x="51" y="21"/>
                          <a:pt x="51" y="21"/>
                          <a:pt x="51" y="21"/>
                        </a:cubicBezTo>
                        <a:cubicBezTo>
                          <a:pt x="52" y="21"/>
                          <a:pt x="52" y="21"/>
                          <a:pt x="52" y="21"/>
                        </a:cubicBezTo>
                        <a:cubicBezTo>
                          <a:pt x="52" y="21"/>
                          <a:pt x="52" y="21"/>
                          <a:pt x="52" y="21"/>
                        </a:cubicBezTo>
                        <a:cubicBezTo>
                          <a:pt x="53" y="20"/>
                          <a:pt x="53" y="20"/>
                          <a:pt x="53" y="20"/>
                        </a:cubicBezTo>
                        <a:cubicBezTo>
                          <a:pt x="52" y="20"/>
                          <a:pt x="52" y="20"/>
                          <a:pt x="51" y="20"/>
                        </a:cubicBezTo>
                        <a:cubicBezTo>
                          <a:pt x="51" y="20"/>
                          <a:pt x="51" y="20"/>
                          <a:pt x="51" y="20"/>
                        </a:cubicBezTo>
                        <a:cubicBezTo>
                          <a:pt x="51" y="20"/>
                          <a:pt x="51" y="20"/>
                          <a:pt x="51" y="20"/>
                        </a:cubicBezTo>
                        <a:cubicBezTo>
                          <a:pt x="50" y="21"/>
                          <a:pt x="50" y="21"/>
                          <a:pt x="49" y="20"/>
                        </a:cubicBezTo>
                        <a:cubicBezTo>
                          <a:pt x="49" y="20"/>
                          <a:pt x="48" y="20"/>
                          <a:pt x="48" y="19"/>
                        </a:cubicBezTo>
                        <a:cubicBezTo>
                          <a:pt x="48" y="19"/>
                          <a:pt x="49" y="19"/>
                          <a:pt x="49" y="19"/>
                        </a:cubicBezTo>
                        <a:cubicBezTo>
                          <a:pt x="49" y="18"/>
                          <a:pt x="49" y="18"/>
                          <a:pt x="49" y="18"/>
                        </a:cubicBezTo>
                        <a:cubicBezTo>
                          <a:pt x="50" y="18"/>
                          <a:pt x="51" y="18"/>
                          <a:pt x="51" y="18"/>
                        </a:cubicBezTo>
                        <a:cubicBezTo>
                          <a:pt x="51" y="17"/>
                          <a:pt x="51" y="17"/>
                          <a:pt x="51" y="17"/>
                        </a:cubicBezTo>
                        <a:cubicBezTo>
                          <a:pt x="52" y="17"/>
                          <a:pt x="52" y="17"/>
                          <a:pt x="53" y="17"/>
                        </a:cubicBezTo>
                        <a:cubicBezTo>
                          <a:pt x="53" y="17"/>
                          <a:pt x="54" y="17"/>
                          <a:pt x="55" y="17"/>
                        </a:cubicBezTo>
                        <a:cubicBezTo>
                          <a:pt x="56" y="17"/>
                          <a:pt x="57" y="17"/>
                          <a:pt x="58" y="17"/>
                        </a:cubicBezTo>
                        <a:cubicBezTo>
                          <a:pt x="59" y="17"/>
                          <a:pt x="59" y="17"/>
                          <a:pt x="59" y="17"/>
                        </a:cubicBezTo>
                        <a:cubicBezTo>
                          <a:pt x="59" y="17"/>
                          <a:pt x="59" y="16"/>
                          <a:pt x="59" y="16"/>
                        </a:cubicBezTo>
                        <a:cubicBezTo>
                          <a:pt x="60" y="16"/>
                          <a:pt x="60" y="16"/>
                          <a:pt x="60" y="16"/>
                        </a:cubicBezTo>
                        <a:cubicBezTo>
                          <a:pt x="60" y="15"/>
                          <a:pt x="60" y="15"/>
                          <a:pt x="61" y="15"/>
                        </a:cubicBezTo>
                        <a:cubicBezTo>
                          <a:pt x="61" y="15"/>
                          <a:pt x="61" y="15"/>
                          <a:pt x="61" y="15"/>
                        </a:cubicBezTo>
                        <a:cubicBezTo>
                          <a:pt x="61" y="14"/>
                          <a:pt x="62" y="14"/>
                          <a:pt x="62" y="14"/>
                        </a:cubicBezTo>
                        <a:cubicBezTo>
                          <a:pt x="63" y="14"/>
                          <a:pt x="64" y="14"/>
                          <a:pt x="65" y="14"/>
                        </a:cubicBezTo>
                        <a:cubicBezTo>
                          <a:pt x="65" y="14"/>
                          <a:pt x="66" y="14"/>
                          <a:pt x="66" y="14"/>
                        </a:cubicBezTo>
                        <a:cubicBezTo>
                          <a:pt x="66" y="13"/>
                          <a:pt x="66" y="13"/>
                          <a:pt x="66" y="13"/>
                        </a:cubicBezTo>
                        <a:cubicBezTo>
                          <a:pt x="66" y="12"/>
                          <a:pt x="66" y="12"/>
                          <a:pt x="65" y="11"/>
                        </a:cubicBezTo>
                        <a:cubicBezTo>
                          <a:pt x="65" y="11"/>
                          <a:pt x="65" y="11"/>
                          <a:pt x="65" y="10"/>
                        </a:cubicBezTo>
                        <a:cubicBezTo>
                          <a:pt x="65" y="9"/>
                          <a:pt x="65" y="8"/>
                          <a:pt x="65" y="7"/>
                        </a:cubicBezTo>
                        <a:cubicBezTo>
                          <a:pt x="64" y="8"/>
                          <a:pt x="64" y="8"/>
                          <a:pt x="64" y="8"/>
                        </a:cubicBezTo>
                        <a:cubicBezTo>
                          <a:pt x="63" y="9"/>
                          <a:pt x="63" y="8"/>
                          <a:pt x="62" y="8"/>
                        </a:cubicBezTo>
                        <a:cubicBezTo>
                          <a:pt x="62" y="8"/>
                          <a:pt x="61" y="8"/>
                          <a:pt x="61" y="7"/>
                        </a:cubicBezTo>
                        <a:cubicBezTo>
                          <a:pt x="61" y="7"/>
                          <a:pt x="61" y="6"/>
                          <a:pt x="62" y="7"/>
                        </a:cubicBezTo>
                        <a:cubicBezTo>
                          <a:pt x="62" y="6"/>
                          <a:pt x="62" y="6"/>
                          <a:pt x="62" y="6"/>
                        </a:cubicBezTo>
                        <a:cubicBezTo>
                          <a:pt x="62" y="6"/>
                          <a:pt x="62" y="6"/>
                          <a:pt x="62" y="6"/>
                        </a:cubicBezTo>
                        <a:cubicBezTo>
                          <a:pt x="61" y="6"/>
                          <a:pt x="61" y="6"/>
                          <a:pt x="60" y="6"/>
                        </a:cubicBezTo>
                        <a:cubicBezTo>
                          <a:pt x="60" y="6"/>
                          <a:pt x="59" y="6"/>
                          <a:pt x="59" y="6"/>
                        </a:cubicBezTo>
                        <a:cubicBezTo>
                          <a:pt x="58" y="6"/>
                          <a:pt x="58" y="6"/>
                          <a:pt x="58" y="6"/>
                        </a:cubicBezTo>
                        <a:cubicBezTo>
                          <a:pt x="58" y="6"/>
                          <a:pt x="58" y="6"/>
                          <a:pt x="57" y="6"/>
                        </a:cubicBezTo>
                        <a:cubicBezTo>
                          <a:pt x="57" y="7"/>
                          <a:pt x="57" y="7"/>
                          <a:pt x="56" y="7"/>
                        </a:cubicBezTo>
                        <a:cubicBezTo>
                          <a:pt x="56" y="8"/>
                          <a:pt x="55" y="7"/>
                          <a:pt x="54" y="7"/>
                        </a:cubicBezTo>
                        <a:cubicBezTo>
                          <a:pt x="54" y="7"/>
                          <a:pt x="53" y="7"/>
                          <a:pt x="53" y="7"/>
                        </a:cubicBezTo>
                        <a:cubicBezTo>
                          <a:pt x="53" y="8"/>
                          <a:pt x="53" y="9"/>
                          <a:pt x="53" y="10"/>
                        </a:cubicBezTo>
                        <a:cubicBezTo>
                          <a:pt x="52" y="10"/>
                          <a:pt x="52" y="10"/>
                          <a:pt x="52" y="10"/>
                        </a:cubicBezTo>
                        <a:cubicBezTo>
                          <a:pt x="52" y="10"/>
                          <a:pt x="52" y="10"/>
                          <a:pt x="52" y="11"/>
                        </a:cubicBezTo>
                        <a:cubicBezTo>
                          <a:pt x="52" y="11"/>
                          <a:pt x="52" y="12"/>
                          <a:pt x="52" y="12"/>
                        </a:cubicBezTo>
                        <a:cubicBezTo>
                          <a:pt x="51" y="12"/>
                          <a:pt x="51" y="12"/>
                          <a:pt x="50" y="12"/>
                        </a:cubicBezTo>
                        <a:cubicBezTo>
                          <a:pt x="50" y="12"/>
                          <a:pt x="50" y="12"/>
                          <a:pt x="49" y="13"/>
                        </a:cubicBezTo>
                        <a:cubicBezTo>
                          <a:pt x="49" y="13"/>
                          <a:pt x="48" y="14"/>
                          <a:pt x="47" y="14"/>
                        </a:cubicBezTo>
                        <a:cubicBezTo>
                          <a:pt x="47" y="14"/>
                          <a:pt x="47" y="15"/>
                          <a:pt x="47" y="15"/>
                        </a:cubicBezTo>
                        <a:cubicBezTo>
                          <a:pt x="47" y="15"/>
                          <a:pt x="46" y="15"/>
                          <a:pt x="46" y="15"/>
                        </a:cubicBezTo>
                        <a:cubicBezTo>
                          <a:pt x="46" y="15"/>
                          <a:pt x="45" y="15"/>
                          <a:pt x="45" y="14"/>
                        </a:cubicBezTo>
                        <a:cubicBezTo>
                          <a:pt x="45" y="14"/>
                          <a:pt x="46" y="14"/>
                          <a:pt x="46" y="13"/>
                        </a:cubicBezTo>
                        <a:cubicBezTo>
                          <a:pt x="46" y="13"/>
                          <a:pt x="46" y="12"/>
                          <a:pt x="45" y="11"/>
                        </a:cubicBezTo>
                        <a:cubicBezTo>
                          <a:pt x="45" y="11"/>
                          <a:pt x="45" y="9"/>
                          <a:pt x="46" y="9"/>
                        </a:cubicBezTo>
                        <a:cubicBezTo>
                          <a:pt x="46" y="9"/>
                          <a:pt x="46" y="9"/>
                          <a:pt x="46" y="9"/>
                        </a:cubicBezTo>
                        <a:cubicBezTo>
                          <a:pt x="46" y="8"/>
                          <a:pt x="46" y="8"/>
                          <a:pt x="47" y="8"/>
                        </a:cubicBezTo>
                        <a:cubicBezTo>
                          <a:pt x="47" y="8"/>
                          <a:pt x="47" y="8"/>
                          <a:pt x="47" y="8"/>
                        </a:cubicBezTo>
                        <a:cubicBezTo>
                          <a:pt x="47" y="8"/>
                          <a:pt x="47" y="8"/>
                          <a:pt x="47" y="8"/>
                        </a:cubicBezTo>
                        <a:cubicBezTo>
                          <a:pt x="47" y="8"/>
                          <a:pt x="47" y="7"/>
                          <a:pt x="47" y="7"/>
                        </a:cubicBezTo>
                        <a:cubicBezTo>
                          <a:pt x="47" y="6"/>
                          <a:pt x="47" y="5"/>
                          <a:pt x="48" y="6"/>
                        </a:cubicBezTo>
                        <a:cubicBezTo>
                          <a:pt x="48" y="5"/>
                          <a:pt x="48" y="5"/>
                          <a:pt x="49" y="5"/>
                        </a:cubicBezTo>
                        <a:cubicBezTo>
                          <a:pt x="50" y="5"/>
                          <a:pt x="50" y="5"/>
                          <a:pt x="51" y="5"/>
                        </a:cubicBezTo>
                        <a:cubicBezTo>
                          <a:pt x="51" y="5"/>
                          <a:pt x="51" y="5"/>
                          <a:pt x="51" y="5"/>
                        </a:cubicBezTo>
                        <a:cubicBezTo>
                          <a:pt x="51" y="5"/>
                          <a:pt x="52" y="5"/>
                          <a:pt x="52" y="5"/>
                        </a:cubicBezTo>
                        <a:cubicBezTo>
                          <a:pt x="52" y="4"/>
                          <a:pt x="52" y="4"/>
                          <a:pt x="53" y="4"/>
                        </a:cubicBezTo>
                        <a:cubicBezTo>
                          <a:pt x="54" y="4"/>
                          <a:pt x="54" y="4"/>
                          <a:pt x="54" y="4"/>
                        </a:cubicBezTo>
                        <a:cubicBezTo>
                          <a:pt x="55" y="4"/>
                          <a:pt x="55" y="4"/>
                          <a:pt x="55" y="3"/>
                        </a:cubicBezTo>
                        <a:cubicBezTo>
                          <a:pt x="55" y="3"/>
                          <a:pt x="55" y="3"/>
                          <a:pt x="55" y="3"/>
                        </a:cubicBezTo>
                        <a:cubicBezTo>
                          <a:pt x="55" y="3"/>
                          <a:pt x="55" y="3"/>
                          <a:pt x="56" y="3"/>
                        </a:cubicBezTo>
                        <a:cubicBezTo>
                          <a:pt x="56" y="3"/>
                          <a:pt x="56" y="2"/>
                          <a:pt x="56" y="2"/>
                        </a:cubicBezTo>
                        <a:cubicBezTo>
                          <a:pt x="56" y="2"/>
                          <a:pt x="57" y="1"/>
                          <a:pt x="56" y="1"/>
                        </a:cubicBezTo>
                        <a:cubicBezTo>
                          <a:pt x="56" y="0"/>
                          <a:pt x="56" y="0"/>
                          <a:pt x="55" y="0"/>
                        </a:cubicBezTo>
                        <a:cubicBezTo>
                          <a:pt x="55" y="0"/>
                          <a:pt x="54" y="0"/>
                          <a:pt x="54" y="0"/>
                        </a:cubicBezTo>
                        <a:cubicBezTo>
                          <a:pt x="53" y="0"/>
                          <a:pt x="53" y="0"/>
                          <a:pt x="52" y="0"/>
                        </a:cubicBezTo>
                        <a:cubicBezTo>
                          <a:pt x="47" y="3"/>
                          <a:pt x="41" y="7"/>
                          <a:pt x="36" y="10"/>
                        </a:cubicBezTo>
                        <a:cubicBezTo>
                          <a:pt x="26" y="18"/>
                          <a:pt x="16" y="27"/>
                          <a:pt x="9" y="37"/>
                        </a:cubicBezTo>
                        <a:cubicBezTo>
                          <a:pt x="6" y="41"/>
                          <a:pt x="3" y="45"/>
                          <a:pt x="1" y="49"/>
                        </a:cubicBezTo>
                        <a:cubicBezTo>
                          <a:pt x="1" y="49"/>
                          <a:pt x="2" y="49"/>
                          <a:pt x="2" y="50"/>
                        </a:cubicBezTo>
                        <a:cubicBezTo>
                          <a:pt x="3" y="50"/>
                          <a:pt x="3" y="51"/>
                          <a:pt x="2" y="51"/>
                        </a:cubicBezTo>
                        <a:cubicBezTo>
                          <a:pt x="2" y="51"/>
                          <a:pt x="2" y="51"/>
                          <a:pt x="2" y="51"/>
                        </a:cubicBezTo>
                        <a:cubicBezTo>
                          <a:pt x="2" y="52"/>
                          <a:pt x="2" y="52"/>
                          <a:pt x="2" y="53"/>
                        </a:cubicBezTo>
                        <a:cubicBezTo>
                          <a:pt x="2" y="53"/>
                          <a:pt x="2" y="54"/>
                          <a:pt x="1" y="54"/>
                        </a:cubicBezTo>
                        <a:cubicBezTo>
                          <a:pt x="1" y="55"/>
                          <a:pt x="1" y="56"/>
                          <a:pt x="0" y="56"/>
                        </a:cubicBezTo>
                        <a:cubicBezTo>
                          <a:pt x="0" y="58"/>
                          <a:pt x="0" y="61"/>
                          <a:pt x="0" y="63"/>
                        </a:cubicBezTo>
                        <a:cubicBezTo>
                          <a:pt x="0" y="64"/>
                          <a:pt x="0" y="66"/>
                          <a:pt x="0" y="67"/>
                        </a:cubicBezTo>
                        <a:cubicBezTo>
                          <a:pt x="0" y="67"/>
                          <a:pt x="0" y="67"/>
                          <a:pt x="0" y="68"/>
                        </a:cubicBezTo>
                        <a:cubicBezTo>
                          <a:pt x="0" y="68"/>
                          <a:pt x="0" y="68"/>
                          <a:pt x="0" y="68"/>
                        </a:cubicBezTo>
                        <a:cubicBezTo>
                          <a:pt x="1" y="68"/>
                          <a:pt x="1" y="68"/>
                          <a:pt x="1" y="69"/>
                        </a:cubicBezTo>
                        <a:cubicBezTo>
                          <a:pt x="2" y="69"/>
                          <a:pt x="2" y="69"/>
                          <a:pt x="3" y="69"/>
                        </a:cubicBezTo>
                        <a:cubicBezTo>
                          <a:pt x="3" y="69"/>
                          <a:pt x="3" y="70"/>
                          <a:pt x="4" y="70"/>
                        </a:cubicBezTo>
                        <a:cubicBezTo>
                          <a:pt x="4" y="70"/>
                          <a:pt x="4" y="70"/>
                          <a:pt x="4" y="70"/>
                        </a:cubicBezTo>
                        <a:cubicBezTo>
                          <a:pt x="4" y="71"/>
                          <a:pt x="4" y="71"/>
                          <a:pt x="4" y="71"/>
                        </a:cubicBezTo>
                        <a:cubicBezTo>
                          <a:pt x="5" y="71"/>
                          <a:pt x="5" y="72"/>
                          <a:pt x="5" y="73"/>
                        </a:cubicBezTo>
                        <a:cubicBezTo>
                          <a:pt x="6" y="73"/>
                          <a:pt x="8" y="72"/>
                          <a:pt x="7" y="74"/>
                        </a:cubicBezTo>
                        <a:cubicBezTo>
                          <a:pt x="8" y="74"/>
                          <a:pt x="8" y="74"/>
                          <a:pt x="8" y="74"/>
                        </a:cubicBezTo>
                        <a:cubicBezTo>
                          <a:pt x="9" y="74"/>
                          <a:pt x="9" y="75"/>
                          <a:pt x="9" y="75"/>
                        </a:cubicBezTo>
                        <a:cubicBezTo>
                          <a:pt x="9" y="75"/>
                          <a:pt x="9" y="76"/>
                          <a:pt x="9" y="76"/>
                        </a:cubicBezTo>
                        <a:cubicBezTo>
                          <a:pt x="10" y="77"/>
                          <a:pt x="10" y="77"/>
                          <a:pt x="10" y="77"/>
                        </a:cubicBezTo>
                        <a:cubicBezTo>
                          <a:pt x="10" y="77"/>
                          <a:pt x="11" y="78"/>
                          <a:pt x="11" y="78"/>
                        </a:cubicBezTo>
                        <a:cubicBezTo>
                          <a:pt x="11" y="79"/>
                          <a:pt x="11" y="80"/>
                          <a:pt x="11" y="81"/>
                        </a:cubicBezTo>
                        <a:cubicBezTo>
                          <a:pt x="11" y="81"/>
                          <a:pt x="11" y="81"/>
                          <a:pt x="11" y="81"/>
                        </a:cubicBezTo>
                        <a:cubicBezTo>
                          <a:pt x="11" y="81"/>
                          <a:pt x="11" y="82"/>
                          <a:pt x="11" y="82"/>
                        </a:cubicBezTo>
                        <a:cubicBezTo>
                          <a:pt x="11" y="82"/>
                          <a:pt x="11" y="82"/>
                          <a:pt x="11" y="82"/>
                        </a:cubicBezTo>
                        <a:cubicBezTo>
                          <a:pt x="12" y="82"/>
                          <a:pt x="12" y="82"/>
                          <a:pt x="12" y="83"/>
                        </a:cubicBezTo>
                        <a:cubicBezTo>
                          <a:pt x="12" y="83"/>
                          <a:pt x="13" y="83"/>
                          <a:pt x="14" y="83"/>
                        </a:cubicBezTo>
                        <a:cubicBezTo>
                          <a:pt x="14" y="83"/>
                          <a:pt x="14" y="83"/>
                          <a:pt x="14" y="83"/>
                        </a:cubicBezTo>
                        <a:cubicBezTo>
                          <a:pt x="15" y="83"/>
                          <a:pt x="15" y="83"/>
                          <a:pt x="15" y="83"/>
                        </a:cubicBezTo>
                        <a:cubicBezTo>
                          <a:pt x="15" y="82"/>
                          <a:pt x="16" y="82"/>
                          <a:pt x="16" y="83"/>
                        </a:cubicBezTo>
                        <a:cubicBezTo>
                          <a:pt x="16" y="83"/>
                          <a:pt x="16" y="84"/>
                          <a:pt x="16" y="84"/>
                        </a:cubicBezTo>
                        <a:cubicBezTo>
                          <a:pt x="16" y="85"/>
                          <a:pt x="16" y="85"/>
                          <a:pt x="16" y="85"/>
                        </a:cubicBezTo>
                        <a:cubicBezTo>
                          <a:pt x="17" y="86"/>
                          <a:pt x="17" y="87"/>
                          <a:pt x="17" y="87"/>
                        </a:cubicBezTo>
                        <a:cubicBezTo>
                          <a:pt x="18" y="87"/>
                          <a:pt x="18" y="92"/>
                          <a:pt x="17" y="91"/>
                        </a:cubicBezTo>
                        <a:cubicBezTo>
                          <a:pt x="17" y="92"/>
                          <a:pt x="17" y="93"/>
                          <a:pt x="17" y="94"/>
                        </a:cubicBezTo>
                        <a:cubicBezTo>
                          <a:pt x="17" y="95"/>
                          <a:pt x="16" y="95"/>
                          <a:pt x="16" y="95"/>
                        </a:cubicBezTo>
                        <a:cubicBezTo>
                          <a:pt x="16" y="96"/>
                          <a:pt x="15" y="96"/>
                          <a:pt x="15" y="97"/>
                        </a:cubicBezTo>
                        <a:cubicBezTo>
                          <a:pt x="15" y="97"/>
                          <a:pt x="15" y="98"/>
                          <a:pt x="14" y="98"/>
                        </a:cubicBezTo>
                        <a:cubicBezTo>
                          <a:pt x="14" y="98"/>
                          <a:pt x="14" y="99"/>
                          <a:pt x="14" y="99"/>
                        </a:cubicBezTo>
                        <a:cubicBezTo>
                          <a:pt x="14" y="99"/>
                          <a:pt x="14" y="100"/>
                          <a:pt x="14" y="101"/>
                        </a:cubicBezTo>
                        <a:cubicBezTo>
                          <a:pt x="14" y="101"/>
                          <a:pt x="15" y="101"/>
                          <a:pt x="15" y="102"/>
                        </a:cubicBezTo>
                        <a:cubicBezTo>
                          <a:pt x="15" y="102"/>
                          <a:pt x="14" y="102"/>
                          <a:pt x="14" y="102"/>
                        </a:cubicBezTo>
                        <a:cubicBezTo>
                          <a:pt x="14" y="102"/>
                          <a:pt x="14" y="102"/>
                          <a:pt x="14" y="102"/>
                        </a:cubicBezTo>
                        <a:cubicBezTo>
                          <a:pt x="14" y="102"/>
                          <a:pt x="14" y="102"/>
                          <a:pt x="14" y="103"/>
                        </a:cubicBezTo>
                        <a:cubicBezTo>
                          <a:pt x="14" y="103"/>
                          <a:pt x="14" y="104"/>
                          <a:pt x="13" y="104"/>
                        </a:cubicBezTo>
                        <a:cubicBezTo>
                          <a:pt x="13" y="105"/>
                          <a:pt x="13" y="106"/>
                          <a:pt x="13" y="107"/>
                        </a:cubicBezTo>
                        <a:cubicBezTo>
                          <a:pt x="13" y="107"/>
                          <a:pt x="13" y="108"/>
                          <a:pt x="13" y="108"/>
                        </a:cubicBezTo>
                        <a:cubicBezTo>
                          <a:pt x="13" y="108"/>
                          <a:pt x="14" y="108"/>
                          <a:pt x="14" y="108"/>
                        </a:cubicBezTo>
                        <a:cubicBezTo>
                          <a:pt x="15" y="109"/>
                          <a:pt x="15" y="111"/>
                          <a:pt x="16" y="112"/>
                        </a:cubicBezTo>
                        <a:cubicBezTo>
                          <a:pt x="16" y="112"/>
                          <a:pt x="17" y="113"/>
                          <a:pt x="17" y="114"/>
                        </a:cubicBezTo>
                        <a:cubicBezTo>
                          <a:pt x="17" y="114"/>
                          <a:pt x="17" y="114"/>
                          <a:pt x="17" y="114"/>
                        </a:cubicBezTo>
                        <a:cubicBezTo>
                          <a:pt x="18" y="115"/>
                          <a:pt x="18" y="114"/>
                          <a:pt x="18" y="114"/>
                        </a:cubicBezTo>
                        <a:cubicBezTo>
                          <a:pt x="18" y="115"/>
                          <a:pt x="18" y="115"/>
                          <a:pt x="18" y="115"/>
                        </a:cubicBezTo>
                        <a:cubicBezTo>
                          <a:pt x="19" y="115"/>
                          <a:pt x="18" y="116"/>
                          <a:pt x="18" y="116"/>
                        </a:cubicBezTo>
                        <a:cubicBezTo>
                          <a:pt x="18" y="116"/>
                          <a:pt x="18" y="116"/>
                          <a:pt x="19" y="116"/>
                        </a:cubicBezTo>
                        <a:cubicBezTo>
                          <a:pt x="19" y="116"/>
                          <a:pt x="19" y="116"/>
                          <a:pt x="19" y="116"/>
                        </a:cubicBezTo>
                        <a:cubicBezTo>
                          <a:pt x="20" y="117"/>
                          <a:pt x="19" y="118"/>
                          <a:pt x="19" y="118"/>
                        </a:cubicBezTo>
                        <a:cubicBezTo>
                          <a:pt x="21" y="118"/>
                          <a:pt x="20" y="121"/>
                          <a:pt x="20" y="122"/>
                        </a:cubicBezTo>
                        <a:cubicBezTo>
                          <a:pt x="20" y="123"/>
                          <a:pt x="20" y="123"/>
                          <a:pt x="20" y="123"/>
                        </a:cubicBezTo>
                        <a:cubicBezTo>
                          <a:pt x="20" y="123"/>
                          <a:pt x="20" y="124"/>
                          <a:pt x="20" y="124"/>
                        </a:cubicBezTo>
                        <a:cubicBezTo>
                          <a:pt x="20" y="124"/>
                          <a:pt x="21" y="124"/>
                          <a:pt x="21" y="124"/>
                        </a:cubicBezTo>
                        <a:cubicBezTo>
                          <a:pt x="21" y="124"/>
                          <a:pt x="22" y="125"/>
                          <a:pt x="22" y="125"/>
                        </a:cubicBezTo>
                        <a:cubicBezTo>
                          <a:pt x="22" y="125"/>
                          <a:pt x="22" y="126"/>
                          <a:pt x="22" y="126"/>
                        </a:cubicBezTo>
                        <a:cubicBezTo>
                          <a:pt x="22" y="126"/>
                          <a:pt x="22" y="126"/>
                          <a:pt x="22" y="127"/>
                        </a:cubicBezTo>
                        <a:cubicBezTo>
                          <a:pt x="22" y="127"/>
                          <a:pt x="23" y="127"/>
                          <a:pt x="23" y="127"/>
                        </a:cubicBezTo>
                        <a:cubicBezTo>
                          <a:pt x="23" y="127"/>
                          <a:pt x="23" y="128"/>
                          <a:pt x="23" y="128"/>
                        </a:cubicBezTo>
                        <a:cubicBezTo>
                          <a:pt x="24" y="128"/>
                          <a:pt x="25" y="128"/>
                          <a:pt x="26" y="128"/>
                        </a:cubicBezTo>
                        <a:cubicBezTo>
                          <a:pt x="26" y="128"/>
                          <a:pt x="26" y="128"/>
                          <a:pt x="27" y="129"/>
                        </a:cubicBezTo>
                        <a:cubicBezTo>
                          <a:pt x="27" y="129"/>
                          <a:pt x="27" y="129"/>
                          <a:pt x="27" y="130"/>
                        </a:cubicBezTo>
                        <a:cubicBezTo>
                          <a:pt x="27" y="130"/>
                          <a:pt x="27" y="130"/>
                          <a:pt x="27" y="131"/>
                        </a:cubicBezTo>
                        <a:cubicBezTo>
                          <a:pt x="27" y="131"/>
                          <a:pt x="27" y="131"/>
                          <a:pt x="27" y="131"/>
                        </a:cubicBezTo>
                        <a:cubicBezTo>
                          <a:pt x="27" y="131"/>
                          <a:pt x="28" y="131"/>
                          <a:pt x="28" y="131"/>
                        </a:cubicBezTo>
                        <a:cubicBezTo>
                          <a:pt x="28" y="131"/>
                          <a:pt x="29" y="131"/>
                          <a:pt x="29" y="132"/>
                        </a:cubicBezTo>
                        <a:cubicBezTo>
                          <a:pt x="30" y="132"/>
                          <a:pt x="30" y="132"/>
                          <a:pt x="30" y="132"/>
                        </a:cubicBezTo>
                        <a:cubicBezTo>
                          <a:pt x="30" y="132"/>
                          <a:pt x="30" y="132"/>
                          <a:pt x="30" y="132"/>
                        </a:cubicBezTo>
                        <a:cubicBezTo>
                          <a:pt x="30" y="132"/>
                          <a:pt x="31" y="132"/>
                          <a:pt x="31" y="132"/>
                        </a:cubicBezTo>
                        <a:cubicBezTo>
                          <a:pt x="31" y="132"/>
                          <a:pt x="32" y="133"/>
                          <a:pt x="32" y="133"/>
                        </a:cubicBezTo>
                        <a:cubicBezTo>
                          <a:pt x="32" y="134"/>
                          <a:pt x="31" y="135"/>
                          <a:pt x="31" y="136"/>
                        </a:cubicBezTo>
                        <a:cubicBezTo>
                          <a:pt x="31" y="136"/>
                          <a:pt x="31" y="136"/>
                          <a:pt x="31" y="137"/>
                        </a:cubicBezTo>
                        <a:cubicBezTo>
                          <a:pt x="31" y="137"/>
                          <a:pt x="31" y="138"/>
                          <a:pt x="32" y="138"/>
                        </a:cubicBezTo>
                        <a:cubicBezTo>
                          <a:pt x="32" y="138"/>
                          <a:pt x="32" y="138"/>
                          <a:pt x="32" y="139"/>
                        </a:cubicBezTo>
                        <a:cubicBezTo>
                          <a:pt x="32" y="139"/>
                          <a:pt x="32" y="140"/>
                          <a:pt x="33" y="140"/>
                        </a:cubicBezTo>
                        <a:cubicBezTo>
                          <a:pt x="33" y="140"/>
                          <a:pt x="33" y="140"/>
                          <a:pt x="33" y="140"/>
                        </a:cubicBezTo>
                        <a:cubicBezTo>
                          <a:pt x="33" y="140"/>
                          <a:pt x="33" y="140"/>
                          <a:pt x="33" y="140"/>
                        </a:cubicBezTo>
                        <a:cubicBezTo>
                          <a:pt x="33" y="141"/>
                          <a:pt x="33" y="141"/>
                          <a:pt x="33" y="141"/>
                        </a:cubicBezTo>
                        <a:cubicBezTo>
                          <a:pt x="34" y="141"/>
                          <a:pt x="34" y="142"/>
                          <a:pt x="34" y="142"/>
                        </a:cubicBezTo>
                        <a:cubicBezTo>
                          <a:pt x="34" y="142"/>
                          <a:pt x="34" y="143"/>
                          <a:pt x="34" y="143"/>
                        </a:cubicBezTo>
                        <a:cubicBezTo>
                          <a:pt x="34" y="144"/>
                          <a:pt x="34" y="145"/>
                          <a:pt x="34" y="145"/>
                        </a:cubicBezTo>
                        <a:cubicBezTo>
                          <a:pt x="34" y="147"/>
                          <a:pt x="34" y="149"/>
                          <a:pt x="34" y="151"/>
                        </a:cubicBezTo>
                        <a:cubicBezTo>
                          <a:pt x="34" y="152"/>
                          <a:pt x="34" y="152"/>
                          <a:pt x="34" y="153"/>
                        </a:cubicBezTo>
                        <a:cubicBezTo>
                          <a:pt x="34" y="153"/>
                          <a:pt x="35" y="153"/>
                          <a:pt x="35" y="153"/>
                        </a:cubicBezTo>
                        <a:cubicBezTo>
                          <a:pt x="35" y="153"/>
                          <a:pt x="35" y="153"/>
                          <a:pt x="35" y="154"/>
                        </a:cubicBezTo>
                        <a:cubicBezTo>
                          <a:pt x="35" y="154"/>
                          <a:pt x="35" y="154"/>
                          <a:pt x="35" y="154"/>
                        </a:cubicBezTo>
                        <a:cubicBezTo>
                          <a:pt x="35" y="155"/>
                          <a:pt x="35" y="154"/>
                          <a:pt x="36" y="155"/>
                        </a:cubicBezTo>
                        <a:cubicBezTo>
                          <a:pt x="36" y="155"/>
                          <a:pt x="36" y="156"/>
                          <a:pt x="36" y="156"/>
                        </a:cubicBezTo>
                        <a:cubicBezTo>
                          <a:pt x="36" y="157"/>
                          <a:pt x="36" y="158"/>
                          <a:pt x="36" y="159"/>
                        </a:cubicBezTo>
                        <a:cubicBezTo>
                          <a:pt x="37" y="159"/>
                          <a:pt x="37" y="160"/>
                          <a:pt x="37" y="161"/>
                        </a:cubicBezTo>
                        <a:cubicBezTo>
                          <a:pt x="37" y="161"/>
                          <a:pt x="37" y="162"/>
                          <a:pt x="37" y="162"/>
                        </a:cubicBezTo>
                        <a:cubicBezTo>
                          <a:pt x="37" y="163"/>
                          <a:pt x="37" y="163"/>
                          <a:pt x="37" y="164"/>
                        </a:cubicBezTo>
                        <a:cubicBezTo>
                          <a:pt x="37" y="165"/>
                          <a:pt x="37" y="166"/>
                          <a:pt x="38" y="166"/>
                        </a:cubicBezTo>
                        <a:cubicBezTo>
                          <a:pt x="39" y="167"/>
                          <a:pt x="40" y="167"/>
                          <a:pt x="40" y="168"/>
                        </a:cubicBezTo>
                        <a:cubicBezTo>
                          <a:pt x="40" y="168"/>
                          <a:pt x="41" y="169"/>
                          <a:pt x="41" y="169"/>
                        </a:cubicBezTo>
                        <a:cubicBezTo>
                          <a:pt x="41" y="170"/>
                          <a:pt x="42" y="170"/>
                          <a:pt x="42" y="171"/>
                        </a:cubicBezTo>
                        <a:cubicBezTo>
                          <a:pt x="42" y="171"/>
                          <a:pt x="42" y="171"/>
                          <a:pt x="42" y="171"/>
                        </a:cubicBezTo>
                        <a:cubicBezTo>
                          <a:pt x="42" y="171"/>
                          <a:pt x="42" y="171"/>
                          <a:pt x="42" y="171"/>
                        </a:cubicBezTo>
                        <a:cubicBezTo>
                          <a:pt x="42" y="171"/>
                          <a:pt x="43" y="172"/>
                          <a:pt x="43" y="172"/>
                        </a:cubicBezTo>
                        <a:cubicBezTo>
                          <a:pt x="43" y="172"/>
                          <a:pt x="43" y="173"/>
                          <a:pt x="43" y="173"/>
                        </a:cubicBezTo>
                        <a:cubicBezTo>
                          <a:pt x="44" y="174"/>
                          <a:pt x="45" y="175"/>
                          <a:pt x="45" y="176"/>
                        </a:cubicBezTo>
                        <a:cubicBezTo>
                          <a:pt x="46" y="176"/>
                          <a:pt x="46" y="176"/>
                          <a:pt x="46" y="177"/>
                        </a:cubicBezTo>
                        <a:cubicBezTo>
                          <a:pt x="46" y="177"/>
                          <a:pt x="46" y="177"/>
                          <a:pt x="46" y="177"/>
                        </a:cubicBezTo>
                        <a:cubicBezTo>
                          <a:pt x="45" y="177"/>
                          <a:pt x="45" y="177"/>
                          <a:pt x="45" y="177"/>
                        </a:cubicBezTo>
                        <a:cubicBezTo>
                          <a:pt x="45" y="177"/>
                          <a:pt x="45" y="178"/>
                          <a:pt x="46" y="178"/>
                        </a:cubicBezTo>
                        <a:cubicBezTo>
                          <a:pt x="46" y="178"/>
                          <a:pt x="46" y="178"/>
                          <a:pt x="46" y="178"/>
                        </a:cubicBezTo>
                        <a:cubicBezTo>
                          <a:pt x="47" y="178"/>
                          <a:pt x="47" y="179"/>
                          <a:pt x="47" y="179"/>
                        </a:cubicBezTo>
                        <a:cubicBezTo>
                          <a:pt x="47" y="179"/>
                          <a:pt x="47" y="179"/>
                          <a:pt x="48" y="180"/>
                        </a:cubicBezTo>
                        <a:cubicBezTo>
                          <a:pt x="48" y="180"/>
                          <a:pt x="48" y="180"/>
                          <a:pt x="48" y="180"/>
                        </a:cubicBezTo>
                        <a:cubicBezTo>
                          <a:pt x="48" y="180"/>
                          <a:pt x="49" y="180"/>
                          <a:pt x="49" y="181"/>
                        </a:cubicBezTo>
                        <a:cubicBezTo>
                          <a:pt x="50" y="181"/>
                          <a:pt x="50" y="181"/>
                          <a:pt x="50" y="181"/>
                        </a:cubicBezTo>
                        <a:cubicBezTo>
                          <a:pt x="51" y="181"/>
                          <a:pt x="52" y="181"/>
                          <a:pt x="52" y="182"/>
                        </a:cubicBezTo>
                        <a:cubicBezTo>
                          <a:pt x="52" y="182"/>
                          <a:pt x="54" y="183"/>
                          <a:pt x="54" y="182"/>
                        </a:cubicBezTo>
                        <a:cubicBezTo>
                          <a:pt x="54" y="181"/>
                          <a:pt x="53" y="181"/>
                          <a:pt x="53" y="181"/>
                        </a:cubicBezTo>
                        <a:cubicBezTo>
                          <a:pt x="52" y="180"/>
                          <a:pt x="53" y="180"/>
                          <a:pt x="53" y="180"/>
                        </a:cubicBezTo>
                        <a:cubicBezTo>
                          <a:pt x="54" y="180"/>
                          <a:pt x="54" y="180"/>
                          <a:pt x="54" y="180"/>
                        </a:cubicBezTo>
                        <a:cubicBezTo>
                          <a:pt x="54" y="179"/>
                          <a:pt x="54" y="179"/>
                          <a:pt x="54" y="179"/>
                        </a:cubicBezTo>
                        <a:cubicBezTo>
                          <a:pt x="54" y="179"/>
                          <a:pt x="54" y="178"/>
                          <a:pt x="54" y="178"/>
                        </a:cubicBezTo>
                        <a:cubicBezTo>
                          <a:pt x="53" y="178"/>
                          <a:pt x="53" y="178"/>
                          <a:pt x="52" y="177"/>
                        </a:cubicBezTo>
                        <a:cubicBezTo>
                          <a:pt x="52" y="177"/>
                          <a:pt x="52" y="177"/>
                          <a:pt x="52" y="177"/>
                        </a:cubicBezTo>
                        <a:cubicBezTo>
                          <a:pt x="52" y="176"/>
                          <a:pt x="52" y="176"/>
                          <a:pt x="52" y="175"/>
                        </a:cubicBezTo>
                        <a:cubicBezTo>
                          <a:pt x="52" y="175"/>
                          <a:pt x="52" y="175"/>
                          <a:pt x="52" y="175"/>
                        </a:cubicBezTo>
                        <a:cubicBezTo>
                          <a:pt x="52" y="175"/>
                          <a:pt x="52" y="175"/>
                          <a:pt x="51" y="175"/>
                        </a:cubicBezTo>
                        <a:cubicBezTo>
                          <a:pt x="51" y="175"/>
                          <a:pt x="51" y="174"/>
                          <a:pt x="51" y="174"/>
                        </a:cubicBezTo>
                        <a:cubicBezTo>
                          <a:pt x="51" y="173"/>
                          <a:pt x="51" y="172"/>
                          <a:pt x="51" y="171"/>
                        </a:cubicBezTo>
                        <a:cubicBezTo>
                          <a:pt x="51" y="171"/>
                          <a:pt x="50" y="170"/>
                          <a:pt x="50" y="170"/>
                        </a:cubicBezTo>
                        <a:cubicBezTo>
                          <a:pt x="50" y="170"/>
                          <a:pt x="50" y="169"/>
                          <a:pt x="50" y="169"/>
                        </a:cubicBezTo>
                        <a:cubicBezTo>
                          <a:pt x="50" y="169"/>
                          <a:pt x="50" y="169"/>
                          <a:pt x="50" y="169"/>
                        </a:cubicBezTo>
                        <a:cubicBezTo>
                          <a:pt x="49" y="169"/>
                          <a:pt x="49" y="169"/>
                          <a:pt x="49" y="169"/>
                        </a:cubicBezTo>
                        <a:cubicBezTo>
                          <a:pt x="49" y="168"/>
                          <a:pt x="49" y="168"/>
                          <a:pt x="49" y="168"/>
                        </a:cubicBezTo>
                        <a:cubicBezTo>
                          <a:pt x="49" y="167"/>
                          <a:pt x="50" y="168"/>
                          <a:pt x="50" y="167"/>
                        </a:cubicBezTo>
                        <a:cubicBezTo>
                          <a:pt x="51" y="167"/>
                          <a:pt x="51" y="166"/>
                          <a:pt x="51" y="166"/>
                        </a:cubicBezTo>
                        <a:cubicBezTo>
                          <a:pt x="51" y="165"/>
                          <a:pt x="51" y="165"/>
                          <a:pt x="52" y="165"/>
                        </a:cubicBezTo>
                        <a:cubicBezTo>
                          <a:pt x="52" y="164"/>
                          <a:pt x="53" y="164"/>
                          <a:pt x="54" y="165"/>
                        </a:cubicBezTo>
                        <a:cubicBezTo>
                          <a:pt x="54" y="164"/>
                          <a:pt x="54" y="164"/>
                          <a:pt x="55" y="164"/>
                        </a:cubicBezTo>
                        <a:cubicBezTo>
                          <a:pt x="56" y="164"/>
                          <a:pt x="56" y="164"/>
                          <a:pt x="56" y="163"/>
                        </a:cubicBezTo>
                        <a:cubicBezTo>
                          <a:pt x="57" y="162"/>
                          <a:pt x="56" y="161"/>
                          <a:pt x="56" y="160"/>
                        </a:cubicBezTo>
                        <a:cubicBezTo>
                          <a:pt x="55" y="160"/>
                          <a:pt x="54" y="160"/>
                          <a:pt x="54" y="160"/>
                        </a:cubicBezTo>
                        <a:cubicBezTo>
                          <a:pt x="54" y="159"/>
                          <a:pt x="54" y="159"/>
                          <a:pt x="54" y="159"/>
                        </a:cubicBezTo>
                        <a:cubicBezTo>
                          <a:pt x="54" y="158"/>
                          <a:pt x="54" y="158"/>
                          <a:pt x="54" y="158"/>
                        </a:cubicBezTo>
                        <a:cubicBezTo>
                          <a:pt x="54" y="158"/>
                          <a:pt x="54" y="158"/>
                          <a:pt x="55" y="158"/>
                        </a:cubicBezTo>
                        <a:cubicBezTo>
                          <a:pt x="56" y="158"/>
                          <a:pt x="57" y="158"/>
                          <a:pt x="57" y="158"/>
                        </a:cubicBezTo>
                        <a:cubicBezTo>
                          <a:pt x="58" y="158"/>
                          <a:pt x="58" y="157"/>
                          <a:pt x="58" y="157"/>
                        </a:cubicBezTo>
                        <a:cubicBezTo>
                          <a:pt x="58" y="156"/>
                          <a:pt x="58" y="156"/>
                          <a:pt x="58" y="155"/>
                        </a:cubicBezTo>
                        <a:cubicBezTo>
                          <a:pt x="59" y="154"/>
                          <a:pt x="59" y="155"/>
                          <a:pt x="60" y="154"/>
                        </a:cubicBezTo>
                        <a:cubicBezTo>
                          <a:pt x="60" y="154"/>
                          <a:pt x="61" y="153"/>
                          <a:pt x="62" y="152"/>
                        </a:cubicBezTo>
                        <a:cubicBezTo>
                          <a:pt x="62" y="152"/>
                          <a:pt x="62" y="151"/>
                          <a:pt x="62" y="150"/>
                        </a:cubicBezTo>
                        <a:cubicBezTo>
                          <a:pt x="62" y="150"/>
                          <a:pt x="62" y="149"/>
                          <a:pt x="62" y="148"/>
                        </a:cubicBezTo>
                        <a:cubicBezTo>
                          <a:pt x="62" y="147"/>
                          <a:pt x="62" y="146"/>
                          <a:pt x="62" y="145"/>
                        </a:cubicBezTo>
                        <a:cubicBezTo>
                          <a:pt x="62" y="145"/>
                          <a:pt x="62" y="144"/>
                          <a:pt x="63" y="144"/>
                        </a:cubicBezTo>
                        <a:cubicBezTo>
                          <a:pt x="63" y="144"/>
                          <a:pt x="63" y="143"/>
                          <a:pt x="64" y="143"/>
                        </a:cubicBezTo>
                        <a:cubicBezTo>
                          <a:pt x="64" y="143"/>
                          <a:pt x="64" y="142"/>
                          <a:pt x="64" y="142"/>
                        </a:cubicBezTo>
                        <a:cubicBezTo>
                          <a:pt x="64" y="141"/>
                          <a:pt x="65" y="141"/>
                          <a:pt x="66" y="141"/>
                        </a:cubicBezTo>
                        <a:cubicBezTo>
                          <a:pt x="67" y="140"/>
                          <a:pt x="68" y="140"/>
                          <a:pt x="69" y="140"/>
                        </a:cubicBezTo>
                        <a:cubicBezTo>
                          <a:pt x="70" y="140"/>
                          <a:pt x="70" y="140"/>
                          <a:pt x="70" y="140"/>
                        </a:cubicBezTo>
                        <a:cubicBezTo>
                          <a:pt x="71" y="140"/>
                          <a:pt x="71" y="140"/>
                          <a:pt x="71" y="140"/>
                        </a:cubicBezTo>
                        <a:cubicBezTo>
                          <a:pt x="71" y="140"/>
                          <a:pt x="71" y="139"/>
                          <a:pt x="71" y="140"/>
                        </a:cubicBezTo>
                        <a:cubicBezTo>
                          <a:pt x="71" y="139"/>
                          <a:pt x="71" y="138"/>
                          <a:pt x="72" y="138"/>
                        </a:cubicBezTo>
                        <a:cubicBezTo>
                          <a:pt x="72" y="137"/>
                          <a:pt x="73" y="138"/>
                          <a:pt x="73" y="138"/>
                        </a:cubicBezTo>
                        <a:cubicBezTo>
                          <a:pt x="73" y="137"/>
                          <a:pt x="74" y="137"/>
                          <a:pt x="74" y="137"/>
                        </a:cubicBezTo>
                        <a:cubicBezTo>
                          <a:pt x="74" y="137"/>
                          <a:pt x="74" y="137"/>
                          <a:pt x="75" y="137"/>
                        </a:cubicBezTo>
                        <a:cubicBezTo>
                          <a:pt x="75" y="137"/>
                          <a:pt x="75" y="137"/>
                          <a:pt x="75" y="136"/>
                        </a:cubicBezTo>
                        <a:cubicBezTo>
                          <a:pt x="76" y="136"/>
                          <a:pt x="76" y="135"/>
                          <a:pt x="77" y="134"/>
                        </a:cubicBezTo>
                        <a:cubicBezTo>
                          <a:pt x="77" y="133"/>
                          <a:pt x="77" y="133"/>
                          <a:pt x="78" y="133"/>
                        </a:cubicBezTo>
                        <a:cubicBezTo>
                          <a:pt x="78" y="133"/>
                          <a:pt x="79" y="133"/>
                          <a:pt x="79" y="132"/>
                        </a:cubicBezTo>
                        <a:cubicBezTo>
                          <a:pt x="79" y="131"/>
                          <a:pt x="79" y="129"/>
                          <a:pt x="79" y="127"/>
                        </a:cubicBezTo>
                        <a:cubicBezTo>
                          <a:pt x="79" y="127"/>
                          <a:pt x="79" y="126"/>
                          <a:pt x="79" y="125"/>
                        </a:cubicBezTo>
                        <a:cubicBezTo>
                          <a:pt x="79" y="125"/>
                          <a:pt x="79" y="124"/>
                          <a:pt x="79" y="124"/>
                        </a:cubicBezTo>
                        <a:cubicBezTo>
                          <a:pt x="79" y="124"/>
                          <a:pt x="78" y="124"/>
                          <a:pt x="78" y="124"/>
                        </a:cubicBezTo>
                        <a:cubicBezTo>
                          <a:pt x="78" y="123"/>
                          <a:pt x="78" y="122"/>
                          <a:pt x="78" y="122"/>
                        </a:cubicBezTo>
                        <a:cubicBezTo>
                          <a:pt x="78" y="121"/>
                          <a:pt x="78" y="121"/>
                          <a:pt x="78" y="121"/>
                        </a:cubicBezTo>
                        <a:cubicBezTo>
                          <a:pt x="78" y="121"/>
                          <a:pt x="78" y="121"/>
                          <a:pt x="78" y="121"/>
                        </a:cubicBezTo>
                        <a:cubicBezTo>
                          <a:pt x="79" y="121"/>
                          <a:pt x="79" y="121"/>
                          <a:pt x="80" y="121"/>
                        </a:cubicBezTo>
                        <a:cubicBezTo>
                          <a:pt x="80" y="121"/>
                          <a:pt x="81" y="121"/>
                          <a:pt x="81" y="121"/>
                        </a:cubicBezTo>
                        <a:cubicBezTo>
                          <a:pt x="81" y="121"/>
                          <a:pt x="81" y="120"/>
                          <a:pt x="81" y="120"/>
                        </a:cubicBezTo>
                        <a:cubicBezTo>
                          <a:pt x="81" y="120"/>
                          <a:pt x="81" y="119"/>
                          <a:pt x="82" y="119"/>
                        </a:cubicBezTo>
                        <a:cubicBezTo>
                          <a:pt x="82" y="119"/>
                          <a:pt x="82" y="118"/>
                          <a:pt x="82" y="118"/>
                        </a:cubicBezTo>
                        <a:cubicBezTo>
                          <a:pt x="82" y="118"/>
                          <a:pt x="83" y="118"/>
                          <a:pt x="83" y="118"/>
                        </a:cubicBezTo>
                        <a:cubicBezTo>
                          <a:pt x="83" y="118"/>
                          <a:pt x="83" y="117"/>
                          <a:pt x="83" y="117"/>
                        </a:cubicBezTo>
                        <a:cubicBezTo>
                          <a:pt x="84" y="116"/>
                          <a:pt x="85" y="116"/>
                          <a:pt x="86" y="115"/>
                        </a:cubicBezTo>
                        <a:cubicBezTo>
                          <a:pt x="86" y="115"/>
                          <a:pt x="86" y="115"/>
                          <a:pt x="86" y="115"/>
                        </a:cubicBezTo>
                        <a:cubicBezTo>
                          <a:pt x="86" y="114"/>
                          <a:pt x="86" y="114"/>
                          <a:pt x="86" y="114"/>
                        </a:cubicBezTo>
                        <a:cubicBezTo>
                          <a:pt x="86" y="113"/>
                          <a:pt x="85" y="113"/>
                          <a:pt x="85" y="113"/>
                        </a:cubicBezTo>
                        <a:cubicBezTo>
                          <a:pt x="85" y="113"/>
                          <a:pt x="85" y="112"/>
                          <a:pt x="85" y="111"/>
                        </a:cubicBezTo>
                        <a:cubicBezTo>
                          <a:pt x="85" y="111"/>
                          <a:pt x="86" y="111"/>
                          <a:pt x="86" y="111"/>
                        </a:cubicBezTo>
                        <a:cubicBezTo>
                          <a:pt x="86" y="110"/>
                          <a:pt x="86" y="109"/>
                          <a:pt x="86" y="108"/>
                        </a:cubicBezTo>
                        <a:cubicBezTo>
                          <a:pt x="86" y="108"/>
                          <a:pt x="85" y="108"/>
                          <a:pt x="85" y="107"/>
                        </a:cubicBezTo>
                        <a:cubicBezTo>
                          <a:pt x="85" y="107"/>
                          <a:pt x="85" y="108"/>
                          <a:pt x="85" y="10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3" name="Freeform 25"/>
                  <p:cNvSpPr>
                    <a:spLocks/>
                  </p:cNvSpPr>
                  <p:nvPr/>
                </p:nvSpPr>
                <p:spPr bwMode="auto">
                  <a:xfrm>
                    <a:off x="4260" y="2057"/>
                    <a:ext cx="35" cy="62"/>
                  </a:xfrm>
                  <a:custGeom>
                    <a:avLst/>
                    <a:gdLst>
                      <a:gd name="T0" fmla="*/ 7 w 8"/>
                      <a:gd name="T1" fmla="*/ 0 h 14"/>
                      <a:gd name="T2" fmla="*/ 4 w 8"/>
                      <a:gd name="T3" fmla="*/ 2 h 14"/>
                      <a:gd name="T4" fmla="*/ 4 w 8"/>
                      <a:gd name="T5" fmla="*/ 4 h 14"/>
                      <a:gd name="T6" fmla="*/ 4 w 8"/>
                      <a:gd name="T7" fmla="*/ 4 h 14"/>
                      <a:gd name="T8" fmla="*/ 3 w 8"/>
                      <a:gd name="T9" fmla="*/ 4 h 14"/>
                      <a:gd name="T10" fmla="*/ 3 w 8"/>
                      <a:gd name="T11" fmla="*/ 6 h 14"/>
                      <a:gd name="T12" fmla="*/ 2 w 8"/>
                      <a:gd name="T13" fmla="*/ 6 h 14"/>
                      <a:gd name="T14" fmla="*/ 2 w 8"/>
                      <a:gd name="T15" fmla="*/ 9 h 14"/>
                      <a:gd name="T16" fmla="*/ 1 w 8"/>
                      <a:gd name="T17" fmla="*/ 13 h 14"/>
                      <a:gd name="T18" fmla="*/ 3 w 8"/>
                      <a:gd name="T19" fmla="*/ 12 h 14"/>
                      <a:gd name="T20" fmla="*/ 4 w 8"/>
                      <a:gd name="T21" fmla="*/ 11 h 14"/>
                      <a:gd name="T22" fmla="*/ 4 w 8"/>
                      <a:gd name="T23" fmla="*/ 10 h 14"/>
                      <a:gd name="T24" fmla="*/ 4 w 8"/>
                      <a:gd name="T25" fmla="*/ 8 h 14"/>
                      <a:gd name="T26" fmla="*/ 4 w 8"/>
                      <a:gd name="T27" fmla="*/ 7 h 14"/>
                      <a:gd name="T28" fmla="*/ 5 w 8"/>
                      <a:gd name="T29" fmla="*/ 7 h 14"/>
                      <a:gd name="T30" fmla="*/ 5 w 8"/>
                      <a:gd name="T31" fmla="*/ 6 h 14"/>
                      <a:gd name="T32" fmla="*/ 5 w 8"/>
                      <a:gd name="T33" fmla="*/ 5 h 14"/>
                      <a:gd name="T34" fmla="*/ 6 w 8"/>
                      <a:gd name="T35" fmla="*/ 5 h 14"/>
                      <a:gd name="T36" fmla="*/ 8 w 8"/>
                      <a:gd name="T37" fmla="*/ 1 h 14"/>
                      <a:gd name="T38" fmla="*/ 7 w 8"/>
                      <a:gd name="T39" fmla="*/ 0 h 14"/>
                      <a:gd name="T40" fmla="*/ 7 w 8"/>
                      <a:gd name="T41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8" h="14">
                        <a:moveTo>
                          <a:pt x="7" y="0"/>
                        </a:moveTo>
                        <a:cubicBezTo>
                          <a:pt x="7" y="1"/>
                          <a:pt x="5" y="1"/>
                          <a:pt x="4" y="2"/>
                        </a:cubicBezTo>
                        <a:cubicBezTo>
                          <a:pt x="4" y="3"/>
                          <a:pt x="4" y="3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3" y="4"/>
                          <a:pt x="3" y="4"/>
                        </a:cubicBezTo>
                        <a:cubicBezTo>
                          <a:pt x="3" y="5"/>
                          <a:pt x="3" y="5"/>
                          <a:pt x="3" y="6"/>
                        </a:cubicBezTo>
                        <a:cubicBezTo>
                          <a:pt x="3" y="6"/>
                          <a:pt x="3" y="6"/>
                          <a:pt x="2" y="6"/>
                        </a:cubicBezTo>
                        <a:cubicBezTo>
                          <a:pt x="2" y="7"/>
                          <a:pt x="2" y="8"/>
                          <a:pt x="2" y="9"/>
                        </a:cubicBezTo>
                        <a:cubicBezTo>
                          <a:pt x="0" y="9"/>
                          <a:pt x="2" y="12"/>
                          <a:pt x="1" y="13"/>
                        </a:cubicBezTo>
                        <a:cubicBezTo>
                          <a:pt x="3" y="14"/>
                          <a:pt x="3" y="13"/>
                          <a:pt x="3" y="12"/>
                        </a:cubicBezTo>
                        <a:cubicBezTo>
                          <a:pt x="4" y="11"/>
                          <a:pt x="4" y="11"/>
                          <a:pt x="4" y="11"/>
                        </a:cubicBezTo>
                        <a:cubicBezTo>
                          <a:pt x="4" y="10"/>
                          <a:pt x="4" y="10"/>
                          <a:pt x="4" y="10"/>
                        </a:cubicBezTo>
                        <a:cubicBezTo>
                          <a:pt x="4" y="9"/>
                          <a:pt x="4" y="9"/>
                          <a:pt x="4" y="8"/>
                        </a:cubicBezTo>
                        <a:cubicBezTo>
                          <a:pt x="4" y="8"/>
                          <a:pt x="4" y="7"/>
                          <a:pt x="4" y="7"/>
                        </a:cubicBezTo>
                        <a:cubicBezTo>
                          <a:pt x="4" y="7"/>
                          <a:pt x="4" y="7"/>
                          <a:pt x="5" y="7"/>
                        </a:cubicBezTo>
                        <a:cubicBezTo>
                          <a:pt x="5" y="7"/>
                          <a:pt x="5" y="7"/>
                          <a:pt x="5" y="6"/>
                        </a:cubicBezTo>
                        <a:cubicBezTo>
                          <a:pt x="5" y="6"/>
                          <a:pt x="5" y="6"/>
                          <a:pt x="5" y="5"/>
                        </a:cubicBezTo>
                        <a:cubicBezTo>
                          <a:pt x="5" y="5"/>
                          <a:pt x="5" y="5"/>
                          <a:pt x="6" y="5"/>
                        </a:cubicBezTo>
                        <a:cubicBezTo>
                          <a:pt x="7" y="4"/>
                          <a:pt x="8" y="2"/>
                          <a:pt x="8" y="1"/>
                        </a:cubicBezTo>
                        <a:cubicBezTo>
                          <a:pt x="7" y="1"/>
                          <a:pt x="7" y="0"/>
                          <a:pt x="7" y="0"/>
                        </a:cubicBezTo>
                        <a:cubicBezTo>
                          <a:pt x="7" y="0"/>
                          <a:pt x="7" y="1"/>
                          <a:pt x="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4" name="Freeform 26"/>
                  <p:cNvSpPr>
                    <a:spLocks/>
                  </p:cNvSpPr>
                  <p:nvPr/>
                </p:nvSpPr>
                <p:spPr bwMode="auto">
                  <a:xfrm>
                    <a:off x="4291" y="2057"/>
                    <a:ext cx="4" cy="5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1" y="1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sp>
              <p:nvSpPr>
                <p:cNvPr id="119" name="椭圆 118"/>
                <p:cNvSpPr/>
                <p:nvPr/>
              </p:nvSpPr>
              <p:spPr>
                <a:xfrm>
                  <a:off x="5534971" y="2590732"/>
                  <a:ext cx="1803536" cy="1803536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00727E">
                        <a:alpha val="25000"/>
                      </a:srgbClr>
                    </a:gs>
                    <a:gs pos="71000">
                      <a:srgbClr val="01BCD0">
                        <a:alpha val="16000"/>
                      </a:srgbClr>
                    </a:gs>
                    <a:gs pos="0">
                      <a:srgbClr val="01ACBE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6" name="组合 5"/>
            <p:cNvGrpSpPr/>
            <p:nvPr/>
          </p:nvGrpSpPr>
          <p:grpSpPr>
            <a:xfrm>
              <a:off x="5541358" y="4725315"/>
              <a:ext cx="1105518" cy="976017"/>
              <a:chOff x="5541358" y="4725315"/>
              <a:chExt cx="1105518" cy="976017"/>
            </a:xfrm>
          </p:grpSpPr>
          <p:sp>
            <p:nvSpPr>
              <p:cNvPr id="391" name="文本框 390"/>
              <p:cNvSpPr txBox="1"/>
              <p:nvPr/>
            </p:nvSpPr>
            <p:spPr>
              <a:xfrm>
                <a:off x="5541358" y="5180369"/>
                <a:ext cx="1105518" cy="5209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gradFill>
                      <a:gsLst>
                        <a:gs pos="50000">
                          <a:prstClr val="black">
                            <a:lumMod val="65000"/>
                            <a:lumOff val="35000"/>
                          </a:prstClr>
                        </a:gs>
                        <a:gs pos="50000">
                          <a:prstClr val="white">
                            <a:lumMod val="65000"/>
                          </a:prstClr>
                        </a:gs>
                      </a:gsLst>
                      <a:lin ang="0" scaled="0"/>
                    </a:gra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YOUR TITLE HERE</a:t>
                </a:r>
                <a:endParaRPr lang="zh-CN" altLang="en-US" sz="1400" dirty="0">
                  <a:gradFill>
                    <a:gsLst>
                      <a:gs pos="50000">
                        <a:prstClr val="black">
                          <a:lumMod val="65000"/>
                          <a:lumOff val="35000"/>
                        </a:prstClr>
                      </a:gs>
                      <a:gs pos="50000">
                        <a:prstClr val="white">
                          <a:lumMod val="65000"/>
                        </a:prstClr>
                      </a:gs>
                    </a:gsLst>
                    <a:lin ang="0" scaled="0"/>
                  </a:gra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  <p:grpSp>
            <p:nvGrpSpPr>
              <p:cNvPr id="392" name="Group 195"/>
              <p:cNvGrpSpPr>
                <a:grpSpLocks noChangeAspect="1"/>
              </p:cNvGrpSpPr>
              <p:nvPr/>
            </p:nvGrpSpPr>
            <p:grpSpPr bwMode="auto">
              <a:xfrm>
                <a:off x="5906073" y="4725315"/>
                <a:ext cx="372548" cy="468565"/>
                <a:chOff x="2980" y="105"/>
                <a:chExt cx="1649" cy="2074"/>
              </a:xfrm>
              <a:gradFill>
                <a:gsLst>
                  <a:gs pos="50000">
                    <a:srgbClr val="01AFC0"/>
                  </a:gs>
                  <a:gs pos="50000">
                    <a:srgbClr val="01C2D6"/>
                  </a:gs>
                </a:gsLst>
                <a:lin ang="0" scaled="0"/>
              </a:gradFill>
              <a:effectLst/>
              <a:scene3d>
                <a:camera prst="orthographicFront"/>
                <a:lightRig rig="threePt" dir="t">
                  <a:rot lat="0" lon="0" rev="9000000"/>
                </a:lightRig>
              </a:scene3d>
            </p:grpSpPr>
            <p:sp>
              <p:nvSpPr>
                <p:cNvPr id="393" name="Freeform 196"/>
                <p:cNvSpPr>
                  <a:spLocks/>
                </p:cNvSpPr>
                <p:nvPr/>
              </p:nvSpPr>
              <p:spPr bwMode="auto">
                <a:xfrm>
                  <a:off x="3549" y="105"/>
                  <a:ext cx="470" cy="469"/>
                </a:xfrm>
                <a:custGeom>
                  <a:avLst/>
                  <a:gdLst>
                    <a:gd name="T0" fmla="*/ 79 w 198"/>
                    <a:gd name="T1" fmla="*/ 187 h 198"/>
                    <a:gd name="T2" fmla="*/ 187 w 198"/>
                    <a:gd name="T3" fmla="*/ 120 h 198"/>
                    <a:gd name="T4" fmla="*/ 120 w 198"/>
                    <a:gd name="T5" fmla="*/ 12 h 198"/>
                    <a:gd name="T6" fmla="*/ 12 w 198"/>
                    <a:gd name="T7" fmla="*/ 79 h 198"/>
                    <a:gd name="T8" fmla="*/ 79 w 198"/>
                    <a:gd name="T9" fmla="*/ 187 h 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8" h="198">
                      <a:moveTo>
                        <a:pt x="79" y="187"/>
                      </a:moveTo>
                      <a:cubicBezTo>
                        <a:pt x="127" y="198"/>
                        <a:pt x="176" y="168"/>
                        <a:pt x="187" y="120"/>
                      </a:cubicBezTo>
                      <a:cubicBezTo>
                        <a:pt x="198" y="71"/>
                        <a:pt x="168" y="23"/>
                        <a:pt x="120" y="12"/>
                      </a:cubicBezTo>
                      <a:cubicBezTo>
                        <a:pt x="71" y="0"/>
                        <a:pt x="23" y="30"/>
                        <a:pt x="12" y="79"/>
                      </a:cubicBezTo>
                      <a:cubicBezTo>
                        <a:pt x="0" y="127"/>
                        <a:pt x="30" y="176"/>
                        <a:pt x="79" y="18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>
                  <a:extrusionClr>
                    <a:schemeClr val="bg1">
                      <a:lumMod val="85000"/>
                    </a:schemeClr>
                  </a:extrusionClr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4" name="Freeform 197"/>
                <p:cNvSpPr>
                  <a:spLocks noEditPoints="1"/>
                </p:cNvSpPr>
                <p:nvPr/>
              </p:nvSpPr>
              <p:spPr bwMode="auto">
                <a:xfrm>
                  <a:off x="2980" y="558"/>
                  <a:ext cx="1649" cy="1621"/>
                </a:xfrm>
                <a:custGeom>
                  <a:avLst/>
                  <a:gdLst>
                    <a:gd name="T0" fmla="*/ 244 w 695"/>
                    <a:gd name="T1" fmla="*/ 499 h 684"/>
                    <a:gd name="T2" fmla="*/ 299 w 695"/>
                    <a:gd name="T3" fmla="*/ 454 h 684"/>
                    <a:gd name="T4" fmla="*/ 298 w 695"/>
                    <a:gd name="T5" fmla="*/ 617 h 684"/>
                    <a:gd name="T6" fmla="*/ 345 w 695"/>
                    <a:gd name="T7" fmla="*/ 684 h 684"/>
                    <a:gd name="T8" fmla="*/ 415 w 695"/>
                    <a:gd name="T9" fmla="*/ 529 h 684"/>
                    <a:gd name="T10" fmla="*/ 306 w 695"/>
                    <a:gd name="T11" fmla="*/ 306 h 684"/>
                    <a:gd name="T12" fmla="*/ 316 w 695"/>
                    <a:gd name="T13" fmla="*/ 155 h 684"/>
                    <a:gd name="T14" fmla="*/ 430 w 695"/>
                    <a:gd name="T15" fmla="*/ 214 h 684"/>
                    <a:gd name="T16" fmla="*/ 481 w 695"/>
                    <a:gd name="T17" fmla="*/ 205 h 684"/>
                    <a:gd name="T18" fmla="*/ 505 w 695"/>
                    <a:gd name="T19" fmla="*/ 226 h 684"/>
                    <a:gd name="T20" fmla="*/ 495 w 695"/>
                    <a:gd name="T21" fmla="*/ 283 h 684"/>
                    <a:gd name="T22" fmla="*/ 614 w 695"/>
                    <a:gd name="T23" fmla="*/ 323 h 684"/>
                    <a:gd name="T24" fmla="*/ 683 w 695"/>
                    <a:gd name="T25" fmla="*/ 144 h 684"/>
                    <a:gd name="T26" fmla="*/ 565 w 695"/>
                    <a:gd name="T27" fmla="*/ 104 h 684"/>
                    <a:gd name="T28" fmla="*/ 543 w 695"/>
                    <a:gd name="T29" fmla="*/ 137 h 684"/>
                    <a:gd name="T30" fmla="*/ 470 w 695"/>
                    <a:gd name="T31" fmla="*/ 140 h 684"/>
                    <a:gd name="T32" fmla="*/ 392 w 695"/>
                    <a:gd name="T33" fmla="*/ 138 h 684"/>
                    <a:gd name="T34" fmla="*/ 335 w 695"/>
                    <a:gd name="T35" fmla="*/ 66 h 684"/>
                    <a:gd name="T36" fmla="*/ 332 w 695"/>
                    <a:gd name="T37" fmla="*/ 58 h 684"/>
                    <a:gd name="T38" fmla="*/ 331 w 695"/>
                    <a:gd name="T39" fmla="*/ 57 h 684"/>
                    <a:gd name="T40" fmla="*/ 331 w 695"/>
                    <a:gd name="T41" fmla="*/ 57 h 684"/>
                    <a:gd name="T42" fmla="*/ 290 w 695"/>
                    <a:gd name="T43" fmla="*/ 2 h 684"/>
                    <a:gd name="T44" fmla="*/ 246 w 695"/>
                    <a:gd name="T45" fmla="*/ 0 h 684"/>
                    <a:gd name="T46" fmla="*/ 81 w 695"/>
                    <a:gd name="T47" fmla="*/ 97 h 684"/>
                    <a:gd name="T48" fmla="*/ 65 w 695"/>
                    <a:gd name="T49" fmla="*/ 262 h 684"/>
                    <a:gd name="T50" fmla="*/ 101 w 695"/>
                    <a:gd name="T51" fmla="*/ 290 h 684"/>
                    <a:gd name="T52" fmla="*/ 125 w 695"/>
                    <a:gd name="T53" fmla="*/ 201 h 684"/>
                    <a:gd name="T54" fmla="*/ 184 w 695"/>
                    <a:gd name="T55" fmla="*/ 78 h 684"/>
                    <a:gd name="T56" fmla="*/ 176 w 695"/>
                    <a:gd name="T57" fmla="*/ 328 h 684"/>
                    <a:gd name="T58" fmla="*/ 153 w 695"/>
                    <a:gd name="T59" fmla="*/ 457 h 684"/>
                    <a:gd name="T60" fmla="*/ 12 w 695"/>
                    <a:gd name="T61" fmla="*/ 640 h 684"/>
                    <a:gd name="T62" fmla="*/ 538 w 695"/>
                    <a:gd name="T63" fmla="*/ 148 h 684"/>
                    <a:gd name="T64" fmla="*/ 511 w 695"/>
                    <a:gd name="T65" fmla="*/ 215 h 684"/>
                    <a:gd name="T66" fmla="*/ 492 w 695"/>
                    <a:gd name="T67" fmla="*/ 200 h 684"/>
                    <a:gd name="T68" fmla="*/ 513 w 695"/>
                    <a:gd name="T69" fmla="*/ 153 h 684"/>
                    <a:gd name="T70" fmla="*/ 538 w 695"/>
                    <a:gd name="T71" fmla="*/ 148 h 6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695" h="684">
                      <a:moveTo>
                        <a:pt x="78" y="663"/>
                      </a:moveTo>
                      <a:cubicBezTo>
                        <a:pt x="165" y="622"/>
                        <a:pt x="217" y="559"/>
                        <a:pt x="244" y="499"/>
                      </a:cubicBezTo>
                      <a:cubicBezTo>
                        <a:pt x="258" y="468"/>
                        <a:pt x="266" y="438"/>
                        <a:pt x="271" y="411"/>
                      </a:cubicBezTo>
                      <a:cubicBezTo>
                        <a:pt x="282" y="423"/>
                        <a:pt x="292" y="438"/>
                        <a:pt x="299" y="454"/>
                      </a:cubicBezTo>
                      <a:cubicBezTo>
                        <a:pt x="309" y="475"/>
                        <a:pt x="315" y="500"/>
                        <a:pt x="315" y="529"/>
                      </a:cubicBezTo>
                      <a:cubicBezTo>
                        <a:pt x="315" y="554"/>
                        <a:pt x="311" y="583"/>
                        <a:pt x="298" y="617"/>
                      </a:cubicBezTo>
                      <a:cubicBezTo>
                        <a:pt x="289" y="643"/>
                        <a:pt x="303" y="672"/>
                        <a:pt x="329" y="681"/>
                      </a:cubicBezTo>
                      <a:cubicBezTo>
                        <a:pt x="334" y="683"/>
                        <a:pt x="340" y="684"/>
                        <a:pt x="345" y="684"/>
                      </a:cubicBezTo>
                      <a:cubicBezTo>
                        <a:pt x="366" y="684"/>
                        <a:pt x="385" y="671"/>
                        <a:pt x="393" y="651"/>
                      </a:cubicBezTo>
                      <a:cubicBezTo>
                        <a:pt x="408" y="607"/>
                        <a:pt x="415" y="567"/>
                        <a:pt x="415" y="529"/>
                      </a:cubicBezTo>
                      <a:cubicBezTo>
                        <a:pt x="415" y="483"/>
                        <a:pt x="405" y="443"/>
                        <a:pt x="388" y="409"/>
                      </a:cubicBezTo>
                      <a:cubicBezTo>
                        <a:pt x="366" y="362"/>
                        <a:pt x="334" y="329"/>
                        <a:pt x="306" y="306"/>
                      </a:cubicBezTo>
                      <a:cubicBezTo>
                        <a:pt x="306" y="305"/>
                        <a:pt x="306" y="304"/>
                        <a:pt x="306" y="303"/>
                      </a:cubicBezTo>
                      <a:cubicBezTo>
                        <a:pt x="300" y="255"/>
                        <a:pt x="307" y="202"/>
                        <a:pt x="316" y="155"/>
                      </a:cubicBezTo>
                      <a:cubicBezTo>
                        <a:pt x="327" y="168"/>
                        <a:pt x="340" y="181"/>
                        <a:pt x="356" y="191"/>
                      </a:cubicBezTo>
                      <a:cubicBezTo>
                        <a:pt x="376" y="205"/>
                        <a:pt x="402" y="214"/>
                        <a:pt x="430" y="214"/>
                      </a:cubicBezTo>
                      <a:cubicBezTo>
                        <a:pt x="430" y="214"/>
                        <a:pt x="430" y="214"/>
                        <a:pt x="430" y="214"/>
                      </a:cubicBezTo>
                      <a:cubicBezTo>
                        <a:pt x="447" y="214"/>
                        <a:pt x="463" y="211"/>
                        <a:pt x="481" y="205"/>
                      </a:cubicBezTo>
                      <a:cubicBezTo>
                        <a:pt x="485" y="213"/>
                        <a:pt x="492" y="219"/>
                        <a:pt x="501" y="224"/>
                      </a:cubicBezTo>
                      <a:cubicBezTo>
                        <a:pt x="503" y="224"/>
                        <a:pt x="504" y="225"/>
                        <a:pt x="505" y="226"/>
                      </a:cubicBezTo>
                      <a:cubicBezTo>
                        <a:pt x="488" y="262"/>
                        <a:pt x="488" y="262"/>
                        <a:pt x="488" y="262"/>
                      </a:cubicBezTo>
                      <a:cubicBezTo>
                        <a:pt x="484" y="270"/>
                        <a:pt x="487" y="279"/>
                        <a:pt x="495" y="283"/>
                      </a:cubicBezTo>
                      <a:cubicBezTo>
                        <a:pt x="592" y="330"/>
                        <a:pt x="592" y="330"/>
                        <a:pt x="592" y="330"/>
                      </a:cubicBezTo>
                      <a:cubicBezTo>
                        <a:pt x="600" y="334"/>
                        <a:pt x="610" y="331"/>
                        <a:pt x="614" y="323"/>
                      </a:cubicBezTo>
                      <a:cubicBezTo>
                        <a:pt x="691" y="165"/>
                        <a:pt x="691" y="165"/>
                        <a:pt x="691" y="165"/>
                      </a:cubicBezTo>
                      <a:cubicBezTo>
                        <a:pt x="695" y="157"/>
                        <a:pt x="691" y="147"/>
                        <a:pt x="683" y="144"/>
                      </a:cubicBezTo>
                      <a:cubicBezTo>
                        <a:pt x="586" y="96"/>
                        <a:pt x="586" y="96"/>
                        <a:pt x="586" y="96"/>
                      </a:cubicBezTo>
                      <a:cubicBezTo>
                        <a:pt x="578" y="92"/>
                        <a:pt x="569" y="96"/>
                        <a:pt x="565" y="104"/>
                      </a:cubicBezTo>
                      <a:cubicBezTo>
                        <a:pt x="547" y="140"/>
                        <a:pt x="547" y="140"/>
                        <a:pt x="547" y="140"/>
                      </a:cubicBezTo>
                      <a:cubicBezTo>
                        <a:pt x="546" y="139"/>
                        <a:pt x="545" y="138"/>
                        <a:pt x="543" y="137"/>
                      </a:cubicBezTo>
                      <a:cubicBezTo>
                        <a:pt x="528" y="130"/>
                        <a:pt x="512" y="131"/>
                        <a:pt x="498" y="139"/>
                      </a:cubicBezTo>
                      <a:cubicBezTo>
                        <a:pt x="490" y="135"/>
                        <a:pt x="479" y="135"/>
                        <a:pt x="470" y="140"/>
                      </a:cubicBezTo>
                      <a:cubicBezTo>
                        <a:pt x="454" y="148"/>
                        <a:pt x="441" y="150"/>
                        <a:pt x="430" y="150"/>
                      </a:cubicBezTo>
                      <a:cubicBezTo>
                        <a:pt x="416" y="150"/>
                        <a:pt x="404" y="146"/>
                        <a:pt x="392" y="138"/>
                      </a:cubicBezTo>
                      <a:cubicBezTo>
                        <a:pt x="374" y="126"/>
                        <a:pt x="358" y="106"/>
                        <a:pt x="347" y="88"/>
                      </a:cubicBezTo>
                      <a:cubicBezTo>
                        <a:pt x="342" y="79"/>
                        <a:pt x="338" y="71"/>
                        <a:pt x="335" y="66"/>
                      </a:cubicBezTo>
                      <a:cubicBezTo>
                        <a:pt x="334" y="63"/>
                        <a:pt x="333" y="61"/>
                        <a:pt x="332" y="59"/>
                      </a:cubicBezTo>
                      <a:cubicBezTo>
                        <a:pt x="332" y="58"/>
                        <a:pt x="332" y="58"/>
                        <a:pt x="332" y="58"/>
                      </a:cubicBezTo>
                      <a:cubicBezTo>
                        <a:pt x="331" y="57"/>
                        <a:pt x="331" y="57"/>
                        <a:pt x="331" y="57"/>
                      </a:cubicBezTo>
                      <a:cubicBezTo>
                        <a:pt x="331" y="57"/>
                        <a:pt x="331" y="57"/>
                        <a:pt x="331" y="57"/>
                      </a:cubicBezTo>
                      <a:cubicBezTo>
                        <a:pt x="331" y="57"/>
                        <a:pt x="331" y="57"/>
                        <a:pt x="331" y="57"/>
                      </a:cubicBezTo>
                      <a:cubicBezTo>
                        <a:pt x="331" y="57"/>
                        <a:pt x="331" y="57"/>
                        <a:pt x="331" y="57"/>
                      </a:cubicBezTo>
                      <a:cubicBezTo>
                        <a:pt x="331" y="56"/>
                        <a:pt x="330" y="55"/>
                        <a:pt x="330" y="54"/>
                      </a:cubicBezTo>
                      <a:cubicBezTo>
                        <a:pt x="325" y="29"/>
                        <a:pt x="311" y="8"/>
                        <a:pt x="290" y="2"/>
                      </a:cubicBezTo>
                      <a:cubicBezTo>
                        <a:pt x="282" y="0"/>
                        <a:pt x="272" y="0"/>
                        <a:pt x="263" y="1"/>
                      </a:cubicBezTo>
                      <a:cubicBezTo>
                        <a:pt x="258" y="1"/>
                        <a:pt x="253" y="0"/>
                        <a:pt x="246" y="0"/>
                      </a:cubicBezTo>
                      <a:cubicBezTo>
                        <a:pt x="218" y="1"/>
                        <a:pt x="173" y="5"/>
                        <a:pt x="132" y="34"/>
                      </a:cubicBezTo>
                      <a:cubicBezTo>
                        <a:pt x="112" y="49"/>
                        <a:pt x="93" y="70"/>
                        <a:pt x="81" y="97"/>
                      </a:cubicBezTo>
                      <a:cubicBezTo>
                        <a:pt x="68" y="125"/>
                        <a:pt x="61" y="160"/>
                        <a:pt x="61" y="201"/>
                      </a:cubicBezTo>
                      <a:cubicBezTo>
                        <a:pt x="61" y="220"/>
                        <a:pt x="62" y="240"/>
                        <a:pt x="65" y="262"/>
                      </a:cubicBezTo>
                      <a:cubicBezTo>
                        <a:pt x="67" y="278"/>
                        <a:pt x="81" y="290"/>
                        <a:pt x="97" y="290"/>
                      </a:cubicBezTo>
                      <a:cubicBezTo>
                        <a:pt x="98" y="290"/>
                        <a:pt x="100" y="290"/>
                        <a:pt x="101" y="290"/>
                      </a:cubicBezTo>
                      <a:cubicBezTo>
                        <a:pt x="119" y="287"/>
                        <a:pt x="131" y="271"/>
                        <a:pt x="129" y="253"/>
                      </a:cubicBezTo>
                      <a:cubicBezTo>
                        <a:pt x="126" y="234"/>
                        <a:pt x="125" y="217"/>
                        <a:pt x="125" y="201"/>
                      </a:cubicBezTo>
                      <a:cubicBezTo>
                        <a:pt x="125" y="167"/>
                        <a:pt x="130" y="142"/>
                        <a:pt x="139" y="124"/>
                      </a:cubicBezTo>
                      <a:cubicBezTo>
                        <a:pt x="150" y="100"/>
                        <a:pt x="166" y="86"/>
                        <a:pt x="184" y="78"/>
                      </a:cubicBezTo>
                      <a:cubicBezTo>
                        <a:pt x="159" y="155"/>
                        <a:pt x="153" y="207"/>
                        <a:pt x="163" y="293"/>
                      </a:cubicBezTo>
                      <a:cubicBezTo>
                        <a:pt x="166" y="308"/>
                        <a:pt x="171" y="319"/>
                        <a:pt x="176" y="328"/>
                      </a:cubicBezTo>
                      <a:cubicBezTo>
                        <a:pt x="177" y="333"/>
                        <a:pt x="177" y="338"/>
                        <a:pt x="177" y="345"/>
                      </a:cubicBezTo>
                      <a:cubicBezTo>
                        <a:pt x="177" y="372"/>
                        <a:pt x="173" y="415"/>
                        <a:pt x="153" y="457"/>
                      </a:cubicBezTo>
                      <a:cubicBezTo>
                        <a:pt x="133" y="499"/>
                        <a:pt x="100" y="541"/>
                        <a:pt x="35" y="573"/>
                      </a:cubicBezTo>
                      <a:cubicBezTo>
                        <a:pt x="10" y="585"/>
                        <a:pt x="0" y="615"/>
                        <a:pt x="12" y="640"/>
                      </a:cubicBezTo>
                      <a:cubicBezTo>
                        <a:pt x="24" y="664"/>
                        <a:pt x="53" y="675"/>
                        <a:pt x="78" y="663"/>
                      </a:cubicBezTo>
                      <a:close/>
                      <a:moveTo>
                        <a:pt x="538" y="148"/>
                      </a:moveTo>
                      <a:cubicBezTo>
                        <a:pt x="539" y="149"/>
                        <a:pt x="541" y="150"/>
                        <a:pt x="542" y="151"/>
                      </a:cubicBezTo>
                      <a:cubicBezTo>
                        <a:pt x="511" y="215"/>
                        <a:pt x="511" y="215"/>
                        <a:pt x="511" y="215"/>
                      </a:cubicBezTo>
                      <a:cubicBezTo>
                        <a:pt x="509" y="214"/>
                        <a:pt x="508" y="214"/>
                        <a:pt x="506" y="213"/>
                      </a:cubicBezTo>
                      <a:cubicBezTo>
                        <a:pt x="500" y="210"/>
                        <a:pt x="495" y="205"/>
                        <a:pt x="492" y="200"/>
                      </a:cubicBezTo>
                      <a:cubicBezTo>
                        <a:pt x="494" y="199"/>
                        <a:pt x="497" y="198"/>
                        <a:pt x="499" y="196"/>
                      </a:cubicBezTo>
                      <a:cubicBezTo>
                        <a:pt x="515" y="188"/>
                        <a:pt x="521" y="169"/>
                        <a:pt x="513" y="153"/>
                      </a:cubicBezTo>
                      <a:cubicBezTo>
                        <a:pt x="512" y="151"/>
                        <a:pt x="511" y="149"/>
                        <a:pt x="509" y="147"/>
                      </a:cubicBezTo>
                      <a:cubicBezTo>
                        <a:pt x="518" y="144"/>
                        <a:pt x="529" y="144"/>
                        <a:pt x="538" y="1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>
                  <a:extrusionClr>
                    <a:schemeClr val="bg1">
                      <a:lumMod val="85000"/>
                    </a:schemeClr>
                  </a:extrusionClr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332358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9" name="任意多边形 3188"/>
          <p:cNvSpPr/>
          <p:nvPr/>
        </p:nvSpPr>
        <p:spPr>
          <a:xfrm>
            <a:off x="2619375" y="1549399"/>
            <a:ext cx="5155565" cy="4114165"/>
          </a:xfrm>
          <a:custGeom>
            <a:avLst/>
            <a:gdLst>
              <a:gd name="connsiteX0" fmla="*/ 0 w 5283200"/>
              <a:gd name="connsiteY0" fmla="*/ 444500 h 4394200"/>
              <a:gd name="connsiteX1" fmla="*/ 0 w 5283200"/>
              <a:gd name="connsiteY1" fmla="*/ 0 h 4394200"/>
              <a:gd name="connsiteX2" fmla="*/ 2095500 w 5283200"/>
              <a:gd name="connsiteY2" fmla="*/ 0 h 4394200"/>
              <a:gd name="connsiteX3" fmla="*/ 2095500 w 5283200"/>
              <a:gd name="connsiteY3" fmla="*/ 914400 h 4394200"/>
              <a:gd name="connsiteX4" fmla="*/ 3162300 w 5283200"/>
              <a:gd name="connsiteY4" fmla="*/ 914400 h 4394200"/>
              <a:gd name="connsiteX5" fmla="*/ 3162300 w 5283200"/>
              <a:gd name="connsiteY5" fmla="*/ 1968500 h 4394200"/>
              <a:gd name="connsiteX6" fmla="*/ 4165600 w 5283200"/>
              <a:gd name="connsiteY6" fmla="*/ 1968500 h 4394200"/>
              <a:gd name="connsiteX7" fmla="*/ 4165600 w 5283200"/>
              <a:gd name="connsiteY7" fmla="*/ 3238500 h 4394200"/>
              <a:gd name="connsiteX8" fmla="*/ 5283200 w 5283200"/>
              <a:gd name="connsiteY8" fmla="*/ 3238500 h 4394200"/>
              <a:gd name="connsiteX9" fmla="*/ 5283200 w 5283200"/>
              <a:gd name="connsiteY9" fmla="*/ 4394200 h 4394200"/>
              <a:gd name="connsiteX0" fmla="*/ 0 w 5283200"/>
              <a:gd name="connsiteY0" fmla="*/ 444500 h 4394200"/>
              <a:gd name="connsiteX1" fmla="*/ 0 w 5283200"/>
              <a:gd name="connsiteY1" fmla="*/ 0 h 4394200"/>
              <a:gd name="connsiteX2" fmla="*/ 2095500 w 5283200"/>
              <a:gd name="connsiteY2" fmla="*/ 0 h 4394200"/>
              <a:gd name="connsiteX3" fmla="*/ 2095500 w 5283200"/>
              <a:gd name="connsiteY3" fmla="*/ 914400 h 4394200"/>
              <a:gd name="connsiteX4" fmla="*/ 3162300 w 5283200"/>
              <a:gd name="connsiteY4" fmla="*/ 914400 h 4394200"/>
              <a:gd name="connsiteX5" fmla="*/ 3162300 w 5283200"/>
              <a:gd name="connsiteY5" fmla="*/ 1968500 h 4394200"/>
              <a:gd name="connsiteX6" fmla="*/ 4165600 w 5283200"/>
              <a:gd name="connsiteY6" fmla="*/ 1968500 h 4394200"/>
              <a:gd name="connsiteX7" fmla="*/ 4165600 w 5283200"/>
              <a:gd name="connsiteY7" fmla="*/ 3238500 h 4394200"/>
              <a:gd name="connsiteX8" fmla="*/ 5153660 w 5283200"/>
              <a:gd name="connsiteY8" fmla="*/ 3238500 h 4394200"/>
              <a:gd name="connsiteX9" fmla="*/ 5283200 w 5283200"/>
              <a:gd name="connsiteY9" fmla="*/ 4394200 h 4394200"/>
              <a:gd name="connsiteX0" fmla="*/ 0 w 5168900"/>
              <a:gd name="connsiteY0" fmla="*/ 444500 h 4394200"/>
              <a:gd name="connsiteX1" fmla="*/ 0 w 5168900"/>
              <a:gd name="connsiteY1" fmla="*/ 0 h 4394200"/>
              <a:gd name="connsiteX2" fmla="*/ 2095500 w 5168900"/>
              <a:gd name="connsiteY2" fmla="*/ 0 h 4394200"/>
              <a:gd name="connsiteX3" fmla="*/ 2095500 w 5168900"/>
              <a:gd name="connsiteY3" fmla="*/ 914400 h 4394200"/>
              <a:gd name="connsiteX4" fmla="*/ 3162300 w 5168900"/>
              <a:gd name="connsiteY4" fmla="*/ 914400 h 4394200"/>
              <a:gd name="connsiteX5" fmla="*/ 3162300 w 5168900"/>
              <a:gd name="connsiteY5" fmla="*/ 1968500 h 4394200"/>
              <a:gd name="connsiteX6" fmla="*/ 4165600 w 5168900"/>
              <a:gd name="connsiteY6" fmla="*/ 1968500 h 4394200"/>
              <a:gd name="connsiteX7" fmla="*/ 4165600 w 5168900"/>
              <a:gd name="connsiteY7" fmla="*/ 3238500 h 4394200"/>
              <a:gd name="connsiteX8" fmla="*/ 5153660 w 5168900"/>
              <a:gd name="connsiteY8" fmla="*/ 3238500 h 4394200"/>
              <a:gd name="connsiteX9" fmla="*/ 5168900 w 5168900"/>
              <a:gd name="connsiteY9" fmla="*/ 4394200 h 4394200"/>
              <a:gd name="connsiteX0" fmla="*/ 0 w 5153660"/>
              <a:gd name="connsiteY0" fmla="*/ 444500 h 4333240"/>
              <a:gd name="connsiteX1" fmla="*/ 0 w 5153660"/>
              <a:gd name="connsiteY1" fmla="*/ 0 h 4333240"/>
              <a:gd name="connsiteX2" fmla="*/ 2095500 w 5153660"/>
              <a:gd name="connsiteY2" fmla="*/ 0 h 4333240"/>
              <a:gd name="connsiteX3" fmla="*/ 2095500 w 5153660"/>
              <a:gd name="connsiteY3" fmla="*/ 914400 h 4333240"/>
              <a:gd name="connsiteX4" fmla="*/ 3162300 w 5153660"/>
              <a:gd name="connsiteY4" fmla="*/ 914400 h 4333240"/>
              <a:gd name="connsiteX5" fmla="*/ 3162300 w 5153660"/>
              <a:gd name="connsiteY5" fmla="*/ 1968500 h 4333240"/>
              <a:gd name="connsiteX6" fmla="*/ 4165600 w 5153660"/>
              <a:gd name="connsiteY6" fmla="*/ 1968500 h 4333240"/>
              <a:gd name="connsiteX7" fmla="*/ 4165600 w 5153660"/>
              <a:gd name="connsiteY7" fmla="*/ 3238500 h 4333240"/>
              <a:gd name="connsiteX8" fmla="*/ 5153660 w 5153660"/>
              <a:gd name="connsiteY8" fmla="*/ 3238500 h 4333240"/>
              <a:gd name="connsiteX9" fmla="*/ 5146040 w 5153660"/>
              <a:gd name="connsiteY9" fmla="*/ 4333240 h 4333240"/>
              <a:gd name="connsiteX0" fmla="*/ 0 w 5153660"/>
              <a:gd name="connsiteY0" fmla="*/ 444500 h 4333240"/>
              <a:gd name="connsiteX1" fmla="*/ 0 w 5153660"/>
              <a:gd name="connsiteY1" fmla="*/ 0 h 4333240"/>
              <a:gd name="connsiteX2" fmla="*/ 2095500 w 5153660"/>
              <a:gd name="connsiteY2" fmla="*/ 0 h 4333240"/>
              <a:gd name="connsiteX3" fmla="*/ 2095500 w 5153660"/>
              <a:gd name="connsiteY3" fmla="*/ 914400 h 4333240"/>
              <a:gd name="connsiteX4" fmla="*/ 3162300 w 5153660"/>
              <a:gd name="connsiteY4" fmla="*/ 914400 h 4333240"/>
              <a:gd name="connsiteX5" fmla="*/ 3162300 w 5153660"/>
              <a:gd name="connsiteY5" fmla="*/ 1968500 h 4333240"/>
              <a:gd name="connsiteX6" fmla="*/ 4165600 w 5153660"/>
              <a:gd name="connsiteY6" fmla="*/ 1968500 h 4333240"/>
              <a:gd name="connsiteX7" fmla="*/ 4175125 w 5153660"/>
              <a:gd name="connsiteY7" fmla="*/ 2971800 h 4333240"/>
              <a:gd name="connsiteX8" fmla="*/ 5153660 w 5153660"/>
              <a:gd name="connsiteY8" fmla="*/ 3238500 h 4333240"/>
              <a:gd name="connsiteX9" fmla="*/ 5146040 w 5153660"/>
              <a:gd name="connsiteY9" fmla="*/ 4333240 h 4333240"/>
              <a:gd name="connsiteX0" fmla="*/ 0 w 5163185"/>
              <a:gd name="connsiteY0" fmla="*/ 444500 h 4333240"/>
              <a:gd name="connsiteX1" fmla="*/ 0 w 5163185"/>
              <a:gd name="connsiteY1" fmla="*/ 0 h 4333240"/>
              <a:gd name="connsiteX2" fmla="*/ 2095500 w 5163185"/>
              <a:gd name="connsiteY2" fmla="*/ 0 h 4333240"/>
              <a:gd name="connsiteX3" fmla="*/ 2095500 w 5163185"/>
              <a:gd name="connsiteY3" fmla="*/ 914400 h 4333240"/>
              <a:gd name="connsiteX4" fmla="*/ 3162300 w 5163185"/>
              <a:gd name="connsiteY4" fmla="*/ 914400 h 4333240"/>
              <a:gd name="connsiteX5" fmla="*/ 3162300 w 5163185"/>
              <a:gd name="connsiteY5" fmla="*/ 1968500 h 4333240"/>
              <a:gd name="connsiteX6" fmla="*/ 4165600 w 5163185"/>
              <a:gd name="connsiteY6" fmla="*/ 1968500 h 4333240"/>
              <a:gd name="connsiteX7" fmla="*/ 4175125 w 5163185"/>
              <a:gd name="connsiteY7" fmla="*/ 2971800 h 4333240"/>
              <a:gd name="connsiteX8" fmla="*/ 5163185 w 5163185"/>
              <a:gd name="connsiteY8" fmla="*/ 2981325 h 4333240"/>
              <a:gd name="connsiteX9" fmla="*/ 5146040 w 5163185"/>
              <a:gd name="connsiteY9" fmla="*/ 4333240 h 4333240"/>
              <a:gd name="connsiteX0" fmla="*/ 0 w 5153660"/>
              <a:gd name="connsiteY0" fmla="*/ 444500 h 4333240"/>
              <a:gd name="connsiteX1" fmla="*/ 0 w 5153660"/>
              <a:gd name="connsiteY1" fmla="*/ 0 h 4333240"/>
              <a:gd name="connsiteX2" fmla="*/ 2095500 w 5153660"/>
              <a:gd name="connsiteY2" fmla="*/ 0 h 4333240"/>
              <a:gd name="connsiteX3" fmla="*/ 2095500 w 5153660"/>
              <a:gd name="connsiteY3" fmla="*/ 914400 h 4333240"/>
              <a:gd name="connsiteX4" fmla="*/ 3162300 w 5153660"/>
              <a:gd name="connsiteY4" fmla="*/ 914400 h 4333240"/>
              <a:gd name="connsiteX5" fmla="*/ 3162300 w 5153660"/>
              <a:gd name="connsiteY5" fmla="*/ 1968500 h 4333240"/>
              <a:gd name="connsiteX6" fmla="*/ 4165600 w 5153660"/>
              <a:gd name="connsiteY6" fmla="*/ 1968500 h 4333240"/>
              <a:gd name="connsiteX7" fmla="*/ 4175125 w 5153660"/>
              <a:gd name="connsiteY7" fmla="*/ 2971800 h 4333240"/>
              <a:gd name="connsiteX8" fmla="*/ 5153660 w 5153660"/>
              <a:gd name="connsiteY8" fmla="*/ 2990850 h 4333240"/>
              <a:gd name="connsiteX9" fmla="*/ 5146040 w 5153660"/>
              <a:gd name="connsiteY9" fmla="*/ 4333240 h 4333240"/>
              <a:gd name="connsiteX0" fmla="*/ 0 w 5146040"/>
              <a:gd name="connsiteY0" fmla="*/ 444500 h 4333240"/>
              <a:gd name="connsiteX1" fmla="*/ 0 w 5146040"/>
              <a:gd name="connsiteY1" fmla="*/ 0 h 4333240"/>
              <a:gd name="connsiteX2" fmla="*/ 2095500 w 5146040"/>
              <a:gd name="connsiteY2" fmla="*/ 0 h 4333240"/>
              <a:gd name="connsiteX3" fmla="*/ 2095500 w 5146040"/>
              <a:gd name="connsiteY3" fmla="*/ 914400 h 4333240"/>
              <a:gd name="connsiteX4" fmla="*/ 3162300 w 5146040"/>
              <a:gd name="connsiteY4" fmla="*/ 914400 h 4333240"/>
              <a:gd name="connsiteX5" fmla="*/ 3162300 w 5146040"/>
              <a:gd name="connsiteY5" fmla="*/ 1968500 h 4333240"/>
              <a:gd name="connsiteX6" fmla="*/ 4165600 w 5146040"/>
              <a:gd name="connsiteY6" fmla="*/ 1968500 h 4333240"/>
              <a:gd name="connsiteX7" fmla="*/ 4175125 w 5146040"/>
              <a:gd name="connsiteY7" fmla="*/ 2971800 h 4333240"/>
              <a:gd name="connsiteX8" fmla="*/ 5144135 w 5146040"/>
              <a:gd name="connsiteY8" fmla="*/ 2981325 h 4333240"/>
              <a:gd name="connsiteX9" fmla="*/ 5146040 w 5146040"/>
              <a:gd name="connsiteY9" fmla="*/ 4333240 h 4333240"/>
              <a:gd name="connsiteX0" fmla="*/ 0 w 5146040"/>
              <a:gd name="connsiteY0" fmla="*/ 444500 h 4333240"/>
              <a:gd name="connsiteX1" fmla="*/ 0 w 5146040"/>
              <a:gd name="connsiteY1" fmla="*/ 0 h 4333240"/>
              <a:gd name="connsiteX2" fmla="*/ 2095500 w 5146040"/>
              <a:gd name="connsiteY2" fmla="*/ 0 h 4333240"/>
              <a:gd name="connsiteX3" fmla="*/ 2095500 w 5146040"/>
              <a:gd name="connsiteY3" fmla="*/ 914400 h 4333240"/>
              <a:gd name="connsiteX4" fmla="*/ 3162300 w 5146040"/>
              <a:gd name="connsiteY4" fmla="*/ 914400 h 4333240"/>
              <a:gd name="connsiteX5" fmla="*/ 3162300 w 5146040"/>
              <a:gd name="connsiteY5" fmla="*/ 1968500 h 4333240"/>
              <a:gd name="connsiteX6" fmla="*/ 4165600 w 5146040"/>
              <a:gd name="connsiteY6" fmla="*/ 1968500 h 4333240"/>
              <a:gd name="connsiteX7" fmla="*/ 4175125 w 5146040"/>
              <a:gd name="connsiteY7" fmla="*/ 3057525 h 4333240"/>
              <a:gd name="connsiteX8" fmla="*/ 5144135 w 5146040"/>
              <a:gd name="connsiteY8" fmla="*/ 2981325 h 4333240"/>
              <a:gd name="connsiteX9" fmla="*/ 5146040 w 5146040"/>
              <a:gd name="connsiteY9" fmla="*/ 4333240 h 4333240"/>
              <a:gd name="connsiteX0" fmla="*/ 0 w 5146040"/>
              <a:gd name="connsiteY0" fmla="*/ 444500 h 4333240"/>
              <a:gd name="connsiteX1" fmla="*/ 0 w 5146040"/>
              <a:gd name="connsiteY1" fmla="*/ 0 h 4333240"/>
              <a:gd name="connsiteX2" fmla="*/ 2095500 w 5146040"/>
              <a:gd name="connsiteY2" fmla="*/ 0 h 4333240"/>
              <a:gd name="connsiteX3" fmla="*/ 2095500 w 5146040"/>
              <a:gd name="connsiteY3" fmla="*/ 914400 h 4333240"/>
              <a:gd name="connsiteX4" fmla="*/ 3162300 w 5146040"/>
              <a:gd name="connsiteY4" fmla="*/ 914400 h 4333240"/>
              <a:gd name="connsiteX5" fmla="*/ 3162300 w 5146040"/>
              <a:gd name="connsiteY5" fmla="*/ 1968500 h 4333240"/>
              <a:gd name="connsiteX6" fmla="*/ 4165600 w 5146040"/>
              <a:gd name="connsiteY6" fmla="*/ 1968500 h 4333240"/>
              <a:gd name="connsiteX7" fmla="*/ 4175125 w 5146040"/>
              <a:gd name="connsiteY7" fmla="*/ 3057525 h 4333240"/>
              <a:gd name="connsiteX8" fmla="*/ 5144135 w 5146040"/>
              <a:gd name="connsiteY8" fmla="*/ 3038475 h 4333240"/>
              <a:gd name="connsiteX9" fmla="*/ 5146040 w 5146040"/>
              <a:gd name="connsiteY9" fmla="*/ 4333240 h 4333240"/>
              <a:gd name="connsiteX0" fmla="*/ 0 w 5146040"/>
              <a:gd name="connsiteY0" fmla="*/ 444500 h 4333240"/>
              <a:gd name="connsiteX1" fmla="*/ 0 w 5146040"/>
              <a:gd name="connsiteY1" fmla="*/ 0 h 4333240"/>
              <a:gd name="connsiteX2" fmla="*/ 2095500 w 5146040"/>
              <a:gd name="connsiteY2" fmla="*/ 0 h 4333240"/>
              <a:gd name="connsiteX3" fmla="*/ 2095500 w 5146040"/>
              <a:gd name="connsiteY3" fmla="*/ 914400 h 4333240"/>
              <a:gd name="connsiteX4" fmla="*/ 3162300 w 5146040"/>
              <a:gd name="connsiteY4" fmla="*/ 914400 h 4333240"/>
              <a:gd name="connsiteX5" fmla="*/ 3162300 w 5146040"/>
              <a:gd name="connsiteY5" fmla="*/ 1968500 h 4333240"/>
              <a:gd name="connsiteX6" fmla="*/ 4165600 w 5146040"/>
              <a:gd name="connsiteY6" fmla="*/ 1968500 h 4333240"/>
              <a:gd name="connsiteX7" fmla="*/ 4175125 w 5146040"/>
              <a:gd name="connsiteY7" fmla="*/ 3028950 h 4333240"/>
              <a:gd name="connsiteX8" fmla="*/ 5144135 w 5146040"/>
              <a:gd name="connsiteY8" fmla="*/ 3038475 h 4333240"/>
              <a:gd name="connsiteX9" fmla="*/ 5146040 w 5146040"/>
              <a:gd name="connsiteY9" fmla="*/ 4333240 h 4333240"/>
              <a:gd name="connsiteX0" fmla="*/ 0 w 5146040"/>
              <a:gd name="connsiteY0" fmla="*/ 444500 h 4333240"/>
              <a:gd name="connsiteX1" fmla="*/ 0 w 5146040"/>
              <a:gd name="connsiteY1" fmla="*/ 0 h 4333240"/>
              <a:gd name="connsiteX2" fmla="*/ 2095500 w 5146040"/>
              <a:gd name="connsiteY2" fmla="*/ 0 h 4333240"/>
              <a:gd name="connsiteX3" fmla="*/ 2095500 w 5146040"/>
              <a:gd name="connsiteY3" fmla="*/ 914400 h 4333240"/>
              <a:gd name="connsiteX4" fmla="*/ 3162300 w 5146040"/>
              <a:gd name="connsiteY4" fmla="*/ 914400 h 4333240"/>
              <a:gd name="connsiteX5" fmla="*/ 3162300 w 5146040"/>
              <a:gd name="connsiteY5" fmla="*/ 1968500 h 4333240"/>
              <a:gd name="connsiteX6" fmla="*/ 4165600 w 5146040"/>
              <a:gd name="connsiteY6" fmla="*/ 1968500 h 4333240"/>
              <a:gd name="connsiteX7" fmla="*/ 4175125 w 5146040"/>
              <a:gd name="connsiteY7" fmla="*/ 3028950 h 4333240"/>
              <a:gd name="connsiteX8" fmla="*/ 5144135 w 5146040"/>
              <a:gd name="connsiteY8" fmla="*/ 3019425 h 4333240"/>
              <a:gd name="connsiteX9" fmla="*/ 5146040 w 5146040"/>
              <a:gd name="connsiteY9" fmla="*/ 4333240 h 4333240"/>
              <a:gd name="connsiteX0" fmla="*/ 0 w 5155565"/>
              <a:gd name="connsiteY0" fmla="*/ 444500 h 4114165"/>
              <a:gd name="connsiteX1" fmla="*/ 0 w 5155565"/>
              <a:gd name="connsiteY1" fmla="*/ 0 h 4114165"/>
              <a:gd name="connsiteX2" fmla="*/ 2095500 w 5155565"/>
              <a:gd name="connsiteY2" fmla="*/ 0 h 4114165"/>
              <a:gd name="connsiteX3" fmla="*/ 2095500 w 5155565"/>
              <a:gd name="connsiteY3" fmla="*/ 914400 h 4114165"/>
              <a:gd name="connsiteX4" fmla="*/ 3162300 w 5155565"/>
              <a:gd name="connsiteY4" fmla="*/ 914400 h 4114165"/>
              <a:gd name="connsiteX5" fmla="*/ 3162300 w 5155565"/>
              <a:gd name="connsiteY5" fmla="*/ 1968500 h 4114165"/>
              <a:gd name="connsiteX6" fmla="*/ 4165600 w 5155565"/>
              <a:gd name="connsiteY6" fmla="*/ 1968500 h 4114165"/>
              <a:gd name="connsiteX7" fmla="*/ 4175125 w 5155565"/>
              <a:gd name="connsiteY7" fmla="*/ 3028950 h 4114165"/>
              <a:gd name="connsiteX8" fmla="*/ 5144135 w 5155565"/>
              <a:gd name="connsiteY8" fmla="*/ 3019425 h 4114165"/>
              <a:gd name="connsiteX9" fmla="*/ 5155565 w 5155565"/>
              <a:gd name="connsiteY9" fmla="*/ 4114165 h 4114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55565" h="4114165">
                <a:moveTo>
                  <a:pt x="0" y="444500"/>
                </a:moveTo>
                <a:lnTo>
                  <a:pt x="0" y="0"/>
                </a:lnTo>
                <a:lnTo>
                  <a:pt x="2095500" y="0"/>
                </a:lnTo>
                <a:lnTo>
                  <a:pt x="2095500" y="914400"/>
                </a:lnTo>
                <a:lnTo>
                  <a:pt x="3162300" y="914400"/>
                </a:lnTo>
                <a:lnTo>
                  <a:pt x="3162300" y="1968500"/>
                </a:lnTo>
                <a:lnTo>
                  <a:pt x="4165600" y="1968500"/>
                </a:lnTo>
                <a:lnTo>
                  <a:pt x="4175125" y="3028950"/>
                </a:lnTo>
                <a:lnTo>
                  <a:pt x="5144135" y="3019425"/>
                </a:lnTo>
                <a:lnTo>
                  <a:pt x="5155565" y="4114165"/>
                </a:lnTo>
              </a:path>
            </a:pathLst>
          </a:custGeom>
          <a:noFill/>
          <a:ln w="317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</p:spPr>
        <p:txBody>
          <a:bodyPr/>
          <a:lstStyle/>
          <a:p>
            <a:r>
              <a:rPr lang="zh-CN" altLang="en-US" dirty="0"/>
              <a:t>灯泡系列递进关系图表</a:t>
            </a:r>
          </a:p>
        </p:txBody>
      </p:sp>
      <p:sp>
        <p:nvSpPr>
          <p:cNvPr id="3165" name="Freeform 121"/>
          <p:cNvSpPr>
            <a:spLocks noEditPoints="1"/>
          </p:cNvSpPr>
          <p:nvPr/>
        </p:nvSpPr>
        <p:spPr bwMode="auto">
          <a:xfrm>
            <a:off x="1287333" y="1887489"/>
            <a:ext cx="2584450" cy="3135313"/>
          </a:xfrm>
          <a:custGeom>
            <a:avLst/>
            <a:gdLst>
              <a:gd name="T0" fmla="*/ 880 w 2160"/>
              <a:gd name="T1" fmla="*/ 2621 h 2621"/>
              <a:gd name="T2" fmla="*/ 689 w 2160"/>
              <a:gd name="T3" fmla="*/ 2482 h 2621"/>
              <a:gd name="T4" fmla="*/ 692 w 2160"/>
              <a:gd name="T5" fmla="*/ 2442 h 2621"/>
              <a:gd name="T6" fmla="*/ 677 w 2160"/>
              <a:gd name="T7" fmla="*/ 2401 h 2621"/>
              <a:gd name="T8" fmla="*/ 436 w 2160"/>
              <a:gd name="T9" fmla="*/ 2014 h 2621"/>
              <a:gd name="T10" fmla="*/ 246 w 2160"/>
              <a:gd name="T11" fmla="*/ 1813 h 2621"/>
              <a:gd name="T12" fmla="*/ 3 w 2160"/>
              <a:gd name="T13" fmla="*/ 1196 h 2621"/>
              <a:gd name="T14" fmla="*/ 6 w 2160"/>
              <a:gd name="T15" fmla="*/ 1035 h 2621"/>
              <a:gd name="T16" fmla="*/ 338 w 2160"/>
              <a:gd name="T17" fmla="*/ 303 h 2621"/>
              <a:gd name="T18" fmla="*/ 1822 w 2160"/>
              <a:gd name="T19" fmla="*/ 303 h 2621"/>
              <a:gd name="T20" fmla="*/ 2155 w 2160"/>
              <a:gd name="T21" fmla="*/ 1035 h 2621"/>
              <a:gd name="T22" fmla="*/ 2157 w 2160"/>
              <a:gd name="T23" fmla="*/ 1196 h 2621"/>
              <a:gd name="T24" fmla="*/ 1914 w 2160"/>
              <a:gd name="T25" fmla="*/ 1813 h 2621"/>
              <a:gd name="T26" fmla="*/ 1724 w 2160"/>
              <a:gd name="T27" fmla="*/ 2014 h 2621"/>
              <a:gd name="T28" fmla="*/ 1483 w 2160"/>
              <a:gd name="T29" fmla="*/ 2401 h 2621"/>
              <a:gd name="T30" fmla="*/ 1469 w 2160"/>
              <a:gd name="T31" fmla="*/ 2442 h 2621"/>
              <a:gd name="T32" fmla="*/ 1472 w 2160"/>
              <a:gd name="T33" fmla="*/ 2482 h 2621"/>
              <a:gd name="T34" fmla="*/ 1280 w 2160"/>
              <a:gd name="T35" fmla="*/ 2621 h 2621"/>
              <a:gd name="T36" fmla="*/ 1280 w 2160"/>
              <a:gd name="T37" fmla="*/ 2466 h 2621"/>
              <a:gd name="T38" fmla="*/ 1332 w 2160"/>
              <a:gd name="T39" fmla="*/ 2364 h 2621"/>
              <a:gd name="T40" fmla="*/ 1455 w 2160"/>
              <a:gd name="T41" fmla="*/ 2088 h 2621"/>
              <a:gd name="T42" fmla="*/ 1670 w 2160"/>
              <a:gd name="T43" fmla="*/ 1852 h 2621"/>
              <a:gd name="T44" fmla="*/ 1981 w 2160"/>
              <a:gd name="T45" fmla="*/ 1319 h 2621"/>
              <a:gd name="T46" fmla="*/ 2003 w 2160"/>
              <a:gd name="T47" fmla="*/ 1183 h 2621"/>
              <a:gd name="T48" fmla="*/ 2000 w 2160"/>
              <a:gd name="T49" fmla="*/ 1046 h 2621"/>
              <a:gd name="T50" fmla="*/ 161 w 2160"/>
              <a:gd name="T51" fmla="*/ 1046 h 2621"/>
              <a:gd name="T52" fmla="*/ 156 w 2160"/>
              <a:gd name="T53" fmla="*/ 1127 h 2621"/>
              <a:gd name="T54" fmla="*/ 179 w 2160"/>
              <a:gd name="T55" fmla="*/ 1316 h 2621"/>
              <a:gd name="T56" fmla="*/ 367 w 2160"/>
              <a:gd name="T57" fmla="*/ 1716 h 2621"/>
              <a:gd name="T58" fmla="*/ 542 w 2160"/>
              <a:gd name="T59" fmla="*/ 1901 h 2621"/>
              <a:gd name="T60" fmla="*/ 824 w 2160"/>
              <a:gd name="T61" fmla="*/ 2350 h 2621"/>
              <a:gd name="T62" fmla="*/ 843 w 2160"/>
              <a:gd name="T63" fmla="*/ 2411 h 2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160" h="2621">
                <a:moveTo>
                  <a:pt x="1280" y="2621"/>
                </a:moveTo>
                <a:cubicBezTo>
                  <a:pt x="880" y="2621"/>
                  <a:pt x="880" y="2621"/>
                  <a:pt x="880" y="2621"/>
                </a:cubicBezTo>
                <a:cubicBezTo>
                  <a:pt x="847" y="2621"/>
                  <a:pt x="808" y="2619"/>
                  <a:pt x="771" y="2602"/>
                </a:cubicBezTo>
                <a:cubicBezTo>
                  <a:pt x="720" y="2578"/>
                  <a:pt x="690" y="2533"/>
                  <a:pt x="689" y="2482"/>
                </a:cubicBezTo>
                <a:cubicBezTo>
                  <a:pt x="688" y="2469"/>
                  <a:pt x="690" y="2458"/>
                  <a:pt x="691" y="2450"/>
                </a:cubicBezTo>
                <a:cubicBezTo>
                  <a:pt x="691" y="2447"/>
                  <a:pt x="692" y="2444"/>
                  <a:pt x="692" y="2442"/>
                </a:cubicBezTo>
                <a:cubicBezTo>
                  <a:pt x="690" y="2436"/>
                  <a:pt x="687" y="2427"/>
                  <a:pt x="684" y="2419"/>
                </a:cubicBezTo>
                <a:cubicBezTo>
                  <a:pt x="682" y="2413"/>
                  <a:pt x="679" y="2407"/>
                  <a:pt x="677" y="2401"/>
                </a:cubicBezTo>
                <a:cubicBezTo>
                  <a:pt x="646" y="2309"/>
                  <a:pt x="611" y="2233"/>
                  <a:pt x="572" y="2168"/>
                </a:cubicBezTo>
                <a:cubicBezTo>
                  <a:pt x="536" y="2107"/>
                  <a:pt x="490" y="2064"/>
                  <a:pt x="436" y="2014"/>
                </a:cubicBezTo>
                <a:cubicBezTo>
                  <a:pt x="418" y="1997"/>
                  <a:pt x="400" y="1980"/>
                  <a:pt x="382" y="1962"/>
                </a:cubicBezTo>
                <a:cubicBezTo>
                  <a:pt x="328" y="1909"/>
                  <a:pt x="284" y="1860"/>
                  <a:pt x="246" y="1813"/>
                </a:cubicBezTo>
                <a:cubicBezTo>
                  <a:pt x="134" y="1674"/>
                  <a:pt x="60" y="1518"/>
                  <a:pt x="28" y="1349"/>
                </a:cubicBezTo>
                <a:cubicBezTo>
                  <a:pt x="16" y="1299"/>
                  <a:pt x="8" y="1247"/>
                  <a:pt x="3" y="1196"/>
                </a:cubicBezTo>
                <a:cubicBezTo>
                  <a:pt x="3" y="1193"/>
                  <a:pt x="3" y="1193"/>
                  <a:pt x="3" y="1193"/>
                </a:cubicBezTo>
                <a:cubicBezTo>
                  <a:pt x="0" y="1138"/>
                  <a:pt x="1" y="1085"/>
                  <a:pt x="6" y="1035"/>
                </a:cubicBezTo>
                <a:cubicBezTo>
                  <a:pt x="7" y="1025"/>
                  <a:pt x="7" y="1025"/>
                  <a:pt x="7" y="1025"/>
                </a:cubicBezTo>
                <a:cubicBezTo>
                  <a:pt x="24" y="750"/>
                  <a:pt x="141" y="494"/>
                  <a:pt x="338" y="303"/>
                </a:cubicBezTo>
                <a:cubicBezTo>
                  <a:pt x="539" y="107"/>
                  <a:pt x="803" y="0"/>
                  <a:pt x="1080" y="0"/>
                </a:cubicBezTo>
                <a:cubicBezTo>
                  <a:pt x="1358" y="0"/>
                  <a:pt x="1621" y="107"/>
                  <a:pt x="1822" y="303"/>
                </a:cubicBezTo>
                <a:cubicBezTo>
                  <a:pt x="2020" y="494"/>
                  <a:pt x="2137" y="751"/>
                  <a:pt x="2154" y="1027"/>
                </a:cubicBezTo>
                <a:cubicBezTo>
                  <a:pt x="2155" y="1035"/>
                  <a:pt x="2155" y="1035"/>
                  <a:pt x="2155" y="1035"/>
                </a:cubicBezTo>
                <a:cubicBezTo>
                  <a:pt x="2159" y="1085"/>
                  <a:pt x="2160" y="1138"/>
                  <a:pt x="2158" y="1193"/>
                </a:cubicBezTo>
                <a:cubicBezTo>
                  <a:pt x="2157" y="1196"/>
                  <a:pt x="2157" y="1196"/>
                  <a:pt x="2157" y="1196"/>
                </a:cubicBezTo>
                <a:cubicBezTo>
                  <a:pt x="2153" y="1247"/>
                  <a:pt x="2144" y="1299"/>
                  <a:pt x="2133" y="1349"/>
                </a:cubicBezTo>
                <a:cubicBezTo>
                  <a:pt x="2100" y="1518"/>
                  <a:pt x="2027" y="1674"/>
                  <a:pt x="1914" y="1813"/>
                </a:cubicBezTo>
                <a:cubicBezTo>
                  <a:pt x="1877" y="1860"/>
                  <a:pt x="1832" y="1909"/>
                  <a:pt x="1779" y="1962"/>
                </a:cubicBezTo>
                <a:cubicBezTo>
                  <a:pt x="1760" y="1980"/>
                  <a:pt x="1742" y="1997"/>
                  <a:pt x="1724" y="2014"/>
                </a:cubicBezTo>
                <a:cubicBezTo>
                  <a:pt x="1670" y="2064"/>
                  <a:pt x="1624" y="2107"/>
                  <a:pt x="1588" y="2168"/>
                </a:cubicBezTo>
                <a:cubicBezTo>
                  <a:pt x="1549" y="2233"/>
                  <a:pt x="1515" y="2309"/>
                  <a:pt x="1483" y="2401"/>
                </a:cubicBezTo>
                <a:cubicBezTo>
                  <a:pt x="1481" y="2407"/>
                  <a:pt x="1479" y="2413"/>
                  <a:pt x="1476" y="2419"/>
                </a:cubicBezTo>
                <a:cubicBezTo>
                  <a:pt x="1473" y="2427"/>
                  <a:pt x="1470" y="2436"/>
                  <a:pt x="1469" y="2442"/>
                </a:cubicBezTo>
                <a:cubicBezTo>
                  <a:pt x="1469" y="2444"/>
                  <a:pt x="1469" y="2447"/>
                  <a:pt x="1470" y="2450"/>
                </a:cubicBezTo>
                <a:cubicBezTo>
                  <a:pt x="1470" y="2458"/>
                  <a:pt x="1472" y="2469"/>
                  <a:pt x="1472" y="2482"/>
                </a:cubicBezTo>
                <a:cubicBezTo>
                  <a:pt x="1471" y="2533"/>
                  <a:pt x="1440" y="2578"/>
                  <a:pt x="1389" y="2602"/>
                </a:cubicBezTo>
                <a:cubicBezTo>
                  <a:pt x="1352" y="2619"/>
                  <a:pt x="1313" y="2621"/>
                  <a:pt x="1280" y="2621"/>
                </a:cubicBezTo>
                <a:close/>
                <a:moveTo>
                  <a:pt x="880" y="2466"/>
                </a:moveTo>
                <a:cubicBezTo>
                  <a:pt x="1280" y="2466"/>
                  <a:pt x="1280" y="2466"/>
                  <a:pt x="1280" y="2466"/>
                </a:cubicBezTo>
                <a:cubicBezTo>
                  <a:pt x="1286" y="2466"/>
                  <a:pt x="1312" y="2432"/>
                  <a:pt x="1317" y="2411"/>
                </a:cubicBezTo>
                <a:cubicBezTo>
                  <a:pt x="1321" y="2392"/>
                  <a:pt x="1327" y="2376"/>
                  <a:pt x="1332" y="2364"/>
                </a:cubicBezTo>
                <a:cubicBezTo>
                  <a:pt x="1333" y="2359"/>
                  <a:pt x="1335" y="2355"/>
                  <a:pt x="1337" y="2350"/>
                </a:cubicBezTo>
                <a:cubicBezTo>
                  <a:pt x="1372" y="2249"/>
                  <a:pt x="1411" y="2163"/>
                  <a:pt x="1455" y="2088"/>
                </a:cubicBezTo>
                <a:cubicBezTo>
                  <a:pt x="1502" y="2009"/>
                  <a:pt x="1561" y="1954"/>
                  <a:pt x="1618" y="1901"/>
                </a:cubicBezTo>
                <a:cubicBezTo>
                  <a:pt x="1635" y="1885"/>
                  <a:pt x="1653" y="1868"/>
                  <a:pt x="1670" y="1852"/>
                </a:cubicBezTo>
                <a:cubicBezTo>
                  <a:pt x="1719" y="1803"/>
                  <a:pt x="1760" y="1758"/>
                  <a:pt x="1794" y="1716"/>
                </a:cubicBezTo>
                <a:cubicBezTo>
                  <a:pt x="1890" y="1596"/>
                  <a:pt x="1953" y="1463"/>
                  <a:pt x="1981" y="1319"/>
                </a:cubicBezTo>
                <a:cubicBezTo>
                  <a:pt x="1981" y="1316"/>
                  <a:pt x="1981" y="1316"/>
                  <a:pt x="1981" y="1316"/>
                </a:cubicBezTo>
                <a:cubicBezTo>
                  <a:pt x="1992" y="1272"/>
                  <a:pt x="1999" y="1228"/>
                  <a:pt x="2003" y="1183"/>
                </a:cubicBezTo>
                <a:cubicBezTo>
                  <a:pt x="2004" y="1164"/>
                  <a:pt x="2004" y="1145"/>
                  <a:pt x="2004" y="1127"/>
                </a:cubicBezTo>
                <a:cubicBezTo>
                  <a:pt x="2000" y="1046"/>
                  <a:pt x="2000" y="1046"/>
                  <a:pt x="2000" y="1046"/>
                </a:cubicBezTo>
                <a:cubicBezTo>
                  <a:pt x="1975" y="546"/>
                  <a:pt x="1571" y="155"/>
                  <a:pt x="1080" y="155"/>
                </a:cubicBezTo>
                <a:cubicBezTo>
                  <a:pt x="590" y="155"/>
                  <a:pt x="186" y="546"/>
                  <a:pt x="161" y="1046"/>
                </a:cubicBezTo>
                <a:cubicBezTo>
                  <a:pt x="157" y="1127"/>
                  <a:pt x="157" y="1127"/>
                  <a:pt x="157" y="1127"/>
                </a:cubicBezTo>
                <a:cubicBezTo>
                  <a:pt x="156" y="1127"/>
                  <a:pt x="156" y="1127"/>
                  <a:pt x="156" y="1127"/>
                </a:cubicBezTo>
                <a:cubicBezTo>
                  <a:pt x="156" y="1145"/>
                  <a:pt x="156" y="1164"/>
                  <a:pt x="157" y="1183"/>
                </a:cubicBezTo>
                <a:cubicBezTo>
                  <a:pt x="162" y="1228"/>
                  <a:pt x="169" y="1272"/>
                  <a:pt x="179" y="1316"/>
                </a:cubicBezTo>
                <a:cubicBezTo>
                  <a:pt x="179" y="1319"/>
                  <a:pt x="179" y="1319"/>
                  <a:pt x="179" y="1319"/>
                </a:cubicBezTo>
                <a:cubicBezTo>
                  <a:pt x="207" y="1463"/>
                  <a:pt x="270" y="1596"/>
                  <a:pt x="367" y="1716"/>
                </a:cubicBezTo>
                <a:cubicBezTo>
                  <a:pt x="401" y="1758"/>
                  <a:pt x="441" y="1803"/>
                  <a:pt x="491" y="1852"/>
                </a:cubicBezTo>
                <a:cubicBezTo>
                  <a:pt x="508" y="1868"/>
                  <a:pt x="525" y="1885"/>
                  <a:pt x="542" y="1901"/>
                </a:cubicBezTo>
                <a:cubicBezTo>
                  <a:pt x="599" y="1954"/>
                  <a:pt x="658" y="2009"/>
                  <a:pt x="705" y="2088"/>
                </a:cubicBezTo>
                <a:cubicBezTo>
                  <a:pt x="750" y="2163"/>
                  <a:pt x="788" y="2249"/>
                  <a:pt x="824" y="2350"/>
                </a:cubicBezTo>
                <a:cubicBezTo>
                  <a:pt x="825" y="2355"/>
                  <a:pt x="827" y="2359"/>
                  <a:pt x="829" y="2363"/>
                </a:cubicBezTo>
                <a:cubicBezTo>
                  <a:pt x="834" y="2376"/>
                  <a:pt x="840" y="2392"/>
                  <a:pt x="843" y="2411"/>
                </a:cubicBezTo>
                <a:cubicBezTo>
                  <a:pt x="848" y="2432"/>
                  <a:pt x="874" y="2466"/>
                  <a:pt x="880" y="2466"/>
                </a:cubicBezTo>
                <a:close/>
              </a:path>
            </a:pathLst>
          </a:custGeom>
          <a:gradFill flip="none" rotWithShape="1">
            <a:gsLst>
              <a:gs pos="0">
                <a:srgbClr val="E4E4E4"/>
              </a:gs>
              <a:gs pos="100000">
                <a:srgbClr val="F3F3F3"/>
              </a:gs>
            </a:gsLst>
            <a:lin ang="2700000" scaled="1"/>
            <a:tileRect/>
          </a:gradFill>
          <a:ln>
            <a:noFill/>
          </a:ln>
          <a:effectLst>
            <a:outerShdw blurRad="1524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/>
          </a:scene3d>
          <a:sp3d>
            <a:bevelT w="25400" h="6350" prst="angle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2143879" y="5080780"/>
            <a:ext cx="871033" cy="174510"/>
          </a:xfrm>
          <a:custGeom>
            <a:avLst/>
            <a:gdLst>
              <a:gd name="T0" fmla="*/ 40 w 726"/>
              <a:gd name="T1" fmla="*/ 145 h 145"/>
              <a:gd name="T2" fmla="*/ 65 w 726"/>
              <a:gd name="T3" fmla="*/ 143 h 145"/>
              <a:gd name="T4" fmla="*/ 119 w 726"/>
              <a:gd name="T5" fmla="*/ 138 h 145"/>
              <a:gd name="T6" fmla="*/ 196 w 726"/>
              <a:gd name="T7" fmla="*/ 131 h 145"/>
              <a:gd name="T8" fmla="*/ 286 w 726"/>
              <a:gd name="T9" fmla="*/ 121 h 145"/>
              <a:gd name="T10" fmla="*/ 384 w 726"/>
              <a:gd name="T11" fmla="*/ 111 h 145"/>
              <a:gd name="T12" fmla="*/ 627 w 726"/>
              <a:gd name="T13" fmla="*/ 82 h 145"/>
              <a:gd name="T14" fmla="*/ 693 w 726"/>
              <a:gd name="T15" fmla="*/ 70 h 145"/>
              <a:gd name="T16" fmla="*/ 726 w 726"/>
              <a:gd name="T17" fmla="*/ 29 h 145"/>
              <a:gd name="T18" fmla="*/ 707 w 726"/>
              <a:gd name="T19" fmla="*/ 0 h 145"/>
              <a:gd name="T20" fmla="*/ 38 w 726"/>
              <a:gd name="T21" fmla="*/ 0 h 145"/>
              <a:gd name="T22" fmla="*/ 0 w 726"/>
              <a:gd name="T23" fmla="*/ 73 h 145"/>
              <a:gd name="T24" fmla="*/ 38 w 726"/>
              <a:gd name="T25" fmla="*/ 145 h 145"/>
              <a:gd name="T26" fmla="*/ 40 w 726"/>
              <a:gd name="T27" fmla="*/ 145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26" h="145">
                <a:moveTo>
                  <a:pt x="40" y="145"/>
                </a:moveTo>
                <a:cubicBezTo>
                  <a:pt x="48" y="144"/>
                  <a:pt x="57" y="144"/>
                  <a:pt x="65" y="143"/>
                </a:cubicBezTo>
                <a:cubicBezTo>
                  <a:pt x="83" y="141"/>
                  <a:pt x="101" y="139"/>
                  <a:pt x="119" y="138"/>
                </a:cubicBezTo>
                <a:cubicBezTo>
                  <a:pt x="145" y="135"/>
                  <a:pt x="170" y="133"/>
                  <a:pt x="196" y="131"/>
                </a:cubicBezTo>
                <a:cubicBezTo>
                  <a:pt x="226" y="128"/>
                  <a:pt x="256" y="124"/>
                  <a:pt x="286" y="121"/>
                </a:cubicBezTo>
                <a:cubicBezTo>
                  <a:pt x="319" y="119"/>
                  <a:pt x="351" y="115"/>
                  <a:pt x="384" y="111"/>
                </a:cubicBezTo>
                <a:cubicBezTo>
                  <a:pt x="416" y="107"/>
                  <a:pt x="579" y="90"/>
                  <a:pt x="627" y="82"/>
                </a:cubicBezTo>
                <a:cubicBezTo>
                  <a:pt x="648" y="78"/>
                  <a:pt x="671" y="75"/>
                  <a:pt x="693" y="70"/>
                </a:cubicBezTo>
                <a:cubicBezTo>
                  <a:pt x="713" y="65"/>
                  <a:pt x="726" y="54"/>
                  <a:pt x="726" y="29"/>
                </a:cubicBezTo>
                <a:cubicBezTo>
                  <a:pt x="726" y="16"/>
                  <a:pt x="717" y="6"/>
                  <a:pt x="707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17" y="0"/>
                  <a:pt x="0" y="32"/>
                  <a:pt x="0" y="73"/>
                </a:cubicBezTo>
                <a:cubicBezTo>
                  <a:pt x="0" y="113"/>
                  <a:pt x="17" y="145"/>
                  <a:pt x="38" y="145"/>
                </a:cubicBezTo>
                <a:cubicBezTo>
                  <a:pt x="39" y="145"/>
                  <a:pt x="39" y="145"/>
                  <a:pt x="40" y="145"/>
                </a:cubicBezTo>
                <a:close/>
              </a:path>
            </a:pathLst>
          </a:custGeom>
          <a:gradFill flip="none" rotWithShape="1">
            <a:gsLst>
              <a:gs pos="0">
                <a:srgbClr val="E4E4E4"/>
              </a:gs>
              <a:gs pos="100000">
                <a:srgbClr val="F3F3F3"/>
              </a:gs>
            </a:gsLst>
            <a:lin ang="2700000" scaled="1"/>
            <a:tileRect/>
          </a:gradFill>
          <a:ln>
            <a:noFill/>
          </a:ln>
          <a:effectLst>
            <a:outerShdw blurRad="1524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/>
          </a:scene3d>
          <a:sp3d>
            <a:bevelT w="25400" h="6350" prst="angle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>
            <a:off x="2130728" y="5195097"/>
            <a:ext cx="898348" cy="273652"/>
          </a:xfrm>
          <a:custGeom>
            <a:avLst/>
            <a:gdLst>
              <a:gd name="T0" fmla="*/ 3 w 749"/>
              <a:gd name="T1" fmla="*/ 157 h 228"/>
              <a:gd name="T2" fmla="*/ 49 w 749"/>
              <a:gd name="T3" fmla="*/ 225 h 228"/>
              <a:gd name="T4" fmla="*/ 714 w 749"/>
              <a:gd name="T5" fmla="*/ 147 h 228"/>
              <a:gd name="T6" fmla="*/ 745 w 749"/>
              <a:gd name="T7" fmla="*/ 70 h 228"/>
              <a:gd name="T8" fmla="*/ 700 w 749"/>
              <a:gd name="T9" fmla="*/ 3 h 228"/>
              <a:gd name="T10" fmla="*/ 35 w 749"/>
              <a:gd name="T11" fmla="*/ 81 h 228"/>
              <a:gd name="T12" fmla="*/ 3 w 749"/>
              <a:gd name="T13" fmla="*/ 157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49" h="228">
                <a:moveTo>
                  <a:pt x="3" y="157"/>
                </a:moveTo>
                <a:cubicBezTo>
                  <a:pt x="7" y="197"/>
                  <a:pt x="27" y="228"/>
                  <a:pt x="49" y="225"/>
                </a:cubicBezTo>
                <a:cubicBezTo>
                  <a:pt x="714" y="147"/>
                  <a:pt x="714" y="147"/>
                  <a:pt x="714" y="147"/>
                </a:cubicBezTo>
                <a:cubicBezTo>
                  <a:pt x="735" y="145"/>
                  <a:pt x="749" y="110"/>
                  <a:pt x="745" y="70"/>
                </a:cubicBezTo>
                <a:cubicBezTo>
                  <a:pt x="741" y="30"/>
                  <a:pt x="721" y="0"/>
                  <a:pt x="700" y="3"/>
                </a:cubicBezTo>
                <a:cubicBezTo>
                  <a:pt x="35" y="81"/>
                  <a:pt x="35" y="81"/>
                  <a:pt x="35" y="81"/>
                </a:cubicBezTo>
                <a:cubicBezTo>
                  <a:pt x="14" y="83"/>
                  <a:pt x="0" y="117"/>
                  <a:pt x="3" y="157"/>
                </a:cubicBezTo>
                <a:close/>
              </a:path>
            </a:pathLst>
          </a:custGeom>
          <a:gradFill flip="none" rotWithShape="1">
            <a:gsLst>
              <a:gs pos="0">
                <a:srgbClr val="E4E4E4"/>
              </a:gs>
              <a:gs pos="100000">
                <a:srgbClr val="F3F3F3"/>
              </a:gs>
            </a:gsLst>
            <a:lin ang="2700000" scaled="1"/>
            <a:tileRect/>
          </a:gradFill>
          <a:ln>
            <a:noFill/>
          </a:ln>
          <a:effectLst>
            <a:outerShdw blurRad="1524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/>
          </a:scene3d>
          <a:sp3d>
            <a:bevelT w="25400" h="6350" prst="angle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80143" y="2679757"/>
            <a:ext cx="1625828" cy="1096126"/>
            <a:chOff x="1780143" y="2679757"/>
            <a:chExt cx="1625828" cy="1096126"/>
          </a:xfrm>
        </p:grpSpPr>
        <p:sp>
          <p:nvSpPr>
            <p:cNvPr id="3170" name="Freeform 125"/>
            <p:cNvSpPr>
              <a:spLocks/>
            </p:cNvSpPr>
            <p:nvPr/>
          </p:nvSpPr>
          <p:spPr bwMode="auto">
            <a:xfrm>
              <a:off x="1780143" y="2679757"/>
              <a:ext cx="517461" cy="501325"/>
            </a:xfrm>
            <a:custGeom>
              <a:avLst/>
              <a:gdLst>
                <a:gd name="T0" fmla="*/ 290 w 393"/>
                <a:gd name="T1" fmla="*/ 0 h 380"/>
                <a:gd name="T2" fmla="*/ 237 w 393"/>
                <a:gd name="T3" fmla="*/ 12 h 380"/>
                <a:gd name="T4" fmla="*/ 196 w 393"/>
                <a:gd name="T5" fmla="*/ 53 h 380"/>
                <a:gd name="T6" fmla="*/ 109 w 393"/>
                <a:gd name="T7" fmla="*/ 0 h 380"/>
                <a:gd name="T8" fmla="*/ 30 w 393"/>
                <a:gd name="T9" fmla="*/ 32 h 380"/>
                <a:gd name="T10" fmla="*/ 0 w 393"/>
                <a:gd name="T11" fmla="*/ 113 h 380"/>
                <a:gd name="T12" fmla="*/ 0 w 393"/>
                <a:gd name="T13" fmla="*/ 380 h 380"/>
                <a:gd name="T14" fmla="*/ 111 w 393"/>
                <a:gd name="T15" fmla="*/ 380 h 380"/>
                <a:gd name="T16" fmla="*/ 111 w 393"/>
                <a:gd name="T17" fmla="*/ 139 h 380"/>
                <a:gd name="T18" fmla="*/ 127 w 393"/>
                <a:gd name="T19" fmla="*/ 110 h 380"/>
                <a:gd name="T20" fmla="*/ 139 w 393"/>
                <a:gd name="T21" fmla="*/ 116 h 380"/>
                <a:gd name="T22" fmla="*/ 142 w 393"/>
                <a:gd name="T23" fmla="*/ 139 h 380"/>
                <a:gd name="T24" fmla="*/ 142 w 393"/>
                <a:gd name="T25" fmla="*/ 380 h 380"/>
                <a:gd name="T26" fmla="*/ 252 w 393"/>
                <a:gd name="T27" fmla="*/ 380 h 380"/>
                <a:gd name="T28" fmla="*/ 252 w 393"/>
                <a:gd name="T29" fmla="*/ 137 h 380"/>
                <a:gd name="T30" fmla="*/ 268 w 393"/>
                <a:gd name="T31" fmla="*/ 110 h 380"/>
                <a:gd name="T32" fmla="*/ 280 w 393"/>
                <a:gd name="T33" fmla="*/ 115 h 380"/>
                <a:gd name="T34" fmla="*/ 283 w 393"/>
                <a:gd name="T35" fmla="*/ 139 h 380"/>
                <a:gd name="T36" fmla="*/ 283 w 393"/>
                <a:gd name="T37" fmla="*/ 380 h 380"/>
                <a:gd name="T38" fmla="*/ 393 w 393"/>
                <a:gd name="T39" fmla="*/ 380 h 380"/>
                <a:gd name="T40" fmla="*/ 393 w 393"/>
                <a:gd name="T41" fmla="*/ 123 h 380"/>
                <a:gd name="T42" fmla="*/ 366 w 393"/>
                <a:gd name="T43" fmla="*/ 32 h 380"/>
                <a:gd name="T44" fmla="*/ 290 w 393"/>
                <a:gd name="T45" fmla="*/ 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3" h="380">
                  <a:moveTo>
                    <a:pt x="290" y="0"/>
                  </a:moveTo>
                  <a:cubicBezTo>
                    <a:pt x="269" y="0"/>
                    <a:pt x="251" y="4"/>
                    <a:pt x="237" y="12"/>
                  </a:cubicBezTo>
                  <a:cubicBezTo>
                    <a:pt x="222" y="20"/>
                    <a:pt x="209" y="34"/>
                    <a:pt x="196" y="53"/>
                  </a:cubicBezTo>
                  <a:cubicBezTo>
                    <a:pt x="176" y="18"/>
                    <a:pt x="147" y="0"/>
                    <a:pt x="109" y="0"/>
                  </a:cubicBezTo>
                  <a:cubicBezTo>
                    <a:pt x="77" y="0"/>
                    <a:pt x="51" y="11"/>
                    <a:pt x="30" y="32"/>
                  </a:cubicBezTo>
                  <a:cubicBezTo>
                    <a:pt x="10" y="53"/>
                    <a:pt x="0" y="80"/>
                    <a:pt x="0" y="113"/>
                  </a:cubicBezTo>
                  <a:cubicBezTo>
                    <a:pt x="0" y="380"/>
                    <a:pt x="0" y="380"/>
                    <a:pt x="0" y="380"/>
                  </a:cubicBezTo>
                  <a:cubicBezTo>
                    <a:pt x="111" y="380"/>
                    <a:pt x="111" y="380"/>
                    <a:pt x="111" y="380"/>
                  </a:cubicBezTo>
                  <a:cubicBezTo>
                    <a:pt x="111" y="139"/>
                    <a:pt x="111" y="139"/>
                    <a:pt x="111" y="139"/>
                  </a:cubicBezTo>
                  <a:cubicBezTo>
                    <a:pt x="111" y="119"/>
                    <a:pt x="116" y="110"/>
                    <a:pt x="127" y="110"/>
                  </a:cubicBezTo>
                  <a:cubicBezTo>
                    <a:pt x="133" y="110"/>
                    <a:pt x="137" y="112"/>
                    <a:pt x="139" y="116"/>
                  </a:cubicBezTo>
                  <a:cubicBezTo>
                    <a:pt x="141" y="120"/>
                    <a:pt x="142" y="127"/>
                    <a:pt x="142" y="139"/>
                  </a:cubicBezTo>
                  <a:cubicBezTo>
                    <a:pt x="142" y="380"/>
                    <a:pt x="142" y="380"/>
                    <a:pt x="142" y="380"/>
                  </a:cubicBezTo>
                  <a:cubicBezTo>
                    <a:pt x="252" y="380"/>
                    <a:pt x="252" y="380"/>
                    <a:pt x="252" y="380"/>
                  </a:cubicBezTo>
                  <a:cubicBezTo>
                    <a:pt x="252" y="137"/>
                    <a:pt x="252" y="137"/>
                    <a:pt x="252" y="137"/>
                  </a:cubicBezTo>
                  <a:cubicBezTo>
                    <a:pt x="252" y="119"/>
                    <a:pt x="257" y="110"/>
                    <a:pt x="268" y="110"/>
                  </a:cubicBezTo>
                  <a:cubicBezTo>
                    <a:pt x="274" y="110"/>
                    <a:pt x="278" y="111"/>
                    <a:pt x="280" y="115"/>
                  </a:cubicBezTo>
                  <a:cubicBezTo>
                    <a:pt x="282" y="119"/>
                    <a:pt x="283" y="127"/>
                    <a:pt x="283" y="139"/>
                  </a:cubicBezTo>
                  <a:cubicBezTo>
                    <a:pt x="283" y="380"/>
                    <a:pt x="283" y="380"/>
                    <a:pt x="283" y="380"/>
                  </a:cubicBezTo>
                  <a:cubicBezTo>
                    <a:pt x="393" y="380"/>
                    <a:pt x="393" y="380"/>
                    <a:pt x="393" y="380"/>
                  </a:cubicBezTo>
                  <a:cubicBezTo>
                    <a:pt x="393" y="123"/>
                    <a:pt x="393" y="123"/>
                    <a:pt x="393" y="123"/>
                  </a:cubicBezTo>
                  <a:cubicBezTo>
                    <a:pt x="393" y="83"/>
                    <a:pt x="384" y="53"/>
                    <a:pt x="366" y="32"/>
                  </a:cubicBezTo>
                  <a:cubicBezTo>
                    <a:pt x="349" y="11"/>
                    <a:pt x="323" y="0"/>
                    <a:pt x="290" y="0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71" name="Freeform 126"/>
            <p:cNvSpPr>
              <a:spLocks/>
            </p:cNvSpPr>
            <p:nvPr/>
          </p:nvSpPr>
          <p:spPr bwMode="auto">
            <a:xfrm>
              <a:off x="2375501" y="2679757"/>
              <a:ext cx="355546" cy="501325"/>
            </a:xfrm>
            <a:custGeom>
              <a:avLst/>
              <a:gdLst>
                <a:gd name="T0" fmla="*/ 142 w 270"/>
                <a:gd name="T1" fmla="*/ 0 h 380"/>
                <a:gd name="T2" fmla="*/ 37 w 270"/>
                <a:gd name="T3" fmla="*/ 38 h 380"/>
                <a:gd name="T4" fmla="*/ 0 w 270"/>
                <a:gd name="T5" fmla="*/ 145 h 380"/>
                <a:gd name="T6" fmla="*/ 0 w 270"/>
                <a:gd name="T7" fmla="*/ 380 h 380"/>
                <a:gd name="T8" fmla="*/ 110 w 270"/>
                <a:gd name="T9" fmla="*/ 380 h 380"/>
                <a:gd name="T10" fmla="*/ 110 w 270"/>
                <a:gd name="T11" fmla="*/ 292 h 380"/>
                <a:gd name="T12" fmla="*/ 142 w 270"/>
                <a:gd name="T13" fmla="*/ 292 h 380"/>
                <a:gd name="T14" fmla="*/ 142 w 270"/>
                <a:gd name="T15" fmla="*/ 194 h 380"/>
                <a:gd name="T16" fmla="*/ 110 w 270"/>
                <a:gd name="T17" fmla="*/ 194 h 380"/>
                <a:gd name="T18" fmla="*/ 110 w 270"/>
                <a:gd name="T19" fmla="*/ 148 h 380"/>
                <a:gd name="T20" fmla="*/ 136 w 270"/>
                <a:gd name="T21" fmla="*/ 110 h 380"/>
                <a:gd name="T22" fmla="*/ 155 w 270"/>
                <a:gd name="T23" fmla="*/ 118 h 380"/>
                <a:gd name="T24" fmla="*/ 160 w 270"/>
                <a:gd name="T25" fmla="*/ 148 h 380"/>
                <a:gd name="T26" fmla="*/ 160 w 270"/>
                <a:gd name="T27" fmla="*/ 380 h 380"/>
                <a:gd name="T28" fmla="*/ 270 w 270"/>
                <a:gd name="T29" fmla="*/ 380 h 380"/>
                <a:gd name="T30" fmla="*/ 270 w 270"/>
                <a:gd name="T31" fmla="*/ 141 h 380"/>
                <a:gd name="T32" fmla="*/ 239 w 270"/>
                <a:gd name="T33" fmla="*/ 35 h 380"/>
                <a:gd name="T34" fmla="*/ 142 w 270"/>
                <a:gd name="T35" fmla="*/ 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0" h="380">
                  <a:moveTo>
                    <a:pt x="142" y="0"/>
                  </a:moveTo>
                  <a:cubicBezTo>
                    <a:pt x="97" y="0"/>
                    <a:pt x="62" y="13"/>
                    <a:pt x="37" y="38"/>
                  </a:cubicBezTo>
                  <a:cubicBezTo>
                    <a:pt x="13" y="63"/>
                    <a:pt x="0" y="99"/>
                    <a:pt x="0" y="145"/>
                  </a:cubicBezTo>
                  <a:cubicBezTo>
                    <a:pt x="0" y="380"/>
                    <a:pt x="0" y="380"/>
                    <a:pt x="0" y="380"/>
                  </a:cubicBezTo>
                  <a:cubicBezTo>
                    <a:pt x="110" y="380"/>
                    <a:pt x="110" y="380"/>
                    <a:pt x="110" y="380"/>
                  </a:cubicBezTo>
                  <a:cubicBezTo>
                    <a:pt x="110" y="292"/>
                    <a:pt x="110" y="292"/>
                    <a:pt x="110" y="292"/>
                  </a:cubicBezTo>
                  <a:cubicBezTo>
                    <a:pt x="142" y="292"/>
                    <a:pt x="142" y="292"/>
                    <a:pt x="142" y="292"/>
                  </a:cubicBezTo>
                  <a:cubicBezTo>
                    <a:pt x="142" y="194"/>
                    <a:pt x="142" y="194"/>
                    <a:pt x="142" y="194"/>
                  </a:cubicBezTo>
                  <a:cubicBezTo>
                    <a:pt x="110" y="194"/>
                    <a:pt x="110" y="194"/>
                    <a:pt x="110" y="194"/>
                  </a:cubicBezTo>
                  <a:cubicBezTo>
                    <a:pt x="110" y="148"/>
                    <a:pt x="110" y="148"/>
                    <a:pt x="110" y="148"/>
                  </a:cubicBezTo>
                  <a:cubicBezTo>
                    <a:pt x="110" y="122"/>
                    <a:pt x="119" y="110"/>
                    <a:pt x="136" y="110"/>
                  </a:cubicBezTo>
                  <a:cubicBezTo>
                    <a:pt x="145" y="110"/>
                    <a:pt x="151" y="112"/>
                    <a:pt x="155" y="118"/>
                  </a:cubicBezTo>
                  <a:cubicBezTo>
                    <a:pt x="158" y="124"/>
                    <a:pt x="160" y="134"/>
                    <a:pt x="160" y="148"/>
                  </a:cubicBezTo>
                  <a:cubicBezTo>
                    <a:pt x="160" y="380"/>
                    <a:pt x="160" y="380"/>
                    <a:pt x="160" y="380"/>
                  </a:cubicBezTo>
                  <a:cubicBezTo>
                    <a:pt x="270" y="380"/>
                    <a:pt x="270" y="380"/>
                    <a:pt x="270" y="380"/>
                  </a:cubicBezTo>
                  <a:cubicBezTo>
                    <a:pt x="270" y="141"/>
                    <a:pt x="270" y="141"/>
                    <a:pt x="270" y="141"/>
                  </a:cubicBezTo>
                  <a:cubicBezTo>
                    <a:pt x="270" y="93"/>
                    <a:pt x="260" y="58"/>
                    <a:pt x="239" y="35"/>
                  </a:cubicBezTo>
                  <a:cubicBezTo>
                    <a:pt x="218" y="12"/>
                    <a:pt x="186" y="0"/>
                    <a:pt x="142" y="0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72" name="Rectangle 127"/>
            <p:cNvSpPr>
              <a:spLocks noChangeArrowheads="1"/>
            </p:cNvSpPr>
            <p:nvPr/>
          </p:nvSpPr>
          <p:spPr bwMode="auto">
            <a:xfrm>
              <a:off x="2819516" y="2693111"/>
              <a:ext cx="145223" cy="487971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73" name="Rectangle 128"/>
            <p:cNvSpPr>
              <a:spLocks noChangeArrowheads="1"/>
            </p:cNvSpPr>
            <p:nvPr/>
          </p:nvSpPr>
          <p:spPr bwMode="auto">
            <a:xfrm>
              <a:off x="2819516" y="2693111"/>
              <a:ext cx="145223" cy="487971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74" name="Freeform 129"/>
            <p:cNvSpPr>
              <a:spLocks/>
            </p:cNvSpPr>
            <p:nvPr/>
          </p:nvSpPr>
          <p:spPr bwMode="auto">
            <a:xfrm>
              <a:off x="3052651" y="2679757"/>
              <a:ext cx="353320" cy="501325"/>
            </a:xfrm>
            <a:custGeom>
              <a:avLst/>
              <a:gdLst>
                <a:gd name="T0" fmla="*/ 139 w 268"/>
                <a:gd name="T1" fmla="*/ 0 h 380"/>
                <a:gd name="T2" fmla="*/ 38 w 268"/>
                <a:gd name="T3" fmla="*/ 38 h 380"/>
                <a:gd name="T4" fmla="*/ 0 w 268"/>
                <a:gd name="T5" fmla="*/ 140 h 380"/>
                <a:gd name="T6" fmla="*/ 0 w 268"/>
                <a:gd name="T7" fmla="*/ 380 h 380"/>
                <a:gd name="T8" fmla="*/ 110 w 268"/>
                <a:gd name="T9" fmla="*/ 380 h 380"/>
                <a:gd name="T10" fmla="*/ 110 w 268"/>
                <a:gd name="T11" fmla="*/ 143 h 380"/>
                <a:gd name="T12" fmla="*/ 133 w 268"/>
                <a:gd name="T13" fmla="*/ 110 h 380"/>
                <a:gd name="T14" fmla="*/ 158 w 268"/>
                <a:gd name="T15" fmla="*/ 143 h 380"/>
                <a:gd name="T16" fmla="*/ 158 w 268"/>
                <a:gd name="T17" fmla="*/ 380 h 380"/>
                <a:gd name="T18" fmla="*/ 268 w 268"/>
                <a:gd name="T19" fmla="*/ 380 h 380"/>
                <a:gd name="T20" fmla="*/ 268 w 268"/>
                <a:gd name="T21" fmla="*/ 143 h 380"/>
                <a:gd name="T22" fmla="*/ 235 w 268"/>
                <a:gd name="T23" fmla="*/ 37 h 380"/>
                <a:gd name="T24" fmla="*/ 139 w 268"/>
                <a:gd name="T25" fmla="*/ 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8" h="380">
                  <a:moveTo>
                    <a:pt x="139" y="0"/>
                  </a:moveTo>
                  <a:cubicBezTo>
                    <a:pt x="97" y="0"/>
                    <a:pt x="63" y="13"/>
                    <a:pt x="38" y="38"/>
                  </a:cubicBezTo>
                  <a:cubicBezTo>
                    <a:pt x="12" y="64"/>
                    <a:pt x="0" y="97"/>
                    <a:pt x="0" y="140"/>
                  </a:cubicBezTo>
                  <a:cubicBezTo>
                    <a:pt x="0" y="380"/>
                    <a:pt x="0" y="380"/>
                    <a:pt x="0" y="380"/>
                  </a:cubicBezTo>
                  <a:cubicBezTo>
                    <a:pt x="110" y="380"/>
                    <a:pt x="110" y="380"/>
                    <a:pt x="110" y="380"/>
                  </a:cubicBezTo>
                  <a:cubicBezTo>
                    <a:pt x="110" y="143"/>
                    <a:pt x="110" y="143"/>
                    <a:pt x="110" y="143"/>
                  </a:cubicBezTo>
                  <a:cubicBezTo>
                    <a:pt x="110" y="121"/>
                    <a:pt x="118" y="110"/>
                    <a:pt x="133" y="110"/>
                  </a:cubicBezTo>
                  <a:cubicBezTo>
                    <a:pt x="150" y="110"/>
                    <a:pt x="158" y="121"/>
                    <a:pt x="158" y="143"/>
                  </a:cubicBezTo>
                  <a:cubicBezTo>
                    <a:pt x="158" y="380"/>
                    <a:pt x="158" y="380"/>
                    <a:pt x="158" y="380"/>
                  </a:cubicBezTo>
                  <a:cubicBezTo>
                    <a:pt x="268" y="380"/>
                    <a:pt x="268" y="380"/>
                    <a:pt x="268" y="380"/>
                  </a:cubicBezTo>
                  <a:cubicBezTo>
                    <a:pt x="268" y="143"/>
                    <a:pt x="268" y="143"/>
                    <a:pt x="268" y="143"/>
                  </a:cubicBezTo>
                  <a:cubicBezTo>
                    <a:pt x="268" y="97"/>
                    <a:pt x="257" y="62"/>
                    <a:pt x="235" y="37"/>
                  </a:cubicBezTo>
                  <a:cubicBezTo>
                    <a:pt x="212" y="13"/>
                    <a:pt x="180" y="0"/>
                    <a:pt x="139" y="0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75" name="Rectangle 130"/>
            <p:cNvSpPr>
              <a:spLocks noChangeArrowheads="1"/>
            </p:cNvSpPr>
            <p:nvPr/>
          </p:nvSpPr>
          <p:spPr bwMode="auto">
            <a:xfrm>
              <a:off x="1853589" y="3284017"/>
              <a:ext cx="145223" cy="4890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76" name="Rectangle 131"/>
            <p:cNvSpPr>
              <a:spLocks noChangeArrowheads="1"/>
            </p:cNvSpPr>
            <p:nvPr/>
          </p:nvSpPr>
          <p:spPr bwMode="auto">
            <a:xfrm>
              <a:off x="1853589" y="3284017"/>
              <a:ext cx="145223" cy="4890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77" name="Freeform 132"/>
            <p:cNvSpPr>
              <a:spLocks/>
            </p:cNvSpPr>
            <p:nvPr/>
          </p:nvSpPr>
          <p:spPr bwMode="auto">
            <a:xfrm>
              <a:off x="2096183" y="3284017"/>
              <a:ext cx="469053" cy="491866"/>
            </a:xfrm>
            <a:custGeom>
              <a:avLst/>
              <a:gdLst>
                <a:gd name="T0" fmla="*/ 144 w 356"/>
                <a:gd name="T1" fmla="*/ 0 h 373"/>
                <a:gd name="T2" fmla="*/ 0 w 356"/>
                <a:gd name="T3" fmla="*/ 0 h 373"/>
                <a:gd name="T4" fmla="*/ 0 w 356"/>
                <a:gd name="T5" fmla="*/ 371 h 373"/>
                <a:gd name="T6" fmla="*/ 111 w 356"/>
                <a:gd name="T7" fmla="*/ 371 h 373"/>
                <a:gd name="T8" fmla="*/ 111 w 356"/>
                <a:gd name="T9" fmla="*/ 107 h 373"/>
                <a:gd name="T10" fmla="*/ 148 w 356"/>
                <a:gd name="T11" fmla="*/ 107 h 373"/>
                <a:gd name="T12" fmla="*/ 243 w 356"/>
                <a:gd name="T13" fmla="*/ 182 h 373"/>
                <a:gd name="T14" fmla="*/ 146 w 356"/>
                <a:gd name="T15" fmla="*/ 263 h 373"/>
                <a:gd name="T16" fmla="*/ 129 w 356"/>
                <a:gd name="T17" fmla="*/ 263 h 373"/>
                <a:gd name="T18" fmla="*/ 129 w 356"/>
                <a:gd name="T19" fmla="*/ 372 h 373"/>
                <a:gd name="T20" fmla="*/ 162 w 356"/>
                <a:gd name="T21" fmla="*/ 373 h 373"/>
                <a:gd name="T22" fmla="*/ 301 w 356"/>
                <a:gd name="T23" fmla="*/ 320 h 373"/>
                <a:gd name="T24" fmla="*/ 356 w 356"/>
                <a:gd name="T25" fmla="*/ 182 h 373"/>
                <a:gd name="T26" fmla="*/ 292 w 356"/>
                <a:gd name="T27" fmla="*/ 43 h 373"/>
                <a:gd name="T28" fmla="*/ 144 w 356"/>
                <a:gd name="T29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6" h="373">
                  <a:moveTo>
                    <a:pt x="14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71"/>
                    <a:pt x="0" y="371"/>
                    <a:pt x="0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107"/>
                    <a:pt x="111" y="107"/>
                    <a:pt x="111" y="107"/>
                  </a:cubicBezTo>
                  <a:cubicBezTo>
                    <a:pt x="148" y="107"/>
                    <a:pt x="148" y="107"/>
                    <a:pt x="148" y="107"/>
                  </a:cubicBezTo>
                  <a:cubicBezTo>
                    <a:pt x="211" y="107"/>
                    <a:pt x="243" y="132"/>
                    <a:pt x="243" y="182"/>
                  </a:cubicBezTo>
                  <a:cubicBezTo>
                    <a:pt x="243" y="236"/>
                    <a:pt x="211" y="263"/>
                    <a:pt x="146" y="263"/>
                  </a:cubicBezTo>
                  <a:cubicBezTo>
                    <a:pt x="129" y="263"/>
                    <a:pt x="129" y="263"/>
                    <a:pt x="129" y="263"/>
                  </a:cubicBezTo>
                  <a:cubicBezTo>
                    <a:pt x="129" y="372"/>
                    <a:pt x="129" y="372"/>
                    <a:pt x="129" y="372"/>
                  </a:cubicBezTo>
                  <a:cubicBezTo>
                    <a:pt x="144" y="373"/>
                    <a:pt x="155" y="373"/>
                    <a:pt x="162" y="373"/>
                  </a:cubicBezTo>
                  <a:cubicBezTo>
                    <a:pt x="219" y="373"/>
                    <a:pt x="265" y="355"/>
                    <a:pt x="301" y="320"/>
                  </a:cubicBezTo>
                  <a:cubicBezTo>
                    <a:pt x="338" y="284"/>
                    <a:pt x="356" y="239"/>
                    <a:pt x="356" y="182"/>
                  </a:cubicBezTo>
                  <a:cubicBezTo>
                    <a:pt x="356" y="124"/>
                    <a:pt x="335" y="77"/>
                    <a:pt x="292" y="43"/>
                  </a:cubicBezTo>
                  <a:cubicBezTo>
                    <a:pt x="257" y="14"/>
                    <a:pt x="207" y="0"/>
                    <a:pt x="144" y="0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78" name="Freeform 133"/>
            <p:cNvSpPr>
              <a:spLocks/>
            </p:cNvSpPr>
            <p:nvPr/>
          </p:nvSpPr>
          <p:spPr bwMode="auto">
            <a:xfrm>
              <a:off x="2623103" y="3284017"/>
              <a:ext cx="279317" cy="489084"/>
            </a:xfrm>
            <a:custGeom>
              <a:avLst/>
              <a:gdLst>
                <a:gd name="T0" fmla="*/ 212 w 212"/>
                <a:gd name="T1" fmla="*/ 0 h 371"/>
                <a:gd name="T2" fmla="*/ 117 w 212"/>
                <a:gd name="T3" fmla="*/ 0 h 371"/>
                <a:gd name="T4" fmla="*/ 31 w 212"/>
                <a:gd name="T5" fmla="*/ 29 h 371"/>
                <a:gd name="T6" fmla="*/ 0 w 212"/>
                <a:gd name="T7" fmla="*/ 112 h 371"/>
                <a:gd name="T8" fmla="*/ 0 w 212"/>
                <a:gd name="T9" fmla="*/ 257 h 371"/>
                <a:gd name="T10" fmla="*/ 32 w 212"/>
                <a:gd name="T11" fmla="*/ 342 h 371"/>
                <a:gd name="T12" fmla="*/ 126 w 212"/>
                <a:gd name="T13" fmla="*/ 371 h 371"/>
                <a:gd name="T14" fmla="*/ 212 w 212"/>
                <a:gd name="T15" fmla="*/ 371 h 371"/>
                <a:gd name="T16" fmla="*/ 212 w 212"/>
                <a:gd name="T17" fmla="*/ 265 h 371"/>
                <a:gd name="T18" fmla="*/ 138 w 212"/>
                <a:gd name="T19" fmla="*/ 265 h 371"/>
                <a:gd name="T20" fmla="*/ 113 w 212"/>
                <a:gd name="T21" fmla="*/ 261 h 371"/>
                <a:gd name="T22" fmla="*/ 107 w 212"/>
                <a:gd name="T23" fmla="*/ 246 h 371"/>
                <a:gd name="T24" fmla="*/ 113 w 212"/>
                <a:gd name="T25" fmla="*/ 231 h 371"/>
                <a:gd name="T26" fmla="*/ 133 w 212"/>
                <a:gd name="T27" fmla="*/ 227 h 371"/>
                <a:gd name="T28" fmla="*/ 205 w 212"/>
                <a:gd name="T29" fmla="*/ 227 h 371"/>
                <a:gd name="T30" fmla="*/ 205 w 212"/>
                <a:gd name="T31" fmla="*/ 144 h 371"/>
                <a:gd name="T32" fmla="*/ 145 w 212"/>
                <a:gd name="T33" fmla="*/ 144 h 371"/>
                <a:gd name="T34" fmla="*/ 120 w 212"/>
                <a:gd name="T35" fmla="*/ 140 h 371"/>
                <a:gd name="T36" fmla="*/ 114 w 212"/>
                <a:gd name="T37" fmla="*/ 125 h 371"/>
                <a:gd name="T38" fmla="*/ 142 w 212"/>
                <a:gd name="T39" fmla="*/ 107 h 371"/>
                <a:gd name="T40" fmla="*/ 212 w 212"/>
                <a:gd name="T41" fmla="*/ 107 h 371"/>
                <a:gd name="T42" fmla="*/ 212 w 212"/>
                <a:gd name="T43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2" h="371">
                  <a:moveTo>
                    <a:pt x="212" y="0"/>
                  </a:moveTo>
                  <a:cubicBezTo>
                    <a:pt x="117" y="0"/>
                    <a:pt x="117" y="0"/>
                    <a:pt x="117" y="0"/>
                  </a:cubicBezTo>
                  <a:cubicBezTo>
                    <a:pt x="80" y="0"/>
                    <a:pt x="51" y="10"/>
                    <a:pt x="31" y="29"/>
                  </a:cubicBezTo>
                  <a:cubicBezTo>
                    <a:pt x="10" y="49"/>
                    <a:pt x="0" y="77"/>
                    <a:pt x="0" y="112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94"/>
                    <a:pt x="11" y="322"/>
                    <a:pt x="32" y="342"/>
                  </a:cubicBezTo>
                  <a:cubicBezTo>
                    <a:pt x="54" y="361"/>
                    <a:pt x="85" y="371"/>
                    <a:pt x="126" y="371"/>
                  </a:cubicBezTo>
                  <a:cubicBezTo>
                    <a:pt x="212" y="371"/>
                    <a:pt x="212" y="371"/>
                    <a:pt x="212" y="371"/>
                  </a:cubicBezTo>
                  <a:cubicBezTo>
                    <a:pt x="212" y="265"/>
                    <a:pt x="212" y="265"/>
                    <a:pt x="212" y="265"/>
                  </a:cubicBezTo>
                  <a:cubicBezTo>
                    <a:pt x="138" y="265"/>
                    <a:pt x="138" y="265"/>
                    <a:pt x="138" y="265"/>
                  </a:cubicBezTo>
                  <a:cubicBezTo>
                    <a:pt x="125" y="265"/>
                    <a:pt x="117" y="264"/>
                    <a:pt x="113" y="261"/>
                  </a:cubicBezTo>
                  <a:cubicBezTo>
                    <a:pt x="109" y="259"/>
                    <a:pt x="107" y="254"/>
                    <a:pt x="107" y="246"/>
                  </a:cubicBezTo>
                  <a:cubicBezTo>
                    <a:pt x="107" y="239"/>
                    <a:pt x="109" y="234"/>
                    <a:pt x="113" y="231"/>
                  </a:cubicBezTo>
                  <a:cubicBezTo>
                    <a:pt x="117" y="228"/>
                    <a:pt x="124" y="227"/>
                    <a:pt x="133" y="227"/>
                  </a:cubicBezTo>
                  <a:cubicBezTo>
                    <a:pt x="205" y="227"/>
                    <a:pt x="205" y="227"/>
                    <a:pt x="205" y="227"/>
                  </a:cubicBezTo>
                  <a:cubicBezTo>
                    <a:pt x="205" y="144"/>
                    <a:pt x="205" y="144"/>
                    <a:pt x="205" y="144"/>
                  </a:cubicBezTo>
                  <a:cubicBezTo>
                    <a:pt x="145" y="144"/>
                    <a:pt x="145" y="144"/>
                    <a:pt x="145" y="144"/>
                  </a:cubicBezTo>
                  <a:cubicBezTo>
                    <a:pt x="133" y="144"/>
                    <a:pt x="125" y="143"/>
                    <a:pt x="120" y="140"/>
                  </a:cubicBezTo>
                  <a:cubicBezTo>
                    <a:pt x="116" y="137"/>
                    <a:pt x="114" y="132"/>
                    <a:pt x="114" y="125"/>
                  </a:cubicBezTo>
                  <a:cubicBezTo>
                    <a:pt x="114" y="113"/>
                    <a:pt x="123" y="107"/>
                    <a:pt x="142" y="107"/>
                  </a:cubicBezTo>
                  <a:cubicBezTo>
                    <a:pt x="212" y="107"/>
                    <a:pt x="212" y="107"/>
                    <a:pt x="212" y="107"/>
                  </a:cubicBezTo>
                  <a:cubicBezTo>
                    <a:pt x="212" y="0"/>
                    <a:pt x="212" y="0"/>
                    <a:pt x="212" y="0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79" name="Freeform 134"/>
            <p:cNvSpPr>
              <a:spLocks/>
            </p:cNvSpPr>
            <p:nvPr/>
          </p:nvSpPr>
          <p:spPr bwMode="auto">
            <a:xfrm>
              <a:off x="2976423" y="3271776"/>
              <a:ext cx="355546" cy="501325"/>
            </a:xfrm>
            <a:custGeom>
              <a:avLst/>
              <a:gdLst>
                <a:gd name="T0" fmla="*/ 143 w 270"/>
                <a:gd name="T1" fmla="*/ 0 h 380"/>
                <a:gd name="T2" fmla="*/ 38 w 270"/>
                <a:gd name="T3" fmla="*/ 38 h 380"/>
                <a:gd name="T4" fmla="*/ 0 w 270"/>
                <a:gd name="T5" fmla="*/ 144 h 380"/>
                <a:gd name="T6" fmla="*/ 0 w 270"/>
                <a:gd name="T7" fmla="*/ 380 h 380"/>
                <a:gd name="T8" fmla="*/ 110 w 270"/>
                <a:gd name="T9" fmla="*/ 380 h 380"/>
                <a:gd name="T10" fmla="*/ 110 w 270"/>
                <a:gd name="T11" fmla="*/ 292 h 380"/>
                <a:gd name="T12" fmla="*/ 142 w 270"/>
                <a:gd name="T13" fmla="*/ 292 h 380"/>
                <a:gd name="T14" fmla="*/ 142 w 270"/>
                <a:gd name="T15" fmla="*/ 194 h 380"/>
                <a:gd name="T16" fmla="*/ 110 w 270"/>
                <a:gd name="T17" fmla="*/ 194 h 380"/>
                <a:gd name="T18" fmla="*/ 110 w 270"/>
                <a:gd name="T19" fmla="*/ 148 h 380"/>
                <a:gd name="T20" fmla="*/ 136 w 270"/>
                <a:gd name="T21" fmla="*/ 109 h 380"/>
                <a:gd name="T22" fmla="*/ 155 w 270"/>
                <a:gd name="T23" fmla="*/ 118 h 380"/>
                <a:gd name="T24" fmla="*/ 160 w 270"/>
                <a:gd name="T25" fmla="*/ 148 h 380"/>
                <a:gd name="T26" fmla="*/ 160 w 270"/>
                <a:gd name="T27" fmla="*/ 380 h 380"/>
                <a:gd name="T28" fmla="*/ 270 w 270"/>
                <a:gd name="T29" fmla="*/ 380 h 380"/>
                <a:gd name="T30" fmla="*/ 270 w 270"/>
                <a:gd name="T31" fmla="*/ 140 h 380"/>
                <a:gd name="T32" fmla="*/ 239 w 270"/>
                <a:gd name="T33" fmla="*/ 34 h 380"/>
                <a:gd name="T34" fmla="*/ 143 w 270"/>
                <a:gd name="T35" fmla="*/ 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0" h="380">
                  <a:moveTo>
                    <a:pt x="143" y="0"/>
                  </a:moveTo>
                  <a:cubicBezTo>
                    <a:pt x="97" y="0"/>
                    <a:pt x="62" y="13"/>
                    <a:pt x="38" y="38"/>
                  </a:cubicBezTo>
                  <a:cubicBezTo>
                    <a:pt x="13" y="63"/>
                    <a:pt x="0" y="98"/>
                    <a:pt x="0" y="144"/>
                  </a:cubicBezTo>
                  <a:cubicBezTo>
                    <a:pt x="0" y="380"/>
                    <a:pt x="0" y="380"/>
                    <a:pt x="0" y="380"/>
                  </a:cubicBezTo>
                  <a:cubicBezTo>
                    <a:pt x="110" y="380"/>
                    <a:pt x="110" y="380"/>
                    <a:pt x="110" y="380"/>
                  </a:cubicBezTo>
                  <a:cubicBezTo>
                    <a:pt x="110" y="292"/>
                    <a:pt x="110" y="292"/>
                    <a:pt x="110" y="292"/>
                  </a:cubicBezTo>
                  <a:cubicBezTo>
                    <a:pt x="142" y="292"/>
                    <a:pt x="142" y="292"/>
                    <a:pt x="142" y="292"/>
                  </a:cubicBezTo>
                  <a:cubicBezTo>
                    <a:pt x="142" y="194"/>
                    <a:pt x="142" y="194"/>
                    <a:pt x="142" y="194"/>
                  </a:cubicBezTo>
                  <a:cubicBezTo>
                    <a:pt x="110" y="194"/>
                    <a:pt x="110" y="194"/>
                    <a:pt x="110" y="194"/>
                  </a:cubicBezTo>
                  <a:cubicBezTo>
                    <a:pt x="110" y="148"/>
                    <a:pt x="110" y="148"/>
                    <a:pt x="110" y="148"/>
                  </a:cubicBezTo>
                  <a:cubicBezTo>
                    <a:pt x="110" y="122"/>
                    <a:pt x="119" y="109"/>
                    <a:pt x="136" y="109"/>
                  </a:cubicBezTo>
                  <a:cubicBezTo>
                    <a:pt x="145" y="109"/>
                    <a:pt x="151" y="112"/>
                    <a:pt x="155" y="118"/>
                  </a:cubicBezTo>
                  <a:cubicBezTo>
                    <a:pt x="158" y="123"/>
                    <a:pt x="160" y="133"/>
                    <a:pt x="160" y="148"/>
                  </a:cubicBezTo>
                  <a:cubicBezTo>
                    <a:pt x="160" y="380"/>
                    <a:pt x="160" y="380"/>
                    <a:pt x="160" y="380"/>
                  </a:cubicBezTo>
                  <a:cubicBezTo>
                    <a:pt x="270" y="380"/>
                    <a:pt x="270" y="380"/>
                    <a:pt x="270" y="380"/>
                  </a:cubicBezTo>
                  <a:cubicBezTo>
                    <a:pt x="270" y="140"/>
                    <a:pt x="270" y="140"/>
                    <a:pt x="270" y="140"/>
                  </a:cubicBezTo>
                  <a:cubicBezTo>
                    <a:pt x="270" y="93"/>
                    <a:pt x="260" y="57"/>
                    <a:pt x="239" y="34"/>
                  </a:cubicBezTo>
                  <a:cubicBezTo>
                    <a:pt x="218" y="11"/>
                    <a:pt x="186" y="0"/>
                    <a:pt x="143" y="0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185" name="组合 3184"/>
          <p:cNvGrpSpPr/>
          <p:nvPr/>
        </p:nvGrpSpPr>
        <p:grpSpPr>
          <a:xfrm>
            <a:off x="4950741" y="1274762"/>
            <a:ext cx="732107" cy="1113488"/>
            <a:chOff x="5455566" y="1446212"/>
            <a:chExt cx="732107" cy="1113488"/>
          </a:xfrm>
        </p:grpSpPr>
        <p:grpSp>
          <p:nvGrpSpPr>
            <p:cNvPr id="140" name="组合 139"/>
            <p:cNvGrpSpPr/>
            <p:nvPr/>
          </p:nvGrpSpPr>
          <p:grpSpPr>
            <a:xfrm>
              <a:off x="5455566" y="1446212"/>
              <a:ext cx="732107" cy="1113488"/>
              <a:chOff x="2174876" y="1390651"/>
              <a:chExt cx="2584450" cy="3930786"/>
            </a:xfrm>
            <a:effectLst>
              <a:outerShdw blurRad="76200" dist="38100" dir="2700000" algn="tl" rotWithShape="0">
                <a:prstClr val="black">
                  <a:alpha val="24000"/>
                </a:prstClr>
              </a:outerShdw>
            </a:effectLst>
          </p:grpSpPr>
          <p:sp>
            <p:nvSpPr>
              <p:cNvPr id="141" name="Freeform 121"/>
              <p:cNvSpPr>
                <a:spLocks noEditPoints="1"/>
              </p:cNvSpPr>
              <p:nvPr/>
            </p:nvSpPr>
            <p:spPr bwMode="auto">
              <a:xfrm>
                <a:off x="2174876" y="1390651"/>
                <a:ext cx="2584450" cy="3135313"/>
              </a:xfrm>
              <a:custGeom>
                <a:avLst/>
                <a:gdLst>
                  <a:gd name="T0" fmla="*/ 880 w 2160"/>
                  <a:gd name="T1" fmla="*/ 2621 h 2621"/>
                  <a:gd name="T2" fmla="*/ 689 w 2160"/>
                  <a:gd name="T3" fmla="*/ 2482 h 2621"/>
                  <a:gd name="T4" fmla="*/ 692 w 2160"/>
                  <a:gd name="T5" fmla="*/ 2442 h 2621"/>
                  <a:gd name="T6" fmla="*/ 677 w 2160"/>
                  <a:gd name="T7" fmla="*/ 2401 h 2621"/>
                  <a:gd name="T8" fmla="*/ 436 w 2160"/>
                  <a:gd name="T9" fmla="*/ 2014 h 2621"/>
                  <a:gd name="T10" fmla="*/ 246 w 2160"/>
                  <a:gd name="T11" fmla="*/ 1813 h 2621"/>
                  <a:gd name="T12" fmla="*/ 3 w 2160"/>
                  <a:gd name="T13" fmla="*/ 1196 h 2621"/>
                  <a:gd name="T14" fmla="*/ 6 w 2160"/>
                  <a:gd name="T15" fmla="*/ 1035 h 2621"/>
                  <a:gd name="T16" fmla="*/ 338 w 2160"/>
                  <a:gd name="T17" fmla="*/ 303 h 2621"/>
                  <a:gd name="T18" fmla="*/ 1822 w 2160"/>
                  <a:gd name="T19" fmla="*/ 303 h 2621"/>
                  <a:gd name="T20" fmla="*/ 2155 w 2160"/>
                  <a:gd name="T21" fmla="*/ 1035 h 2621"/>
                  <a:gd name="T22" fmla="*/ 2157 w 2160"/>
                  <a:gd name="T23" fmla="*/ 1196 h 2621"/>
                  <a:gd name="T24" fmla="*/ 1914 w 2160"/>
                  <a:gd name="T25" fmla="*/ 1813 h 2621"/>
                  <a:gd name="T26" fmla="*/ 1724 w 2160"/>
                  <a:gd name="T27" fmla="*/ 2014 h 2621"/>
                  <a:gd name="T28" fmla="*/ 1483 w 2160"/>
                  <a:gd name="T29" fmla="*/ 2401 h 2621"/>
                  <a:gd name="T30" fmla="*/ 1469 w 2160"/>
                  <a:gd name="T31" fmla="*/ 2442 h 2621"/>
                  <a:gd name="T32" fmla="*/ 1472 w 2160"/>
                  <a:gd name="T33" fmla="*/ 2482 h 2621"/>
                  <a:gd name="T34" fmla="*/ 1280 w 2160"/>
                  <a:gd name="T35" fmla="*/ 2621 h 2621"/>
                  <a:gd name="T36" fmla="*/ 1280 w 2160"/>
                  <a:gd name="T37" fmla="*/ 2466 h 2621"/>
                  <a:gd name="T38" fmla="*/ 1332 w 2160"/>
                  <a:gd name="T39" fmla="*/ 2364 h 2621"/>
                  <a:gd name="T40" fmla="*/ 1455 w 2160"/>
                  <a:gd name="T41" fmla="*/ 2088 h 2621"/>
                  <a:gd name="T42" fmla="*/ 1670 w 2160"/>
                  <a:gd name="T43" fmla="*/ 1852 h 2621"/>
                  <a:gd name="T44" fmla="*/ 1981 w 2160"/>
                  <a:gd name="T45" fmla="*/ 1319 h 2621"/>
                  <a:gd name="T46" fmla="*/ 2003 w 2160"/>
                  <a:gd name="T47" fmla="*/ 1183 h 2621"/>
                  <a:gd name="T48" fmla="*/ 2000 w 2160"/>
                  <a:gd name="T49" fmla="*/ 1046 h 2621"/>
                  <a:gd name="T50" fmla="*/ 161 w 2160"/>
                  <a:gd name="T51" fmla="*/ 1046 h 2621"/>
                  <a:gd name="T52" fmla="*/ 156 w 2160"/>
                  <a:gd name="T53" fmla="*/ 1127 h 2621"/>
                  <a:gd name="T54" fmla="*/ 179 w 2160"/>
                  <a:gd name="T55" fmla="*/ 1316 h 2621"/>
                  <a:gd name="T56" fmla="*/ 367 w 2160"/>
                  <a:gd name="T57" fmla="*/ 1716 h 2621"/>
                  <a:gd name="T58" fmla="*/ 542 w 2160"/>
                  <a:gd name="T59" fmla="*/ 1901 h 2621"/>
                  <a:gd name="T60" fmla="*/ 824 w 2160"/>
                  <a:gd name="T61" fmla="*/ 2350 h 2621"/>
                  <a:gd name="T62" fmla="*/ 843 w 2160"/>
                  <a:gd name="T63" fmla="*/ 2411 h 2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160" h="2621">
                    <a:moveTo>
                      <a:pt x="1280" y="2621"/>
                    </a:moveTo>
                    <a:cubicBezTo>
                      <a:pt x="880" y="2621"/>
                      <a:pt x="880" y="2621"/>
                      <a:pt x="880" y="2621"/>
                    </a:cubicBezTo>
                    <a:cubicBezTo>
                      <a:pt x="847" y="2621"/>
                      <a:pt x="808" y="2619"/>
                      <a:pt x="771" y="2602"/>
                    </a:cubicBezTo>
                    <a:cubicBezTo>
                      <a:pt x="720" y="2578"/>
                      <a:pt x="690" y="2533"/>
                      <a:pt x="689" y="2482"/>
                    </a:cubicBezTo>
                    <a:cubicBezTo>
                      <a:pt x="688" y="2469"/>
                      <a:pt x="690" y="2458"/>
                      <a:pt x="691" y="2450"/>
                    </a:cubicBezTo>
                    <a:cubicBezTo>
                      <a:pt x="691" y="2447"/>
                      <a:pt x="692" y="2444"/>
                      <a:pt x="692" y="2442"/>
                    </a:cubicBezTo>
                    <a:cubicBezTo>
                      <a:pt x="690" y="2436"/>
                      <a:pt x="687" y="2427"/>
                      <a:pt x="684" y="2419"/>
                    </a:cubicBezTo>
                    <a:cubicBezTo>
                      <a:pt x="682" y="2413"/>
                      <a:pt x="679" y="2407"/>
                      <a:pt x="677" y="2401"/>
                    </a:cubicBezTo>
                    <a:cubicBezTo>
                      <a:pt x="646" y="2309"/>
                      <a:pt x="611" y="2233"/>
                      <a:pt x="572" y="2168"/>
                    </a:cubicBezTo>
                    <a:cubicBezTo>
                      <a:pt x="536" y="2107"/>
                      <a:pt x="490" y="2064"/>
                      <a:pt x="436" y="2014"/>
                    </a:cubicBezTo>
                    <a:cubicBezTo>
                      <a:pt x="418" y="1997"/>
                      <a:pt x="400" y="1980"/>
                      <a:pt x="382" y="1962"/>
                    </a:cubicBezTo>
                    <a:cubicBezTo>
                      <a:pt x="328" y="1909"/>
                      <a:pt x="284" y="1860"/>
                      <a:pt x="246" y="1813"/>
                    </a:cubicBezTo>
                    <a:cubicBezTo>
                      <a:pt x="134" y="1674"/>
                      <a:pt x="60" y="1518"/>
                      <a:pt x="28" y="1349"/>
                    </a:cubicBezTo>
                    <a:cubicBezTo>
                      <a:pt x="16" y="1299"/>
                      <a:pt x="8" y="1247"/>
                      <a:pt x="3" y="1196"/>
                    </a:cubicBezTo>
                    <a:cubicBezTo>
                      <a:pt x="3" y="1193"/>
                      <a:pt x="3" y="1193"/>
                      <a:pt x="3" y="1193"/>
                    </a:cubicBezTo>
                    <a:cubicBezTo>
                      <a:pt x="0" y="1138"/>
                      <a:pt x="1" y="1085"/>
                      <a:pt x="6" y="1035"/>
                    </a:cubicBezTo>
                    <a:cubicBezTo>
                      <a:pt x="7" y="1025"/>
                      <a:pt x="7" y="1025"/>
                      <a:pt x="7" y="1025"/>
                    </a:cubicBezTo>
                    <a:cubicBezTo>
                      <a:pt x="24" y="750"/>
                      <a:pt x="141" y="494"/>
                      <a:pt x="338" y="303"/>
                    </a:cubicBezTo>
                    <a:cubicBezTo>
                      <a:pt x="539" y="107"/>
                      <a:pt x="803" y="0"/>
                      <a:pt x="1080" y="0"/>
                    </a:cubicBezTo>
                    <a:cubicBezTo>
                      <a:pt x="1358" y="0"/>
                      <a:pt x="1621" y="107"/>
                      <a:pt x="1822" y="303"/>
                    </a:cubicBezTo>
                    <a:cubicBezTo>
                      <a:pt x="2020" y="494"/>
                      <a:pt x="2137" y="751"/>
                      <a:pt x="2154" y="1027"/>
                    </a:cubicBezTo>
                    <a:cubicBezTo>
                      <a:pt x="2155" y="1035"/>
                      <a:pt x="2155" y="1035"/>
                      <a:pt x="2155" y="1035"/>
                    </a:cubicBezTo>
                    <a:cubicBezTo>
                      <a:pt x="2159" y="1085"/>
                      <a:pt x="2160" y="1138"/>
                      <a:pt x="2158" y="1193"/>
                    </a:cubicBezTo>
                    <a:cubicBezTo>
                      <a:pt x="2157" y="1196"/>
                      <a:pt x="2157" y="1196"/>
                      <a:pt x="2157" y="1196"/>
                    </a:cubicBezTo>
                    <a:cubicBezTo>
                      <a:pt x="2153" y="1247"/>
                      <a:pt x="2144" y="1299"/>
                      <a:pt x="2133" y="1349"/>
                    </a:cubicBezTo>
                    <a:cubicBezTo>
                      <a:pt x="2100" y="1518"/>
                      <a:pt x="2027" y="1674"/>
                      <a:pt x="1914" y="1813"/>
                    </a:cubicBezTo>
                    <a:cubicBezTo>
                      <a:pt x="1877" y="1860"/>
                      <a:pt x="1832" y="1909"/>
                      <a:pt x="1779" y="1962"/>
                    </a:cubicBezTo>
                    <a:cubicBezTo>
                      <a:pt x="1760" y="1980"/>
                      <a:pt x="1742" y="1997"/>
                      <a:pt x="1724" y="2014"/>
                    </a:cubicBezTo>
                    <a:cubicBezTo>
                      <a:pt x="1670" y="2064"/>
                      <a:pt x="1624" y="2107"/>
                      <a:pt x="1588" y="2168"/>
                    </a:cubicBezTo>
                    <a:cubicBezTo>
                      <a:pt x="1549" y="2233"/>
                      <a:pt x="1515" y="2309"/>
                      <a:pt x="1483" y="2401"/>
                    </a:cubicBezTo>
                    <a:cubicBezTo>
                      <a:pt x="1481" y="2407"/>
                      <a:pt x="1479" y="2413"/>
                      <a:pt x="1476" y="2419"/>
                    </a:cubicBezTo>
                    <a:cubicBezTo>
                      <a:pt x="1473" y="2427"/>
                      <a:pt x="1470" y="2436"/>
                      <a:pt x="1469" y="2442"/>
                    </a:cubicBezTo>
                    <a:cubicBezTo>
                      <a:pt x="1469" y="2444"/>
                      <a:pt x="1469" y="2447"/>
                      <a:pt x="1470" y="2450"/>
                    </a:cubicBezTo>
                    <a:cubicBezTo>
                      <a:pt x="1470" y="2458"/>
                      <a:pt x="1472" y="2469"/>
                      <a:pt x="1472" y="2482"/>
                    </a:cubicBezTo>
                    <a:cubicBezTo>
                      <a:pt x="1471" y="2533"/>
                      <a:pt x="1440" y="2578"/>
                      <a:pt x="1389" y="2602"/>
                    </a:cubicBezTo>
                    <a:cubicBezTo>
                      <a:pt x="1352" y="2619"/>
                      <a:pt x="1313" y="2621"/>
                      <a:pt x="1280" y="2621"/>
                    </a:cubicBezTo>
                    <a:close/>
                    <a:moveTo>
                      <a:pt x="880" y="2466"/>
                    </a:moveTo>
                    <a:cubicBezTo>
                      <a:pt x="1280" y="2466"/>
                      <a:pt x="1280" y="2466"/>
                      <a:pt x="1280" y="2466"/>
                    </a:cubicBezTo>
                    <a:cubicBezTo>
                      <a:pt x="1286" y="2466"/>
                      <a:pt x="1312" y="2432"/>
                      <a:pt x="1317" y="2411"/>
                    </a:cubicBezTo>
                    <a:cubicBezTo>
                      <a:pt x="1321" y="2392"/>
                      <a:pt x="1327" y="2376"/>
                      <a:pt x="1332" y="2364"/>
                    </a:cubicBezTo>
                    <a:cubicBezTo>
                      <a:pt x="1333" y="2359"/>
                      <a:pt x="1335" y="2355"/>
                      <a:pt x="1337" y="2350"/>
                    </a:cubicBezTo>
                    <a:cubicBezTo>
                      <a:pt x="1372" y="2249"/>
                      <a:pt x="1411" y="2163"/>
                      <a:pt x="1455" y="2088"/>
                    </a:cubicBezTo>
                    <a:cubicBezTo>
                      <a:pt x="1502" y="2009"/>
                      <a:pt x="1561" y="1954"/>
                      <a:pt x="1618" y="1901"/>
                    </a:cubicBezTo>
                    <a:cubicBezTo>
                      <a:pt x="1635" y="1885"/>
                      <a:pt x="1653" y="1868"/>
                      <a:pt x="1670" y="1852"/>
                    </a:cubicBezTo>
                    <a:cubicBezTo>
                      <a:pt x="1719" y="1803"/>
                      <a:pt x="1760" y="1758"/>
                      <a:pt x="1794" y="1716"/>
                    </a:cubicBezTo>
                    <a:cubicBezTo>
                      <a:pt x="1890" y="1596"/>
                      <a:pt x="1953" y="1463"/>
                      <a:pt x="1981" y="1319"/>
                    </a:cubicBezTo>
                    <a:cubicBezTo>
                      <a:pt x="1981" y="1316"/>
                      <a:pt x="1981" y="1316"/>
                      <a:pt x="1981" y="1316"/>
                    </a:cubicBezTo>
                    <a:cubicBezTo>
                      <a:pt x="1992" y="1272"/>
                      <a:pt x="1999" y="1228"/>
                      <a:pt x="2003" y="1183"/>
                    </a:cubicBezTo>
                    <a:cubicBezTo>
                      <a:pt x="2004" y="1164"/>
                      <a:pt x="2004" y="1145"/>
                      <a:pt x="2004" y="1127"/>
                    </a:cubicBezTo>
                    <a:cubicBezTo>
                      <a:pt x="2000" y="1046"/>
                      <a:pt x="2000" y="1046"/>
                      <a:pt x="2000" y="1046"/>
                    </a:cubicBezTo>
                    <a:cubicBezTo>
                      <a:pt x="1975" y="546"/>
                      <a:pt x="1571" y="155"/>
                      <a:pt x="1080" y="155"/>
                    </a:cubicBezTo>
                    <a:cubicBezTo>
                      <a:pt x="590" y="155"/>
                      <a:pt x="186" y="546"/>
                      <a:pt x="161" y="1046"/>
                    </a:cubicBezTo>
                    <a:cubicBezTo>
                      <a:pt x="157" y="1127"/>
                      <a:pt x="157" y="1127"/>
                      <a:pt x="157" y="1127"/>
                    </a:cubicBezTo>
                    <a:cubicBezTo>
                      <a:pt x="156" y="1127"/>
                      <a:pt x="156" y="1127"/>
                      <a:pt x="156" y="1127"/>
                    </a:cubicBezTo>
                    <a:cubicBezTo>
                      <a:pt x="156" y="1145"/>
                      <a:pt x="156" y="1164"/>
                      <a:pt x="157" y="1183"/>
                    </a:cubicBezTo>
                    <a:cubicBezTo>
                      <a:pt x="162" y="1228"/>
                      <a:pt x="169" y="1272"/>
                      <a:pt x="179" y="1316"/>
                    </a:cubicBezTo>
                    <a:cubicBezTo>
                      <a:pt x="179" y="1319"/>
                      <a:pt x="179" y="1319"/>
                      <a:pt x="179" y="1319"/>
                    </a:cubicBezTo>
                    <a:cubicBezTo>
                      <a:pt x="207" y="1463"/>
                      <a:pt x="270" y="1596"/>
                      <a:pt x="367" y="1716"/>
                    </a:cubicBezTo>
                    <a:cubicBezTo>
                      <a:pt x="401" y="1758"/>
                      <a:pt x="441" y="1803"/>
                      <a:pt x="491" y="1852"/>
                    </a:cubicBezTo>
                    <a:cubicBezTo>
                      <a:pt x="508" y="1868"/>
                      <a:pt x="525" y="1885"/>
                      <a:pt x="542" y="1901"/>
                    </a:cubicBezTo>
                    <a:cubicBezTo>
                      <a:pt x="599" y="1954"/>
                      <a:pt x="658" y="2009"/>
                      <a:pt x="705" y="2088"/>
                    </a:cubicBezTo>
                    <a:cubicBezTo>
                      <a:pt x="750" y="2163"/>
                      <a:pt x="788" y="2249"/>
                      <a:pt x="824" y="2350"/>
                    </a:cubicBezTo>
                    <a:cubicBezTo>
                      <a:pt x="825" y="2355"/>
                      <a:pt x="827" y="2359"/>
                      <a:pt x="829" y="2363"/>
                    </a:cubicBezTo>
                    <a:cubicBezTo>
                      <a:pt x="834" y="2376"/>
                      <a:pt x="840" y="2392"/>
                      <a:pt x="843" y="2411"/>
                    </a:cubicBezTo>
                    <a:cubicBezTo>
                      <a:pt x="848" y="2432"/>
                      <a:pt x="874" y="2466"/>
                      <a:pt x="880" y="24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E4E4E4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52400" dist="63500" dir="2700000" algn="tl" rotWithShape="0">
                  <a:prstClr val="black">
                    <a:alpha val="25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9050" h="6350" prst="angle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42" name="Group 11"/>
              <p:cNvGrpSpPr>
                <a:grpSpLocks noChangeAspect="1"/>
              </p:cNvGrpSpPr>
              <p:nvPr/>
            </p:nvGrpSpPr>
            <p:grpSpPr bwMode="auto">
              <a:xfrm>
                <a:off x="3018271" y="4583942"/>
                <a:ext cx="898348" cy="737495"/>
                <a:chOff x="2952" y="1432"/>
                <a:chExt cx="1776" cy="1458"/>
              </a:xfrm>
              <a:solidFill>
                <a:srgbClr val="EEEEEE"/>
              </a:solidFill>
              <a:effectLst>
                <a:outerShdw blurRad="127000" dist="63500" dir="2700000" algn="tl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143" name="Freeform 12"/>
                <p:cNvSpPr>
                  <a:spLocks/>
                </p:cNvSpPr>
                <p:nvPr/>
              </p:nvSpPr>
              <p:spPr bwMode="auto">
                <a:xfrm>
                  <a:off x="2978" y="1432"/>
                  <a:ext cx="1722" cy="345"/>
                </a:xfrm>
                <a:custGeom>
                  <a:avLst/>
                  <a:gdLst>
                    <a:gd name="T0" fmla="*/ 40 w 726"/>
                    <a:gd name="T1" fmla="*/ 145 h 145"/>
                    <a:gd name="T2" fmla="*/ 65 w 726"/>
                    <a:gd name="T3" fmla="*/ 143 h 145"/>
                    <a:gd name="T4" fmla="*/ 119 w 726"/>
                    <a:gd name="T5" fmla="*/ 138 h 145"/>
                    <a:gd name="T6" fmla="*/ 196 w 726"/>
                    <a:gd name="T7" fmla="*/ 131 h 145"/>
                    <a:gd name="T8" fmla="*/ 286 w 726"/>
                    <a:gd name="T9" fmla="*/ 121 h 145"/>
                    <a:gd name="T10" fmla="*/ 384 w 726"/>
                    <a:gd name="T11" fmla="*/ 111 h 145"/>
                    <a:gd name="T12" fmla="*/ 627 w 726"/>
                    <a:gd name="T13" fmla="*/ 82 h 145"/>
                    <a:gd name="T14" fmla="*/ 693 w 726"/>
                    <a:gd name="T15" fmla="*/ 70 h 145"/>
                    <a:gd name="T16" fmla="*/ 726 w 726"/>
                    <a:gd name="T17" fmla="*/ 29 h 145"/>
                    <a:gd name="T18" fmla="*/ 707 w 726"/>
                    <a:gd name="T19" fmla="*/ 0 h 145"/>
                    <a:gd name="T20" fmla="*/ 38 w 726"/>
                    <a:gd name="T21" fmla="*/ 0 h 145"/>
                    <a:gd name="T22" fmla="*/ 0 w 726"/>
                    <a:gd name="T23" fmla="*/ 73 h 145"/>
                    <a:gd name="T24" fmla="*/ 38 w 726"/>
                    <a:gd name="T25" fmla="*/ 145 h 145"/>
                    <a:gd name="T26" fmla="*/ 40 w 726"/>
                    <a:gd name="T27" fmla="*/ 145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26" h="145">
                      <a:moveTo>
                        <a:pt x="40" y="145"/>
                      </a:moveTo>
                      <a:cubicBezTo>
                        <a:pt x="48" y="144"/>
                        <a:pt x="57" y="144"/>
                        <a:pt x="65" y="143"/>
                      </a:cubicBezTo>
                      <a:cubicBezTo>
                        <a:pt x="83" y="141"/>
                        <a:pt x="101" y="139"/>
                        <a:pt x="119" y="138"/>
                      </a:cubicBezTo>
                      <a:cubicBezTo>
                        <a:pt x="145" y="135"/>
                        <a:pt x="170" y="133"/>
                        <a:pt x="196" y="131"/>
                      </a:cubicBezTo>
                      <a:cubicBezTo>
                        <a:pt x="226" y="128"/>
                        <a:pt x="256" y="124"/>
                        <a:pt x="286" y="121"/>
                      </a:cubicBezTo>
                      <a:cubicBezTo>
                        <a:pt x="319" y="119"/>
                        <a:pt x="351" y="115"/>
                        <a:pt x="384" y="111"/>
                      </a:cubicBezTo>
                      <a:cubicBezTo>
                        <a:pt x="416" y="107"/>
                        <a:pt x="579" y="90"/>
                        <a:pt x="627" y="82"/>
                      </a:cubicBezTo>
                      <a:cubicBezTo>
                        <a:pt x="648" y="78"/>
                        <a:pt x="671" y="75"/>
                        <a:pt x="693" y="70"/>
                      </a:cubicBezTo>
                      <a:cubicBezTo>
                        <a:pt x="713" y="65"/>
                        <a:pt x="726" y="54"/>
                        <a:pt x="726" y="29"/>
                      </a:cubicBezTo>
                      <a:cubicBezTo>
                        <a:pt x="726" y="16"/>
                        <a:pt x="717" y="6"/>
                        <a:pt x="707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17" y="0"/>
                        <a:pt x="0" y="32"/>
                        <a:pt x="0" y="73"/>
                      </a:cubicBezTo>
                      <a:cubicBezTo>
                        <a:pt x="0" y="113"/>
                        <a:pt x="17" y="145"/>
                        <a:pt x="38" y="145"/>
                      </a:cubicBezTo>
                      <a:cubicBezTo>
                        <a:pt x="39" y="145"/>
                        <a:pt x="39" y="145"/>
                        <a:pt x="40" y="1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9050" h="6350" prst="angle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4" name="Freeform 13"/>
                <p:cNvSpPr>
                  <a:spLocks/>
                </p:cNvSpPr>
                <p:nvPr/>
              </p:nvSpPr>
              <p:spPr bwMode="auto">
                <a:xfrm>
                  <a:off x="2978" y="2080"/>
                  <a:ext cx="1722" cy="347"/>
                </a:xfrm>
                <a:custGeom>
                  <a:avLst/>
                  <a:gdLst>
                    <a:gd name="T0" fmla="*/ 688 w 726"/>
                    <a:gd name="T1" fmla="*/ 0 h 146"/>
                    <a:gd name="T2" fmla="*/ 686 w 726"/>
                    <a:gd name="T3" fmla="*/ 0 h 146"/>
                    <a:gd name="T4" fmla="*/ 661 w 726"/>
                    <a:gd name="T5" fmla="*/ 3 h 146"/>
                    <a:gd name="T6" fmla="*/ 607 w 726"/>
                    <a:gd name="T7" fmla="*/ 8 h 146"/>
                    <a:gd name="T8" fmla="*/ 530 w 726"/>
                    <a:gd name="T9" fmla="*/ 15 h 146"/>
                    <a:gd name="T10" fmla="*/ 440 w 726"/>
                    <a:gd name="T11" fmla="*/ 24 h 146"/>
                    <a:gd name="T12" fmla="*/ 342 w 726"/>
                    <a:gd name="T13" fmla="*/ 35 h 146"/>
                    <a:gd name="T14" fmla="*/ 100 w 726"/>
                    <a:gd name="T15" fmla="*/ 64 h 146"/>
                    <a:gd name="T16" fmla="*/ 33 w 726"/>
                    <a:gd name="T17" fmla="*/ 76 h 146"/>
                    <a:gd name="T18" fmla="*/ 0 w 726"/>
                    <a:gd name="T19" fmla="*/ 116 h 146"/>
                    <a:gd name="T20" fmla="*/ 19 w 726"/>
                    <a:gd name="T21" fmla="*/ 146 h 146"/>
                    <a:gd name="T22" fmla="*/ 688 w 726"/>
                    <a:gd name="T23" fmla="*/ 146 h 146"/>
                    <a:gd name="T24" fmla="*/ 726 w 726"/>
                    <a:gd name="T25" fmla="*/ 73 h 146"/>
                    <a:gd name="T26" fmla="*/ 688 w 726"/>
                    <a:gd name="T27" fmla="*/ 0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26" h="146">
                      <a:moveTo>
                        <a:pt x="688" y="0"/>
                      </a:moveTo>
                      <a:cubicBezTo>
                        <a:pt x="687" y="0"/>
                        <a:pt x="687" y="0"/>
                        <a:pt x="686" y="0"/>
                      </a:cubicBezTo>
                      <a:cubicBezTo>
                        <a:pt x="678" y="1"/>
                        <a:pt x="670" y="2"/>
                        <a:pt x="661" y="3"/>
                      </a:cubicBezTo>
                      <a:cubicBezTo>
                        <a:pt x="643" y="4"/>
                        <a:pt x="625" y="6"/>
                        <a:pt x="607" y="8"/>
                      </a:cubicBezTo>
                      <a:cubicBezTo>
                        <a:pt x="581" y="10"/>
                        <a:pt x="556" y="12"/>
                        <a:pt x="530" y="15"/>
                      </a:cubicBezTo>
                      <a:cubicBezTo>
                        <a:pt x="500" y="18"/>
                        <a:pt x="470" y="21"/>
                        <a:pt x="440" y="24"/>
                      </a:cubicBezTo>
                      <a:cubicBezTo>
                        <a:pt x="407" y="27"/>
                        <a:pt x="375" y="30"/>
                        <a:pt x="342" y="35"/>
                      </a:cubicBezTo>
                      <a:cubicBezTo>
                        <a:pt x="310" y="39"/>
                        <a:pt x="148" y="55"/>
                        <a:pt x="100" y="64"/>
                      </a:cubicBezTo>
                      <a:cubicBezTo>
                        <a:pt x="78" y="67"/>
                        <a:pt x="55" y="71"/>
                        <a:pt x="33" y="76"/>
                      </a:cubicBezTo>
                      <a:cubicBezTo>
                        <a:pt x="14" y="80"/>
                        <a:pt x="0" y="92"/>
                        <a:pt x="0" y="116"/>
                      </a:cubicBezTo>
                      <a:cubicBezTo>
                        <a:pt x="0" y="130"/>
                        <a:pt x="9" y="139"/>
                        <a:pt x="19" y="146"/>
                      </a:cubicBezTo>
                      <a:cubicBezTo>
                        <a:pt x="688" y="146"/>
                        <a:pt x="688" y="146"/>
                        <a:pt x="688" y="146"/>
                      </a:cubicBezTo>
                      <a:cubicBezTo>
                        <a:pt x="709" y="146"/>
                        <a:pt x="726" y="113"/>
                        <a:pt x="726" y="73"/>
                      </a:cubicBezTo>
                      <a:cubicBezTo>
                        <a:pt x="726" y="33"/>
                        <a:pt x="709" y="0"/>
                        <a:pt x="68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9050" h="6350" prst="angle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5" name="Freeform 14"/>
                <p:cNvSpPr>
                  <a:spLocks/>
                </p:cNvSpPr>
                <p:nvPr/>
              </p:nvSpPr>
              <p:spPr bwMode="auto">
                <a:xfrm>
                  <a:off x="2952" y="1658"/>
                  <a:ext cx="1776" cy="541"/>
                </a:xfrm>
                <a:custGeom>
                  <a:avLst/>
                  <a:gdLst>
                    <a:gd name="T0" fmla="*/ 3 w 749"/>
                    <a:gd name="T1" fmla="*/ 157 h 228"/>
                    <a:gd name="T2" fmla="*/ 49 w 749"/>
                    <a:gd name="T3" fmla="*/ 225 h 228"/>
                    <a:gd name="T4" fmla="*/ 714 w 749"/>
                    <a:gd name="T5" fmla="*/ 147 h 228"/>
                    <a:gd name="T6" fmla="*/ 745 w 749"/>
                    <a:gd name="T7" fmla="*/ 70 h 228"/>
                    <a:gd name="T8" fmla="*/ 700 w 749"/>
                    <a:gd name="T9" fmla="*/ 3 h 228"/>
                    <a:gd name="T10" fmla="*/ 35 w 749"/>
                    <a:gd name="T11" fmla="*/ 81 h 228"/>
                    <a:gd name="T12" fmla="*/ 3 w 749"/>
                    <a:gd name="T13" fmla="*/ 157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49" h="228">
                      <a:moveTo>
                        <a:pt x="3" y="157"/>
                      </a:moveTo>
                      <a:cubicBezTo>
                        <a:pt x="7" y="197"/>
                        <a:pt x="27" y="228"/>
                        <a:pt x="49" y="225"/>
                      </a:cubicBezTo>
                      <a:cubicBezTo>
                        <a:pt x="714" y="147"/>
                        <a:pt x="714" y="147"/>
                        <a:pt x="714" y="147"/>
                      </a:cubicBezTo>
                      <a:cubicBezTo>
                        <a:pt x="735" y="145"/>
                        <a:pt x="749" y="110"/>
                        <a:pt x="745" y="70"/>
                      </a:cubicBezTo>
                      <a:cubicBezTo>
                        <a:pt x="741" y="30"/>
                        <a:pt x="721" y="0"/>
                        <a:pt x="700" y="3"/>
                      </a:cubicBezTo>
                      <a:cubicBezTo>
                        <a:pt x="35" y="81"/>
                        <a:pt x="35" y="81"/>
                        <a:pt x="35" y="81"/>
                      </a:cubicBezTo>
                      <a:cubicBezTo>
                        <a:pt x="14" y="83"/>
                        <a:pt x="0" y="117"/>
                        <a:pt x="3" y="1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9050" h="6350" prst="angle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6" name="Freeform 15"/>
                <p:cNvSpPr>
                  <a:spLocks/>
                </p:cNvSpPr>
                <p:nvPr/>
              </p:nvSpPr>
              <p:spPr bwMode="auto">
                <a:xfrm>
                  <a:off x="3186" y="2484"/>
                  <a:ext cx="1301" cy="406"/>
                </a:xfrm>
                <a:custGeom>
                  <a:avLst/>
                  <a:gdLst>
                    <a:gd name="T0" fmla="*/ 533 w 548"/>
                    <a:gd name="T1" fmla="*/ 0 h 171"/>
                    <a:gd name="T2" fmla="*/ 21 w 548"/>
                    <a:gd name="T3" fmla="*/ 0 h 171"/>
                    <a:gd name="T4" fmla="*/ 11 w 548"/>
                    <a:gd name="T5" fmla="*/ 20 h 171"/>
                    <a:gd name="T6" fmla="*/ 41 w 548"/>
                    <a:gd name="T7" fmla="*/ 36 h 171"/>
                    <a:gd name="T8" fmla="*/ 275 w 548"/>
                    <a:gd name="T9" fmla="*/ 171 h 171"/>
                    <a:gd name="T10" fmla="*/ 505 w 548"/>
                    <a:gd name="T11" fmla="*/ 39 h 171"/>
                    <a:gd name="T12" fmla="*/ 540 w 548"/>
                    <a:gd name="T13" fmla="*/ 20 h 171"/>
                    <a:gd name="T14" fmla="*/ 533 w 548"/>
                    <a:gd name="T15" fmla="*/ 0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48" h="171">
                      <a:moveTo>
                        <a:pt x="533" y="0"/>
                      </a:move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0"/>
                        <a:pt x="0" y="2"/>
                        <a:pt x="11" y="20"/>
                      </a:cubicBezTo>
                      <a:cubicBezTo>
                        <a:pt x="17" y="30"/>
                        <a:pt x="34" y="27"/>
                        <a:pt x="41" y="36"/>
                      </a:cubicBezTo>
                      <a:cubicBezTo>
                        <a:pt x="100" y="112"/>
                        <a:pt x="178" y="171"/>
                        <a:pt x="275" y="171"/>
                      </a:cubicBezTo>
                      <a:cubicBezTo>
                        <a:pt x="372" y="171"/>
                        <a:pt x="446" y="113"/>
                        <a:pt x="505" y="39"/>
                      </a:cubicBezTo>
                      <a:cubicBezTo>
                        <a:pt x="513" y="29"/>
                        <a:pt x="533" y="31"/>
                        <a:pt x="540" y="20"/>
                      </a:cubicBezTo>
                      <a:cubicBezTo>
                        <a:pt x="548" y="6"/>
                        <a:pt x="533" y="0"/>
                        <a:pt x="53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9050" h="6350" prst="angle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3180" name="文本框 3179"/>
            <p:cNvSpPr txBox="1"/>
            <p:nvPr/>
          </p:nvSpPr>
          <p:spPr>
            <a:xfrm>
              <a:off x="5568803" y="1518384"/>
              <a:ext cx="52387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FFB850"/>
                  </a:solidFill>
                  <a:latin typeface="Impact" panose="020B0806030902050204" pitchFamily="34" charset="0"/>
                </a:rPr>
                <a:t>A</a:t>
              </a:r>
              <a:endParaRPr lang="zh-CN" altLang="en-US" sz="36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182" name="组合 3181"/>
          <p:cNvGrpSpPr/>
          <p:nvPr/>
        </p:nvGrpSpPr>
        <p:grpSpPr>
          <a:xfrm>
            <a:off x="6921168" y="3340699"/>
            <a:ext cx="732107" cy="1113488"/>
            <a:chOff x="5456550" y="3495241"/>
            <a:chExt cx="732107" cy="1113488"/>
          </a:xfrm>
        </p:grpSpPr>
        <p:grpSp>
          <p:nvGrpSpPr>
            <p:cNvPr id="147" name="组合 146"/>
            <p:cNvGrpSpPr/>
            <p:nvPr/>
          </p:nvGrpSpPr>
          <p:grpSpPr>
            <a:xfrm>
              <a:off x="5456550" y="3495241"/>
              <a:ext cx="732107" cy="1113488"/>
              <a:chOff x="2174876" y="1390651"/>
              <a:chExt cx="2584450" cy="3930786"/>
            </a:xfrm>
            <a:effectLst>
              <a:outerShdw blurRad="76200" dist="38100" dir="2700000" algn="tl" rotWithShape="0">
                <a:prstClr val="black">
                  <a:alpha val="24000"/>
                </a:prstClr>
              </a:outerShdw>
            </a:effectLst>
          </p:grpSpPr>
          <p:sp>
            <p:nvSpPr>
              <p:cNvPr id="148" name="Freeform 121"/>
              <p:cNvSpPr>
                <a:spLocks noEditPoints="1"/>
              </p:cNvSpPr>
              <p:nvPr/>
            </p:nvSpPr>
            <p:spPr bwMode="auto">
              <a:xfrm>
                <a:off x="2174876" y="1390651"/>
                <a:ext cx="2584450" cy="3135313"/>
              </a:xfrm>
              <a:custGeom>
                <a:avLst/>
                <a:gdLst>
                  <a:gd name="T0" fmla="*/ 880 w 2160"/>
                  <a:gd name="T1" fmla="*/ 2621 h 2621"/>
                  <a:gd name="T2" fmla="*/ 689 w 2160"/>
                  <a:gd name="T3" fmla="*/ 2482 h 2621"/>
                  <a:gd name="T4" fmla="*/ 692 w 2160"/>
                  <a:gd name="T5" fmla="*/ 2442 h 2621"/>
                  <a:gd name="T6" fmla="*/ 677 w 2160"/>
                  <a:gd name="T7" fmla="*/ 2401 h 2621"/>
                  <a:gd name="T8" fmla="*/ 436 w 2160"/>
                  <a:gd name="T9" fmla="*/ 2014 h 2621"/>
                  <a:gd name="T10" fmla="*/ 246 w 2160"/>
                  <a:gd name="T11" fmla="*/ 1813 h 2621"/>
                  <a:gd name="T12" fmla="*/ 3 w 2160"/>
                  <a:gd name="T13" fmla="*/ 1196 h 2621"/>
                  <a:gd name="T14" fmla="*/ 6 w 2160"/>
                  <a:gd name="T15" fmla="*/ 1035 h 2621"/>
                  <a:gd name="T16" fmla="*/ 338 w 2160"/>
                  <a:gd name="T17" fmla="*/ 303 h 2621"/>
                  <a:gd name="T18" fmla="*/ 1822 w 2160"/>
                  <a:gd name="T19" fmla="*/ 303 h 2621"/>
                  <a:gd name="T20" fmla="*/ 2155 w 2160"/>
                  <a:gd name="T21" fmla="*/ 1035 h 2621"/>
                  <a:gd name="T22" fmla="*/ 2157 w 2160"/>
                  <a:gd name="T23" fmla="*/ 1196 h 2621"/>
                  <a:gd name="T24" fmla="*/ 1914 w 2160"/>
                  <a:gd name="T25" fmla="*/ 1813 h 2621"/>
                  <a:gd name="T26" fmla="*/ 1724 w 2160"/>
                  <a:gd name="T27" fmla="*/ 2014 h 2621"/>
                  <a:gd name="T28" fmla="*/ 1483 w 2160"/>
                  <a:gd name="T29" fmla="*/ 2401 h 2621"/>
                  <a:gd name="T30" fmla="*/ 1469 w 2160"/>
                  <a:gd name="T31" fmla="*/ 2442 h 2621"/>
                  <a:gd name="T32" fmla="*/ 1472 w 2160"/>
                  <a:gd name="T33" fmla="*/ 2482 h 2621"/>
                  <a:gd name="T34" fmla="*/ 1280 w 2160"/>
                  <a:gd name="T35" fmla="*/ 2621 h 2621"/>
                  <a:gd name="T36" fmla="*/ 1280 w 2160"/>
                  <a:gd name="T37" fmla="*/ 2466 h 2621"/>
                  <a:gd name="T38" fmla="*/ 1332 w 2160"/>
                  <a:gd name="T39" fmla="*/ 2364 h 2621"/>
                  <a:gd name="T40" fmla="*/ 1455 w 2160"/>
                  <a:gd name="T41" fmla="*/ 2088 h 2621"/>
                  <a:gd name="T42" fmla="*/ 1670 w 2160"/>
                  <a:gd name="T43" fmla="*/ 1852 h 2621"/>
                  <a:gd name="T44" fmla="*/ 1981 w 2160"/>
                  <a:gd name="T45" fmla="*/ 1319 h 2621"/>
                  <a:gd name="T46" fmla="*/ 2003 w 2160"/>
                  <a:gd name="T47" fmla="*/ 1183 h 2621"/>
                  <a:gd name="T48" fmla="*/ 2000 w 2160"/>
                  <a:gd name="T49" fmla="*/ 1046 h 2621"/>
                  <a:gd name="T50" fmla="*/ 161 w 2160"/>
                  <a:gd name="T51" fmla="*/ 1046 h 2621"/>
                  <a:gd name="T52" fmla="*/ 156 w 2160"/>
                  <a:gd name="T53" fmla="*/ 1127 h 2621"/>
                  <a:gd name="T54" fmla="*/ 179 w 2160"/>
                  <a:gd name="T55" fmla="*/ 1316 h 2621"/>
                  <a:gd name="T56" fmla="*/ 367 w 2160"/>
                  <a:gd name="T57" fmla="*/ 1716 h 2621"/>
                  <a:gd name="T58" fmla="*/ 542 w 2160"/>
                  <a:gd name="T59" fmla="*/ 1901 h 2621"/>
                  <a:gd name="T60" fmla="*/ 824 w 2160"/>
                  <a:gd name="T61" fmla="*/ 2350 h 2621"/>
                  <a:gd name="T62" fmla="*/ 843 w 2160"/>
                  <a:gd name="T63" fmla="*/ 2411 h 2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160" h="2621">
                    <a:moveTo>
                      <a:pt x="1280" y="2621"/>
                    </a:moveTo>
                    <a:cubicBezTo>
                      <a:pt x="880" y="2621"/>
                      <a:pt x="880" y="2621"/>
                      <a:pt x="880" y="2621"/>
                    </a:cubicBezTo>
                    <a:cubicBezTo>
                      <a:pt x="847" y="2621"/>
                      <a:pt x="808" y="2619"/>
                      <a:pt x="771" y="2602"/>
                    </a:cubicBezTo>
                    <a:cubicBezTo>
                      <a:pt x="720" y="2578"/>
                      <a:pt x="690" y="2533"/>
                      <a:pt x="689" y="2482"/>
                    </a:cubicBezTo>
                    <a:cubicBezTo>
                      <a:pt x="688" y="2469"/>
                      <a:pt x="690" y="2458"/>
                      <a:pt x="691" y="2450"/>
                    </a:cubicBezTo>
                    <a:cubicBezTo>
                      <a:pt x="691" y="2447"/>
                      <a:pt x="692" y="2444"/>
                      <a:pt x="692" y="2442"/>
                    </a:cubicBezTo>
                    <a:cubicBezTo>
                      <a:pt x="690" y="2436"/>
                      <a:pt x="687" y="2427"/>
                      <a:pt x="684" y="2419"/>
                    </a:cubicBezTo>
                    <a:cubicBezTo>
                      <a:pt x="682" y="2413"/>
                      <a:pt x="679" y="2407"/>
                      <a:pt x="677" y="2401"/>
                    </a:cubicBezTo>
                    <a:cubicBezTo>
                      <a:pt x="646" y="2309"/>
                      <a:pt x="611" y="2233"/>
                      <a:pt x="572" y="2168"/>
                    </a:cubicBezTo>
                    <a:cubicBezTo>
                      <a:pt x="536" y="2107"/>
                      <a:pt x="490" y="2064"/>
                      <a:pt x="436" y="2014"/>
                    </a:cubicBezTo>
                    <a:cubicBezTo>
                      <a:pt x="418" y="1997"/>
                      <a:pt x="400" y="1980"/>
                      <a:pt x="382" y="1962"/>
                    </a:cubicBezTo>
                    <a:cubicBezTo>
                      <a:pt x="328" y="1909"/>
                      <a:pt x="284" y="1860"/>
                      <a:pt x="246" y="1813"/>
                    </a:cubicBezTo>
                    <a:cubicBezTo>
                      <a:pt x="134" y="1674"/>
                      <a:pt x="60" y="1518"/>
                      <a:pt x="28" y="1349"/>
                    </a:cubicBezTo>
                    <a:cubicBezTo>
                      <a:pt x="16" y="1299"/>
                      <a:pt x="8" y="1247"/>
                      <a:pt x="3" y="1196"/>
                    </a:cubicBezTo>
                    <a:cubicBezTo>
                      <a:pt x="3" y="1193"/>
                      <a:pt x="3" y="1193"/>
                      <a:pt x="3" y="1193"/>
                    </a:cubicBezTo>
                    <a:cubicBezTo>
                      <a:pt x="0" y="1138"/>
                      <a:pt x="1" y="1085"/>
                      <a:pt x="6" y="1035"/>
                    </a:cubicBezTo>
                    <a:cubicBezTo>
                      <a:pt x="7" y="1025"/>
                      <a:pt x="7" y="1025"/>
                      <a:pt x="7" y="1025"/>
                    </a:cubicBezTo>
                    <a:cubicBezTo>
                      <a:pt x="24" y="750"/>
                      <a:pt x="141" y="494"/>
                      <a:pt x="338" y="303"/>
                    </a:cubicBezTo>
                    <a:cubicBezTo>
                      <a:pt x="539" y="107"/>
                      <a:pt x="803" y="0"/>
                      <a:pt x="1080" y="0"/>
                    </a:cubicBezTo>
                    <a:cubicBezTo>
                      <a:pt x="1358" y="0"/>
                      <a:pt x="1621" y="107"/>
                      <a:pt x="1822" y="303"/>
                    </a:cubicBezTo>
                    <a:cubicBezTo>
                      <a:pt x="2020" y="494"/>
                      <a:pt x="2137" y="751"/>
                      <a:pt x="2154" y="1027"/>
                    </a:cubicBezTo>
                    <a:cubicBezTo>
                      <a:pt x="2155" y="1035"/>
                      <a:pt x="2155" y="1035"/>
                      <a:pt x="2155" y="1035"/>
                    </a:cubicBezTo>
                    <a:cubicBezTo>
                      <a:pt x="2159" y="1085"/>
                      <a:pt x="2160" y="1138"/>
                      <a:pt x="2158" y="1193"/>
                    </a:cubicBezTo>
                    <a:cubicBezTo>
                      <a:pt x="2157" y="1196"/>
                      <a:pt x="2157" y="1196"/>
                      <a:pt x="2157" y="1196"/>
                    </a:cubicBezTo>
                    <a:cubicBezTo>
                      <a:pt x="2153" y="1247"/>
                      <a:pt x="2144" y="1299"/>
                      <a:pt x="2133" y="1349"/>
                    </a:cubicBezTo>
                    <a:cubicBezTo>
                      <a:pt x="2100" y="1518"/>
                      <a:pt x="2027" y="1674"/>
                      <a:pt x="1914" y="1813"/>
                    </a:cubicBezTo>
                    <a:cubicBezTo>
                      <a:pt x="1877" y="1860"/>
                      <a:pt x="1832" y="1909"/>
                      <a:pt x="1779" y="1962"/>
                    </a:cubicBezTo>
                    <a:cubicBezTo>
                      <a:pt x="1760" y="1980"/>
                      <a:pt x="1742" y="1997"/>
                      <a:pt x="1724" y="2014"/>
                    </a:cubicBezTo>
                    <a:cubicBezTo>
                      <a:pt x="1670" y="2064"/>
                      <a:pt x="1624" y="2107"/>
                      <a:pt x="1588" y="2168"/>
                    </a:cubicBezTo>
                    <a:cubicBezTo>
                      <a:pt x="1549" y="2233"/>
                      <a:pt x="1515" y="2309"/>
                      <a:pt x="1483" y="2401"/>
                    </a:cubicBezTo>
                    <a:cubicBezTo>
                      <a:pt x="1481" y="2407"/>
                      <a:pt x="1479" y="2413"/>
                      <a:pt x="1476" y="2419"/>
                    </a:cubicBezTo>
                    <a:cubicBezTo>
                      <a:pt x="1473" y="2427"/>
                      <a:pt x="1470" y="2436"/>
                      <a:pt x="1469" y="2442"/>
                    </a:cubicBezTo>
                    <a:cubicBezTo>
                      <a:pt x="1469" y="2444"/>
                      <a:pt x="1469" y="2447"/>
                      <a:pt x="1470" y="2450"/>
                    </a:cubicBezTo>
                    <a:cubicBezTo>
                      <a:pt x="1470" y="2458"/>
                      <a:pt x="1472" y="2469"/>
                      <a:pt x="1472" y="2482"/>
                    </a:cubicBezTo>
                    <a:cubicBezTo>
                      <a:pt x="1471" y="2533"/>
                      <a:pt x="1440" y="2578"/>
                      <a:pt x="1389" y="2602"/>
                    </a:cubicBezTo>
                    <a:cubicBezTo>
                      <a:pt x="1352" y="2619"/>
                      <a:pt x="1313" y="2621"/>
                      <a:pt x="1280" y="2621"/>
                    </a:cubicBezTo>
                    <a:close/>
                    <a:moveTo>
                      <a:pt x="880" y="2466"/>
                    </a:moveTo>
                    <a:cubicBezTo>
                      <a:pt x="1280" y="2466"/>
                      <a:pt x="1280" y="2466"/>
                      <a:pt x="1280" y="2466"/>
                    </a:cubicBezTo>
                    <a:cubicBezTo>
                      <a:pt x="1286" y="2466"/>
                      <a:pt x="1312" y="2432"/>
                      <a:pt x="1317" y="2411"/>
                    </a:cubicBezTo>
                    <a:cubicBezTo>
                      <a:pt x="1321" y="2392"/>
                      <a:pt x="1327" y="2376"/>
                      <a:pt x="1332" y="2364"/>
                    </a:cubicBezTo>
                    <a:cubicBezTo>
                      <a:pt x="1333" y="2359"/>
                      <a:pt x="1335" y="2355"/>
                      <a:pt x="1337" y="2350"/>
                    </a:cubicBezTo>
                    <a:cubicBezTo>
                      <a:pt x="1372" y="2249"/>
                      <a:pt x="1411" y="2163"/>
                      <a:pt x="1455" y="2088"/>
                    </a:cubicBezTo>
                    <a:cubicBezTo>
                      <a:pt x="1502" y="2009"/>
                      <a:pt x="1561" y="1954"/>
                      <a:pt x="1618" y="1901"/>
                    </a:cubicBezTo>
                    <a:cubicBezTo>
                      <a:pt x="1635" y="1885"/>
                      <a:pt x="1653" y="1868"/>
                      <a:pt x="1670" y="1852"/>
                    </a:cubicBezTo>
                    <a:cubicBezTo>
                      <a:pt x="1719" y="1803"/>
                      <a:pt x="1760" y="1758"/>
                      <a:pt x="1794" y="1716"/>
                    </a:cubicBezTo>
                    <a:cubicBezTo>
                      <a:pt x="1890" y="1596"/>
                      <a:pt x="1953" y="1463"/>
                      <a:pt x="1981" y="1319"/>
                    </a:cubicBezTo>
                    <a:cubicBezTo>
                      <a:pt x="1981" y="1316"/>
                      <a:pt x="1981" y="1316"/>
                      <a:pt x="1981" y="1316"/>
                    </a:cubicBezTo>
                    <a:cubicBezTo>
                      <a:pt x="1992" y="1272"/>
                      <a:pt x="1999" y="1228"/>
                      <a:pt x="2003" y="1183"/>
                    </a:cubicBezTo>
                    <a:cubicBezTo>
                      <a:pt x="2004" y="1164"/>
                      <a:pt x="2004" y="1145"/>
                      <a:pt x="2004" y="1127"/>
                    </a:cubicBezTo>
                    <a:cubicBezTo>
                      <a:pt x="2000" y="1046"/>
                      <a:pt x="2000" y="1046"/>
                      <a:pt x="2000" y="1046"/>
                    </a:cubicBezTo>
                    <a:cubicBezTo>
                      <a:pt x="1975" y="546"/>
                      <a:pt x="1571" y="155"/>
                      <a:pt x="1080" y="155"/>
                    </a:cubicBezTo>
                    <a:cubicBezTo>
                      <a:pt x="590" y="155"/>
                      <a:pt x="186" y="546"/>
                      <a:pt x="161" y="1046"/>
                    </a:cubicBezTo>
                    <a:cubicBezTo>
                      <a:pt x="157" y="1127"/>
                      <a:pt x="157" y="1127"/>
                      <a:pt x="157" y="1127"/>
                    </a:cubicBezTo>
                    <a:cubicBezTo>
                      <a:pt x="156" y="1127"/>
                      <a:pt x="156" y="1127"/>
                      <a:pt x="156" y="1127"/>
                    </a:cubicBezTo>
                    <a:cubicBezTo>
                      <a:pt x="156" y="1145"/>
                      <a:pt x="156" y="1164"/>
                      <a:pt x="157" y="1183"/>
                    </a:cubicBezTo>
                    <a:cubicBezTo>
                      <a:pt x="162" y="1228"/>
                      <a:pt x="169" y="1272"/>
                      <a:pt x="179" y="1316"/>
                    </a:cubicBezTo>
                    <a:cubicBezTo>
                      <a:pt x="179" y="1319"/>
                      <a:pt x="179" y="1319"/>
                      <a:pt x="179" y="1319"/>
                    </a:cubicBezTo>
                    <a:cubicBezTo>
                      <a:pt x="207" y="1463"/>
                      <a:pt x="270" y="1596"/>
                      <a:pt x="367" y="1716"/>
                    </a:cubicBezTo>
                    <a:cubicBezTo>
                      <a:pt x="401" y="1758"/>
                      <a:pt x="441" y="1803"/>
                      <a:pt x="491" y="1852"/>
                    </a:cubicBezTo>
                    <a:cubicBezTo>
                      <a:pt x="508" y="1868"/>
                      <a:pt x="525" y="1885"/>
                      <a:pt x="542" y="1901"/>
                    </a:cubicBezTo>
                    <a:cubicBezTo>
                      <a:pt x="599" y="1954"/>
                      <a:pt x="658" y="2009"/>
                      <a:pt x="705" y="2088"/>
                    </a:cubicBezTo>
                    <a:cubicBezTo>
                      <a:pt x="750" y="2163"/>
                      <a:pt x="788" y="2249"/>
                      <a:pt x="824" y="2350"/>
                    </a:cubicBezTo>
                    <a:cubicBezTo>
                      <a:pt x="825" y="2355"/>
                      <a:pt x="827" y="2359"/>
                      <a:pt x="829" y="2363"/>
                    </a:cubicBezTo>
                    <a:cubicBezTo>
                      <a:pt x="834" y="2376"/>
                      <a:pt x="840" y="2392"/>
                      <a:pt x="843" y="2411"/>
                    </a:cubicBezTo>
                    <a:cubicBezTo>
                      <a:pt x="848" y="2432"/>
                      <a:pt x="874" y="2466"/>
                      <a:pt x="880" y="24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E4E4E4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52400" dist="63500" dir="2700000" algn="tl" rotWithShape="0">
                  <a:prstClr val="black">
                    <a:alpha val="25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9050" h="6350" prst="angle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49" name="Group 11"/>
              <p:cNvGrpSpPr>
                <a:grpSpLocks noChangeAspect="1"/>
              </p:cNvGrpSpPr>
              <p:nvPr/>
            </p:nvGrpSpPr>
            <p:grpSpPr bwMode="auto">
              <a:xfrm>
                <a:off x="3018271" y="4583942"/>
                <a:ext cx="898348" cy="737495"/>
                <a:chOff x="2952" y="1432"/>
                <a:chExt cx="1776" cy="1458"/>
              </a:xfrm>
              <a:solidFill>
                <a:srgbClr val="EEEEEE"/>
              </a:solidFill>
              <a:effectLst>
                <a:outerShdw blurRad="127000" dist="63500" dir="2700000" algn="tl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150" name="Freeform 12"/>
                <p:cNvSpPr>
                  <a:spLocks/>
                </p:cNvSpPr>
                <p:nvPr/>
              </p:nvSpPr>
              <p:spPr bwMode="auto">
                <a:xfrm>
                  <a:off x="2978" y="1432"/>
                  <a:ext cx="1722" cy="345"/>
                </a:xfrm>
                <a:custGeom>
                  <a:avLst/>
                  <a:gdLst>
                    <a:gd name="T0" fmla="*/ 40 w 726"/>
                    <a:gd name="T1" fmla="*/ 145 h 145"/>
                    <a:gd name="T2" fmla="*/ 65 w 726"/>
                    <a:gd name="T3" fmla="*/ 143 h 145"/>
                    <a:gd name="T4" fmla="*/ 119 w 726"/>
                    <a:gd name="T5" fmla="*/ 138 h 145"/>
                    <a:gd name="T6" fmla="*/ 196 w 726"/>
                    <a:gd name="T7" fmla="*/ 131 h 145"/>
                    <a:gd name="T8" fmla="*/ 286 w 726"/>
                    <a:gd name="T9" fmla="*/ 121 h 145"/>
                    <a:gd name="T10" fmla="*/ 384 w 726"/>
                    <a:gd name="T11" fmla="*/ 111 h 145"/>
                    <a:gd name="T12" fmla="*/ 627 w 726"/>
                    <a:gd name="T13" fmla="*/ 82 h 145"/>
                    <a:gd name="T14" fmla="*/ 693 w 726"/>
                    <a:gd name="T15" fmla="*/ 70 h 145"/>
                    <a:gd name="T16" fmla="*/ 726 w 726"/>
                    <a:gd name="T17" fmla="*/ 29 h 145"/>
                    <a:gd name="T18" fmla="*/ 707 w 726"/>
                    <a:gd name="T19" fmla="*/ 0 h 145"/>
                    <a:gd name="T20" fmla="*/ 38 w 726"/>
                    <a:gd name="T21" fmla="*/ 0 h 145"/>
                    <a:gd name="T22" fmla="*/ 0 w 726"/>
                    <a:gd name="T23" fmla="*/ 73 h 145"/>
                    <a:gd name="T24" fmla="*/ 38 w 726"/>
                    <a:gd name="T25" fmla="*/ 145 h 145"/>
                    <a:gd name="T26" fmla="*/ 40 w 726"/>
                    <a:gd name="T27" fmla="*/ 145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26" h="145">
                      <a:moveTo>
                        <a:pt x="40" y="145"/>
                      </a:moveTo>
                      <a:cubicBezTo>
                        <a:pt x="48" y="144"/>
                        <a:pt x="57" y="144"/>
                        <a:pt x="65" y="143"/>
                      </a:cubicBezTo>
                      <a:cubicBezTo>
                        <a:pt x="83" y="141"/>
                        <a:pt x="101" y="139"/>
                        <a:pt x="119" y="138"/>
                      </a:cubicBezTo>
                      <a:cubicBezTo>
                        <a:pt x="145" y="135"/>
                        <a:pt x="170" y="133"/>
                        <a:pt x="196" y="131"/>
                      </a:cubicBezTo>
                      <a:cubicBezTo>
                        <a:pt x="226" y="128"/>
                        <a:pt x="256" y="124"/>
                        <a:pt x="286" y="121"/>
                      </a:cubicBezTo>
                      <a:cubicBezTo>
                        <a:pt x="319" y="119"/>
                        <a:pt x="351" y="115"/>
                        <a:pt x="384" y="111"/>
                      </a:cubicBezTo>
                      <a:cubicBezTo>
                        <a:pt x="416" y="107"/>
                        <a:pt x="579" y="90"/>
                        <a:pt x="627" y="82"/>
                      </a:cubicBezTo>
                      <a:cubicBezTo>
                        <a:pt x="648" y="78"/>
                        <a:pt x="671" y="75"/>
                        <a:pt x="693" y="70"/>
                      </a:cubicBezTo>
                      <a:cubicBezTo>
                        <a:pt x="713" y="65"/>
                        <a:pt x="726" y="54"/>
                        <a:pt x="726" y="29"/>
                      </a:cubicBezTo>
                      <a:cubicBezTo>
                        <a:pt x="726" y="16"/>
                        <a:pt x="717" y="6"/>
                        <a:pt x="707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17" y="0"/>
                        <a:pt x="0" y="32"/>
                        <a:pt x="0" y="73"/>
                      </a:cubicBezTo>
                      <a:cubicBezTo>
                        <a:pt x="0" y="113"/>
                        <a:pt x="17" y="145"/>
                        <a:pt x="38" y="145"/>
                      </a:cubicBezTo>
                      <a:cubicBezTo>
                        <a:pt x="39" y="145"/>
                        <a:pt x="39" y="145"/>
                        <a:pt x="40" y="1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9050" h="6350" prst="angle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1" name="Freeform 13"/>
                <p:cNvSpPr>
                  <a:spLocks/>
                </p:cNvSpPr>
                <p:nvPr/>
              </p:nvSpPr>
              <p:spPr bwMode="auto">
                <a:xfrm>
                  <a:off x="2978" y="2080"/>
                  <a:ext cx="1722" cy="347"/>
                </a:xfrm>
                <a:custGeom>
                  <a:avLst/>
                  <a:gdLst>
                    <a:gd name="T0" fmla="*/ 688 w 726"/>
                    <a:gd name="T1" fmla="*/ 0 h 146"/>
                    <a:gd name="T2" fmla="*/ 686 w 726"/>
                    <a:gd name="T3" fmla="*/ 0 h 146"/>
                    <a:gd name="T4" fmla="*/ 661 w 726"/>
                    <a:gd name="T5" fmla="*/ 3 h 146"/>
                    <a:gd name="T6" fmla="*/ 607 w 726"/>
                    <a:gd name="T7" fmla="*/ 8 h 146"/>
                    <a:gd name="T8" fmla="*/ 530 w 726"/>
                    <a:gd name="T9" fmla="*/ 15 h 146"/>
                    <a:gd name="T10" fmla="*/ 440 w 726"/>
                    <a:gd name="T11" fmla="*/ 24 h 146"/>
                    <a:gd name="T12" fmla="*/ 342 w 726"/>
                    <a:gd name="T13" fmla="*/ 35 h 146"/>
                    <a:gd name="T14" fmla="*/ 100 w 726"/>
                    <a:gd name="T15" fmla="*/ 64 h 146"/>
                    <a:gd name="T16" fmla="*/ 33 w 726"/>
                    <a:gd name="T17" fmla="*/ 76 h 146"/>
                    <a:gd name="T18" fmla="*/ 0 w 726"/>
                    <a:gd name="T19" fmla="*/ 116 h 146"/>
                    <a:gd name="T20" fmla="*/ 19 w 726"/>
                    <a:gd name="T21" fmla="*/ 146 h 146"/>
                    <a:gd name="T22" fmla="*/ 688 w 726"/>
                    <a:gd name="T23" fmla="*/ 146 h 146"/>
                    <a:gd name="T24" fmla="*/ 726 w 726"/>
                    <a:gd name="T25" fmla="*/ 73 h 146"/>
                    <a:gd name="T26" fmla="*/ 688 w 726"/>
                    <a:gd name="T27" fmla="*/ 0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26" h="146">
                      <a:moveTo>
                        <a:pt x="688" y="0"/>
                      </a:moveTo>
                      <a:cubicBezTo>
                        <a:pt x="687" y="0"/>
                        <a:pt x="687" y="0"/>
                        <a:pt x="686" y="0"/>
                      </a:cubicBezTo>
                      <a:cubicBezTo>
                        <a:pt x="678" y="1"/>
                        <a:pt x="670" y="2"/>
                        <a:pt x="661" y="3"/>
                      </a:cubicBezTo>
                      <a:cubicBezTo>
                        <a:pt x="643" y="4"/>
                        <a:pt x="625" y="6"/>
                        <a:pt x="607" y="8"/>
                      </a:cubicBezTo>
                      <a:cubicBezTo>
                        <a:pt x="581" y="10"/>
                        <a:pt x="556" y="12"/>
                        <a:pt x="530" y="15"/>
                      </a:cubicBezTo>
                      <a:cubicBezTo>
                        <a:pt x="500" y="18"/>
                        <a:pt x="470" y="21"/>
                        <a:pt x="440" y="24"/>
                      </a:cubicBezTo>
                      <a:cubicBezTo>
                        <a:pt x="407" y="27"/>
                        <a:pt x="375" y="30"/>
                        <a:pt x="342" y="35"/>
                      </a:cubicBezTo>
                      <a:cubicBezTo>
                        <a:pt x="310" y="39"/>
                        <a:pt x="148" y="55"/>
                        <a:pt x="100" y="64"/>
                      </a:cubicBezTo>
                      <a:cubicBezTo>
                        <a:pt x="78" y="67"/>
                        <a:pt x="55" y="71"/>
                        <a:pt x="33" y="76"/>
                      </a:cubicBezTo>
                      <a:cubicBezTo>
                        <a:pt x="14" y="80"/>
                        <a:pt x="0" y="92"/>
                        <a:pt x="0" y="116"/>
                      </a:cubicBezTo>
                      <a:cubicBezTo>
                        <a:pt x="0" y="130"/>
                        <a:pt x="9" y="139"/>
                        <a:pt x="19" y="146"/>
                      </a:cubicBezTo>
                      <a:cubicBezTo>
                        <a:pt x="688" y="146"/>
                        <a:pt x="688" y="146"/>
                        <a:pt x="688" y="146"/>
                      </a:cubicBezTo>
                      <a:cubicBezTo>
                        <a:pt x="709" y="146"/>
                        <a:pt x="726" y="113"/>
                        <a:pt x="726" y="73"/>
                      </a:cubicBezTo>
                      <a:cubicBezTo>
                        <a:pt x="726" y="33"/>
                        <a:pt x="709" y="0"/>
                        <a:pt x="68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9050" h="6350" prst="angle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2" name="Freeform 14"/>
                <p:cNvSpPr>
                  <a:spLocks/>
                </p:cNvSpPr>
                <p:nvPr/>
              </p:nvSpPr>
              <p:spPr bwMode="auto">
                <a:xfrm>
                  <a:off x="2952" y="1658"/>
                  <a:ext cx="1776" cy="541"/>
                </a:xfrm>
                <a:custGeom>
                  <a:avLst/>
                  <a:gdLst>
                    <a:gd name="T0" fmla="*/ 3 w 749"/>
                    <a:gd name="T1" fmla="*/ 157 h 228"/>
                    <a:gd name="T2" fmla="*/ 49 w 749"/>
                    <a:gd name="T3" fmla="*/ 225 h 228"/>
                    <a:gd name="T4" fmla="*/ 714 w 749"/>
                    <a:gd name="T5" fmla="*/ 147 h 228"/>
                    <a:gd name="T6" fmla="*/ 745 w 749"/>
                    <a:gd name="T7" fmla="*/ 70 h 228"/>
                    <a:gd name="T8" fmla="*/ 700 w 749"/>
                    <a:gd name="T9" fmla="*/ 3 h 228"/>
                    <a:gd name="T10" fmla="*/ 35 w 749"/>
                    <a:gd name="T11" fmla="*/ 81 h 228"/>
                    <a:gd name="T12" fmla="*/ 3 w 749"/>
                    <a:gd name="T13" fmla="*/ 157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49" h="228">
                      <a:moveTo>
                        <a:pt x="3" y="157"/>
                      </a:moveTo>
                      <a:cubicBezTo>
                        <a:pt x="7" y="197"/>
                        <a:pt x="27" y="228"/>
                        <a:pt x="49" y="225"/>
                      </a:cubicBezTo>
                      <a:cubicBezTo>
                        <a:pt x="714" y="147"/>
                        <a:pt x="714" y="147"/>
                        <a:pt x="714" y="147"/>
                      </a:cubicBezTo>
                      <a:cubicBezTo>
                        <a:pt x="735" y="145"/>
                        <a:pt x="749" y="110"/>
                        <a:pt x="745" y="70"/>
                      </a:cubicBezTo>
                      <a:cubicBezTo>
                        <a:pt x="741" y="30"/>
                        <a:pt x="721" y="0"/>
                        <a:pt x="700" y="3"/>
                      </a:cubicBezTo>
                      <a:cubicBezTo>
                        <a:pt x="35" y="81"/>
                        <a:pt x="35" y="81"/>
                        <a:pt x="35" y="81"/>
                      </a:cubicBezTo>
                      <a:cubicBezTo>
                        <a:pt x="14" y="83"/>
                        <a:pt x="0" y="117"/>
                        <a:pt x="3" y="1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9050" h="6350" prst="angle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3" name="Freeform 15"/>
                <p:cNvSpPr>
                  <a:spLocks/>
                </p:cNvSpPr>
                <p:nvPr/>
              </p:nvSpPr>
              <p:spPr bwMode="auto">
                <a:xfrm>
                  <a:off x="3186" y="2484"/>
                  <a:ext cx="1301" cy="406"/>
                </a:xfrm>
                <a:custGeom>
                  <a:avLst/>
                  <a:gdLst>
                    <a:gd name="T0" fmla="*/ 533 w 548"/>
                    <a:gd name="T1" fmla="*/ 0 h 171"/>
                    <a:gd name="T2" fmla="*/ 21 w 548"/>
                    <a:gd name="T3" fmla="*/ 0 h 171"/>
                    <a:gd name="T4" fmla="*/ 11 w 548"/>
                    <a:gd name="T5" fmla="*/ 20 h 171"/>
                    <a:gd name="T6" fmla="*/ 41 w 548"/>
                    <a:gd name="T7" fmla="*/ 36 h 171"/>
                    <a:gd name="T8" fmla="*/ 275 w 548"/>
                    <a:gd name="T9" fmla="*/ 171 h 171"/>
                    <a:gd name="T10" fmla="*/ 505 w 548"/>
                    <a:gd name="T11" fmla="*/ 39 h 171"/>
                    <a:gd name="T12" fmla="*/ 540 w 548"/>
                    <a:gd name="T13" fmla="*/ 20 h 171"/>
                    <a:gd name="T14" fmla="*/ 533 w 548"/>
                    <a:gd name="T15" fmla="*/ 0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48" h="171">
                      <a:moveTo>
                        <a:pt x="533" y="0"/>
                      </a:move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0"/>
                        <a:pt x="0" y="2"/>
                        <a:pt x="11" y="20"/>
                      </a:cubicBezTo>
                      <a:cubicBezTo>
                        <a:pt x="17" y="30"/>
                        <a:pt x="34" y="27"/>
                        <a:pt x="41" y="36"/>
                      </a:cubicBezTo>
                      <a:cubicBezTo>
                        <a:pt x="100" y="112"/>
                        <a:pt x="178" y="171"/>
                        <a:pt x="275" y="171"/>
                      </a:cubicBezTo>
                      <a:cubicBezTo>
                        <a:pt x="372" y="171"/>
                        <a:pt x="446" y="113"/>
                        <a:pt x="505" y="39"/>
                      </a:cubicBezTo>
                      <a:cubicBezTo>
                        <a:pt x="513" y="29"/>
                        <a:pt x="533" y="31"/>
                        <a:pt x="540" y="20"/>
                      </a:cubicBezTo>
                      <a:cubicBezTo>
                        <a:pt x="548" y="6"/>
                        <a:pt x="533" y="0"/>
                        <a:pt x="53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9050" h="6350" prst="angle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176" name="文本框 175"/>
            <p:cNvSpPr txBox="1"/>
            <p:nvPr/>
          </p:nvSpPr>
          <p:spPr>
            <a:xfrm>
              <a:off x="5568803" y="3576063"/>
              <a:ext cx="52387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E87071"/>
                  </a:solidFill>
                  <a:latin typeface="Impact" panose="020B0806030902050204" pitchFamily="34" charset="0"/>
                </a:rPr>
                <a:t>C</a:t>
              </a:r>
              <a:endParaRPr lang="zh-CN" altLang="en-US" sz="36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184" name="组合 3183"/>
          <p:cNvGrpSpPr/>
          <p:nvPr/>
        </p:nvGrpSpPr>
        <p:grpSpPr>
          <a:xfrm>
            <a:off x="5966811" y="2276645"/>
            <a:ext cx="732107" cy="1113488"/>
            <a:chOff x="6471636" y="2448095"/>
            <a:chExt cx="732107" cy="1113488"/>
          </a:xfrm>
        </p:grpSpPr>
        <p:grpSp>
          <p:nvGrpSpPr>
            <p:cNvPr id="154" name="组合 153"/>
            <p:cNvGrpSpPr/>
            <p:nvPr/>
          </p:nvGrpSpPr>
          <p:grpSpPr>
            <a:xfrm>
              <a:off x="6471636" y="2448095"/>
              <a:ext cx="732107" cy="1113488"/>
              <a:chOff x="2174876" y="1390651"/>
              <a:chExt cx="2584450" cy="3930786"/>
            </a:xfrm>
            <a:effectLst>
              <a:outerShdw blurRad="76200" dist="38100" dir="2700000" algn="tl" rotWithShape="0">
                <a:prstClr val="black">
                  <a:alpha val="24000"/>
                </a:prstClr>
              </a:outerShdw>
            </a:effectLst>
          </p:grpSpPr>
          <p:sp>
            <p:nvSpPr>
              <p:cNvPr id="155" name="Freeform 121"/>
              <p:cNvSpPr>
                <a:spLocks noEditPoints="1"/>
              </p:cNvSpPr>
              <p:nvPr/>
            </p:nvSpPr>
            <p:spPr bwMode="auto">
              <a:xfrm>
                <a:off x="2174876" y="1390651"/>
                <a:ext cx="2584450" cy="3135313"/>
              </a:xfrm>
              <a:custGeom>
                <a:avLst/>
                <a:gdLst>
                  <a:gd name="T0" fmla="*/ 880 w 2160"/>
                  <a:gd name="T1" fmla="*/ 2621 h 2621"/>
                  <a:gd name="T2" fmla="*/ 689 w 2160"/>
                  <a:gd name="T3" fmla="*/ 2482 h 2621"/>
                  <a:gd name="T4" fmla="*/ 692 w 2160"/>
                  <a:gd name="T5" fmla="*/ 2442 h 2621"/>
                  <a:gd name="T6" fmla="*/ 677 w 2160"/>
                  <a:gd name="T7" fmla="*/ 2401 h 2621"/>
                  <a:gd name="T8" fmla="*/ 436 w 2160"/>
                  <a:gd name="T9" fmla="*/ 2014 h 2621"/>
                  <a:gd name="T10" fmla="*/ 246 w 2160"/>
                  <a:gd name="T11" fmla="*/ 1813 h 2621"/>
                  <a:gd name="T12" fmla="*/ 3 w 2160"/>
                  <a:gd name="T13" fmla="*/ 1196 h 2621"/>
                  <a:gd name="T14" fmla="*/ 6 w 2160"/>
                  <a:gd name="T15" fmla="*/ 1035 h 2621"/>
                  <a:gd name="T16" fmla="*/ 338 w 2160"/>
                  <a:gd name="T17" fmla="*/ 303 h 2621"/>
                  <a:gd name="T18" fmla="*/ 1822 w 2160"/>
                  <a:gd name="T19" fmla="*/ 303 h 2621"/>
                  <a:gd name="T20" fmla="*/ 2155 w 2160"/>
                  <a:gd name="T21" fmla="*/ 1035 h 2621"/>
                  <a:gd name="T22" fmla="*/ 2157 w 2160"/>
                  <a:gd name="T23" fmla="*/ 1196 h 2621"/>
                  <a:gd name="T24" fmla="*/ 1914 w 2160"/>
                  <a:gd name="T25" fmla="*/ 1813 h 2621"/>
                  <a:gd name="T26" fmla="*/ 1724 w 2160"/>
                  <a:gd name="T27" fmla="*/ 2014 h 2621"/>
                  <a:gd name="T28" fmla="*/ 1483 w 2160"/>
                  <a:gd name="T29" fmla="*/ 2401 h 2621"/>
                  <a:gd name="T30" fmla="*/ 1469 w 2160"/>
                  <a:gd name="T31" fmla="*/ 2442 h 2621"/>
                  <a:gd name="T32" fmla="*/ 1472 w 2160"/>
                  <a:gd name="T33" fmla="*/ 2482 h 2621"/>
                  <a:gd name="T34" fmla="*/ 1280 w 2160"/>
                  <a:gd name="T35" fmla="*/ 2621 h 2621"/>
                  <a:gd name="T36" fmla="*/ 1280 w 2160"/>
                  <a:gd name="T37" fmla="*/ 2466 h 2621"/>
                  <a:gd name="T38" fmla="*/ 1332 w 2160"/>
                  <a:gd name="T39" fmla="*/ 2364 h 2621"/>
                  <a:gd name="T40" fmla="*/ 1455 w 2160"/>
                  <a:gd name="T41" fmla="*/ 2088 h 2621"/>
                  <a:gd name="T42" fmla="*/ 1670 w 2160"/>
                  <a:gd name="T43" fmla="*/ 1852 h 2621"/>
                  <a:gd name="T44" fmla="*/ 1981 w 2160"/>
                  <a:gd name="T45" fmla="*/ 1319 h 2621"/>
                  <a:gd name="T46" fmla="*/ 2003 w 2160"/>
                  <a:gd name="T47" fmla="*/ 1183 h 2621"/>
                  <a:gd name="T48" fmla="*/ 2000 w 2160"/>
                  <a:gd name="T49" fmla="*/ 1046 h 2621"/>
                  <a:gd name="T50" fmla="*/ 161 w 2160"/>
                  <a:gd name="T51" fmla="*/ 1046 h 2621"/>
                  <a:gd name="T52" fmla="*/ 156 w 2160"/>
                  <a:gd name="T53" fmla="*/ 1127 h 2621"/>
                  <a:gd name="T54" fmla="*/ 179 w 2160"/>
                  <a:gd name="T55" fmla="*/ 1316 h 2621"/>
                  <a:gd name="T56" fmla="*/ 367 w 2160"/>
                  <a:gd name="T57" fmla="*/ 1716 h 2621"/>
                  <a:gd name="T58" fmla="*/ 542 w 2160"/>
                  <a:gd name="T59" fmla="*/ 1901 h 2621"/>
                  <a:gd name="T60" fmla="*/ 824 w 2160"/>
                  <a:gd name="T61" fmla="*/ 2350 h 2621"/>
                  <a:gd name="T62" fmla="*/ 843 w 2160"/>
                  <a:gd name="T63" fmla="*/ 2411 h 2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160" h="2621">
                    <a:moveTo>
                      <a:pt x="1280" y="2621"/>
                    </a:moveTo>
                    <a:cubicBezTo>
                      <a:pt x="880" y="2621"/>
                      <a:pt x="880" y="2621"/>
                      <a:pt x="880" y="2621"/>
                    </a:cubicBezTo>
                    <a:cubicBezTo>
                      <a:pt x="847" y="2621"/>
                      <a:pt x="808" y="2619"/>
                      <a:pt x="771" y="2602"/>
                    </a:cubicBezTo>
                    <a:cubicBezTo>
                      <a:pt x="720" y="2578"/>
                      <a:pt x="690" y="2533"/>
                      <a:pt x="689" y="2482"/>
                    </a:cubicBezTo>
                    <a:cubicBezTo>
                      <a:pt x="688" y="2469"/>
                      <a:pt x="690" y="2458"/>
                      <a:pt x="691" y="2450"/>
                    </a:cubicBezTo>
                    <a:cubicBezTo>
                      <a:pt x="691" y="2447"/>
                      <a:pt x="692" y="2444"/>
                      <a:pt x="692" y="2442"/>
                    </a:cubicBezTo>
                    <a:cubicBezTo>
                      <a:pt x="690" y="2436"/>
                      <a:pt x="687" y="2427"/>
                      <a:pt x="684" y="2419"/>
                    </a:cubicBezTo>
                    <a:cubicBezTo>
                      <a:pt x="682" y="2413"/>
                      <a:pt x="679" y="2407"/>
                      <a:pt x="677" y="2401"/>
                    </a:cubicBezTo>
                    <a:cubicBezTo>
                      <a:pt x="646" y="2309"/>
                      <a:pt x="611" y="2233"/>
                      <a:pt x="572" y="2168"/>
                    </a:cubicBezTo>
                    <a:cubicBezTo>
                      <a:pt x="536" y="2107"/>
                      <a:pt x="490" y="2064"/>
                      <a:pt x="436" y="2014"/>
                    </a:cubicBezTo>
                    <a:cubicBezTo>
                      <a:pt x="418" y="1997"/>
                      <a:pt x="400" y="1980"/>
                      <a:pt x="382" y="1962"/>
                    </a:cubicBezTo>
                    <a:cubicBezTo>
                      <a:pt x="328" y="1909"/>
                      <a:pt x="284" y="1860"/>
                      <a:pt x="246" y="1813"/>
                    </a:cubicBezTo>
                    <a:cubicBezTo>
                      <a:pt x="134" y="1674"/>
                      <a:pt x="60" y="1518"/>
                      <a:pt x="28" y="1349"/>
                    </a:cubicBezTo>
                    <a:cubicBezTo>
                      <a:pt x="16" y="1299"/>
                      <a:pt x="8" y="1247"/>
                      <a:pt x="3" y="1196"/>
                    </a:cubicBezTo>
                    <a:cubicBezTo>
                      <a:pt x="3" y="1193"/>
                      <a:pt x="3" y="1193"/>
                      <a:pt x="3" y="1193"/>
                    </a:cubicBezTo>
                    <a:cubicBezTo>
                      <a:pt x="0" y="1138"/>
                      <a:pt x="1" y="1085"/>
                      <a:pt x="6" y="1035"/>
                    </a:cubicBezTo>
                    <a:cubicBezTo>
                      <a:pt x="7" y="1025"/>
                      <a:pt x="7" y="1025"/>
                      <a:pt x="7" y="1025"/>
                    </a:cubicBezTo>
                    <a:cubicBezTo>
                      <a:pt x="24" y="750"/>
                      <a:pt x="141" y="494"/>
                      <a:pt x="338" y="303"/>
                    </a:cubicBezTo>
                    <a:cubicBezTo>
                      <a:pt x="539" y="107"/>
                      <a:pt x="803" y="0"/>
                      <a:pt x="1080" y="0"/>
                    </a:cubicBezTo>
                    <a:cubicBezTo>
                      <a:pt x="1358" y="0"/>
                      <a:pt x="1621" y="107"/>
                      <a:pt x="1822" y="303"/>
                    </a:cubicBezTo>
                    <a:cubicBezTo>
                      <a:pt x="2020" y="494"/>
                      <a:pt x="2137" y="751"/>
                      <a:pt x="2154" y="1027"/>
                    </a:cubicBezTo>
                    <a:cubicBezTo>
                      <a:pt x="2155" y="1035"/>
                      <a:pt x="2155" y="1035"/>
                      <a:pt x="2155" y="1035"/>
                    </a:cubicBezTo>
                    <a:cubicBezTo>
                      <a:pt x="2159" y="1085"/>
                      <a:pt x="2160" y="1138"/>
                      <a:pt x="2158" y="1193"/>
                    </a:cubicBezTo>
                    <a:cubicBezTo>
                      <a:pt x="2157" y="1196"/>
                      <a:pt x="2157" y="1196"/>
                      <a:pt x="2157" y="1196"/>
                    </a:cubicBezTo>
                    <a:cubicBezTo>
                      <a:pt x="2153" y="1247"/>
                      <a:pt x="2144" y="1299"/>
                      <a:pt x="2133" y="1349"/>
                    </a:cubicBezTo>
                    <a:cubicBezTo>
                      <a:pt x="2100" y="1518"/>
                      <a:pt x="2027" y="1674"/>
                      <a:pt x="1914" y="1813"/>
                    </a:cubicBezTo>
                    <a:cubicBezTo>
                      <a:pt x="1877" y="1860"/>
                      <a:pt x="1832" y="1909"/>
                      <a:pt x="1779" y="1962"/>
                    </a:cubicBezTo>
                    <a:cubicBezTo>
                      <a:pt x="1760" y="1980"/>
                      <a:pt x="1742" y="1997"/>
                      <a:pt x="1724" y="2014"/>
                    </a:cubicBezTo>
                    <a:cubicBezTo>
                      <a:pt x="1670" y="2064"/>
                      <a:pt x="1624" y="2107"/>
                      <a:pt x="1588" y="2168"/>
                    </a:cubicBezTo>
                    <a:cubicBezTo>
                      <a:pt x="1549" y="2233"/>
                      <a:pt x="1515" y="2309"/>
                      <a:pt x="1483" y="2401"/>
                    </a:cubicBezTo>
                    <a:cubicBezTo>
                      <a:pt x="1481" y="2407"/>
                      <a:pt x="1479" y="2413"/>
                      <a:pt x="1476" y="2419"/>
                    </a:cubicBezTo>
                    <a:cubicBezTo>
                      <a:pt x="1473" y="2427"/>
                      <a:pt x="1470" y="2436"/>
                      <a:pt x="1469" y="2442"/>
                    </a:cubicBezTo>
                    <a:cubicBezTo>
                      <a:pt x="1469" y="2444"/>
                      <a:pt x="1469" y="2447"/>
                      <a:pt x="1470" y="2450"/>
                    </a:cubicBezTo>
                    <a:cubicBezTo>
                      <a:pt x="1470" y="2458"/>
                      <a:pt x="1472" y="2469"/>
                      <a:pt x="1472" y="2482"/>
                    </a:cubicBezTo>
                    <a:cubicBezTo>
                      <a:pt x="1471" y="2533"/>
                      <a:pt x="1440" y="2578"/>
                      <a:pt x="1389" y="2602"/>
                    </a:cubicBezTo>
                    <a:cubicBezTo>
                      <a:pt x="1352" y="2619"/>
                      <a:pt x="1313" y="2621"/>
                      <a:pt x="1280" y="2621"/>
                    </a:cubicBezTo>
                    <a:close/>
                    <a:moveTo>
                      <a:pt x="880" y="2466"/>
                    </a:moveTo>
                    <a:cubicBezTo>
                      <a:pt x="1280" y="2466"/>
                      <a:pt x="1280" y="2466"/>
                      <a:pt x="1280" y="2466"/>
                    </a:cubicBezTo>
                    <a:cubicBezTo>
                      <a:pt x="1286" y="2466"/>
                      <a:pt x="1312" y="2432"/>
                      <a:pt x="1317" y="2411"/>
                    </a:cubicBezTo>
                    <a:cubicBezTo>
                      <a:pt x="1321" y="2392"/>
                      <a:pt x="1327" y="2376"/>
                      <a:pt x="1332" y="2364"/>
                    </a:cubicBezTo>
                    <a:cubicBezTo>
                      <a:pt x="1333" y="2359"/>
                      <a:pt x="1335" y="2355"/>
                      <a:pt x="1337" y="2350"/>
                    </a:cubicBezTo>
                    <a:cubicBezTo>
                      <a:pt x="1372" y="2249"/>
                      <a:pt x="1411" y="2163"/>
                      <a:pt x="1455" y="2088"/>
                    </a:cubicBezTo>
                    <a:cubicBezTo>
                      <a:pt x="1502" y="2009"/>
                      <a:pt x="1561" y="1954"/>
                      <a:pt x="1618" y="1901"/>
                    </a:cubicBezTo>
                    <a:cubicBezTo>
                      <a:pt x="1635" y="1885"/>
                      <a:pt x="1653" y="1868"/>
                      <a:pt x="1670" y="1852"/>
                    </a:cubicBezTo>
                    <a:cubicBezTo>
                      <a:pt x="1719" y="1803"/>
                      <a:pt x="1760" y="1758"/>
                      <a:pt x="1794" y="1716"/>
                    </a:cubicBezTo>
                    <a:cubicBezTo>
                      <a:pt x="1890" y="1596"/>
                      <a:pt x="1953" y="1463"/>
                      <a:pt x="1981" y="1319"/>
                    </a:cubicBezTo>
                    <a:cubicBezTo>
                      <a:pt x="1981" y="1316"/>
                      <a:pt x="1981" y="1316"/>
                      <a:pt x="1981" y="1316"/>
                    </a:cubicBezTo>
                    <a:cubicBezTo>
                      <a:pt x="1992" y="1272"/>
                      <a:pt x="1999" y="1228"/>
                      <a:pt x="2003" y="1183"/>
                    </a:cubicBezTo>
                    <a:cubicBezTo>
                      <a:pt x="2004" y="1164"/>
                      <a:pt x="2004" y="1145"/>
                      <a:pt x="2004" y="1127"/>
                    </a:cubicBezTo>
                    <a:cubicBezTo>
                      <a:pt x="2000" y="1046"/>
                      <a:pt x="2000" y="1046"/>
                      <a:pt x="2000" y="1046"/>
                    </a:cubicBezTo>
                    <a:cubicBezTo>
                      <a:pt x="1975" y="546"/>
                      <a:pt x="1571" y="155"/>
                      <a:pt x="1080" y="155"/>
                    </a:cubicBezTo>
                    <a:cubicBezTo>
                      <a:pt x="590" y="155"/>
                      <a:pt x="186" y="546"/>
                      <a:pt x="161" y="1046"/>
                    </a:cubicBezTo>
                    <a:cubicBezTo>
                      <a:pt x="157" y="1127"/>
                      <a:pt x="157" y="1127"/>
                      <a:pt x="157" y="1127"/>
                    </a:cubicBezTo>
                    <a:cubicBezTo>
                      <a:pt x="156" y="1127"/>
                      <a:pt x="156" y="1127"/>
                      <a:pt x="156" y="1127"/>
                    </a:cubicBezTo>
                    <a:cubicBezTo>
                      <a:pt x="156" y="1145"/>
                      <a:pt x="156" y="1164"/>
                      <a:pt x="157" y="1183"/>
                    </a:cubicBezTo>
                    <a:cubicBezTo>
                      <a:pt x="162" y="1228"/>
                      <a:pt x="169" y="1272"/>
                      <a:pt x="179" y="1316"/>
                    </a:cubicBezTo>
                    <a:cubicBezTo>
                      <a:pt x="179" y="1319"/>
                      <a:pt x="179" y="1319"/>
                      <a:pt x="179" y="1319"/>
                    </a:cubicBezTo>
                    <a:cubicBezTo>
                      <a:pt x="207" y="1463"/>
                      <a:pt x="270" y="1596"/>
                      <a:pt x="367" y="1716"/>
                    </a:cubicBezTo>
                    <a:cubicBezTo>
                      <a:pt x="401" y="1758"/>
                      <a:pt x="441" y="1803"/>
                      <a:pt x="491" y="1852"/>
                    </a:cubicBezTo>
                    <a:cubicBezTo>
                      <a:pt x="508" y="1868"/>
                      <a:pt x="525" y="1885"/>
                      <a:pt x="542" y="1901"/>
                    </a:cubicBezTo>
                    <a:cubicBezTo>
                      <a:pt x="599" y="1954"/>
                      <a:pt x="658" y="2009"/>
                      <a:pt x="705" y="2088"/>
                    </a:cubicBezTo>
                    <a:cubicBezTo>
                      <a:pt x="750" y="2163"/>
                      <a:pt x="788" y="2249"/>
                      <a:pt x="824" y="2350"/>
                    </a:cubicBezTo>
                    <a:cubicBezTo>
                      <a:pt x="825" y="2355"/>
                      <a:pt x="827" y="2359"/>
                      <a:pt x="829" y="2363"/>
                    </a:cubicBezTo>
                    <a:cubicBezTo>
                      <a:pt x="834" y="2376"/>
                      <a:pt x="840" y="2392"/>
                      <a:pt x="843" y="2411"/>
                    </a:cubicBezTo>
                    <a:cubicBezTo>
                      <a:pt x="848" y="2432"/>
                      <a:pt x="874" y="2466"/>
                      <a:pt x="880" y="24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E4E4E4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52400" dist="63500" dir="2700000" algn="tl" rotWithShape="0">
                  <a:prstClr val="black">
                    <a:alpha val="25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9050" h="6350" prst="angle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56" name="Group 11"/>
              <p:cNvGrpSpPr>
                <a:grpSpLocks noChangeAspect="1"/>
              </p:cNvGrpSpPr>
              <p:nvPr/>
            </p:nvGrpSpPr>
            <p:grpSpPr bwMode="auto">
              <a:xfrm>
                <a:off x="3018271" y="4583942"/>
                <a:ext cx="898348" cy="737495"/>
                <a:chOff x="2952" y="1432"/>
                <a:chExt cx="1776" cy="1458"/>
              </a:xfrm>
              <a:solidFill>
                <a:srgbClr val="EEEEEE"/>
              </a:solidFill>
              <a:effectLst>
                <a:outerShdw blurRad="127000" dist="63500" dir="2700000" algn="tl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157" name="Freeform 12"/>
                <p:cNvSpPr>
                  <a:spLocks/>
                </p:cNvSpPr>
                <p:nvPr/>
              </p:nvSpPr>
              <p:spPr bwMode="auto">
                <a:xfrm>
                  <a:off x="2978" y="1432"/>
                  <a:ext cx="1722" cy="345"/>
                </a:xfrm>
                <a:custGeom>
                  <a:avLst/>
                  <a:gdLst>
                    <a:gd name="T0" fmla="*/ 40 w 726"/>
                    <a:gd name="T1" fmla="*/ 145 h 145"/>
                    <a:gd name="T2" fmla="*/ 65 w 726"/>
                    <a:gd name="T3" fmla="*/ 143 h 145"/>
                    <a:gd name="T4" fmla="*/ 119 w 726"/>
                    <a:gd name="T5" fmla="*/ 138 h 145"/>
                    <a:gd name="T6" fmla="*/ 196 w 726"/>
                    <a:gd name="T7" fmla="*/ 131 h 145"/>
                    <a:gd name="T8" fmla="*/ 286 w 726"/>
                    <a:gd name="T9" fmla="*/ 121 h 145"/>
                    <a:gd name="T10" fmla="*/ 384 w 726"/>
                    <a:gd name="T11" fmla="*/ 111 h 145"/>
                    <a:gd name="T12" fmla="*/ 627 w 726"/>
                    <a:gd name="T13" fmla="*/ 82 h 145"/>
                    <a:gd name="T14" fmla="*/ 693 w 726"/>
                    <a:gd name="T15" fmla="*/ 70 h 145"/>
                    <a:gd name="T16" fmla="*/ 726 w 726"/>
                    <a:gd name="T17" fmla="*/ 29 h 145"/>
                    <a:gd name="T18" fmla="*/ 707 w 726"/>
                    <a:gd name="T19" fmla="*/ 0 h 145"/>
                    <a:gd name="T20" fmla="*/ 38 w 726"/>
                    <a:gd name="T21" fmla="*/ 0 h 145"/>
                    <a:gd name="T22" fmla="*/ 0 w 726"/>
                    <a:gd name="T23" fmla="*/ 73 h 145"/>
                    <a:gd name="T24" fmla="*/ 38 w 726"/>
                    <a:gd name="T25" fmla="*/ 145 h 145"/>
                    <a:gd name="T26" fmla="*/ 40 w 726"/>
                    <a:gd name="T27" fmla="*/ 145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26" h="145">
                      <a:moveTo>
                        <a:pt x="40" y="145"/>
                      </a:moveTo>
                      <a:cubicBezTo>
                        <a:pt x="48" y="144"/>
                        <a:pt x="57" y="144"/>
                        <a:pt x="65" y="143"/>
                      </a:cubicBezTo>
                      <a:cubicBezTo>
                        <a:pt x="83" y="141"/>
                        <a:pt x="101" y="139"/>
                        <a:pt x="119" y="138"/>
                      </a:cubicBezTo>
                      <a:cubicBezTo>
                        <a:pt x="145" y="135"/>
                        <a:pt x="170" y="133"/>
                        <a:pt x="196" y="131"/>
                      </a:cubicBezTo>
                      <a:cubicBezTo>
                        <a:pt x="226" y="128"/>
                        <a:pt x="256" y="124"/>
                        <a:pt x="286" y="121"/>
                      </a:cubicBezTo>
                      <a:cubicBezTo>
                        <a:pt x="319" y="119"/>
                        <a:pt x="351" y="115"/>
                        <a:pt x="384" y="111"/>
                      </a:cubicBezTo>
                      <a:cubicBezTo>
                        <a:pt x="416" y="107"/>
                        <a:pt x="579" y="90"/>
                        <a:pt x="627" y="82"/>
                      </a:cubicBezTo>
                      <a:cubicBezTo>
                        <a:pt x="648" y="78"/>
                        <a:pt x="671" y="75"/>
                        <a:pt x="693" y="70"/>
                      </a:cubicBezTo>
                      <a:cubicBezTo>
                        <a:pt x="713" y="65"/>
                        <a:pt x="726" y="54"/>
                        <a:pt x="726" y="29"/>
                      </a:cubicBezTo>
                      <a:cubicBezTo>
                        <a:pt x="726" y="16"/>
                        <a:pt x="717" y="6"/>
                        <a:pt x="707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17" y="0"/>
                        <a:pt x="0" y="32"/>
                        <a:pt x="0" y="73"/>
                      </a:cubicBezTo>
                      <a:cubicBezTo>
                        <a:pt x="0" y="113"/>
                        <a:pt x="17" y="145"/>
                        <a:pt x="38" y="145"/>
                      </a:cubicBezTo>
                      <a:cubicBezTo>
                        <a:pt x="39" y="145"/>
                        <a:pt x="39" y="145"/>
                        <a:pt x="40" y="1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9050" h="6350" prst="angle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8" name="Freeform 13"/>
                <p:cNvSpPr>
                  <a:spLocks/>
                </p:cNvSpPr>
                <p:nvPr/>
              </p:nvSpPr>
              <p:spPr bwMode="auto">
                <a:xfrm>
                  <a:off x="2978" y="2080"/>
                  <a:ext cx="1722" cy="347"/>
                </a:xfrm>
                <a:custGeom>
                  <a:avLst/>
                  <a:gdLst>
                    <a:gd name="T0" fmla="*/ 688 w 726"/>
                    <a:gd name="T1" fmla="*/ 0 h 146"/>
                    <a:gd name="T2" fmla="*/ 686 w 726"/>
                    <a:gd name="T3" fmla="*/ 0 h 146"/>
                    <a:gd name="T4" fmla="*/ 661 w 726"/>
                    <a:gd name="T5" fmla="*/ 3 h 146"/>
                    <a:gd name="T6" fmla="*/ 607 w 726"/>
                    <a:gd name="T7" fmla="*/ 8 h 146"/>
                    <a:gd name="T8" fmla="*/ 530 w 726"/>
                    <a:gd name="T9" fmla="*/ 15 h 146"/>
                    <a:gd name="T10" fmla="*/ 440 w 726"/>
                    <a:gd name="T11" fmla="*/ 24 h 146"/>
                    <a:gd name="T12" fmla="*/ 342 w 726"/>
                    <a:gd name="T13" fmla="*/ 35 h 146"/>
                    <a:gd name="T14" fmla="*/ 100 w 726"/>
                    <a:gd name="T15" fmla="*/ 64 h 146"/>
                    <a:gd name="T16" fmla="*/ 33 w 726"/>
                    <a:gd name="T17" fmla="*/ 76 h 146"/>
                    <a:gd name="T18" fmla="*/ 0 w 726"/>
                    <a:gd name="T19" fmla="*/ 116 h 146"/>
                    <a:gd name="T20" fmla="*/ 19 w 726"/>
                    <a:gd name="T21" fmla="*/ 146 h 146"/>
                    <a:gd name="T22" fmla="*/ 688 w 726"/>
                    <a:gd name="T23" fmla="*/ 146 h 146"/>
                    <a:gd name="T24" fmla="*/ 726 w 726"/>
                    <a:gd name="T25" fmla="*/ 73 h 146"/>
                    <a:gd name="T26" fmla="*/ 688 w 726"/>
                    <a:gd name="T27" fmla="*/ 0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26" h="146">
                      <a:moveTo>
                        <a:pt x="688" y="0"/>
                      </a:moveTo>
                      <a:cubicBezTo>
                        <a:pt x="687" y="0"/>
                        <a:pt x="687" y="0"/>
                        <a:pt x="686" y="0"/>
                      </a:cubicBezTo>
                      <a:cubicBezTo>
                        <a:pt x="678" y="1"/>
                        <a:pt x="670" y="2"/>
                        <a:pt x="661" y="3"/>
                      </a:cubicBezTo>
                      <a:cubicBezTo>
                        <a:pt x="643" y="4"/>
                        <a:pt x="625" y="6"/>
                        <a:pt x="607" y="8"/>
                      </a:cubicBezTo>
                      <a:cubicBezTo>
                        <a:pt x="581" y="10"/>
                        <a:pt x="556" y="12"/>
                        <a:pt x="530" y="15"/>
                      </a:cubicBezTo>
                      <a:cubicBezTo>
                        <a:pt x="500" y="18"/>
                        <a:pt x="470" y="21"/>
                        <a:pt x="440" y="24"/>
                      </a:cubicBezTo>
                      <a:cubicBezTo>
                        <a:pt x="407" y="27"/>
                        <a:pt x="375" y="30"/>
                        <a:pt x="342" y="35"/>
                      </a:cubicBezTo>
                      <a:cubicBezTo>
                        <a:pt x="310" y="39"/>
                        <a:pt x="148" y="55"/>
                        <a:pt x="100" y="64"/>
                      </a:cubicBezTo>
                      <a:cubicBezTo>
                        <a:pt x="78" y="67"/>
                        <a:pt x="55" y="71"/>
                        <a:pt x="33" y="76"/>
                      </a:cubicBezTo>
                      <a:cubicBezTo>
                        <a:pt x="14" y="80"/>
                        <a:pt x="0" y="92"/>
                        <a:pt x="0" y="116"/>
                      </a:cubicBezTo>
                      <a:cubicBezTo>
                        <a:pt x="0" y="130"/>
                        <a:pt x="9" y="139"/>
                        <a:pt x="19" y="146"/>
                      </a:cubicBezTo>
                      <a:cubicBezTo>
                        <a:pt x="688" y="146"/>
                        <a:pt x="688" y="146"/>
                        <a:pt x="688" y="146"/>
                      </a:cubicBezTo>
                      <a:cubicBezTo>
                        <a:pt x="709" y="146"/>
                        <a:pt x="726" y="113"/>
                        <a:pt x="726" y="73"/>
                      </a:cubicBezTo>
                      <a:cubicBezTo>
                        <a:pt x="726" y="33"/>
                        <a:pt x="709" y="0"/>
                        <a:pt x="68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9050" h="6350" prst="angle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9" name="Freeform 14"/>
                <p:cNvSpPr>
                  <a:spLocks/>
                </p:cNvSpPr>
                <p:nvPr/>
              </p:nvSpPr>
              <p:spPr bwMode="auto">
                <a:xfrm>
                  <a:off x="2952" y="1658"/>
                  <a:ext cx="1776" cy="541"/>
                </a:xfrm>
                <a:custGeom>
                  <a:avLst/>
                  <a:gdLst>
                    <a:gd name="T0" fmla="*/ 3 w 749"/>
                    <a:gd name="T1" fmla="*/ 157 h 228"/>
                    <a:gd name="T2" fmla="*/ 49 w 749"/>
                    <a:gd name="T3" fmla="*/ 225 h 228"/>
                    <a:gd name="T4" fmla="*/ 714 w 749"/>
                    <a:gd name="T5" fmla="*/ 147 h 228"/>
                    <a:gd name="T6" fmla="*/ 745 w 749"/>
                    <a:gd name="T7" fmla="*/ 70 h 228"/>
                    <a:gd name="T8" fmla="*/ 700 w 749"/>
                    <a:gd name="T9" fmla="*/ 3 h 228"/>
                    <a:gd name="T10" fmla="*/ 35 w 749"/>
                    <a:gd name="T11" fmla="*/ 81 h 228"/>
                    <a:gd name="T12" fmla="*/ 3 w 749"/>
                    <a:gd name="T13" fmla="*/ 157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49" h="228">
                      <a:moveTo>
                        <a:pt x="3" y="157"/>
                      </a:moveTo>
                      <a:cubicBezTo>
                        <a:pt x="7" y="197"/>
                        <a:pt x="27" y="228"/>
                        <a:pt x="49" y="225"/>
                      </a:cubicBezTo>
                      <a:cubicBezTo>
                        <a:pt x="714" y="147"/>
                        <a:pt x="714" y="147"/>
                        <a:pt x="714" y="147"/>
                      </a:cubicBezTo>
                      <a:cubicBezTo>
                        <a:pt x="735" y="145"/>
                        <a:pt x="749" y="110"/>
                        <a:pt x="745" y="70"/>
                      </a:cubicBezTo>
                      <a:cubicBezTo>
                        <a:pt x="741" y="30"/>
                        <a:pt x="721" y="0"/>
                        <a:pt x="700" y="3"/>
                      </a:cubicBezTo>
                      <a:cubicBezTo>
                        <a:pt x="35" y="81"/>
                        <a:pt x="35" y="81"/>
                        <a:pt x="35" y="81"/>
                      </a:cubicBezTo>
                      <a:cubicBezTo>
                        <a:pt x="14" y="83"/>
                        <a:pt x="0" y="117"/>
                        <a:pt x="3" y="1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9050" h="6350" prst="angle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0" name="Freeform 15"/>
                <p:cNvSpPr>
                  <a:spLocks/>
                </p:cNvSpPr>
                <p:nvPr/>
              </p:nvSpPr>
              <p:spPr bwMode="auto">
                <a:xfrm>
                  <a:off x="3186" y="2484"/>
                  <a:ext cx="1301" cy="406"/>
                </a:xfrm>
                <a:custGeom>
                  <a:avLst/>
                  <a:gdLst>
                    <a:gd name="T0" fmla="*/ 533 w 548"/>
                    <a:gd name="T1" fmla="*/ 0 h 171"/>
                    <a:gd name="T2" fmla="*/ 21 w 548"/>
                    <a:gd name="T3" fmla="*/ 0 h 171"/>
                    <a:gd name="T4" fmla="*/ 11 w 548"/>
                    <a:gd name="T5" fmla="*/ 20 h 171"/>
                    <a:gd name="T6" fmla="*/ 41 w 548"/>
                    <a:gd name="T7" fmla="*/ 36 h 171"/>
                    <a:gd name="T8" fmla="*/ 275 w 548"/>
                    <a:gd name="T9" fmla="*/ 171 h 171"/>
                    <a:gd name="T10" fmla="*/ 505 w 548"/>
                    <a:gd name="T11" fmla="*/ 39 h 171"/>
                    <a:gd name="T12" fmla="*/ 540 w 548"/>
                    <a:gd name="T13" fmla="*/ 20 h 171"/>
                    <a:gd name="T14" fmla="*/ 533 w 548"/>
                    <a:gd name="T15" fmla="*/ 0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48" h="171">
                      <a:moveTo>
                        <a:pt x="533" y="0"/>
                      </a:move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0"/>
                        <a:pt x="0" y="2"/>
                        <a:pt x="11" y="20"/>
                      </a:cubicBezTo>
                      <a:cubicBezTo>
                        <a:pt x="17" y="30"/>
                        <a:pt x="34" y="27"/>
                        <a:pt x="41" y="36"/>
                      </a:cubicBezTo>
                      <a:cubicBezTo>
                        <a:pt x="100" y="112"/>
                        <a:pt x="178" y="171"/>
                        <a:pt x="275" y="171"/>
                      </a:cubicBezTo>
                      <a:cubicBezTo>
                        <a:pt x="372" y="171"/>
                        <a:pt x="446" y="113"/>
                        <a:pt x="505" y="39"/>
                      </a:cubicBezTo>
                      <a:cubicBezTo>
                        <a:pt x="513" y="29"/>
                        <a:pt x="533" y="31"/>
                        <a:pt x="540" y="20"/>
                      </a:cubicBezTo>
                      <a:cubicBezTo>
                        <a:pt x="548" y="6"/>
                        <a:pt x="533" y="0"/>
                        <a:pt x="53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9050" h="6350" prst="angle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177" name="文本框 176"/>
            <p:cNvSpPr txBox="1"/>
            <p:nvPr/>
          </p:nvSpPr>
          <p:spPr>
            <a:xfrm>
              <a:off x="6584366" y="2493434"/>
              <a:ext cx="52387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01ACBE"/>
                  </a:solidFill>
                  <a:latin typeface="Impact" panose="020B0806030902050204" pitchFamily="34" charset="0"/>
                </a:rPr>
                <a:t>B</a:t>
              </a:r>
              <a:endParaRPr lang="zh-CN" altLang="en-US" sz="36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183" name="组合 3182"/>
          <p:cNvGrpSpPr/>
          <p:nvPr/>
        </p:nvGrpSpPr>
        <p:grpSpPr>
          <a:xfrm>
            <a:off x="7957413" y="4368295"/>
            <a:ext cx="732107" cy="1113488"/>
            <a:chOff x="6471636" y="4552142"/>
            <a:chExt cx="732107" cy="1113488"/>
          </a:xfrm>
        </p:grpSpPr>
        <p:grpSp>
          <p:nvGrpSpPr>
            <p:cNvPr id="168" name="组合 167"/>
            <p:cNvGrpSpPr/>
            <p:nvPr/>
          </p:nvGrpSpPr>
          <p:grpSpPr>
            <a:xfrm>
              <a:off x="6471636" y="4552142"/>
              <a:ext cx="732107" cy="1113488"/>
              <a:chOff x="2174876" y="1390651"/>
              <a:chExt cx="2584450" cy="3930786"/>
            </a:xfrm>
            <a:effectLst>
              <a:outerShdw blurRad="76200" dist="38100" dir="2700000" algn="tl" rotWithShape="0">
                <a:prstClr val="black">
                  <a:alpha val="24000"/>
                </a:prstClr>
              </a:outerShdw>
            </a:effectLst>
          </p:grpSpPr>
          <p:sp>
            <p:nvSpPr>
              <p:cNvPr id="169" name="Freeform 121"/>
              <p:cNvSpPr>
                <a:spLocks noEditPoints="1"/>
              </p:cNvSpPr>
              <p:nvPr/>
            </p:nvSpPr>
            <p:spPr bwMode="auto">
              <a:xfrm>
                <a:off x="2174876" y="1390651"/>
                <a:ext cx="2584450" cy="3135313"/>
              </a:xfrm>
              <a:custGeom>
                <a:avLst/>
                <a:gdLst>
                  <a:gd name="T0" fmla="*/ 880 w 2160"/>
                  <a:gd name="T1" fmla="*/ 2621 h 2621"/>
                  <a:gd name="T2" fmla="*/ 689 w 2160"/>
                  <a:gd name="T3" fmla="*/ 2482 h 2621"/>
                  <a:gd name="T4" fmla="*/ 692 w 2160"/>
                  <a:gd name="T5" fmla="*/ 2442 h 2621"/>
                  <a:gd name="T6" fmla="*/ 677 w 2160"/>
                  <a:gd name="T7" fmla="*/ 2401 h 2621"/>
                  <a:gd name="T8" fmla="*/ 436 w 2160"/>
                  <a:gd name="T9" fmla="*/ 2014 h 2621"/>
                  <a:gd name="T10" fmla="*/ 246 w 2160"/>
                  <a:gd name="T11" fmla="*/ 1813 h 2621"/>
                  <a:gd name="T12" fmla="*/ 3 w 2160"/>
                  <a:gd name="T13" fmla="*/ 1196 h 2621"/>
                  <a:gd name="T14" fmla="*/ 6 w 2160"/>
                  <a:gd name="T15" fmla="*/ 1035 h 2621"/>
                  <a:gd name="T16" fmla="*/ 338 w 2160"/>
                  <a:gd name="T17" fmla="*/ 303 h 2621"/>
                  <a:gd name="T18" fmla="*/ 1822 w 2160"/>
                  <a:gd name="T19" fmla="*/ 303 h 2621"/>
                  <a:gd name="T20" fmla="*/ 2155 w 2160"/>
                  <a:gd name="T21" fmla="*/ 1035 h 2621"/>
                  <a:gd name="T22" fmla="*/ 2157 w 2160"/>
                  <a:gd name="T23" fmla="*/ 1196 h 2621"/>
                  <a:gd name="T24" fmla="*/ 1914 w 2160"/>
                  <a:gd name="T25" fmla="*/ 1813 h 2621"/>
                  <a:gd name="T26" fmla="*/ 1724 w 2160"/>
                  <a:gd name="T27" fmla="*/ 2014 h 2621"/>
                  <a:gd name="T28" fmla="*/ 1483 w 2160"/>
                  <a:gd name="T29" fmla="*/ 2401 h 2621"/>
                  <a:gd name="T30" fmla="*/ 1469 w 2160"/>
                  <a:gd name="T31" fmla="*/ 2442 h 2621"/>
                  <a:gd name="T32" fmla="*/ 1472 w 2160"/>
                  <a:gd name="T33" fmla="*/ 2482 h 2621"/>
                  <a:gd name="T34" fmla="*/ 1280 w 2160"/>
                  <a:gd name="T35" fmla="*/ 2621 h 2621"/>
                  <a:gd name="T36" fmla="*/ 1280 w 2160"/>
                  <a:gd name="T37" fmla="*/ 2466 h 2621"/>
                  <a:gd name="T38" fmla="*/ 1332 w 2160"/>
                  <a:gd name="T39" fmla="*/ 2364 h 2621"/>
                  <a:gd name="T40" fmla="*/ 1455 w 2160"/>
                  <a:gd name="T41" fmla="*/ 2088 h 2621"/>
                  <a:gd name="T42" fmla="*/ 1670 w 2160"/>
                  <a:gd name="T43" fmla="*/ 1852 h 2621"/>
                  <a:gd name="T44" fmla="*/ 1981 w 2160"/>
                  <a:gd name="T45" fmla="*/ 1319 h 2621"/>
                  <a:gd name="T46" fmla="*/ 2003 w 2160"/>
                  <a:gd name="T47" fmla="*/ 1183 h 2621"/>
                  <a:gd name="T48" fmla="*/ 2000 w 2160"/>
                  <a:gd name="T49" fmla="*/ 1046 h 2621"/>
                  <a:gd name="T50" fmla="*/ 161 w 2160"/>
                  <a:gd name="T51" fmla="*/ 1046 h 2621"/>
                  <a:gd name="T52" fmla="*/ 156 w 2160"/>
                  <a:gd name="T53" fmla="*/ 1127 h 2621"/>
                  <a:gd name="T54" fmla="*/ 179 w 2160"/>
                  <a:gd name="T55" fmla="*/ 1316 h 2621"/>
                  <a:gd name="T56" fmla="*/ 367 w 2160"/>
                  <a:gd name="T57" fmla="*/ 1716 h 2621"/>
                  <a:gd name="T58" fmla="*/ 542 w 2160"/>
                  <a:gd name="T59" fmla="*/ 1901 h 2621"/>
                  <a:gd name="T60" fmla="*/ 824 w 2160"/>
                  <a:gd name="T61" fmla="*/ 2350 h 2621"/>
                  <a:gd name="T62" fmla="*/ 843 w 2160"/>
                  <a:gd name="T63" fmla="*/ 2411 h 2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160" h="2621">
                    <a:moveTo>
                      <a:pt x="1280" y="2621"/>
                    </a:moveTo>
                    <a:cubicBezTo>
                      <a:pt x="880" y="2621"/>
                      <a:pt x="880" y="2621"/>
                      <a:pt x="880" y="2621"/>
                    </a:cubicBezTo>
                    <a:cubicBezTo>
                      <a:pt x="847" y="2621"/>
                      <a:pt x="808" y="2619"/>
                      <a:pt x="771" y="2602"/>
                    </a:cubicBezTo>
                    <a:cubicBezTo>
                      <a:pt x="720" y="2578"/>
                      <a:pt x="690" y="2533"/>
                      <a:pt x="689" y="2482"/>
                    </a:cubicBezTo>
                    <a:cubicBezTo>
                      <a:pt x="688" y="2469"/>
                      <a:pt x="690" y="2458"/>
                      <a:pt x="691" y="2450"/>
                    </a:cubicBezTo>
                    <a:cubicBezTo>
                      <a:pt x="691" y="2447"/>
                      <a:pt x="692" y="2444"/>
                      <a:pt x="692" y="2442"/>
                    </a:cubicBezTo>
                    <a:cubicBezTo>
                      <a:pt x="690" y="2436"/>
                      <a:pt x="687" y="2427"/>
                      <a:pt x="684" y="2419"/>
                    </a:cubicBezTo>
                    <a:cubicBezTo>
                      <a:pt x="682" y="2413"/>
                      <a:pt x="679" y="2407"/>
                      <a:pt x="677" y="2401"/>
                    </a:cubicBezTo>
                    <a:cubicBezTo>
                      <a:pt x="646" y="2309"/>
                      <a:pt x="611" y="2233"/>
                      <a:pt x="572" y="2168"/>
                    </a:cubicBezTo>
                    <a:cubicBezTo>
                      <a:pt x="536" y="2107"/>
                      <a:pt x="490" y="2064"/>
                      <a:pt x="436" y="2014"/>
                    </a:cubicBezTo>
                    <a:cubicBezTo>
                      <a:pt x="418" y="1997"/>
                      <a:pt x="400" y="1980"/>
                      <a:pt x="382" y="1962"/>
                    </a:cubicBezTo>
                    <a:cubicBezTo>
                      <a:pt x="328" y="1909"/>
                      <a:pt x="284" y="1860"/>
                      <a:pt x="246" y="1813"/>
                    </a:cubicBezTo>
                    <a:cubicBezTo>
                      <a:pt x="134" y="1674"/>
                      <a:pt x="60" y="1518"/>
                      <a:pt x="28" y="1349"/>
                    </a:cubicBezTo>
                    <a:cubicBezTo>
                      <a:pt x="16" y="1299"/>
                      <a:pt x="8" y="1247"/>
                      <a:pt x="3" y="1196"/>
                    </a:cubicBezTo>
                    <a:cubicBezTo>
                      <a:pt x="3" y="1193"/>
                      <a:pt x="3" y="1193"/>
                      <a:pt x="3" y="1193"/>
                    </a:cubicBezTo>
                    <a:cubicBezTo>
                      <a:pt x="0" y="1138"/>
                      <a:pt x="1" y="1085"/>
                      <a:pt x="6" y="1035"/>
                    </a:cubicBezTo>
                    <a:cubicBezTo>
                      <a:pt x="7" y="1025"/>
                      <a:pt x="7" y="1025"/>
                      <a:pt x="7" y="1025"/>
                    </a:cubicBezTo>
                    <a:cubicBezTo>
                      <a:pt x="24" y="750"/>
                      <a:pt x="141" y="494"/>
                      <a:pt x="338" y="303"/>
                    </a:cubicBezTo>
                    <a:cubicBezTo>
                      <a:pt x="539" y="107"/>
                      <a:pt x="803" y="0"/>
                      <a:pt x="1080" y="0"/>
                    </a:cubicBezTo>
                    <a:cubicBezTo>
                      <a:pt x="1358" y="0"/>
                      <a:pt x="1621" y="107"/>
                      <a:pt x="1822" y="303"/>
                    </a:cubicBezTo>
                    <a:cubicBezTo>
                      <a:pt x="2020" y="494"/>
                      <a:pt x="2137" y="751"/>
                      <a:pt x="2154" y="1027"/>
                    </a:cubicBezTo>
                    <a:cubicBezTo>
                      <a:pt x="2155" y="1035"/>
                      <a:pt x="2155" y="1035"/>
                      <a:pt x="2155" y="1035"/>
                    </a:cubicBezTo>
                    <a:cubicBezTo>
                      <a:pt x="2159" y="1085"/>
                      <a:pt x="2160" y="1138"/>
                      <a:pt x="2158" y="1193"/>
                    </a:cubicBezTo>
                    <a:cubicBezTo>
                      <a:pt x="2157" y="1196"/>
                      <a:pt x="2157" y="1196"/>
                      <a:pt x="2157" y="1196"/>
                    </a:cubicBezTo>
                    <a:cubicBezTo>
                      <a:pt x="2153" y="1247"/>
                      <a:pt x="2144" y="1299"/>
                      <a:pt x="2133" y="1349"/>
                    </a:cubicBezTo>
                    <a:cubicBezTo>
                      <a:pt x="2100" y="1518"/>
                      <a:pt x="2027" y="1674"/>
                      <a:pt x="1914" y="1813"/>
                    </a:cubicBezTo>
                    <a:cubicBezTo>
                      <a:pt x="1877" y="1860"/>
                      <a:pt x="1832" y="1909"/>
                      <a:pt x="1779" y="1962"/>
                    </a:cubicBezTo>
                    <a:cubicBezTo>
                      <a:pt x="1760" y="1980"/>
                      <a:pt x="1742" y="1997"/>
                      <a:pt x="1724" y="2014"/>
                    </a:cubicBezTo>
                    <a:cubicBezTo>
                      <a:pt x="1670" y="2064"/>
                      <a:pt x="1624" y="2107"/>
                      <a:pt x="1588" y="2168"/>
                    </a:cubicBezTo>
                    <a:cubicBezTo>
                      <a:pt x="1549" y="2233"/>
                      <a:pt x="1515" y="2309"/>
                      <a:pt x="1483" y="2401"/>
                    </a:cubicBezTo>
                    <a:cubicBezTo>
                      <a:pt x="1481" y="2407"/>
                      <a:pt x="1479" y="2413"/>
                      <a:pt x="1476" y="2419"/>
                    </a:cubicBezTo>
                    <a:cubicBezTo>
                      <a:pt x="1473" y="2427"/>
                      <a:pt x="1470" y="2436"/>
                      <a:pt x="1469" y="2442"/>
                    </a:cubicBezTo>
                    <a:cubicBezTo>
                      <a:pt x="1469" y="2444"/>
                      <a:pt x="1469" y="2447"/>
                      <a:pt x="1470" y="2450"/>
                    </a:cubicBezTo>
                    <a:cubicBezTo>
                      <a:pt x="1470" y="2458"/>
                      <a:pt x="1472" y="2469"/>
                      <a:pt x="1472" y="2482"/>
                    </a:cubicBezTo>
                    <a:cubicBezTo>
                      <a:pt x="1471" y="2533"/>
                      <a:pt x="1440" y="2578"/>
                      <a:pt x="1389" y="2602"/>
                    </a:cubicBezTo>
                    <a:cubicBezTo>
                      <a:pt x="1352" y="2619"/>
                      <a:pt x="1313" y="2621"/>
                      <a:pt x="1280" y="2621"/>
                    </a:cubicBezTo>
                    <a:close/>
                    <a:moveTo>
                      <a:pt x="880" y="2466"/>
                    </a:moveTo>
                    <a:cubicBezTo>
                      <a:pt x="1280" y="2466"/>
                      <a:pt x="1280" y="2466"/>
                      <a:pt x="1280" y="2466"/>
                    </a:cubicBezTo>
                    <a:cubicBezTo>
                      <a:pt x="1286" y="2466"/>
                      <a:pt x="1312" y="2432"/>
                      <a:pt x="1317" y="2411"/>
                    </a:cubicBezTo>
                    <a:cubicBezTo>
                      <a:pt x="1321" y="2392"/>
                      <a:pt x="1327" y="2376"/>
                      <a:pt x="1332" y="2364"/>
                    </a:cubicBezTo>
                    <a:cubicBezTo>
                      <a:pt x="1333" y="2359"/>
                      <a:pt x="1335" y="2355"/>
                      <a:pt x="1337" y="2350"/>
                    </a:cubicBezTo>
                    <a:cubicBezTo>
                      <a:pt x="1372" y="2249"/>
                      <a:pt x="1411" y="2163"/>
                      <a:pt x="1455" y="2088"/>
                    </a:cubicBezTo>
                    <a:cubicBezTo>
                      <a:pt x="1502" y="2009"/>
                      <a:pt x="1561" y="1954"/>
                      <a:pt x="1618" y="1901"/>
                    </a:cubicBezTo>
                    <a:cubicBezTo>
                      <a:pt x="1635" y="1885"/>
                      <a:pt x="1653" y="1868"/>
                      <a:pt x="1670" y="1852"/>
                    </a:cubicBezTo>
                    <a:cubicBezTo>
                      <a:pt x="1719" y="1803"/>
                      <a:pt x="1760" y="1758"/>
                      <a:pt x="1794" y="1716"/>
                    </a:cubicBezTo>
                    <a:cubicBezTo>
                      <a:pt x="1890" y="1596"/>
                      <a:pt x="1953" y="1463"/>
                      <a:pt x="1981" y="1319"/>
                    </a:cubicBezTo>
                    <a:cubicBezTo>
                      <a:pt x="1981" y="1316"/>
                      <a:pt x="1981" y="1316"/>
                      <a:pt x="1981" y="1316"/>
                    </a:cubicBezTo>
                    <a:cubicBezTo>
                      <a:pt x="1992" y="1272"/>
                      <a:pt x="1999" y="1228"/>
                      <a:pt x="2003" y="1183"/>
                    </a:cubicBezTo>
                    <a:cubicBezTo>
                      <a:pt x="2004" y="1164"/>
                      <a:pt x="2004" y="1145"/>
                      <a:pt x="2004" y="1127"/>
                    </a:cubicBezTo>
                    <a:cubicBezTo>
                      <a:pt x="2000" y="1046"/>
                      <a:pt x="2000" y="1046"/>
                      <a:pt x="2000" y="1046"/>
                    </a:cubicBezTo>
                    <a:cubicBezTo>
                      <a:pt x="1975" y="546"/>
                      <a:pt x="1571" y="155"/>
                      <a:pt x="1080" y="155"/>
                    </a:cubicBezTo>
                    <a:cubicBezTo>
                      <a:pt x="590" y="155"/>
                      <a:pt x="186" y="546"/>
                      <a:pt x="161" y="1046"/>
                    </a:cubicBezTo>
                    <a:cubicBezTo>
                      <a:pt x="157" y="1127"/>
                      <a:pt x="157" y="1127"/>
                      <a:pt x="157" y="1127"/>
                    </a:cubicBezTo>
                    <a:cubicBezTo>
                      <a:pt x="156" y="1127"/>
                      <a:pt x="156" y="1127"/>
                      <a:pt x="156" y="1127"/>
                    </a:cubicBezTo>
                    <a:cubicBezTo>
                      <a:pt x="156" y="1145"/>
                      <a:pt x="156" y="1164"/>
                      <a:pt x="157" y="1183"/>
                    </a:cubicBezTo>
                    <a:cubicBezTo>
                      <a:pt x="162" y="1228"/>
                      <a:pt x="169" y="1272"/>
                      <a:pt x="179" y="1316"/>
                    </a:cubicBezTo>
                    <a:cubicBezTo>
                      <a:pt x="179" y="1319"/>
                      <a:pt x="179" y="1319"/>
                      <a:pt x="179" y="1319"/>
                    </a:cubicBezTo>
                    <a:cubicBezTo>
                      <a:pt x="207" y="1463"/>
                      <a:pt x="270" y="1596"/>
                      <a:pt x="367" y="1716"/>
                    </a:cubicBezTo>
                    <a:cubicBezTo>
                      <a:pt x="401" y="1758"/>
                      <a:pt x="441" y="1803"/>
                      <a:pt x="491" y="1852"/>
                    </a:cubicBezTo>
                    <a:cubicBezTo>
                      <a:pt x="508" y="1868"/>
                      <a:pt x="525" y="1885"/>
                      <a:pt x="542" y="1901"/>
                    </a:cubicBezTo>
                    <a:cubicBezTo>
                      <a:pt x="599" y="1954"/>
                      <a:pt x="658" y="2009"/>
                      <a:pt x="705" y="2088"/>
                    </a:cubicBezTo>
                    <a:cubicBezTo>
                      <a:pt x="750" y="2163"/>
                      <a:pt x="788" y="2249"/>
                      <a:pt x="824" y="2350"/>
                    </a:cubicBezTo>
                    <a:cubicBezTo>
                      <a:pt x="825" y="2355"/>
                      <a:pt x="827" y="2359"/>
                      <a:pt x="829" y="2363"/>
                    </a:cubicBezTo>
                    <a:cubicBezTo>
                      <a:pt x="834" y="2376"/>
                      <a:pt x="840" y="2392"/>
                      <a:pt x="843" y="2411"/>
                    </a:cubicBezTo>
                    <a:cubicBezTo>
                      <a:pt x="848" y="2432"/>
                      <a:pt x="874" y="2466"/>
                      <a:pt x="880" y="24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E4E4E4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52400" dist="63500" dir="2700000" algn="tl" rotWithShape="0">
                  <a:prstClr val="black">
                    <a:alpha val="25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9050" h="6350" prst="angle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70" name="Group 11"/>
              <p:cNvGrpSpPr>
                <a:grpSpLocks noChangeAspect="1"/>
              </p:cNvGrpSpPr>
              <p:nvPr/>
            </p:nvGrpSpPr>
            <p:grpSpPr bwMode="auto">
              <a:xfrm>
                <a:off x="3018271" y="4583942"/>
                <a:ext cx="898348" cy="737495"/>
                <a:chOff x="2952" y="1432"/>
                <a:chExt cx="1776" cy="1458"/>
              </a:xfrm>
              <a:solidFill>
                <a:srgbClr val="EEEEEE"/>
              </a:solidFill>
              <a:effectLst>
                <a:outerShdw blurRad="127000" dist="63500" dir="2700000" algn="tl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171" name="Freeform 12"/>
                <p:cNvSpPr>
                  <a:spLocks/>
                </p:cNvSpPr>
                <p:nvPr/>
              </p:nvSpPr>
              <p:spPr bwMode="auto">
                <a:xfrm>
                  <a:off x="2978" y="1432"/>
                  <a:ext cx="1722" cy="345"/>
                </a:xfrm>
                <a:custGeom>
                  <a:avLst/>
                  <a:gdLst>
                    <a:gd name="T0" fmla="*/ 40 w 726"/>
                    <a:gd name="T1" fmla="*/ 145 h 145"/>
                    <a:gd name="T2" fmla="*/ 65 w 726"/>
                    <a:gd name="T3" fmla="*/ 143 h 145"/>
                    <a:gd name="T4" fmla="*/ 119 w 726"/>
                    <a:gd name="T5" fmla="*/ 138 h 145"/>
                    <a:gd name="T6" fmla="*/ 196 w 726"/>
                    <a:gd name="T7" fmla="*/ 131 h 145"/>
                    <a:gd name="T8" fmla="*/ 286 w 726"/>
                    <a:gd name="T9" fmla="*/ 121 h 145"/>
                    <a:gd name="T10" fmla="*/ 384 w 726"/>
                    <a:gd name="T11" fmla="*/ 111 h 145"/>
                    <a:gd name="T12" fmla="*/ 627 w 726"/>
                    <a:gd name="T13" fmla="*/ 82 h 145"/>
                    <a:gd name="T14" fmla="*/ 693 w 726"/>
                    <a:gd name="T15" fmla="*/ 70 h 145"/>
                    <a:gd name="T16" fmla="*/ 726 w 726"/>
                    <a:gd name="T17" fmla="*/ 29 h 145"/>
                    <a:gd name="T18" fmla="*/ 707 w 726"/>
                    <a:gd name="T19" fmla="*/ 0 h 145"/>
                    <a:gd name="T20" fmla="*/ 38 w 726"/>
                    <a:gd name="T21" fmla="*/ 0 h 145"/>
                    <a:gd name="T22" fmla="*/ 0 w 726"/>
                    <a:gd name="T23" fmla="*/ 73 h 145"/>
                    <a:gd name="T24" fmla="*/ 38 w 726"/>
                    <a:gd name="T25" fmla="*/ 145 h 145"/>
                    <a:gd name="T26" fmla="*/ 40 w 726"/>
                    <a:gd name="T27" fmla="*/ 145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26" h="145">
                      <a:moveTo>
                        <a:pt x="40" y="145"/>
                      </a:moveTo>
                      <a:cubicBezTo>
                        <a:pt x="48" y="144"/>
                        <a:pt x="57" y="144"/>
                        <a:pt x="65" y="143"/>
                      </a:cubicBezTo>
                      <a:cubicBezTo>
                        <a:pt x="83" y="141"/>
                        <a:pt x="101" y="139"/>
                        <a:pt x="119" y="138"/>
                      </a:cubicBezTo>
                      <a:cubicBezTo>
                        <a:pt x="145" y="135"/>
                        <a:pt x="170" y="133"/>
                        <a:pt x="196" y="131"/>
                      </a:cubicBezTo>
                      <a:cubicBezTo>
                        <a:pt x="226" y="128"/>
                        <a:pt x="256" y="124"/>
                        <a:pt x="286" y="121"/>
                      </a:cubicBezTo>
                      <a:cubicBezTo>
                        <a:pt x="319" y="119"/>
                        <a:pt x="351" y="115"/>
                        <a:pt x="384" y="111"/>
                      </a:cubicBezTo>
                      <a:cubicBezTo>
                        <a:pt x="416" y="107"/>
                        <a:pt x="579" y="90"/>
                        <a:pt x="627" y="82"/>
                      </a:cubicBezTo>
                      <a:cubicBezTo>
                        <a:pt x="648" y="78"/>
                        <a:pt x="671" y="75"/>
                        <a:pt x="693" y="70"/>
                      </a:cubicBezTo>
                      <a:cubicBezTo>
                        <a:pt x="713" y="65"/>
                        <a:pt x="726" y="54"/>
                        <a:pt x="726" y="29"/>
                      </a:cubicBezTo>
                      <a:cubicBezTo>
                        <a:pt x="726" y="16"/>
                        <a:pt x="717" y="6"/>
                        <a:pt x="707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17" y="0"/>
                        <a:pt x="0" y="32"/>
                        <a:pt x="0" y="73"/>
                      </a:cubicBezTo>
                      <a:cubicBezTo>
                        <a:pt x="0" y="113"/>
                        <a:pt x="17" y="145"/>
                        <a:pt x="38" y="145"/>
                      </a:cubicBezTo>
                      <a:cubicBezTo>
                        <a:pt x="39" y="145"/>
                        <a:pt x="39" y="145"/>
                        <a:pt x="40" y="1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9050" h="6350" prst="angle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2" name="Freeform 13"/>
                <p:cNvSpPr>
                  <a:spLocks/>
                </p:cNvSpPr>
                <p:nvPr/>
              </p:nvSpPr>
              <p:spPr bwMode="auto">
                <a:xfrm>
                  <a:off x="2978" y="2080"/>
                  <a:ext cx="1722" cy="347"/>
                </a:xfrm>
                <a:custGeom>
                  <a:avLst/>
                  <a:gdLst>
                    <a:gd name="T0" fmla="*/ 688 w 726"/>
                    <a:gd name="T1" fmla="*/ 0 h 146"/>
                    <a:gd name="T2" fmla="*/ 686 w 726"/>
                    <a:gd name="T3" fmla="*/ 0 h 146"/>
                    <a:gd name="T4" fmla="*/ 661 w 726"/>
                    <a:gd name="T5" fmla="*/ 3 h 146"/>
                    <a:gd name="T6" fmla="*/ 607 w 726"/>
                    <a:gd name="T7" fmla="*/ 8 h 146"/>
                    <a:gd name="T8" fmla="*/ 530 w 726"/>
                    <a:gd name="T9" fmla="*/ 15 h 146"/>
                    <a:gd name="T10" fmla="*/ 440 w 726"/>
                    <a:gd name="T11" fmla="*/ 24 h 146"/>
                    <a:gd name="T12" fmla="*/ 342 w 726"/>
                    <a:gd name="T13" fmla="*/ 35 h 146"/>
                    <a:gd name="T14" fmla="*/ 100 w 726"/>
                    <a:gd name="T15" fmla="*/ 64 h 146"/>
                    <a:gd name="T16" fmla="*/ 33 w 726"/>
                    <a:gd name="T17" fmla="*/ 76 h 146"/>
                    <a:gd name="T18" fmla="*/ 0 w 726"/>
                    <a:gd name="T19" fmla="*/ 116 h 146"/>
                    <a:gd name="T20" fmla="*/ 19 w 726"/>
                    <a:gd name="T21" fmla="*/ 146 h 146"/>
                    <a:gd name="T22" fmla="*/ 688 w 726"/>
                    <a:gd name="T23" fmla="*/ 146 h 146"/>
                    <a:gd name="T24" fmla="*/ 726 w 726"/>
                    <a:gd name="T25" fmla="*/ 73 h 146"/>
                    <a:gd name="T26" fmla="*/ 688 w 726"/>
                    <a:gd name="T27" fmla="*/ 0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26" h="146">
                      <a:moveTo>
                        <a:pt x="688" y="0"/>
                      </a:moveTo>
                      <a:cubicBezTo>
                        <a:pt x="687" y="0"/>
                        <a:pt x="687" y="0"/>
                        <a:pt x="686" y="0"/>
                      </a:cubicBezTo>
                      <a:cubicBezTo>
                        <a:pt x="678" y="1"/>
                        <a:pt x="670" y="2"/>
                        <a:pt x="661" y="3"/>
                      </a:cubicBezTo>
                      <a:cubicBezTo>
                        <a:pt x="643" y="4"/>
                        <a:pt x="625" y="6"/>
                        <a:pt x="607" y="8"/>
                      </a:cubicBezTo>
                      <a:cubicBezTo>
                        <a:pt x="581" y="10"/>
                        <a:pt x="556" y="12"/>
                        <a:pt x="530" y="15"/>
                      </a:cubicBezTo>
                      <a:cubicBezTo>
                        <a:pt x="500" y="18"/>
                        <a:pt x="470" y="21"/>
                        <a:pt x="440" y="24"/>
                      </a:cubicBezTo>
                      <a:cubicBezTo>
                        <a:pt x="407" y="27"/>
                        <a:pt x="375" y="30"/>
                        <a:pt x="342" y="35"/>
                      </a:cubicBezTo>
                      <a:cubicBezTo>
                        <a:pt x="310" y="39"/>
                        <a:pt x="148" y="55"/>
                        <a:pt x="100" y="64"/>
                      </a:cubicBezTo>
                      <a:cubicBezTo>
                        <a:pt x="78" y="67"/>
                        <a:pt x="55" y="71"/>
                        <a:pt x="33" y="76"/>
                      </a:cubicBezTo>
                      <a:cubicBezTo>
                        <a:pt x="14" y="80"/>
                        <a:pt x="0" y="92"/>
                        <a:pt x="0" y="116"/>
                      </a:cubicBezTo>
                      <a:cubicBezTo>
                        <a:pt x="0" y="130"/>
                        <a:pt x="9" y="139"/>
                        <a:pt x="19" y="146"/>
                      </a:cubicBezTo>
                      <a:cubicBezTo>
                        <a:pt x="688" y="146"/>
                        <a:pt x="688" y="146"/>
                        <a:pt x="688" y="146"/>
                      </a:cubicBezTo>
                      <a:cubicBezTo>
                        <a:pt x="709" y="146"/>
                        <a:pt x="726" y="113"/>
                        <a:pt x="726" y="73"/>
                      </a:cubicBezTo>
                      <a:cubicBezTo>
                        <a:pt x="726" y="33"/>
                        <a:pt x="709" y="0"/>
                        <a:pt x="68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9050" h="6350" prst="angle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3" name="Freeform 14"/>
                <p:cNvSpPr>
                  <a:spLocks/>
                </p:cNvSpPr>
                <p:nvPr/>
              </p:nvSpPr>
              <p:spPr bwMode="auto">
                <a:xfrm>
                  <a:off x="2952" y="1658"/>
                  <a:ext cx="1776" cy="541"/>
                </a:xfrm>
                <a:custGeom>
                  <a:avLst/>
                  <a:gdLst>
                    <a:gd name="T0" fmla="*/ 3 w 749"/>
                    <a:gd name="T1" fmla="*/ 157 h 228"/>
                    <a:gd name="T2" fmla="*/ 49 w 749"/>
                    <a:gd name="T3" fmla="*/ 225 h 228"/>
                    <a:gd name="T4" fmla="*/ 714 w 749"/>
                    <a:gd name="T5" fmla="*/ 147 h 228"/>
                    <a:gd name="T6" fmla="*/ 745 w 749"/>
                    <a:gd name="T7" fmla="*/ 70 h 228"/>
                    <a:gd name="T8" fmla="*/ 700 w 749"/>
                    <a:gd name="T9" fmla="*/ 3 h 228"/>
                    <a:gd name="T10" fmla="*/ 35 w 749"/>
                    <a:gd name="T11" fmla="*/ 81 h 228"/>
                    <a:gd name="T12" fmla="*/ 3 w 749"/>
                    <a:gd name="T13" fmla="*/ 157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49" h="228">
                      <a:moveTo>
                        <a:pt x="3" y="157"/>
                      </a:moveTo>
                      <a:cubicBezTo>
                        <a:pt x="7" y="197"/>
                        <a:pt x="27" y="228"/>
                        <a:pt x="49" y="225"/>
                      </a:cubicBezTo>
                      <a:cubicBezTo>
                        <a:pt x="714" y="147"/>
                        <a:pt x="714" y="147"/>
                        <a:pt x="714" y="147"/>
                      </a:cubicBezTo>
                      <a:cubicBezTo>
                        <a:pt x="735" y="145"/>
                        <a:pt x="749" y="110"/>
                        <a:pt x="745" y="70"/>
                      </a:cubicBezTo>
                      <a:cubicBezTo>
                        <a:pt x="741" y="30"/>
                        <a:pt x="721" y="0"/>
                        <a:pt x="700" y="3"/>
                      </a:cubicBezTo>
                      <a:cubicBezTo>
                        <a:pt x="35" y="81"/>
                        <a:pt x="35" y="81"/>
                        <a:pt x="35" y="81"/>
                      </a:cubicBezTo>
                      <a:cubicBezTo>
                        <a:pt x="14" y="83"/>
                        <a:pt x="0" y="117"/>
                        <a:pt x="3" y="1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9050" h="6350" prst="angle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4" name="Freeform 15"/>
                <p:cNvSpPr>
                  <a:spLocks/>
                </p:cNvSpPr>
                <p:nvPr/>
              </p:nvSpPr>
              <p:spPr bwMode="auto">
                <a:xfrm>
                  <a:off x="3186" y="2484"/>
                  <a:ext cx="1301" cy="406"/>
                </a:xfrm>
                <a:custGeom>
                  <a:avLst/>
                  <a:gdLst>
                    <a:gd name="T0" fmla="*/ 533 w 548"/>
                    <a:gd name="T1" fmla="*/ 0 h 171"/>
                    <a:gd name="T2" fmla="*/ 21 w 548"/>
                    <a:gd name="T3" fmla="*/ 0 h 171"/>
                    <a:gd name="T4" fmla="*/ 11 w 548"/>
                    <a:gd name="T5" fmla="*/ 20 h 171"/>
                    <a:gd name="T6" fmla="*/ 41 w 548"/>
                    <a:gd name="T7" fmla="*/ 36 h 171"/>
                    <a:gd name="T8" fmla="*/ 275 w 548"/>
                    <a:gd name="T9" fmla="*/ 171 h 171"/>
                    <a:gd name="T10" fmla="*/ 505 w 548"/>
                    <a:gd name="T11" fmla="*/ 39 h 171"/>
                    <a:gd name="T12" fmla="*/ 540 w 548"/>
                    <a:gd name="T13" fmla="*/ 20 h 171"/>
                    <a:gd name="T14" fmla="*/ 533 w 548"/>
                    <a:gd name="T15" fmla="*/ 0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48" h="171">
                      <a:moveTo>
                        <a:pt x="533" y="0"/>
                      </a:move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0"/>
                        <a:pt x="0" y="2"/>
                        <a:pt x="11" y="20"/>
                      </a:cubicBezTo>
                      <a:cubicBezTo>
                        <a:pt x="17" y="30"/>
                        <a:pt x="34" y="27"/>
                        <a:pt x="41" y="36"/>
                      </a:cubicBezTo>
                      <a:cubicBezTo>
                        <a:pt x="100" y="112"/>
                        <a:pt x="178" y="171"/>
                        <a:pt x="275" y="171"/>
                      </a:cubicBezTo>
                      <a:cubicBezTo>
                        <a:pt x="372" y="171"/>
                        <a:pt x="446" y="113"/>
                        <a:pt x="505" y="39"/>
                      </a:cubicBezTo>
                      <a:cubicBezTo>
                        <a:pt x="513" y="29"/>
                        <a:pt x="533" y="31"/>
                        <a:pt x="540" y="20"/>
                      </a:cubicBezTo>
                      <a:cubicBezTo>
                        <a:pt x="548" y="6"/>
                        <a:pt x="533" y="0"/>
                        <a:pt x="53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9050" h="6350" prst="angle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178" name="文本框 177"/>
            <p:cNvSpPr txBox="1"/>
            <p:nvPr/>
          </p:nvSpPr>
          <p:spPr>
            <a:xfrm>
              <a:off x="6591986" y="4619573"/>
              <a:ext cx="52387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663A77"/>
                  </a:solidFill>
                  <a:latin typeface="Impact" panose="020B0806030902050204" pitchFamily="34" charset="0"/>
                </a:rPr>
                <a:t>D</a:t>
              </a:r>
              <a:endParaRPr lang="zh-CN" altLang="en-US" sz="3600" dirty="0">
                <a:solidFill>
                  <a:srgbClr val="663A77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442874" y="737412"/>
            <a:ext cx="2684915" cy="1068764"/>
            <a:chOff x="5442874" y="737412"/>
            <a:chExt cx="2684915" cy="1068764"/>
          </a:xfrm>
        </p:grpSpPr>
        <p:grpSp>
          <p:nvGrpSpPr>
            <p:cNvPr id="17" name="Group 18"/>
            <p:cNvGrpSpPr>
              <a:grpSpLocks noChangeAspect="1"/>
            </p:cNvGrpSpPr>
            <p:nvPr/>
          </p:nvGrpSpPr>
          <p:grpSpPr bwMode="auto">
            <a:xfrm>
              <a:off x="5848974" y="821470"/>
              <a:ext cx="461135" cy="271181"/>
              <a:chOff x="5315" y="1433"/>
              <a:chExt cx="2197" cy="1292"/>
            </a:xfrm>
            <a:solidFill>
              <a:srgbClr val="FFB850"/>
            </a:solidFill>
          </p:grpSpPr>
          <p:sp>
            <p:nvSpPr>
              <p:cNvPr id="19" name="Freeform 19"/>
              <p:cNvSpPr>
                <a:spLocks/>
              </p:cNvSpPr>
              <p:nvPr/>
            </p:nvSpPr>
            <p:spPr bwMode="auto">
              <a:xfrm>
                <a:off x="5915" y="1440"/>
                <a:ext cx="1014" cy="1278"/>
              </a:xfrm>
              <a:custGeom>
                <a:avLst/>
                <a:gdLst>
                  <a:gd name="T0" fmla="*/ 221 w 428"/>
                  <a:gd name="T1" fmla="*/ 231 h 538"/>
                  <a:gd name="T2" fmla="*/ 324 w 428"/>
                  <a:gd name="T3" fmla="*/ 115 h 538"/>
                  <a:gd name="T4" fmla="*/ 207 w 428"/>
                  <a:gd name="T5" fmla="*/ 1 h 538"/>
                  <a:gd name="T6" fmla="*/ 93 w 428"/>
                  <a:gd name="T7" fmla="*/ 118 h 538"/>
                  <a:gd name="T8" fmla="*/ 200 w 428"/>
                  <a:gd name="T9" fmla="*/ 231 h 538"/>
                  <a:gd name="T10" fmla="*/ 2 w 428"/>
                  <a:gd name="T11" fmla="*/ 446 h 538"/>
                  <a:gd name="T12" fmla="*/ 216 w 428"/>
                  <a:gd name="T13" fmla="*/ 537 h 538"/>
                  <a:gd name="T14" fmla="*/ 426 w 428"/>
                  <a:gd name="T15" fmla="*/ 439 h 538"/>
                  <a:gd name="T16" fmla="*/ 221 w 428"/>
                  <a:gd name="T17" fmla="*/ 231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8" h="538">
                    <a:moveTo>
                      <a:pt x="221" y="231"/>
                    </a:moveTo>
                    <a:cubicBezTo>
                      <a:pt x="280" y="224"/>
                      <a:pt x="325" y="175"/>
                      <a:pt x="324" y="115"/>
                    </a:cubicBezTo>
                    <a:cubicBezTo>
                      <a:pt x="323" y="51"/>
                      <a:pt x="270" y="0"/>
                      <a:pt x="207" y="1"/>
                    </a:cubicBezTo>
                    <a:cubicBezTo>
                      <a:pt x="143" y="2"/>
                      <a:pt x="92" y="55"/>
                      <a:pt x="93" y="118"/>
                    </a:cubicBezTo>
                    <a:cubicBezTo>
                      <a:pt x="94" y="178"/>
                      <a:pt x="141" y="226"/>
                      <a:pt x="200" y="231"/>
                    </a:cubicBezTo>
                    <a:cubicBezTo>
                      <a:pt x="88" y="239"/>
                      <a:pt x="0" y="333"/>
                      <a:pt x="2" y="446"/>
                    </a:cubicBezTo>
                    <a:cubicBezTo>
                      <a:pt x="3" y="511"/>
                      <a:pt x="110" y="538"/>
                      <a:pt x="216" y="537"/>
                    </a:cubicBezTo>
                    <a:cubicBezTo>
                      <a:pt x="321" y="535"/>
                      <a:pt x="428" y="504"/>
                      <a:pt x="426" y="439"/>
                    </a:cubicBezTo>
                    <a:cubicBezTo>
                      <a:pt x="425" y="326"/>
                      <a:pt x="334" y="235"/>
                      <a:pt x="221" y="2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20"/>
              <p:cNvSpPr>
                <a:spLocks/>
              </p:cNvSpPr>
              <p:nvPr/>
            </p:nvSpPr>
            <p:spPr bwMode="auto">
              <a:xfrm>
                <a:off x="6825" y="1501"/>
                <a:ext cx="678" cy="946"/>
              </a:xfrm>
              <a:custGeom>
                <a:avLst/>
                <a:gdLst>
                  <a:gd name="T0" fmla="*/ 132 w 286"/>
                  <a:gd name="T1" fmla="*/ 171 h 398"/>
                  <a:gd name="T2" fmla="*/ 210 w 286"/>
                  <a:gd name="T3" fmla="*/ 85 h 398"/>
                  <a:gd name="T4" fmla="*/ 123 w 286"/>
                  <a:gd name="T5" fmla="*/ 1 h 398"/>
                  <a:gd name="T6" fmla="*/ 39 w 286"/>
                  <a:gd name="T7" fmla="*/ 88 h 398"/>
                  <a:gd name="T8" fmla="*/ 120 w 286"/>
                  <a:gd name="T9" fmla="*/ 171 h 398"/>
                  <a:gd name="T10" fmla="*/ 0 w 286"/>
                  <a:gd name="T11" fmla="*/ 237 h 398"/>
                  <a:gd name="T12" fmla="*/ 77 w 286"/>
                  <a:gd name="T13" fmla="*/ 396 h 398"/>
                  <a:gd name="T14" fmla="*/ 129 w 286"/>
                  <a:gd name="T15" fmla="*/ 398 h 398"/>
                  <a:gd name="T16" fmla="*/ 235 w 286"/>
                  <a:gd name="T17" fmla="*/ 380 h 398"/>
                  <a:gd name="T18" fmla="*/ 286 w 286"/>
                  <a:gd name="T19" fmla="*/ 326 h 398"/>
                  <a:gd name="T20" fmla="*/ 132 w 286"/>
                  <a:gd name="T21" fmla="*/ 171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6" h="398">
                    <a:moveTo>
                      <a:pt x="132" y="171"/>
                    </a:moveTo>
                    <a:cubicBezTo>
                      <a:pt x="176" y="167"/>
                      <a:pt x="210" y="130"/>
                      <a:pt x="210" y="85"/>
                    </a:cubicBezTo>
                    <a:cubicBezTo>
                      <a:pt x="209" y="38"/>
                      <a:pt x="170" y="0"/>
                      <a:pt x="123" y="1"/>
                    </a:cubicBezTo>
                    <a:cubicBezTo>
                      <a:pt x="76" y="1"/>
                      <a:pt x="38" y="40"/>
                      <a:pt x="39" y="88"/>
                    </a:cubicBezTo>
                    <a:cubicBezTo>
                      <a:pt x="39" y="133"/>
                      <a:pt x="75" y="169"/>
                      <a:pt x="120" y="171"/>
                    </a:cubicBezTo>
                    <a:cubicBezTo>
                      <a:pt x="71" y="174"/>
                      <a:pt x="28" y="198"/>
                      <a:pt x="0" y="237"/>
                    </a:cubicBezTo>
                    <a:cubicBezTo>
                      <a:pt x="43" y="277"/>
                      <a:pt x="72" y="333"/>
                      <a:pt x="77" y="396"/>
                    </a:cubicBezTo>
                    <a:cubicBezTo>
                      <a:pt x="94" y="398"/>
                      <a:pt x="111" y="398"/>
                      <a:pt x="129" y="398"/>
                    </a:cubicBezTo>
                    <a:cubicBezTo>
                      <a:pt x="170" y="397"/>
                      <a:pt x="207" y="391"/>
                      <a:pt x="235" y="380"/>
                    </a:cubicBezTo>
                    <a:cubicBezTo>
                      <a:pt x="278" y="364"/>
                      <a:pt x="286" y="342"/>
                      <a:pt x="286" y="326"/>
                    </a:cubicBezTo>
                    <a:cubicBezTo>
                      <a:pt x="285" y="241"/>
                      <a:pt x="216" y="173"/>
                      <a:pt x="132" y="1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21"/>
              <p:cNvSpPr>
                <a:spLocks/>
              </p:cNvSpPr>
              <p:nvPr/>
            </p:nvSpPr>
            <p:spPr bwMode="auto">
              <a:xfrm>
                <a:off x="5324" y="1520"/>
                <a:ext cx="678" cy="948"/>
              </a:xfrm>
              <a:custGeom>
                <a:avLst/>
                <a:gdLst>
                  <a:gd name="T0" fmla="*/ 286 w 286"/>
                  <a:gd name="T1" fmla="*/ 235 h 399"/>
                  <a:gd name="T2" fmla="*/ 163 w 286"/>
                  <a:gd name="T3" fmla="*/ 171 h 399"/>
                  <a:gd name="T4" fmla="*/ 241 w 286"/>
                  <a:gd name="T5" fmla="*/ 85 h 399"/>
                  <a:gd name="T6" fmla="*/ 154 w 286"/>
                  <a:gd name="T7" fmla="*/ 1 h 399"/>
                  <a:gd name="T8" fmla="*/ 70 w 286"/>
                  <a:gd name="T9" fmla="*/ 88 h 399"/>
                  <a:gd name="T10" fmla="*/ 151 w 286"/>
                  <a:gd name="T11" fmla="*/ 171 h 399"/>
                  <a:gd name="T12" fmla="*/ 2 w 286"/>
                  <a:gd name="T13" fmla="*/ 331 h 399"/>
                  <a:gd name="T14" fmla="*/ 54 w 286"/>
                  <a:gd name="T15" fmla="*/ 384 h 399"/>
                  <a:gd name="T16" fmla="*/ 161 w 286"/>
                  <a:gd name="T17" fmla="*/ 398 h 399"/>
                  <a:gd name="T18" fmla="*/ 216 w 286"/>
                  <a:gd name="T19" fmla="*/ 394 h 399"/>
                  <a:gd name="T20" fmla="*/ 286 w 286"/>
                  <a:gd name="T21" fmla="*/ 235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6" h="399">
                    <a:moveTo>
                      <a:pt x="286" y="235"/>
                    </a:moveTo>
                    <a:cubicBezTo>
                      <a:pt x="257" y="196"/>
                      <a:pt x="212" y="172"/>
                      <a:pt x="163" y="171"/>
                    </a:cubicBezTo>
                    <a:cubicBezTo>
                      <a:pt x="207" y="167"/>
                      <a:pt x="242" y="130"/>
                      <a:pt x="241" y="85"/>
                    </a:cubicBezTo>
                    <a:cubicBezTo>
                      <a:pt x="240" y="38"/>
                      <a:pt x="201" y="0"/>
                      <a:pt x="154" y="1"/>
                    </a:cubicBezTo>
                    <a:cubicBezTo>
                      <a:pt x="107" y="1"/>
                      <a:pt x="69" y="41"/>
                      <a:pt x="70" y="88"/>
                    </a:cubicBezTo>
                    <a:cubicBezTo>
                      <a:pt x="71" y="133"/>
                      <a:pt x="106" y="169"/>
                      <a:pt x="151" y="171"/>
                    </a:cubicBezTo>
                    <a:cubicBezTo>
                      <a:pt x="67" y="176"/>
                      <a:pt x="0" y="247"/>
                      <a:pt x="2" y="331"/>
                    </a:cubicBezTo>
                    <a:cubicBezTo>
                      <a:pt x="2" y="347"/>
                      <a:pt x="11" y="369"/>
                      <a:pt x="54" y="384"/>
                    </a:cubicBezTo>
                    <a:cubicBezTo>
                      <a:pt x="83" y="394"/>
                      <a:pt x="120" y="399"/>
                      <a:pt x="161" y="398"/>
                    </a:cubicBezTo>
                    <a:cubicBezTo>
                      <a:pt x="180" y="398"/>
                      <a:pt x="198" y="396"/>
                      <a:pt x="216" y="394"/>
                    </a:cubicBezTo>
                    <a:cubicBezTo>
                      <a:pt x="219" y="332"/>
                      <a:pt x="246" y="277"/>
                      <a:pt x="286" y="2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22"/>
              <p:cNvSpPr>
                <a:spLocks/>
              </p:cNvSpPr>
              <p:nvPr/>
            </p:nvSpPr>
            <p:spPr bwMode="auto">
              <a:xfrm>
                <a:off x="6837" y="1513"/>
                <a:ext cx="656" cy="925"/>
              </a:xfrm>
              <a:custGeom>
                <a:avLst/>
                <a:gdLst>
                  <a:gd name="T0" fmla="*/ 127 w 277"/>
                  <a:gd name="T1" fmla="*/ 170 h 389"/>
                  <a:gd name="T2" fmla="*/ 127 w 277"/>
                  <a:gd name="T3" fmla="*/ 162 h 389"/>
                  <a:gd name="T4" fmla="*/ 201 w 277"/>
                  <a:gd name="T5" fmla="*/ 80 h 389"/>
                  <a:gd name="T6" fmla="*/ 119 w 277"/>
                  <a:gd name="T7" fmla="*/ 0 h 389"/>
                  <a:gd name="T8" fmla="*/ 118 w 277"/>
                  <a:gd name="T9" fmla="*/ 0 h 389"/>
                  <a:gd name="T10" fmla="*/ 61 w 277"/>
                  <a:gd name="T11" fmla="*/ 24 h 389"/>
                  <a:gd name="T12" fmla="*/ 38 w 277"/>
                  <a:gd name="T13" fmla="*/ 82 h 389"/>
                  <a:gd name="T14" fmla="*/ 115 w 277"/>
                  <a:gd name="T15" fmla="*/ 162 h 389"/>
                  <a:gd name="T16" fmla="*/ 115 w 277"/>
                  <a:gd name="T17" fmla="*/ 170 h 389"/>
                  <a:gd name="T18" fmla="*/ 0 w 277"/>
                  <a:gd name="T19" fmla="*/ 231 h 389"/>
                  <a:gd name="T20" fmla="*/ 76 w 277"/>
                  <a:gd name="T21" fmla="*/ 387 h 389"/>
                  <a:gd name="T22" fmla="*/ 124 w 277"/>
                  <a:gd name="T23" fmla="*/ 389 h 389"/>
                  <a:gd name="T24" fmla="*/ 229 w 277"/>
                  <a:gd name="T25" fmla="*/ 372 h 389"/>
                  <a:gd name="T26" fmla="*/ 277 w 277"/>
                  <a:gd name="T27" fmla="*/ 321 h 389"/>
                  <a:gd name="T28" fmla="*/ 127 w 277"/>
                  <a:gd name="T29" fmla="*/ 170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7" h="389">
                    <a:moveTo>
                      <a:pt x="127" y="170"/>
                    </a:moveTo>
                    <a:cubicBezTo>
                      <a:pt x="127" y="162"/>
                      <a:pt x="127" y="162"/>
                      <a:pt x="127" y="162"/>
                    </a:cubicBezTo>
                    <a:cubicBezTo>
                      <a:pt x="169" y="158"/>
                      <a:pt x="201" y="122"/>
                      <a:pt x="201" y="80"/>
                    </a:cubicBezTo>
                    <a:cubicBezTo>
                      <a:pt x="200" y="36"/>
                      <a:pt x="163" y="0"/>
                      <a:pt x="119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96" y="0"/>
                      <a:pt x="76" y="9"/>
                      <a:pt x="61" y="24"/>
                    </a:cubicBezTo>
                    <a:cubicBezTo>
                      <a:pt x="45" y="40"/>
                      <a:pt x="37" y="61"/>
                      <a:pt x="38" y="82"/>
                    </a:cubicBezTo>
                    <a:cubicBezTo>
                      <a:pt x="38" y="125"/>
                      <a:pt x="72" y="160"/>
                      <a:pt x="115" y="162"/>
                    </a:cubicBezTo>
                    <a:cubicBezTo>
                      <a:pt x="115" y="170"/>
                      <a:pt x="115" y="170"/>
                      <a:pt x="115" y="170"/>
                    </a:cubicBezTo>
                    <a:cubicBezTo>
                      <a:pt x="69" y="173"/>
                      <a:pt x="28" y="195"/>
                      <a:pt x="0" y="231"/>
                    </a:cubicBezTo>
                    <a:cubicBezTo>
                      <a:pt x="43" y="273"/>
                      <a:pt x="70" y="328"/>
                      <a:pt x="76" y="387"/>
                    </a:cubicBezTo>
                    <a:cubicBezTo>
                      <a:pt x="91" y="389"/>
                      <a:pt x="108" y="389"/>
                      <a:pt x="124" y="389"/>
                    </a:cubicBezTo>
                    <a:cubicBezTo>
                      <a:pt x="164" y="388"/>
                      <a:pt x="201" y="382"/>
                      <a:pt x="229" y="372"/>
                    </a:cubicBezTo>
                    <a:cubicBezTo>
                      <a:pt x="261" y="359"/>
                      <a:pt x="277" y="342"/>
                      <a:pt x="277" y="321"/>
                    </a:cubicBezTo>
                    <a:cubicBezTo>
                      <a:pt x="276" y="238"/>
                      <a:pt x="210" y="172"/>
                      <a:pt x="127" y="1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23"/>
              <p:cNvSpPr>
                <a:spLocks/>
              </p:cNvSpPr>
              <p:nvPr/>
            </p:nvSpPr>
            <p:spPr bwMode="auto">
              <a:xfrm>
                <a:off x="5924" y="1452"/>
                <a:ext cx="993" cy="1254"/>
              </a:xfrm>
              <a:custGeom>
                <a:avLst/>
                <a:gdLst>
                  <a:gd name="T0" fmla="*/ 217 w 419"/>
                  <a:gd name="T1" fmla="*/ 230 h 528"/>
                  <a:gd name="T2" fmla="*/ 217 w 419"/>
                  <a:gd name="T3" fmla="*/ 222 h 528"/>
                  <a:gd name="T4" fmla="*/ 316 w 419"/>
                  <a:gd name="T5" fmla="*/ 110 h 528"/>
                  <a:gd name="T6" fmla="*/ 205 w 419"/>
                  <a:gd name="T7" fmla="*/ 0 h 528"/>
                  <a:gd name="T8" fmla="*/ 203 w 419"/>
                  <a:gd name="T9" fmla="*/ 0 h 528"/>
                  <a:gd name="T10" fmla="*/ 93 w 419"/>
                  <a:gd name="T11" fmla="*/ 113 h 528"/>
                  <a:gd name="T12" fmla="*/ 196 w 419"/>
                  <a:gd name="T13" fmla="*/ 222 h 528"/>
                  <a:gd name="T14" fmla="*/ 196 w 419"/>
                  <a:gd name="T15" fmla="*/ 230 h 528"/>
                  <a:gd name="T16" fmla="*/ 2 w 419"/>
                  <a:gd name="T17" fmla="*/ 441 h 528"/>
                  <a:gd name="T18" fmla="*/ 202 w 419"/>
                  <a:gd name="T19" fmla="*/ 528 h 528"/>
                  <a:gd name="T20" fmla="*/ 202 w 419"/>
                  <a:gd name="T21" fmla="*/ 528 h 528"/>
                  <a:gd name="T22" fmla="*/ 211 w 419"/>
                  <a:gd name="T23" fmla="*/ 528 h 528"/>
                  <a:gd name="T24" fmla="*/ 418 w 419"/>
                  <a:gd name="T25" fmla="*/ 434 h 528"/>
                  <a:gd name="T26" fmla="*/ 217 w 419"/>
                  <a:gd name="T27" fmla="*/ 230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19" h="528">
                    <a:moveTo>
                      <a:pt x="217" y="230"/>
                    </a:moveTo>
                    <a:cubicBezTo>
                      <a:pt x="217" y="222"/>
                      <a:pt x="217" y="222"/>
                      <a:pt x="217" y="222"/>
                    </a:cubicBezTo>
                    <a:cubicBezTo>
                      <a:pt x="274" y="215"/>
                      <a:pt x="317" y="167"/>
                      <a:pt x="316" y="110"/>
                    </a:cubicBezTo>
                    <a:cubicBezTo>
                      <a:pt x="315" y="49"/>
                      <a:pt x="265" y="0"/>
                      <a:pt x="205" y="0"/>
                    </a:cubicBezTo>
                    <a:cubicBezTo>
                      <a:pt x="204" y="0"/>
                      <a:pt x="203" y="0"/>
                      <a:pt x="203" y="0"/>
                    </a:cubicBezTo>
                    <a:cubicBezTo>
                      <a:pt x="141" y="1"/>
                      <a:pt x="92" y="52"/>
                      <a:pt x="93" y="113"/>
                    </a:cubicBezTo>
                    <a:cubicBezTo>
                      <a:pt x="94" y="171"/>
                      <a:pt x="138" y="217"/>
                      <a:pt x="196" y="222"/>
                    </a:cubicBezTo>
                    <a:cubicBezTo>
                      <a:pt x="196" y="230"/>
                      <a:pt x="196" y="230"/>
                      <a:pt x="196" y="230"/>
                    </a:cubicBezTo>
                    <a:cubicBezTo>
                      <a:pt x="85" y="238"/>
                      <a:pt x="0" y="330"/>
                      <a:pt x="2" y="441"/>
                    </a:cubicBezTo>
                    <a:cubicBezTo>
                      <a:pt x="3" y="501"/>
                      <a:pt x="103" y="528"/>
                      <a:pt x="202" y="528"/>
                    </a:cubicBezTo>
                    <a:cubicBezTo>
                      <a:pt x="202" y="528"/>
                      <a:pt x="202" y="528"/>
                      <a:pt x="202" y="528"/>
                    </a:cubicBezTo>
                    <a:cubicBezTo>
                      <a:pt x="205" y="528"/>
                      <a:pt x="208" y="528"/>
                      <a:pt x="211" y="528"/>
                    </a:cubicBezTo>
                    <a:cubicBezTo>
                      <a:pt x="315" y="526"/>
                      <a:pt x="419" y="496"/>
                      <a:pt x="418" y="434"/>
                    </a:cubicBezTo>
                    <a:cubicBezTo>
                      <a:pt x="417" y="323"/>
                      <a:pt x="328" y="234"/>
                      <a:pt x="217" y="2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24"/>
              <p:cNvSpPr>
                <a:spLocks/>
              </p:cNvSpPr>
              <p:nvPr/>
            </p:nvSpPr>
            <p:spPr bwMode="auto">
              <a:xfrm>
                <a:off x="5334" y="1532"/>
                <a:ext cx="656" cy="927"/>
              </a:xfrm>
              <a:custGeom>
                <a:avLst/>
                <a:gdLst>
                  <a:gd name="T0" fmla="*/ 159 w 277"/>
                  <a:gd name="T1" fmla="*/ 170 h 390"/>
                  <a:gd name="T2" fmla="*/ 159 w 277"/>
                  <a:gd name="T3" fmla="*/ 162 h 390"/>
                  <a:gd name="T4" fmla="*/ 233 w 277"/>
                  <a:gd name="T5" fmla="*/ 80 h 390"/>
                  <a:gd name="T6" fmla="*/ 152 w 277"/>
                  <a:gd name="T7" fmla="*/ 0 h 390"/>
                  <a:gd name="T8" fmla="*/ 150 w 277"/>
                  <a:gd name="T9" fmla="*/ 0 h 390"/>
                  <a:gd name="T10" fmla="*/ 70 w 277"/>
                  <a:gd name="T11" fmla="*/ 83 h 390"/>
                  <a:gd name="T12" fmla="*/ 147 w 277"/>
                  <a:gd name="T13" fmla="*/ 162 h 390"/>
                  <a:gd name="T14" fmla="*/ 147 w 277"/>
                  <a:gd name="T15" fmla="*/ 170 h 390"/>
                  <a:gd name="T16" fmla="*/ 2 w 277"/>
                  <a:gd name="T17" fmla="*/ 326 h 390"/>
                  <a:gd name="T18" fmla="*/ 52 w 277"/>
                  <a:gd name="T19" fmla="*/ 375 h 390"/>
                  <a:gd name="T20" fmla="*/ 157 w 277"/>
                  <a:gd name="T21" fmla="*/ 389 h 390"/>
                  <a:gd name="T22" fmla="*/ 208 w 277"/>
                  <a:gd name="T23" fmla="*/ 385 h 390"/>
                  <a:gd name="T24" fmla="*/ 277 w 277"/>
                  <a:gd name="T25" fmla="*/ 230 h 390"/>
                  <a:gd name="T26" fmla="*/ 159 w 277"/>
                  <a:gd name="T27" fmla="*/ 17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7" h="390">
                    <a:moveTo>
                      <a:pt x="159" y="170"/>
                    </a:moveTo>
                    <a:cubicBezTo>
                      <a:pt x="159" y="162"/>
                      <a:pt x="159" y="162"/>
                      <a:pt x="159" y="162"/>
                    </a:cubicBezTo>
                    <a:cubicBezTo>
                      <a:pt x="201" y="159"/>
                      <a:pt x="234" y="122"/>
                      <a:pt x="233" y="80"/>
                    </a:cubicBezTo>
                    <a:cubicBezTo>
                      <a:pt x="232" y="36"/>
                      <a:pt x="196" y="0"/>
                      <a:pt x="152" y="0"/>
                    </a:cubicBezTo>
                    <a:cubicBezTo>
                      <a:pt x="150" y="0"/>
                      <a:pt x="150" y="0"/>
                      <a:pt x="150" y="0"/>
                    </a:cubicBezTo>
                    <a:cubicBezTo>
                      <a:pt x="105" y="0"/>
                      <a:pt x="69" y="38"/>
                      <a:pt x="70" y="83"/>
                    </a:cubicBezTo>
                    <a:cubicBezTo>
                      <a:pt x="71" y="125"/>
                      <a:pt x="104" y="160"/>
                      <a:pt x="147" y="162"/>
                    </a:cubicBezTo>
                    <a:cubicBezTo>
                      <a:pt x="147" y="170"/>
                      <a:pt x="147" y="170"/>
                      <a:pt x="147" y="170"/>
                    </a:cubicBezTo>
                    <a:cubicBezTo>
                      <a:pt x="64" y="175"/>
                      <a:pt x="0" y="244"/>
                      <a:pt x="2" y="326"/>
                    </a:cubicBezTo>
                    <a:cubicBezTo>
                      <a:pt x="2" y="341"/>
                      <a:pt x="11" y="361"/>
                      <a:pt x="52" y="375"/>
                    </a:cubicBezTo>
                    <a:cubicBezTo>
                      <a:pt x="79" y="385"/>
                      <a:pt x="117" y="390"/>
                      <a:pt x="157" y="389"/>
                    </a:cubicBezTo>
                    <a:cubicBezTo>
                      <a:pt x="174" y="389"/>
                      <a:pt x="191" y="388"/>
                      <a:pt x="208" y="385"/>
                    </a:cubicBezTo>
                    <a:cubicBezTo>
                      <a:pt x="212" y="327"/>
                      <a:pt x="237" y="272"/>
                      <a:pt x="277" y="230"/>
                    </a:cubicBezTo>
                    <a:cubicBezTo>
                      <a:pt x="249" y="193"/>
                      <a:pt x="206" y="171"/>
                      <a:pt x="159" y="1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25"/>
              <p:cNvSpPr>
                <a:spLocks/>
              </p:cNvSpPr>
              <p:nvPr/>
            </p:nvSpPr>
            <p:spPr bwMode="auto">
              <a:xfrm>
                <a:off x="5334" y="1532"/>
                <a:ext cx="656" cy="927"/>
              </a:xfrm>
              <a:custGeom>
                <a:avLst/>
                <a:gdLst>
                  <a:gd name="T0" fmla="*/ 233 w 277"/>
                  <a:gd name="T1" fmla="*/ 80 h 390"/>
                  <a:gd name="T2" fmla="*/ 152 w 277"/>
                  <a:gd name="T3" fmla="*/ 0 h 390"/>
                  <a:gd name="T4" fmla="*/ 150 w 277"/>
                  <a:gd name="T5" fmla="*/ 0 h 390"/>
                  <a:gd name="T6" fmla="*/ 70 w 277"/>
                  <a:gd name="T7" fmla="*/ 83 h 390"/>
                  <a:gd name="T8" fmla="*/ 147 w 277"/>
                  <a:gd name="T9" fmla="*/ 162 h 390"/>
                  <a:gd name="T10" fmla="*/ 147 w 277"/>
                  <a:gd name="T11" fmla="*/ 166 h 390"/>
                  <a:gd name="T12" fmla="*/ 149 w 277"/>
                  <a:gd name="T13" fmla="*/ 167 h 390"/>
                  <a:gd name="T14" fmla="*/ 147 w 277"/>
                  <a:gd name="T15" fmla="*/ 166 h 390"/>
                  <a:gd name="T16" fmla="*/ 147 w 277"/>
                  <a:gd name="T17" fmla="*/ 170 h 390"/>
                  <a:gd name="T18" fmla="*/ 2 w 277"/>
                  <a:gd name="T19" fmla="*/ 326 h 390"/>
                  <a:gd name="T20" fmla="*/ 52 w 277"/>
                  <a:gd name="T21" fmla="*/ 375 h 390"/>
                  <a:gd name="T22" fmla="*/ 157 w 277"/>
                  <a:gd name="T23" fmla="*/ 389 h 390"/>
                  <a:gd name="T24" fmla="*/ 208 w 277"/>
                  <a:gd name="T25" fmla="*/ 385 h 390"/>
                  <a:gd name="T26" fmla="*/ 277 w 277"/>
                  <a:gd name="T27" fmla="*/ 230 h 390"/>
                  <a:gd name="T28" fmla="*/ 159 w 277"/>
                  <a:gd name="T29" fmla="*/ 170 h 390"/>
                  <a:gd name="T30" fmla="*/ 159 w 277"/>
                  <a:gd name="T31" fmla="*/ 166 h 390"/>
                  <a:gd name="T32" fmla="*/ 156 w 277"/>
                  <a:gd name="T33" fmla="*/ 167 h 390"/>
                  <a:gd name="T34" fmla="*/ 159 w 277"/>
                  <a:gd name="T35" fmla="*/ 166 h 390"/>
                  <a:gd name="T36" fmla="*/ 159 w 277"/>
                  <a:gd name="T37" fmla="*/ 162 h 390"/>
                  <a:gd name="T38" fmla="*/ 233 w 277"/>
                  <a:gd name="T39" fmla="*/ 8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77" h="390">
                    <a:moveTo>
                      <a:pt x="233" y="80"/>
                    </a:moveTo>
                    <a:cubicBezTo>
                      <a:pt x="232" y="36"/>
                      <a:pt x="196" y="0"/>
                      <a:pt x="152" y="0"/>
                    </a:cubicBezTo>
                    <a:cubicBezTo>
                      <a:pt x="150" y="0"/>
                      <a:pt x="150" y="0"/>
                      <a:pt x="150" y="0"/>
                    </a:cubicBezTo>
                    <a:cubicBezTo>
                      <a:pt x="105" y="0"/>
                      <a:pt x="69" y="38"/>
                      <a:pt x="70" y="83"/>
                    </a:cubicBezTo>
                    <a:cubicBezTo>
                      <a:pt x="71" y="125"/>
                      <a:pt x="104" y="160"/>
                      <a:pt x="147" y="162"/>
                    </a:cubicBezTo>
                    <a:cubicBezTo>
                      <a:pt x="147" y="166"/>
                      <a:pt x="147" y="166"/>
                      <a:pt x="147" y="166"/>
                    </a:cubicBezTo>
                    <a:cubicBezTo>
                      <a:pt x="149" y="167"/>
                      <a:pt x="149" y="167"/>
                      <a:pt x="149" y="167"/>
                    </a:cubicBezTo>
                    <a:cubicBezTo>
                      <a:pt x="147" y="166"/>
                      <a:pt x="147" y="166"/>
                      <a:pt x="147" y="166"/>
                    </a:cubicBezTo>
                    <a:cubicBezTo>
                      <a:pt x="147" y="170"/>
                      <a:pt x="147" y="170"/>
                      <a:pt x="147" y="170"/>
                    </a:cubicBezTo>
                    <a:cubicBezTo>
                      <a:pt x="64" y="175"/>
                      <a:pt x="0" y="244"/>
                      <a:pt x="2" y="326"/>
                    </a:cubicBezTo>
                    <a:cubicBezTo>
                      <a:pt x="2" y="341"/>
                      <a:pt x="11" y="361"/>
                      <a:pt x="52" y="375"/>
                    </a:cubicBezTo>
                    <a:cubicBezTo>
                      <a:pt x="79" y="385"/>
                      <a:pt x="117" y="390"/>
                      <a:pt x="157" y="389"/>
                    </a:cubicBezTo>
                    <a:cubicBezTo>
                      <a:pt x="174" y="389"/>
                      <a:pt x="191" y="388"/>
                      <a:pt x="208" y="385"/>
                    </a:cubicBezTo>
                    <a:cubicBezTo>
                      <a:pt x="212" y="327"/>
                      <a:pt x="237" y="272"/>
                      <a:pt x="277" y="230"/>
                    </a:cubicBezTo>
                    <a:cubicBezTo>
                      <a:pt x="249" y="193"/>
                      <a:pt x="206" y="171"/>
                      <a:pt x="159" y="170"/>
                    </a:cubicBezTo>
                    <a:cubicBezTo>
                      <a:pt x="159" y="166"/>
                      <a:pt x="159" y="166"/>
                      <a:pt x="159" y="166"/>
                    </a:cubicBezTo>
                    <a:cubicBezTo>
                      <a:pt x="156" y="167"/>
                      <a:pt x="156" y="167"/>
                      <a:pt x="156" y="167"/>
                    </a:cubicBezTo>
                    <a:cubicBezTo>
                      <a:pt x="159" y="166"/>
                      <a:pt x="159" y="166"/>
                      <a:pt x="159" y="166"/>
                    </a:cubicBezTo>
                    <a:cubicBezTo>
                      <a:pt x="159" y="162"/>
                      <a:pt x="159" y="162"/>
                      <a:pt x="159" y="162"/>
                    </a:cubicBezTo>
                    <a:cubicBezTo>
                      <a:pt x="201" y="159"/>
                      <a:pt x="234" y="122"/>
                      <a:pt x="233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26"/>
              <p:cNvSpPr>
                <a:spLocks/>
              </p:cNvSpPr>
              <p:nvPr/>
            </p:nvSpPr>
            <p:spPr bwMode="auto">
              <a:xfrm>
                <a:off x="5315" y="1924"/>
                <a:ext cx="702" cy="552"/>
              </a:xfrm>
              <a:custGeom>
                <a:avLst/>
                <a:gdLst>
                  <a:gd name="T0" fmla="*/ 294 w 296"/>
                  <a:gd name="T1" fmla="*/ 63 h 232"/>
                  <a:gd name="T2" fmla="*/ 192 w 296"/>
                  <a:gd name="T3" fmla="*/ 0 h 232"/>
                  <a:gd name="T4" fmla="*/ 167 w 296"/>
                  <a:gd name="T5" fmla="*/ 1 h 232"/>
                  <a:gd name="T6" fmla="*/ 167 w 296"/>
                  <a:gd name="T7" fmla="*/ 5 h 232"/>
                  <a:gd name="T8" fmla="*/ 285 w 296"/>
                  <a:gd name="T9" fmla="*/ 65 h 232"/>
                  <a:gd name="T10" fmla="*/ 216 w 296"/>
                  <a:gd name="T11" fmla="*/ 220 h 232"/>
                  <a:gd name="T12" fmla="*/ 165 w 296"/>
                  <a:gd name="T13" fmla="*/ 224 h 232"/>
                  <a:gd name="T14" fmla="*/ 60 w 296"/>
                  <a:gd name="T15" fmla="*/ 210 h 232"/>
                  <a:gd name="T16" fmla="*/ 10 w 296"/>
                  <a:gd name="T17" fmla="*/ 161 h 232"/>
                  <a:gd name="T18" fmla="*/ 155 w 296"/>
                  <a:gd name="T19" fmla="*/ 5 h 232"/>
                  <a:gd name="T20" fmla="*/ 155 w 296"/>
                  <a:gd name="T21" fmla="*/ 1 h 232"/>
                  <a:gd name="T22" fmla="*/ 130 w 296"/>
                  <a:gd name="T23" fmla="*/ 1 h 232"/>
                  <a:gd name="T24" fmla="*/ 155 w 296"/>
                  <a:gd name="T25" fmla="*/ 1 h 232"/>
                  <a:gd name="T26" fmla="*/ 130 w 296"/>
                  <a:gd name="T27" fmla="*/ 1 h 232"/>
                  <a:gd name="T28" fmla="*/ 2 w 296"/>
                  <a:gd name="T29" fmla="*/ 161 h 232"/>
                  <a:gd name="T30" fmla="*/ 57 w 296"/>
                  <a:gd name="T31" fmla="*/ 218 h 232"/>
                  <a:gd name="T32" fmla="*/ 157 w 296"/>
                  <a:gd name="T33" fmla="*/ 232 h 232"/>
                  <a:gd name="T34" fmla="*/ 165 w 296"/>
                  <a:gd name="T35" fmla="*/ 232 h 232"/>
                  <a:gd name="T36" fmla="*/ 220 w 296"/>
                  <a:gd name="T37" fmla="*/ 228 h 232"/>
                  <a:gd name="T38" fmla="*/ 224 w 296"/>
                  <a:gd name="T39" fmla="*/ 227 h 232"/>
                  <a:gd name="T40" fmla="*/ 224 w 296"/>
                  <a:gd name="T41" fmla="*/ 224 h 232"/>
                  <a:gd name="T42" fmla="*/ 293 w 296"/>
                  <a:gd name="T43" fmla="*/ 68 h 232"/>
                  <a:gd name="T44" fmla="*/ 296 w 296"/>
                  <a:gd name="T45" fmla="*/ 66 h 232"/>
                  <a:gd name="T46" fmla="*/ 294 w 296"/>
                  <a:gd name="T47" fmla="*/ 63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96" h="232">
                    <a:moveTo>
                      <a:pt x="294" y="63"/>
                    </a:moveTo>
                    <a:cubicBezTo>
                      <a:pt x="269" y="29"/>
                      <a:pt x="232" y="7"/>
                      <a:pt x="192" y="0"/>
                    </a:cubicBezTo>
                    <a:cubicBezTo>
                      <a:pt x="167" y="1"/>
                      <a:pt x="167" y="1"/>
                      <a:pt x="167" y="1"/>
                    </a:cubicBezTo>
                    <a:cubicBezTo>
                      <a:pt x="167" y="5"/>
                      <a:pt x="167" y="5"/>
                      <a:pt x="167" y="5"/>
                    </a:cubicBezTo>
                    <a:cubicBezTo>
                      <a:pt x="214" y="6"/>
                      <a:pt x="257" y="28"/>
                      <a:pt x="285" y="65"/>
                    </a:cubicBezTo>
                    <a:cubicBezTo>
                      <a:pt x="245" y="107"/>
                      <a:pt x="220" y="162"/>
                      <a:pt x="216" y="220"/>
                    </a:cubicBezTo>
                    <a:cubicBezTo>
                      <a:pt x="199" y="223"/>
                      <a:pt x="182" y="224"/>
                      <a:pt x="165" y="224"/>
                    </a:cubicBezTo>
                    <a:cubicBezTo>
                      <a:pt x="125" y="225"/>
                      <a:pt x="87" y="220"/>
                      <a:pt x="60" y="210"/>
                    </a:cubicBezTo>
                    <a:cubicBezTo>
                      <a:pt x="19" y="196"/>
                      <a:pt x="10" y="176"/>
                      <a:pt x="10" y="161"/>
                    </a:cubicBezTo>
                    <a:cubicBezTo>
                      <a:pt x="8" y="79"/>
                      <a:pt x="72" y="10"/>
                      <a:pt x="155" y="5"/>
                    </a:cubicBezTo>
                    <a:cubicBezTo>
                      <a:pt x="155" y="1"/>
                      <a:pt x="155" y="1"/>
                      <a:pt x="155" y="1"/>
                    </a:cubicBezTo>
                    <a:cubicBezTo>
                      <a:pt x="130" y="1"/>
                      <a:pt x="130" y="1"/>
                      <a:pt x="130" y="1"/>
                    </a:cubicBezTo>
                    <a:cubicBezTo>
                      <a:pt x="155" y="1"/>
                      <a:pt x="155" y="1"/>
                      <a:pt x="155" y="1"/>
                    </a:cubicBezTo>
                    <a:cubicBezTo>
                      <a:pt x="130" y="1"/>
                      <a:pt x="130" y="1"/>
                      <a:pt x="130" y="1"/>
                    </a:cubicBezTo>
                    <a:cubicBezTo>
                      <a:pt x="55" y="16"/>
                      <a:pt x="0" y="83"/>
                      <a:pt x="2" y="161"/>
                    </a:cubicBezTo>
                    <a:cubicBezTo>
                      <a:pt x="2" y="178"/>
                      <a:pt x="12" y="202"/>
                      <a:pt x="57" y="218"/>
                    </a:cubicBezTo>
                    <a:cubicBezTo>
                      <a:pt x="84" y="227"/>
                      <a:pt x="119" y="232"/>
                      <a:pt x="157" y="232"/>
                    </a:cubicBezTo>
                    <a:cubicBezTo>
                      <a:pt x="160" y="232"/>
                      <a:pt x="162" y="232"/>
                      <a:pt x="165" y="232"/>
                    </a:cubicBezTo>
                    <a:cubicBezTo>
                      <a:pt x="183" y="232"/>
                      <a:pt x="202" y="230"/>
                      <a:pt x="220" y="228"/>
                    </a:cubicBezTo>
                    <a:cubicBezTo>
                      <a:pt x="224" y="227"/>
                      <a:pt x="224" y="227"/>
                      <a:pt x="224" y="227"/>
                    </a:cubicBezTo>
                    <a:cubicBezTo>
                      <a:pt x="224" y="224"/>
                      <a:pt x="224" y="224"/>
                      <a:pt x="224" y="224"/>
                    </a:cubicBezTo>
                    <a:cubicBezTo>
                      <a:pt x="227" y="165"/>
                      <a:pt x="252" y="110"/>
                      <a:pt x="293" y="68"/>
                    </a:cubicBezTo>
                    <a:cubicBezTo>
                      <a:pt x="296" y="66"/>
                      <a:pt x="296" y="66"/>
                      <a:pt x="296" y="66"/>
                    </a:cubicBezTo>
                    <a:lnTo>
                      <a:pt x="294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27"/>
              <p:cNvSpPr>
                <a:spLocks/>
              </p:cNvSpPr>
              <p:nvPr/>
            </p:nvSpPr>
            <p:spPr bwMode="auto">
              <a:xfrm>
                <a:off x="5479" y="1513"/>
                <a:ext cx="429" cy="414"/>
              </a:xfrm>
              <a:custGeom>
                <a:avLst/>
                <a:gdLst>
                  <a:gd name="T0" fmla="*/ 86 w 181"/>
                  <a:gd name="T1" fmla="*/ 170 h 174"/>
                  <a:gd name="T2" fmla="*/ 9 w 181"/>
                  <a:gd name="T3" fmla="*/ 91 h 174"/>
                  <a:gd name="T4" fmla="*/ 89 w 181"/>
                  <a:gd name="T5" fmla="*/ 8 h 174"/>
                  <a:gd name="T6" fmla="*/ 91 w 181"/>
                  <a:gd name="T7" fmla="*/ 8 h 174"/>
                  <a:gd name="T8" fmla="*/ 172 w 181"/>
                  <a:gd name="T9" fmla="*/ 88 h 174"/>
                  <a:gd name="T10" fmla="*/ 98 w 181"/>
                  <a:gd name="T11" fmla="*/ 170 h 174"/>
                  <a:gd name="T12" fmla="*/ 98 w 181"/>
                  <a:gd name="T13" fmla="*/ 174 h 174"/>
                  <a:gd name="T14" fmla="*/ 123 w 181"/>
                  <a:gd name="T15" fmla="*/ 173 h 174"/>
                  <a:gd name="T16" fmla="*/ 98 w 181"/>
                  <a:gd name="T17" fmla="*/ 174 h 174"/>
                  <a:gd name="T18" fmla="*/ 123 w 181"/>
                  <a:gd name="T19" fmla="*/ 173 h 174"/>
                  <a:gd name="T20" fmla="*/ 180 w 181"/>
                  <a:gd name="T21" fmla="*/ 88 h 174"/>
                  <a:gd name="T22" fmla="*/ 91 w 181"/>
                  <a:gd name="T23" fmla="*/ 0 h 174"/>
                  <a:gd name="T24" fmla="*/ 89 w 181"/>
                  <a:gd name="T25" fmla="*/ 0 h 174"/>
                  <a:gd name="T26" fmla="*/ 1 w 181"/>
                  <a:gd name="T27" fmla="*/ 91 h 174"/>
                  <a:gd name="T28" fmla="*/ 61 w 181"/>
                  <a:gd name="T29" fmla="*/ 174 h 174"/>
                  <a:gd name="T30" fmla="*/ 86 w 181"/>
                  <a:gd name="T31" fmla="*/ 174 h 174"/>
                  <a:gd name="T32" fmla="*/ 86 w 181"/>
                  <a:gd name="T33" fmla="*/ 17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1" h="174">
                    <a:moveTo>
                      <a:pt x="86" y="170"/>
                    </a:moveTo>
                    <a:cubicBezTo>
                      <a:pt x="43" y="168"/>
                      <a:pt x="10" y="133"/>
                      <a:pt x="9" y="91"/>
                    </a:cubicBezTo>
                    <a:cubicBezTo>
                      <a:pt x="8" y="46"/>
                      <a:pt x="44" y="8"/>
                      <a:pt x="89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135" y="8"/>
                      <a:pt x="171" y="44"/>
                      <a:pt x="172" y="88"/>
                    </a:cubicBezTo>
                    <a:cubicBezTo>
                      <a:pt x="173" y="130"/>
                      <a:pt x="140" y="167"/>
                      <a:pt x="98" y="170"/>
                    </a:cubicBezTo>
                    <a:cubicBezTo>
                      <a:pt x="98" y="174"/>
                      <a:pt x="98" y="174"/>
                      <a:pt x="98" y="174"/>
                    </a:cubicBezTo>
                    <a:cubicBezTo>
                      <a:pt x="123" y="173"/>
                      <a:pt x="123" y="173"/>
                      <a:pt x="123" y="173"/>
                    </a:cubicBezTo>
                    <a:cubicBezTo>
                      <a:pt x="98" y="174"/>
                      <a:pt x="98" y="174"/>
                      <a:pt x="98" y="174"/>
                    </a:cubicBezTo>
                    <a:cubicBezTo>
                      <a:pt x="123" y="173"/>
                      <a:pt x="123" y="173"/>
                      <a:pt x="123" y="173"/>
                    </a:cubicBezTo>
                    <a:cubicBezTo>
                      <a:pt x="157" y="159"/>
                      <a:pt x="181" y="126"/>
                      <a:pt x="180" y="88"/>
                    </a:cubicBezTo>
                    <a:cubicBezTo>
                      <a:pt x="179" y="39"/>
                      <a:pt x="139" y="0"/>
                      <a:pt x="91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40" y="0"/>
                      <a:pt x="0" y="41"/>
                      <a:pt x="1" y="91"/>
                    </a:cubicBezTo>
                    <a:cubicBezTo>
                      <a:pt x="2" y="129"/>
                      <a:pt x="27" y="162"/>
                      <a:pt x="61" y="174"/>
                    </a:cubicBezTo>
                    <a:cubicBezTo>
                      <a:pt x="86" y="174"/>
                      <a:pt x="86" y="174"/>
                      <a:pt x="86" y="174"/>
                    </a:cubicBezTo>
                    <a:lnTo>
                      <a:pt x="86" y="1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28"/>
              <p:cNvSpPr>
                <a:spLocks/>
              </p:cNvSpPr>
              <p:nvPr/>
            </p:nvSpPr>
            <p:spPr bwMode="auto">
              <a:xfrm>
                <a:off x="5924" y="1452"/>
                <a:ext cx="993" cy="1254"/>
              </a:xfrm>
              <a:custGeom>
                <a:avLst/>
                <a:gdLst>
                  <a:gd name="T0" fmla="*/ 316 w 419"/>
                  <a:gd name="T1" fmla="*/ 110 h 528"/>
                  <a:gd name="T2" fmla="*/ 205 w 419"/>
                  <a:gd name="T3" fmla="*/ 0 h 528"/>
                  <a:gd name="T4" fmla="*/ 203 w 419"/>
                  <a:gd name="T5" fmla="*/ 0 h 528"/>
                  <a:gd name="T6" fmla="*/ 93 w 419"/>
                  <a:gd name="T7" fmla="*/ 113 h 528"/>
                  <a:gd name="T8" fmla="*/ 196 w 419"/>
                  <a:gd name="T9" fmla="*/ 222 h 528"/>
                  <a:gd name="T10" fmla="*/ 196 w 419"/>
                  <a:gd name="T11" fmla="*/ 226 h 528"/>
                  <a:gd name="T12" fmla="*/ 198 w 419"/>
                  <a:gd name="T13" fmla="*/ 226 h 528"/>
                  <a:gd name="T14" fmla="*/ 196 w 419"/>
                  <a:gd name="T15" fmla="*/ 226 h 528"/>
                  <a:gd name="T16" fmla="*/ 196 w 419"/>
                  <a:gd name="T17" fmla="*/ 230 h 528"/>
                  <a:gd name="T18" fmla="*/ 2 w 419"/>
                  <a:gd name="T19" fmla="*/ 441 h 528"/>
                  <a:gd name="T20" fmla="*/ 202 w 419"/>
                  <a:gd name="T21" fmla="*/ 528 h 528"/>
                  <a:gd name="T22" fmla="*/ 202 w 419"/>
                  <a:gd name="T23" fmla="*/ 528 h 528"/>
                  <a:gd name="T24" fmla="*/ 211 w 419"/>
                  <a:gd name="T25" fmla="*/ 528 h 528"/>
                  <a:gd name="T26" fmla="*/ 418 w 419"/>
                  <a:gd name="T27" fmla="*/ 434 h 528"/>
                  <a:gd name="T28" fmla="*/ 217 w 419"/>
                  <a:gd name="T29" fmla="*/ 230 h 528"/>
                  <a:gd name="T30" fmla="*/ 217 w 419"/>
                  <a:gd name="T31" fmla="*/ 226 h 528"/>
                  <a:gd name="T32" fmla="*/ 213 w 419"/>
                  <a:gd name="T33" fmla="*/ 226 h 528"/>
                  <a:gd name="T34" fmla="*/ 217 w 419"/>
                  <a:gd name="T35" fmla="*/ 226 h 528"/>
                  <a:gd name="T36" fmla="*/ 217 w 419"/>
                  <a:gd name="T37" fmla="*/ 222 h 528"/>
                  <a:gd name="T38" fmla="*/ 316 w 419"/>
                  <a:gd name="T39" fmla="*/ 110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19" h="528">
                    <a:moveTo>
                      <a:pt x="316" y="110"/>
                    </a:moveTo>
                    <a:cubicBezTo>
                      <a:pt x="315" y="49"/>
                      <a:pt x="265" y="0"/>
                      <a:pt x="205" y="0"/>
                    </a:cubicBezTo>
                    <a:cubicBezTo>
                      <a:pt x="204" y="0"/>
                      <a:pt x="203" y="0"/>
                      <a:pt x="203" y="0"/>
                    </a:cubicBezTo>
                    <a:cubicBezTo>
                      <a:pt x="141" y="1"/>
                      <a:pt x="92" y="52"/>
                      <a:pt x="93" y="113"/>
                    </a:cubicBezTo>
                    <a:cubicBezTo>
                      <a:pt x="94" y="171"/>
                      <a:pt x="138" y="217"/>
                      <a:pt x="196" y="222"/>
                    </a:cubicBezTo>
                    <a:cubicBezTo>
                      <a:pt x="196" y="226"/>
                      <a:pt x="196" y="226"/>
                      <a:pt x="196" y="226"/>
                    </a:cubicBezTo>
                    <a:cubicBezTo>
                      <a:pt x="198" y="226"/>
                      <a:pt x="198" y="226"/>
                      <a:pt x="198" y="226"/>
                    </a:cubicBezTo>
                    <a:cubicBezTo>
                      <a:pt x="196" y="226"/>
                      <a:pt x="196" y="226"/>
                      <a:pt x="196" y="226"/>
                    </a:cubicBezTo>
                    <a:cubicBezTo>
                      <a:pt x="196" y="230"/>
                      <a:pt x="196" y="230"/>
                      <a:pt x="196" y="230"/>
                    </a:cubicBezTo>
                    <a:cubicBezTo>
                      <a:pt x="85" y="238"/>
                      <a:pt x="0" y="330"/>
                      <a:pt x="2" y="441"/>
                    </a:cubicBezTo>
                    <a:cubicBezTo>
                      <a:pt x="3" y="501"/>
                      <a:pt x="103" y="528"/>
                      <a:pt x="202" y="528"/>
                    </a:cubicBezTo>
                    <a:cubicBezTo>
                      <a:pt x="202" y="528"/>
                      <a:pt x="202" y="528"/>
                      <a:pt x="202" y="528"/>
                    </a:cubicBezTo>
                    <a:cubicBezTo>
                      <a:pt x="205" y="528"/>
                      <a:pt x="208" y="528"/>
                      <a:pt x="211" y="528"/>
                    </a:cubicBezTo>
                    <a:cubicBezTo>
                      <a:pt x="315" y="526"/>
                      <a:pt x="419" y="496"/>
                      <a:pt x="418" y="434"/>
                    </a:cubicBezTo>
                    <a:cubicBezTo>
                      <a:pt x="417" y="323"/>
                      <a:pt x="328" y="234"/>
                      <a:pt x="217" y="230"/>
                    </a:cubicBezTo>
                    <a:cubicBezTo>
                      <a:pt x="217" y="226"/>
                      <a:pt x="217" y="226"/>
                      <a:pt x="217" y="226"/>
                    </a:cubicBezTo>
                    <a:cubicBezTo>
                      <a:pt x="213" y="226"/>
                      <a:pt x="213" y="226"/>
                      <a:pt x="213" y="226"/>
                    </a:cubicBezTo>
                    <a:cubicBezTo>
                      <a:pt x="217" y="226"/>
                      <a:pt x="217" y="226"/>
                      <a:pt x="217" y="226"/>
                    </a:cubicBezTo>
                    <a:cubicBezTo>
                      <a:pt x="217" y="222"/>
                      <a:pt x="217" y="222"/>
                      <a:pt x="217" y="222"/>
                    </a:cubicBezTo>
                    <a:cubicBezTo>
                      <a:pt x="274" y="215"/>
                      <a:pt x="317" y="167"/>
                      <a:pt x="316" y="1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29"/>
              <p:cNvSpPr>
                <a:spLocks/>
              </p:cNvSpPr>
              <p:nvPr/>
            </p:nvSpPr>
            <p:spPr bwMode="auto">
              <a:xfrm>
                <a:off x="5905" y="1984"/>
                <a:ext cx="1034" cy="741"/>
              </a:xfrm>
              <a:custGeom>
                <a:avLst/>
                <a:gdLst>
                  <a:gd name="T0" fmla="*/ 251 w 436"/>
                  <a:gd name="T1" fmla="*/ 0 h 312"/>
                  <a:gd name="T2" fmla="*/ 225 w 436"/>
                  <a:gd name="T3" fmla="*/ 2 h 312"/>
                  <a:gd name="T4" fmla="*/ 225 w 436"/>
                  <a:gd name="T5" fmla="*/ 6 h 312"/>
                  <a:gd name="T6" fmla="*/ 426 w 436"/>
                  <a:gd name="T7" fmla="*/ 210 h 312"/>
                  <a:gd name="T8" fmla="*/ 219 w 436"/>
                  <a:gd name="T9" fmla="*/ 304 h 312"/>
                  <a:gd name="T10" fmla="*/ 210 w 436"/>
                  <a:gd name="T11" fmla="*/ 304 h 312"/>
                  <a:gd name="T12" fmla="*/ 210 w 436"/>
                  <a:gd name="T13" fmla="*/ 304 h 312"/>
                  <a:gd name="T14" fmla="*/ 10 w 436"/>
                  <a:gd name="T15" fmla="*/ 217 h 312"/>
                  <a:gd name="T16" fmla="*/ 204 w 436"/>
                  <a:gd name="T17" fmla="*/ 6 h 312"/>
                  <a:gd name="T18" fmla="*/ 204 w 436"/>
                  <a:gd name="T19" fmla="*/ 2 h 312"/>
                  <a:gd name="T20" fmla="*/ 178 w 436"/>
                  <a:gd name="T21" fmla="*/ 1 h 312"/>
                  <a:gd name="T22" fmla="*/ 204 w 436"/>
                  <a:gd name="T23" fmla="*/ 2 h 312"/>
                  <a:gd name="T24" fmla="*/ 178 w 436"/>
                  <a:gd name="T25" fmla="*/ 1 h 312"/>
                  <a:gd name="T26" fmla="*/ 2 w 436"/>
                  <a:gd name="T27" fmla="*/ 217 h 312"/>
                  <a:gd name="T28" fmla="*/ 210 w 436"/>
                  <a:gd name="T29" fmla="*/ 312 h 312"/>
                  <a:gd name="T30" fmla="*/ 210 w 436"/>
                  <a:gd name="T31" fmla="*/ 312 h 312"/>
                  <a:gd name="T32" fmla="*/ 220 w 436"/>
                  <a:gd name="T33" fmla="*/ 312 h 312"/>
                  <a:gd name="T34" fmla="*/ 435 w 436"/>
                  <a:gd name="T35" fmla="*/ 210 h 312"/>
                  <a:gd name="T36" fmla="*/ 251 w 436"/>
                  <a:gd name="T37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6" h="312">
                    <a:moveTo>
                      <a:pt x="251" y="0"/>
                    </a:moveTo>
                    <a:cubicBezTo>
                      <a:pt x="225" y="2"/>
                      <a:pt x="225" y="2"/>
                      <a:pt x="225" y="2"/>
                    </a:cubicBezTo>
                    <a:cubicBezTo>
                      <a:pt x="225" y="6"/>
                      <a:pt x="225" y="6"/>
                      <a:pt x="225" y="6"/>
                    </a:cubicBezTo>
                    <a:cubicBezTo>
                      <a:pt x="336" y="10"/>
                      <a:pt x="425" y="99"/>
                      <a:pt x="426" y="210"/>
                    </a:cubicBezTo>
                    <a:cubicBezTo>
                      <a:pt x="427" y="272"/>
                      <a:pt x="323" y="302"/>
                      <a:pt x="219" y="304"/>
                    </a:cubicBezTo>
                    <a:cubicBezTo>
                      <a:pt x="216" y="304"/>
                      <a:pt x="213" y="304"/>
                      <a:pt x="210" y="304"/>
                    </a:cubicBezTo>
                    <a:cubicBezTo>
                      <a:pt x="210" y="304"/>
                      <a:pt x="210" y="304"/>
                      <a:pt x="210" y="304"/>
                    </a:cubicBezTo>
                    <a:cubicBezTo>
                      <a:pt x="111" y="304"/>
                      <a:pt x="11" y="277"/>
                      <a:pt x="10" y="217"/>
                    </a:cubicBezTo>
                    <a:cubicBezTo>
                      <a:pt x="8" y="106"/>
                      <a:pt x="93" y="14"/>
                      <a:pt x="204" y="6"/>
                    </a:cubicBezTo>
                    <a:cubicBezTo>
                      <a:pt x="204" y="2"/>
                      <a:pt x="204" y="2"/>
                      <a:pt x="204" y="2"/>
                    </a:cubicBezTo>
                    <a:cubicBezTo>
                      <a:pt x="178" y="1"/>
                      <a:pt x="178" y="1"/>
                      <a:pt x="178" y="1"/>
                    </a:cubicBezTo>
                    <a:cubicBezTo>
                      <a:pt x="204" y="2"/>
                      <a:pt x="204" y="2"/>
                      <a:pt x="204" y="2"/>
                    </a:cubicBezTo>
                    <a:cubicBezTo>
                      <a:pt x="178" y="1"/>
                      <a:pt x="178" y="1"/>
                      <a:pt x="178" y="1"/>
                    </a:cubicBezTo>
                    <a:cubicBezTo>
                      <a:pt x="75" y="20"/>
                      <a:pt x="0" y="111"/>
                      <a:pt x="2" y="217"/>
                    </a:cubicBezTo>
                    <a:cubicBezTo>
                      <a:pt x="3" y="287"/>
                      <a:pt x="115" y="312"/>
                      <a:pt x="210" y="312"/>
                    </a:cubicBezTo>
                    <a:cubicBezTo>
                      <a:pt x="210" y="312"/>
                      <a:pt x="210" y="312"/>
                      <a:pt x="210" y="312"/>
                    </a:cubicBezTo>
                    <a:cubicBezTo>
                      <a:pt x="213" y="312"/>
                      <a:pt x="216" y="312"/>
                      <a:pt x="220" y="312"/>
                    </a:cubicBezTo>
                    <a:cubicBezTo>
                      <a:pt x="327" y="310"/>
                      <a:pt x="436" y="278"/>
                      <a:pt x="435" y="210"/>
                    </a:cubicBezTo>
                    <a:cubicBezTo>
                      <a:pt x="433" y="104"/>
                      <a:pt x="354" y="16"/>
                      <a:pt x="2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30"/>
              <p:cNvSpPr>
                <a:spLocks/>
              </p:cNvSpPr>
              <p:nvPr/>
            </p:nvSpPr>
            <p:spPr bwMode="auto">
              <a:xfrm>
                <a:off x="6123" y="1433"/>
                <a:ext cx="571" cy="556"/>
              </a:xfrm>
              <a:custGeom>
                <a:avLst/>
                <a:gdLst>
                  <a:gd name="T0" fmla="*/ 112 w 241"/>
                  <a:gd name="T1" fmla="*/ 230 h 234"/>
                  <a:gd name="T2" fmla="*/ 9 w 241"/>
                  <a:gd name="T3" fmla="*/ 121 h 234"/>
                  <a:gd name="T4" fmla="*/ 119 w 241"/>
                  <a:gd name="T5" fmla="*/ 8 h 234"/>
                  <a:gd name="T6" fmla="*/ 121 w 241"/>
                  <a:gd name="T7" fmla="*/ 8 h 234"/>
                  <a:gd name="T8" fmla="*/ 232 w 241"/>
                  <a:gd name="T9" fmla="*/ 118 h 234"/>
                  <a:gd name="T10" fmla="*/ 133 w 241"/>
                  <a:gd name="T11" fmla="*/ 230 h 234"/>
                  <a:gd name="T12" fmla="*/ 133 w 241"/>
                  <a:gd name="T13" fmla="*/ 234 h 234"/>
                  <a:gd name="T14" fmla="*/ 159 w 241"/>
                  <a:gd name="T15" fmla="*/ 232 h 234"/>
                  <a:gd name="T16" fmla="*/ 133 w 241"/>
                  <a:gd name="T17" fmla="*/ 234 h 234"/>
                  <a:gd name="T18" fmla="*/ 159 w 241"/>
                  <a:gd name="T19" fmla="*/ 232 h 234"/>
                  <a:gd name="T20" fmla="*/ 240 w 241"/>
                  <a:gd name="T21" fmla="*/ 118 h 234"/>
                  <a:gd name="T22" fmla="*/ 121 w 241"/>
                  <a:gd name="T23" fmla="*/ 0 h 234"/>
                  <a:gd name="T24" fmla="*/ 119 w 241"/>
                  <a:gd name="T25" fmla="*/ 0 h 234"/>
                  <a:gd name="T26" fmla="*/ 1 w 241"/>
                  <a:gd name="T27" fmla="*/ 122 h 234"/>
                  <a:gd name="T28" fmla="*/ 86 w 241"/>
                  <a:gd name="T29" fmla="*/ 233 h 234"/>
                  <a:gd name="T30" fmla="*/ 112 w 241"/>
                  <a:gd name="T31" fmla="*/ 234 h 234"/>
                  <a:gd name="T32" fmla="*/ 112 w 241"/>
                  <a:gd name="T33" fmla="*/ 23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41" h="234">
                    <a:moveTo>
                      <a:pt x="112" y="230"/>
                    </a:moveTo>
                    <a:cubicBezTo>
                      <a:pt x="54" y="225"/>
                      <a:pt x="10" y="179"/>
                      <a:pt x="9" y="121"/>
                    </a:cubicBezTo>
                    <a:cubicBezTo>
                      <a:pt x="8" y="60"/>
                      <a:pt x="57" y="9"/>
                      <a:pt x="119" y="8"/>
                    </a:cubicBezTo>
                    <a:cubicBezTo>
                      <a:pt x="119" y="8"/>
                      <a:pt x="120" y="8"/>
                      <a:pt x="121" y="8"/>
                    </a:cubicBezTo>
                    <a:cubicBezTo>
                      <a:pt x="181" y="8"/>
                      <a:pt x="231" y="57"/>
                      <a:pt x="232" y="118"/>
                    </a:cubicBezTo>
                    <a:cubicBezTo>
                      <a:pt x="233" y="175"/>
                      <a:pt x="190" y="223"/>
                      <a:pt x="133" y="230"/>
                    </a:cubicBezTo>
                    <a:cubicBezTo>
                      <a:pt x="133" y="234"/>
                      <a:pt x="133" y="234"/>
                      <a:pt x="133" y="234"/>
                    </a:cubicBezTo>
                    <a:cubicBezTo>
                      <a:pt x="159" y="232"/>
                      <a:pt x="159" y="232"/>
                      <a:pt x="159" y="232"/>
                    </a:cubicBezTo>
                    <a:cubicBezTo>
                      <a:pt x="133" y="234"/>
                      <a:pt x="133" y="234"/>
                      <a:pt x="133" y="234"/>
                    </a:cubicBezTo>
                    <a:cubicBezTo>
                      <a:pt x="159" y="232"/>
                      <a:pt x="159" y="232"/>
                      <a:pt x="159" y="232"/>
                    </a:cubicBezTo>
                    <a:cubicBezTo>
                      <a:pt x="208" y="216"/>
                      <a:pt x="241" y="170"/>
                      <a:pt x="240" y="118"/>
                    </a:cubicBezTo>
                    <a:cubicBezTo>
                      <a:pt x="239" y="53"/>
                      <a:pt x="186" y="0"/>
                      <a:pt x="121" y="0"/>
                    </a:cubicBezTo>
                    <a:cubicBezTo>
                      <a:pt x="120" y="0"/>
                      <a:pt x="119" y="0"/>
                      <a:pt x="119" y="0"/>
                    </a:cubicBezTo>
                    <a:cubicBezTo>
                      <a:pt x="53" y="1"/>
                      <a:pt x="0" y="56"/>
                      <a:pt x="1" y="122"/>
                    </a:cubicBezTo>
                    <a:cubicBezTo>
                      <a:pt x="2" y="174"/>
                      <a:pt x="37" y="219"/>
                      <a:pt x="86" y="233"/>
                    </a:cubicBezTo>
                    <a:cubicBezTo>
                      <a:pt x="112" y="234"/>
                      <a:pt x="112" y="234"/>
                      <a:pt x="112" y="234"/>
                    </a:cubicBezTo>
                    <a:lnTo>
                      <a:pt x="112" y="2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31"/>
              <p:cNvSpPr>
                <a:spLocks/>
              </p:cNvSpPr>
              <p:nvPr/>
            </p:nvSpPr>
            <p:spPr bwMode="auto">
              <a:xfrm>
                <a:off x="6837" y="1513"/>
                <a:ext cx="656" cy="925"/>
              </a:xfrm>
              <a:custGeom>
                <a:avLst/>
                <a:gdLst>
                  <a:gd name="T0" fmla="*/ 201 w 277"/>
                  <a:gd name="T1" fmla="*/ 80 h 389"/>
                  <a:gd name="T2" fmla="*/ 119 w 277"/>
                  <a:gd name="T3" fmla="*/ 0 h 389"/>
                  <a:gd name="T4" fmla="*/ 118 w 277"/>
                  <a:gd name="T5" fmla="*/ 0 h 389"/>
                  <a:gd name="T6" fmla="*/ 61 w 277"/>
                  <a:gd name="T7" fmla="*/ 24 h 389"/>
                  <a:gd name="T8" fmla="*/ 38 w 277"/>
                  <a:gd name="T9" fmla="*/ 82 h 389"/>
                  <a:gd name="T10" fmla="*/ 115 w 277"/>
                  <a:gd name="T11" fmla="*/ 162 h 389"/>
                  <a:gd name="T12" fmla="*/ 115 w 277"/>
                  <a:gd name="T13" fmla="*/ 166 h 389"/>
                  <a:gd name="T14" fmla="*/ 117 w 277"/>
                  <a:gd name="T15" fmla="*/ 166 h 389"/>
                  <a:gd name="T16" fmla="*/ 115 w 277"/>
                  <a:gd name="T17" fmla="*/ 166 h 389"/>
                  <a:gd name="T18" fmla="*/ 115 w 277"/>
                  <a:gd name="T19" fmla="*/ 170 h 389"/>
                  <a:gd name="T20" fmla="*/ 0 w 277"/>
                  <a:gd name="T21" fmla="*/ 231 h 389"/>
                  <a:gd name="T22" fmla="*/ 76 w 277"/>
                  <a:gd name="T23" fmla="*/ 387 h 389"/>
                  <a:gd name="T24" fmla="*/ 124 w 277"/>
                  <a:gd name="T25" fmla="*/ 389 h 389"/>
                  <a:gd name="T26" fmla="*/ 229 w 277"/>
                  <a:gd name="T27" fmla="*/ 372 h 389"/>
                  <a:gd name="T28" fmla="*/ 277 w 277"/>
                  <a:gd name="T29" fmla="*/ 321 h 389"/>
                  <a:gd name="T30" fmla="*/ 127 w 277"/>
                  <a:gd name="T31" fmla="*/ 170 h 389"/>
                  <a:gd name="T32" fmla="*/ 127 w 277"/>
                  <a:gd name="T33" fmla="*/ 166 h 389"/>
                  <a:gd name="T34" fmla="*/ 124 w 277"/>
                  <a:gd name="T35" fmla="*/ 166 h 389"/>
                  <a:gd name="T36" fmla="*/ 127 w 277"/>
                  <a:gd name="T37" fmla="*/ 166 h 389"/>
                  <a:gd name="T38" fmla="*/ 127 w 277"/>
                  <a:gd name="T39" fmla="*/ 162 h 389"/>
                  <a:gd name="T40" fmla="*/ 201 w 277"/>
                  <a:gd name="T41" fmla="*/ 80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7" h="389">
                    <a:moveTo>
                      <a:pt x="201" y="80"/>
                    </a:moveTo>
                    <a:cubicBezTo>
                      <a:pt x="200" y="36"/>
                      <a:pt x="163" y="0"/>
                      <a:pt x="119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96" y="0"/>
                      <a:pt x="76" y="9"/>
                      <a:pt x="61" y="24"/>
                    </a:cubicBezTo>
                    <a:cubicBezTo>
                      <a:pt x="45" y="40"/>
                      <a:pt x="37" y="61"/>
                      <a:pt x="38" y="82"/>
                    </a:cubicBezTo>
                    <a:cubicBezTo>
                      <a:pt x="38" y="125"/>
                      <a:pt x="72" y="160"/>
                      <a:pt x="115" y="162"/>
                    </a:cubicBezTo>
                    <a:cubicBezTo>
                      <a:pt x="115" y="166"/>
                      <a:pt x="115" y="166"/>
                      <a:pt x="115" y="166"/>
                    </a:cubicBezTo>
                    <a:cubicBezTo>
                      <a:pt x="117" y="166"/>
                      <a:pt x="117" y="166"/>
                      <a:pt x="117" y="166"/>
                    </a:cubicBezTo>
                    <a:cubicBezTo>
                      <a:pt x="115" y="166"/>
                      <a:pt x="115" y="166"/>
                      <a:pt x="115" y="166"/>
                    </a:cubicBezTo>
                    <a:cubicBezTo>
                      <a:pt x="115" y="170"/>
                      <a:pt x="115" y="170"/>
                      <a:pt x="115" y="170"/>
                    </a:cubicBezTo>
                    <a:cubicBezTo>
                      <a:pt x="69" y="173"/>
                      <a:pt x="28" y="195"/>
                      <a:pt x="0" y="231"/>
                    </a:cubicBezTo>
                    <a:cubicBezTo>
                      <a:pt x="43" y="273"/>
                      <a:pt x="70" y="328"/>
                      <a:pt x="76" y="387"/>
                    </a:cubicBezTo>
                    <a:cubicBezTo>
                      <a:pt x="91" y="389"/>
                      <a:pt x="108" y="389"/>
                      <a:pt x="124" y="389"/>
                    </a:cubicBezTo>
                    <a:cubicBezTo>
                      <a:pt x="164" y="388"/>
                      <a:pt x="201" y="382"/>
                      <a:pt x="229" y="372"/>
                    </a:cubicBezTo>
                    <a:cubicBezTo>
                      <a:pt x="261" y="359"/>
                      <a:pt x="277" y="342"/>
                      <a:pt x="277" y="321"/>
                    </a:cubicBezTo>
                    <a:cubicBezTo>
                      <a:pt x="276" y="238"/>
                      <a:pt x="210" y="172"/>
                      <a:pt x="127" y="170"/>
                    </a:cubicBezTo>
                    <a:cubicBezTo>
                      <a:pt x="127" y="166"/>
                      <a:pt x="127" y="166"/>
                      <a:pt x="127" y="166"/>
                    </a:cubicBezTo>
                    <a:cubicBezTo>
                      <a:pt x="124" y="166"/>
                      <a:pt x="124" y="166"/>
                      <a:pt x="124" y="166"/>
                    </a:cubicBezTo>
                    <a:cubicBezTo>
                      <a:pt x="127" y="166"/>
                      <a:pt x="127" y="166"/>
                      <a:pt x="127" y="166"/>
                    </a:cubicBezTo>
                    <a:cubicBezTo>
                      <a:pt x="127" y="162"/>
                      <a:pt x="127" y="162"/>
                      <a:pt x="127" y="162"/>
                    </a:cubicBezTo>
                    <a:cubicBezTo>
                      <a:pt x="169" y="158"/>
                      <a:pt x="201" y="122"/>
                      <a:pt x="201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72" name="Freeform 32"/>
              <p:cNvSpPr>
                <a:spLocks/>
              </p:cNvSpPr>
              <p:nvPr/>
            </p:nvSpPr>
            <p:spPr bwMode="auto">
              <a:xfrm>
                <a:off x="6905" y="1492"/>
                <a:ext cx="427" cy="416"/>
              </a:xfrm>
              <a:custGeom>
                <a:avLst/>
                <a:gdLst>
                  <a:gd name="T0" fmla="*/ 86 w 180"/>
                  <a:gd name="T1" fmla="*/ 171 h 175"/>
                  <a:gd name="T2" fmla="*/ 9 w 180"/>
                  <a:gd name="T3" fmla="*/ 91 h 175"/>
                  <a:gd name="T4" fmla="*/ 32 w 180"/>
                  <a:gd name="T5" fmla="*/ 33 h 175"/>
                  <a:gd name="T6" fmla="*/ 89 w 180"/>
                  <a:gd name="T7" fmla="*/ 9 h 175"/>
                  <a:gd name="T8" fmla="*/ 90 w 180"/>
                  <a:gd name="T9" fmla="*/ 9 h 175"/>
                  <a:gd name="T10" fmla="*/ 172 w 180"/>
                  <a:gd name="T11" fmla="*/ 89 h 175"/>
                  <a:gd name="T12" fmla="*/ 98 w 180"/>
                  <a:gd name="T13" fmla="*/ 171 h 175"/>
                  <a:gd name="T14" fmla="*/ 98 w 180"/>
                  <a:gd name="T15" fmla="*/ 175 h 175"/>
                  <a:gd name="T16" fmla="*/ 122 w 180"/>
                  <a:gd name="T17" fmla="*/ 173 h 175"/>
                  <a:gd name="T18" fmla="*/ 98 w 180"/>
                  <a:gd name="T19" fmla="*/ 175 h 175"/>
                  <a:gd name="T20" fmla="*/ 122 w 180"/>
                  <a:gd name="T21" fmla="*/ 173 h 175"/>
                  <a:gd name="T22" fmla="*/ 180 w 180"/>
                  <a:gd name="T23" fmla="*/ 89 h 175"/>
                  <a:gd name="T24" fmla="*/ 90 w 180"/>
                  <a:gd name="T25" fmla="*/ 0 h 175"/>
                  <a:gd name="T26" fmla="*/ 89 w 180"/>
                  <a:gd name="T27" fmla="*/ 1 h 175"/>
                  <a:gd name="T28" fmla="*/ 26 w 180"/>
                  <a:gd name="T29" fmla="*/ 28 h 175"/>
                  <a:gd name="T30" fmla="*/ 1 w 180"/>
                  <a:gd name="T31" fmla="*/ 92 h 175"/>
                  <a:gd name="T32" fmla="*/ 61 w 180"/>
                  <a:gd name="T33" fmla="*/ 174 h 175"/>
                  <a:gd name="T34" fmla="*/ 86 w 180"/>
                  <a:gd name="T35" fmla="*/ 175 h 175"/>
                  <a:gd name="T36" fmla="*/ 61 w 180"/>
                  <a:gd name="T37" fmla="*/ 174 h 175"/>
                  <a:gd name="T38" fmla="*/ 86 w 180"/>
                  <a:gd name="T39" fmla="*/ 175 h 175"/>
                  <a:gd name="T40" fmla="*/ 86 w 180"/>
                  <a:gd name="T41" fmla="*/ 171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0" h="175">
                    <a:moveTo>
                      <a:pt x="86" y="171"/>
                    </a:moveTo>
                    <a:cubicBezTo>
                      <a:pt x="43" y="169"/>
                      <a:pt x="9" y="134"/>
                      <a:pt x="9" y="91"/>
                    </a:cubicBezTo>
                    <a:cubicBezTo>
                      <a:pt x="8" y="70"/>
                      <a:pt x="16" y="49"/>
                      <a:pt x="32" y="33"/>
                    </a:cubicBezTo>
                    <a:cubicBezTo>
                      <a:pt x="47" y="18"/>
                      <a:pt x="67" y="9"/>
                      <a:pt x="89" y="9"/>
                    </a:cubicBezTo>
                    <a:cubicBezTo>
                      <a:pt x="90" y="9"/>
                      <a:pt x="90" y="9"/>
                      <a:pt x="90" y="9"/>
                    </a:cubicBezTo>
                    <a:cubicBezTo>
                      <a:pt x="134" y="9"/>
                      <a:pt x="171" y="45"/>
                      <a:pt x="172" y="89"/>
                    </a:cubicBezTo>
                    <a:cubicBezTo>
                      <a:pt x="172" y="131"/>
                      <a:pt x="140" y="167"/>
                      <a:pt x="98" y="171"/>
                    </a:cubicBezTo>
                    <a:cubicBezTo>
                      <a:pt x="98" y="175"/>
                      <a:pt x="98" y="175"/>
                      <a:pt x="98" y="175"/>
                    </a:cubicBezTo>
                    <a:cubicBezTo>
                      <a:pt x="122" y="173"/>
                      <a:pt x="122" y="173"/>
                      <a:pt x="122" y="173"/>
                    </a:cubicBezTo>
                    <a:cubicBezTo>
                      <a:pt x="98" y="175"/>
                      <a:pt x="98" y="175"/>
                      <a:pt x="98" y="175"/>
                    </a:cubicBezTo>
                    <a:cubicBezTo>
                      <a:pt x="122" y="173"/>
                      <a:pt x="122" y="173"/>
                      <a:pt x="122" y="173"/>
                    </a:cubicBezTo>
                    <a:cubicBezTo>
                      <a:pt x="156" y="160"/>
                      <a:pt x="180" y="127"/>
                      <a:pt x="180" y="89"/>
                    </a:cubicBezTo>
                    <a:cubicBezTo>
                      <a:pt x="179" y="40"/>
                      <a:pt x="139" y="0"/>
                      <a:pt x="90" y="0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65" y="1"/>
                      <a:pt x="42" y="11"/>
                      <a:pt x="26" y="28"/>
                    </a:cubicBezTo>
                    <a:cubicBezTo>
                      <a:pt x="9" y="45"/>
                      <a:pt x="0" y="68"/>
                      <a:pt x="1" y="92"/>
                    </a:cubicBezTo>
                    <a:cubicBezTo>
                      <a:pt x="1" y="130"/>
                      <a:pt x="26" y="162"/>
                      <a:pt x="61" y="174"/>
                    </a:cubicBezTo>
                    <a:cubicBezTo>
                      <a:pt x="86" y="175"/>
                      <a:pt x="86" y="175"/>
                      <a:pt x="86" y="175"/>
                    </a:cubicBezTo>
                    <a:cubicBezTo>
                      <a:pt x="61" y="174"/>
                      <a:pt x="61" y="174"/>
                      <a:pt x="61" y="174"/>
                    </a:cubicBezTo>
                    <a:cubicBezTo>
                      <a:pt x="86" y="175"/>
                      <a:pt x="86" y="175"/>
                      <a:pt x="86" y="175"/>
                    </a:cubicBezTo>
                    <a:lnTo>
                      <a:pt x="86" y="1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73" name="Freeform 33"/>
              <p:cNvSpPr>
                <a:spLocks/>
              </p:cNvSpPr>
              <p:nvPr/>
            </p:nvSpPr>
            <p:spPr bwMode="auto">
              <a:xfrm>
                <a:off x="6813" y="1903"/>
                <a:ext cx="699" cy="554"/>
              </a:xfrm>
              <a:custGeom>
                <a:avLst/>
                <a:gdLst>
                  <a:gd name="T0" fmla="*/ 161 w 295"/>
                  <a:gd name="T1" fmla="*/ 0 h 233"/>
                  <a:gd name="T2" fmla="*/ 137 w 295"/>
                  <a:gd name="T3" fmla="*/ 2 h 233"/>
                  <a:gd name="T4" fmla="*/ 137 w 295"/>
                  <a:gd name="T5" fmla="*/ 6 h 233"/>
                  <a:gd name="T6" fmla="*/ 287 w 295"/>
                  <a:gd name="T7" fmla="*/ 157 h 233"/>
                  <a:gd name="T8" fmla="*/ 239 w 295"/>
                  <a:gd name="T9" fmla="*/ 208 h 233"/>
                  <a:gd name="T10" fmla="*/ 134 w 295"/>
                  <a:gd name="T11" fmla="*/ 225 h 233"/>
                  <a:gd name="T12" fmla="*/ 86 w 295"/>
                  <a:gd name="T13" fmla="*/ 223 h 233"/>
                  <a:gd name="T14" fmla="*/ 10 w 295"/>
                  <a:gd name="T15" fmla="*/ 67 h 233"/>
                  <a:gd name="T16" fmla="*/ 125 w 295"/>
                  <a:gd name="T17" fmla="*/ 6 h 233"/>
                  <a:gd name="T18" fmla="*/ 125 w 295"/>
                  <a:gd name="T19" fmla="*/ 2 h 233"/>
                  <a:gd name="T20" fmla="*/ 100 w 295"/>
                  <a:gd name="T21" fmla="*/ 1 h 233"/>
                  <a:gd name="T22" fmla="*/ 2 w 295"/>
                  <a:gd name="T23" fmla="*/ 65 h 233"/>
                  <a:gd name="T24" fmla="*/ 0 w 295"/>
                  <a:gd name="T25" fmla="*/ 68 h 233"/>
                  <a:gd name="T26" fmla="*/ 2 w 295"/>
                  <a:gd name="T27" fmla="*/ 71 h 233"/>
                  <a:gd name="T28" fmla="*/ 78 w 295"/>
                  <a:gd name="T29" fmla="*/ 227 h 233"/>
                  <a:gd name="T30" fmla="*/ 78 w 295"/>
                  <a:gd name="T31" fmla="*/ 230 h 233"/>
                  <a:gd name="T32" fmla="*/ 81 w 295"/>
                  <a:gd name="T33" fmla="*/ 231 h 233"/>
                  <a:gd name="T34" fmla="*/ 127 w 295"/>
                  <a:gd name="T35" fmla="*/ 233 h 233"/>
                  <a:gd name="T36" fmla="*/ 134 w 295"/>
                  <a:gd name="T37" fmla="*/ 233 h 233"/>
                  <a:gd name="T38" fmla="*/ 242 w 295"/>
                  <a:gd name="T39" fmla="*/ 215 h 233"/>
                  <a:gd name="T40" fmla="*/ 295 w 295"/>
                  <a:gd name="T41" fmla="*/ 157 h 233"/>
                  <a:gd name="T42" fmla="*/ 161 w 295"/>
                  <a:gd name="T43" fmla="*/ 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95" h="233">
                    <a:moveTo>
                      <a:pt x="161" y="0"/>
                    </a:moveTo>
                    <a:cubicBezTo>
                      <a:pt x="137" y="2"/>
                      <a:pt x="137" y="2"/>
                      <a:pt x="137" y="2"/>
                    </a:cubicBezTo>
                    <a:cubicBezTo>
                      <a:pt x="137" y="6"/>
                      <a:pt x="137" y="6"/>
                      <a:pt x="137" y="6"/>
                    </a:cubicBezTo>
                    <a:cubicBezTo>
                      <a:pt x="220" y="8"/>
                      <a:pt x="286" y="74"/>
                      <a:pt x="287" y="157"/>
                    </a:cubicBezTo>
                    <a:cubicBezTo>
                      <a:pt x="287" y="178"/>
                      <a:pt x="271" y="195"/>
                      <a:pt x="239" y="208"/>
                    </a:cubicBezTo>
                    <a:cubicBezTo>
                      <a:pt x="211" y="218"/>
                      <a:pt x="174" y="224"/>
                      <a:pt x="134" y="225"/>
                    </a:cubicBezTo>
                    <a:cubicBezTo>
                      <a:pt x="118" y="225"/>
                      <a:pt x="101" y="225"/>
                      <a:pt x="86" y="223"/>
                    </a:cubicBezTo>
                    <a:cubicBezTo>
                      <a:pt x="80" y="164"/>
                      <a:pt x="53" y="109"/>
                      <a:pt x="10" y="67"/>
                    </a:cubicBezTo>
                    <a:cubicBezTo>
                      <a:pt x="38" y="31"/>
                      <a:pt x="79" y="9"/>
                      <a:pt x="125" y="6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00" y="1"/>
                      <a:pt x="100" y="1"/>
                      <a:pt x="100" y="1"/>
                    </a:cubicBezTo>
                    <a:cubicBezTo>
                      <a:pt x="60" y="10"/>
                      <a:pt x="26" y="32"/>
                      <a:pt x="2" y="65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2" y="71"/>
                      <a:pt x="2" y="71"/>
                      <a:pt x="2" y="71"/>
                    </a:cubicBezTo>
                    <a:cubicBezTo>
                      <a:pt x="46" y="112"/>
                      <a:pt x="73" y="167"/>
                      <a:pt x="78" y="227"/>
                    </a:cubicBezTo>
                    <a:cubicBezTo>
                      <a:pt x="78" y="230"/>
                      <a:pt x="78" y="230"/>
                      <a:pt x="78" y="230"/>
                    </a:cubicBezTo>
                    <a:cubicBezTo>
                      <a:pt x="81" y="231"/>
                      <a:pt x="81" y="231"/>
                      <a:pt x="81" y="231"/>
                    </a:cubicBezTo>
                    <a:cubicBezTo>
                      <a:pt x="96" y="232"/>
                      <a:pt x="112" y="233"/>
                      <a:pt x="127" y="233"/>
                    </a:cubicBezTo>
                    <a:cubicBezTo>
                      <a:pt x="130" y="233"/>
                      <a:pt x="132" y="233"/>
                      <a:pt x="134" y="233"/>
                    </a:cubicBezTo>
                    <a:cubicBezTo>
                      <a:pt x="175" y="233"/>
                      <a:pt x="213" y="226"/>
                      <a:pt x="242" y="215"/>
                    </a:cubicBezTo>
                    <a:cubicBezTo>
                      <a:pt x="286" y="198"/>
                      <a:pt x="295" y="174"/>
                      <a:pt x="295" y="157"/>
                    </a:cubicBezTo>
                    <a:cubicBezTo>
                      <a:pt x="294" y="78"/>
                      <a:pt x="237" y="14"/>
                      <a:pt x="16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74" name="Freeform 34"/>
              <p:cNvSpPr>
                <a:spLocks/>
              </p:cNvSpPr>
              <p:nvPr/>
            </p:nvSpPr>
            <p:spPr bwMode="auto">
              <a:xfrm>
                <a:off x="6327" y="2038"/>
                <a:ext cx="173" cy="324"/>
              </a:xfrm>
              <a:custGeom>
                <a:avLst/>
                <a:gdLst>
                  <a:gd name="T0" fmla="*/ 83 w 173"/>
                  <a:gd name="T1" fmla="*/ 0 h 324"/>
                  <a:gd name="T2" fmla="*/ 0 w 173"/>
                  <a:gd name="T3" fmla="*/ 86 h 324"/>
                  <a:gd name="T4" fmla="*/ 83 w 173"/>
                  <a:gd name="T5" fmla="*/ 324 h 324"/>
                  <a:gd name="T6" fmla="*/ 173 w 173"/>
                  <a:gd name="T7" fmla="*/ 88 h 324"/>
                  <a:gd name="T8" fmla="*/ 83 w 173"/>
                  <a:gd name="T9" fmla="*/ 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324">
                    <a:moveTo>
                      <a:pt x="83" y="0"/>
                    </a:moveTo>
                    <a:lnTo>
                      <a:pt x="0" y="86"/>
                    </a:lnTo>
                    <a:lnTo>
                      <a:pt x="83" y="324"/>
                    </a:lnTo>
                    <a:lnTo>
                      <a:pt x="173" y="88"/>
                    </a:lnTo>
                    <a:lnTo>
                      <a:pt x="8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75" name="Freeform 35"/>
              <p:cNvSpPr>
                <a:spLocks/>
              </p:cNvSpPr>
              <p:nvPr/>
            </p:nvSpPr>
            <p:spPr bwMode="auto">
              <a:xfrm>
                <a:off x="6327" y="2038"/>
                <a:ext cx="173" cy="324"/>
              </a:xfrm>
              <a:custGeom>
                <a:avLst/>
                <a:gdLst>
                  <a:gd name="T0" fmla="*/ 83 w 173"/>
                  <a:gd name="T1" fmla="*/ 0 h 324"/>
                  <a:gd name="T2" fmla="*/ 0 w 173"/>
                  <a:gd name="T3" fmla="*/ 86 h 324"/>
                  <a:gd name="T4" fmla="*/ 83 w 173"/>
                  <a:gd name="T5" fmla="*/ 324 h 324"/>
                  <a:gd name="T6" fmla="*/ 173 w 173"/>
                  <a:gd name="T7" fmla="*/ 88 h 324"/>
                  <a:gd name="T8" fmla="*/ 83 w 173"/>
                  <a:gd name="T9" fmla="*/ 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324">
                    <a:moveTo>
                      <a:pt x="83" y="0"/>
                    </a:moveTo>
                    <a:lnTo>
                      <a:pt x="0" y="86"/>
                    </a:lnTo>
                    <a:lnTo>
                      <a:pt x="83" y="324"/>
                    </a:lnTo>
                    <a:lnTo>
                      <a:pt x="173" y="88"/>
                    </a:lnTo>
                    <a:lnTo>
                      <a:pt x="8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181" name="组合 3180"/>
            <p:cNvGrpSpPr/>
            <p:nvPr/>
          </p:nvGrpSpPr>
          <p:grpSpPr>
            <a:xfrm>
              <a:off x="5442874" y="737412"/>
              <a:ext cx="2684915" cy="1068764"/>
              <a:chOff x="5947699" y="908862"/>
              <a:chExt cx="2684915" cy="1068764"/>
            </a:xfrm>
          </p:grpSpPr>
          <p:grpSp>
            <p:nvGrpSpPr>
              <p:cNvPr id="180" name="组合 179"/>
              <p:cNvGrpSpPr/>
              <p:nvPr/>
            </p:nvGrpSpPr>
            <p:grpSpPr>
              <a:xfrm flipV="1">
                <a:off x="5947699" y="1317986"/>
                <a:ext cx="2684915" cy="333365"/>
                <a:chOff x="5272248" y="4626108"/>
                <a:chExt cx="2684915" cy="333365"/>
              </a:xfrm>
            </p:grpSpPr>
            <p:sp>
              <p:nvSpPr>
                <p:cNvPr id="181" name="椭圆 180"/>
                <p:cNvSpPr/>
                <p:nvPr/>
              </p:nvSpPr>
              <p:spPr>
                <a:xfrm>
                  <a:off x="5272248" y="4626108"/>
                  <a:ext cx="81021" cy="81021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2" name="任意多边形 181"/>
                <p:cNvSpPr/>
                <p:nvPr/>
              </p:nvSpPr>
              <p:spPr>
                <a:xfrm>
                  <a:off x="5335428" y="4686869"/>
                  <a:ext cx="2621735" cy="272604"/>
                </a:xfrm>
                <a:custGeom>
                  <a:avLst/>
                  <a:gdLst>
                    <a:gd name="connsiteX0" fmla="*/ 0 w 2815771"/>
                    <a:gd name="connsiteY0" fmla="*/ 0 h 638628"/>
                    <a:gd name="connsiteX1" fmla="*/ 725714 w 2815771"/>
                    <a:gd name="connsiteY1" fmla="*/ 638628 h 638628"/>
                    <a:gd name="connsiteX2" fmla="*/ 2815771 w 2815771"/>
                    <a:gd name="connsiteY2" fmla="*/ 638628 h 638628"/>
                    <a:gd name="connsiteX0" fmla="*/ 0 w 2815771"/>
                    <a:gd name="connsiteY0" fmla="*/ 0 h 649982"/>
                    <a:gd name="connsiteX1" fmla="*/ 254183 w 2815771"/>
                    <a:gd name="connsiteY1" fmla="*/ 649982 h 649982"/>
                    <a:gd name="connsiteX2" fmla="*/ 2815771 w 2815771"/>
                    <a:gd name="connsiteY2" fmla="*/ 638628 h 6499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15771" h="649982">
                      <a:moveTo>
                        <a:pt x="0" y="0"/>
                      </a:moveTo>
                      <a:lnTo>
                        <a:pt x="254183" y="649982"/>
                      </a:lnTo>
                      <a:lnTo>
                        <a:pt x="2815771" y="638628"/>
                      </a:lnTo>
                    </a:path>
                  </a:pathLst>
                </a:custGeom>
                <a:noFill/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84" name="文本框 183"/>
              <p:cNvSpPr txBox="1"/>
              <p:nvPr/>
            </p:nvSpPr>
            <p:spPr>
              <a:xfrm>
                <a:off x="6852147" y="908862"/>
                <a:ext cx="178046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85" name="文本框 184"/>
              <p:cNvSpPr txBox="1"/>
              <p:nvPr/>
            </p:nvSpPr>
            <p:spPr>
              <a:xfrm>
                <a:off x="6290683" y="1331295"/>
                <a:ext cx="234193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此处添加详细文本描述，文字内容建议与标题相关尽量简洁生动</a:t>
                </a:r>
                <a:r>
                  <a:rPr lang="en-US" altLang="zh-CN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7413094" y="2832449"/>
            <a:ext cx="2684915" cy="1068764"/>
            <a:chOff x="7413094" y="2832449"/>
            <a:chExt cx="2684915" cy="1068764"/>
          </a:xfrm>
        </p:grpSpPr>
        <p:grpSp>
          <p:nvGrpSpPr>
            <p:cNvPr id="3081" name="Group 38"/>
            <p:cNvGrpSpPr>
              <a:grpSpLocks noChangeAspect="1"/>
            </p:cNvGrpSpPr>
            <p:nvPr/>
          </p:nvGrpSpPr>
          <p:grpSpPr bwMode="auto">
            <a:xfrm>
              <a:off x="7851692" y="2868858"/>
              <a:ext cx="400877" cy="331210"/>
              <a:chOff x="3136" y="1579"/>
              <a:chExt cx="1404" cy="1160"/>
            </a:xfrm>
            <a:solidFill>
              <a:srgbClr val="E87071"/>
            </a:solidFill>
          </p:grpSpPr>
          <p:sp>
            <p:nvSpPr>
              <p:cNvPr id="3083" name="Freeform 39"/>
              <p:cNvSpPr>
                <a:spLocks/>
              </p:cNvSpPr>
              <p:nvPr/>
            </p:nvSpPr>
            <p:spPr bwMode="auto">
              <a:xfrm>
                <a:off x="3152" y="1783"/>
                <a:ext cx="1371" cy="409"/>
              </a:xfrm>
              <a:custGeom>
                <a:avLst/>
                <a:gdLst>
                  <a:gd name="T0" fmla="*/ 532 w 1371"/>
                  <a:gd name="T1" fmla="*/ 288 h 409"/>
                  <a:gd name="T2" fmla="*/ 839 w 1371"/>
                  <a:gd name="T3" fmla="*/ 288 h 409"/>
                  <a:gd name="T4" fmla="*/ 839 w 1371"/>
                  <a:gd name="T5" fmla="*/ 409 h 409"/>
                  <a:gd name="T6" fmla="*/ 1191 w 1371"/>
                  <a:gd name="T7" fmla="*/ 409 h 409"/>
                  <a:gd name="T8" fmla="*/ 1371 w 1371"/>
                  <a:gd name="T9" fmla="*/ 0 h 409"/>
                  <a:gd name="T10" fmla="*/ 0 w 1371"/>
                  <a:gd name="T11" fmla="*/ 0 h 409"/>
                  <a:gd name="T12" fmla="*/ 181 w 1371"/>
                  <a:gd name="T13" fmla="*/ 409 h 409"/>
                  <a:gd name="T14" fmla="*/ 532 w 1371"/>
                  <a:gd name="T15" fmla="*/ 409 h 409"/>
                  <a:gd name="T16" fmla="*/ 532 w 1371"/>
                  <a:gd name="T17" fmla="*/ 288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71" h="409">
                    <a:moveTo>
                      <a:pt x="532" y="288"/>
                    </a:moveTo>
                    <a:lnTo>
                      <a:pt x="839" y="288"/>
                    </a:lnTo>
                    <a:lnTo>
                      <a:pt x="839" y="409"/>
                    </a:lnTo>
                    <a:lnTo>
                      <a:pt x="1191" y="409"/>
                    </a:lnTo>
                    <a:lnTo>
                      <a:pt x="1371" y="0"/>
                    </a:lnTo>
                    <a:lnTo>
                      <a:pt x="0" y="0"/>
                    </a:lnTo>
                    <a:lnTo>
                      <a:pt x="181" y="409"/>
                    </a:lnTo>
                    <a:lnTo>
                      <a:pt x="532" y="409"/>
                    </a:lnTo>
                    <a:lnTo>
                      <a:pt x="532" y="2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84" name="Rectangle 40"/>
              <p:cNvSpPr>
                <a:spLocks noChangeArrowheads="1"/>
              </p:cNvSpPr>
              <p:nvPr/>
            </p:nvSpPr>
            <p:spPr bwMode="auto">
              <a:xfrm>
                <a:off x="3741" y="2128"/>
                <a:ext cx="193" cy="1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85" name="Freeform 41"/>
              <p:cNvSpPr>
                <a:spLocks/>
              </p:cNvSpPr>
              <p:nvPr/>
            </p:nvSpPr>
            <p:spPr bwMode="auto">
              <a:xfrm>
                <a:off x="3150" y="1919"/>
                <a:ext cx="1375" cy="808"/>
              </a:xfrm>
              <a:custGeom>
                <a:avLst/>
                <a:gdLst>
                  <a:gd name="T0" fmla="*/ 841 w 1375"/>
                  <a:gd name="T1" fmla="*/ 409 h 808"/>
                  <a:gd name="T2" fmla="*/ 534 w 1375"/>
                  <a:gd name="T3" fmla="*/ 409 h 808"/>
                  <a:gd name="T4" fmla="*/ 534 w 1375"/>
                  <a:gd name="T5" fmla="*/ 330 h 808"/>
                  <a:gd name="T6" fmla="*/ 147 w 1375"/>
                  <a:gd name="T7" fmla="*/ 330 h 808"/>
                  <a:gd name="T8" fmla="*/ 0 w 1375"/>
                  <a:gd name="T9" fmla="*/ 0 h 808"/>
                  <a:gd name="T10" fmla="*/ 0 w 1375"/>
                  <a:gd name="T11" fmla="*/ 808 h 808"/>
                  <a:gd name="T12" fmla="*/ 1375 w 1375"/>
                  <a:gd name="T13" fmla="*/ 808 h 808"/>
                  <a:gd name="T14" fmla="*/ 1375 w 1375"/>
                  <a:gd name="T15" fmla="*/ 0 h 808"/>
                  <a:gd name="T16" fmla="*/ 1228 w 1375"/>
                  <a:gd name="T17" fmla="*/ 330 h 808"/>
                  <a:gd name="T18" fmla="*/ 841 w 1375"/>
                  <a:gd name="T19" fmla="*/ 330 h 808"/>
                  <a:gd name="T20" fmla="*/ 841 w 1375"/>
                  <a:gd name="T21" fmla="*/ 409 h 8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75" h="808">
                    <a:moveTo>
                      <a:pt x="841" y="409"/>
                    </a:moveTo>
                    <a:lnTo>
                      <a:pt x="534" y="409"/>
                    </a:lnTo>
                    <a:lnTo>
                      <a:pt x="534" y="330"/>
                    </a:lnTo>
                    <a:lnTo>
                      <a:pt x="147" y="330"/>
                    </a:lnTo>
                    <a:lnTo>
                      <a:pt x="0" y="0"/>
                    </a:lnTo>
                    <a:lnTo>
                      <a:pt x="0" y="808"/>
                    </a:lnTo>
                    <a:lnTo>
                      <a:pt x="1375" y="808"/>
                    </a:lnTo>
                    <a:lnTo>
                      <a:pt x="1375" y="0"/>
                    </a:lnTo>
                    <a:lnTo>
                      <a:pt x="1228" y="330"/>
                    </a:lnTo>
                    <a:lnTo>
                      <a:pt x="841" y="330"/>
                    </a:lnTo>
                    <a:lnTo>
                      <a:pt x="841" y="4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86" name="Freeform 42"/>
              <p:cNvSpPr>
                <a:spLocks/>
              </p:cNvSpPr>
              <p:nvPr/>
            </p:nvSpPr>
            <p:spPr bwMode="auto">
              <a:xfrm>
                <a:off x="3680" y="1588"/>
                <a:ext cx="316" cy="138"/>
              </a:xfrm>
              <a:custGeom>
                <a:avLst/>
                <a:gdLst>
                  <a:gd name="T0" fmla="*/ 256 w 316"/>
                  <a:gd name="T1" fmla="*/ 60 h 138"/>
                  <a:gd name="T2" fmla="*/ 256 w 316"/>
                  <a:gd name="T3" fmla="*/ 138 h 138"/>
                  <a:gd name="T4" fmla="*/ 316 w 316"/>
                  <a:gd name="T5" fmla="*/ 138 h 138"/>
                  <a:gd name="T6" fmla="*/ 316 w 316"/>
                  <a:gd name="T7" fmla="*/ 0 h 138"/>
                  <a:gd name="T8" fmla="*/ 0 w 316"/>
                  <a:gd name="T9" fmla="*/ 0 h 138"/>
                  <a:gd name="T10" fmla="*/ 0 w 316"/>
                  <a:gd name="T11" fmla="*/ 138 h 138"/>
                  <a:gd name="T12" fmla="*/ 59 w 316"/>
                  <a:gd name="T13" fmla="*/ 138 h 138"/>
                  <a:gd name="T14" fmla="*/ 59 w 316"/>
                  <a:gd name="T15" fmla="*/ 60 h 138"/>
                  <a:gd name="T16" fmla="*/ 256 w 316"/>
                  <a:gd name="T17" fmla="*/ 6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6" h="138">
                    <a:moveTo>
                      <a:pt x="256" y="60"/>
                    </a:moveTo>
                    <a:lnTo>
                      <a:pt x="256" y="138"/>
                    </a:lnTo>
                    <a:lnTo>
                      <a:pt x="316" y="138"/>
                    </a:lnTo>
                    <a:lnTo>
                      <a:pt x="316" y="0"/>
                    </a:lnTo>
                    <a:lnTo>
                      <a:pt x="0" y="0"/>
                    </a:lnTo>
                    <a:lnTo>
                      <a:pt x="0" y="138"/>
                    </a:lnTo>
                    <a:lnTo>
                      <a:pt x="59" y="138"/>
                    </a:lnTo>
                    <a:lnTo>
                      <a:pt x="59" y="60"/>
                    </a:lnTo>
                    <a:lnTo>
                      <a:pt x="256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87" name="Freeform 43"/>
              <p:cNvSpPr>
                <a:spLocks/>
              </p:cNvSpPr>
              <p:nvPr/>
            </p:nvSpPr>
            <p:spPr bwMode="auto">
              <a:xfrm>
                <a:off x="3924" y="1648"/>
                <a:ext cx="12" cy="90"/>
              </a:xfrm>
              <a:custGeom>
                <a:avLst/>
                <a:gdLst>
                  <a:gd name="T0" fmla="*/ 12 w 12"/>
                  <a:gd name="T1" fmla="*/ 0 h 90"/>
                  <a:gd name="T2" fmla="*/ 0 w 12"/>
                  <a:gd name="T3" fmla="*/ 12 h 90"/>
                  <a:gd name="T4" fmla="*/ 0 w 12"/>
                  <a:gd name="T5" fmla="*/ 90 h 90"/>
                  <a:gd name="T6" fmla="*/ 12 w 12"/>
                  <a:gd name="T7" fmla="*/ 78 h 90"/>
                  <a:gd name="T8" fmla="*/ 12 w 12"/>
                  <a:gd name="T9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90">
                    <a:moveTo>
                      <a:pt x="12" y="0"/>
                    </a:moveTo>
                    <a:lnTo>
                      <a:pt x="0" y="12"/>
                    </a:lnTo>
                    <a:lnTo>
                      <a:pt x="0" y="90"/>
                    </a:lnTo>
                    <a:lnTo>
                      <a:pt x="12" y="78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88" name="Freeform 44"/>
              <p:cNvSpPr>
                <a:spLocks/>
              </p:cNvSpPr>
              <p:nvPr/>
            </p:nvSpPr>
            <p:spPr bwMode="auto">
              <a:xfrm>
                <a:off x="3924" y="1726"/>
                <a:ext cx="81" cy="12"/>
              </a:xfrm>
              <a:custGeom>
                <a:avLst/>
                <a:gdLst>
                  <a:gd name="T0" fmla="*/ 12 w 81"/>
                  <a:gd name="T1" fmla="*/ 0 h 12"/>
                  <a:gd name="T2" fmla="*/ 0 w 81"/>
                  <a:gd name="T3" fmla="*/ 12 h 12"/>
                  <a:gd name="T4" fmla="*/ 81 w 81"/>
                  <a:gd name="T5" fmla="*/ 12 h 12"/>
                  <a:gd name="T6" fmla="*/ 72 w 81"/>
                  <a:gd name="T7" fmla="*/ 0 h 12"/>
                  <a:gd name="T8" fmla="*/ 12 w 81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12">
                    <a:moveTo>
                      <a:pt x="12" y="0"/>
                    </a:moveTo>
                    <a:lnTo>
                      <a:pt x="0" y="12"/>
                    </a:lnTo>
                    <a:lnTo>
                      <a:pt x="81" y="12"/>
                    </a:lnTo>
                    <a:lnTo>
                      <a:pt x="7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89" name="Freeform 45"/>
              <p:cNvSpPr>
                <a:spLocks/>
              </p:cNvSpPr>
              <p:nvPr/>
            </p:nvSpPr>
            <p:spPr bwMode="auto">
              <a:xfrm>
                <a:off x="3996" y="1579"/>
                <a:ext cx="9" cy="159"/>
              </a:xfrm>
              <a:custGeom>
                <a:avLst/>
                <a:gdLst>
                  <a:gd name="T0" fmla="*/ 0 w 9"/>
                  <a:gd name="T1" fmla="*/ 147 h 159"/>
                  <a:gd name="T2" fmla="*/ 9 w 9"/>
                  <a:gd name="T3" fmla="*/ 159 h 159"/>
                  <a:gd name="T4" fmla="*/ 9 w 9"/>
                  <a:gd name="T5" fmla="*/ 0 h 159"/>
                  <a:gd name="T6" fmla="*/ 0 w 9"/>
                  <a:gd name="T7" fmla="*/ 9 h 159"/>
                  <a:gd name="T8" fmla="*/ 0 w 9"/>
                  <a:gd name="T9" fmla="*/ 147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9">
                    <a:moveTo>
                      <a:pt x="0" y="147"/>
                    </a:moveTo>
                    <a:lnTo>
                      <a:pt x="9" y="159"/>
                    </a:lnTo>
                    <a:lnTo>
                      <a:pt x="9" y="0"/>
                    </a:lnTo>
                    <a:lnTo>
                      <a:pt x="0" y="9"/>
                    </a:lnTo>
                    <a:lnTo>
                      <a:pt x="0" y="1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90" name="Freeform 46"/>
              <p:cNvSpPr>
                <a:spLocks/>
              </p:cNvSpPr>
              <p:nvPr/>
            </p:nvSpPr>
            <p:spPr bwMode="auto">
              <a:xfrm>
                <a:off x="3670" y="1579"/>
                <a:ext cx="335" cy="9"/>
              </a:xfrm>
              <a:custGeom>
                <a:avLst/>
                <a:gdLst>
                  <a:gd name="T0" fmla="*/ 326 w 335"/>
                  <a:gd name="T1" fmla="*/ 9 h 9"/>
                  <a:gd name="T2" fmla="*/ 335 w 335"/>
                  <a:gd name="T3" fmla="*/ 0 h 9"/>
                  <a:gd name="T4" fmla="*/ 0 w 335"/>
                  <a:gd name="T5" fmla="*/ 0 h 9"/>
                  <a:gd name="T6" fmla="*/ 10 w 335"/>
                  <a:gd name="T7" fmla="*/ 9 h 9"/>
                  <a:gd name="T8" fmla="*/ 326 w 335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5" h="9">
                    <a:moveTo>
                      <a:pt x="326" y="9"/>
                    </a:moveTo>
                    <a:lnTo>
                      <a:pt x="335" y="0"/>
                    </a:lnTo>
                    <a:lnTo>
                      <a:pt x="0" y="0"/>
                    </a:lnTo>
                    <a:lnTo>
                      <a:pt x="10" y="9"/>
                    </a:lnTo>
                    <a:lnTo>
                      <a:pt x="326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91" name="Freeform 47"/>
              <p:cNvSpPr>
                <a:spLocks/>
              </p:cNvSpPr>
              <p:nvPr/>
            </p:nvSpPr>
            <p:spPr bwMode="auto">
              <a:xfrm>
                <a:off x="3739" y="1648"/>
                <a:ext cx="197" cy="12"/>
              </a:xfrm>
              <a:custGeom>
                <a:avLst/>
                <a:gdLst>
                  <a:gd name="T0" fmla="*/ 0 w 197"/>
                  <a:gd name="T1" fmla="*/ 0 h 12"/>
                  <a:gd name="T2" fmla="*/ 12 w 197"/>
                  <a:gd name="T3" fmla="*/ 12 h 12"/>
                  <a:gd name="T4" fmla="*/ 185 w 197"/>
                  <a:gd name="T5" fmla="*/ 12 h 12"/>
                  <a:gd name="T6" fmla="*/ 197 w 197"/>
                  <a:gd name="T7" fmla="*/ 0 h 12"/>
                  <a:gd name="T8" fmla="*/ 0 w 197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7" h="12">
                    <a:moveTo>
                      <a:pt x="0" y="0"/>
                    </a:moveTo>
                    <a:lnTo>
                      <a:pt x="12" y="12"/>
                    </a:lnTo>
                    <a:lnTo>
                      <a:pt x="185" y="12"/>
                    </a:lnTo>
                    <a:lnTo>
                      <a:pt x="19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92" name="Freeform 48"/>
              <p:cNvSpPr>
                <a:spLocks/>
              </p:cNvSpPr>
              <p:nvPr/>
            </p:nvSpPr>
            <p:spPr bwMode="auto">
              <a:xfrm>
                <a:off x="3739" y="1648"/>
                <a:ext cx="12" cy="90"/>
              </a:xfrm>
              <a:custGeom>
                <a:avLst/>
                <a:gdLst>
                  <a:gd name="T0" fmla="*/ 0 w 12"/>
                  <a:gd name="T1" fmla="*/ 78 h 90"/>
                  <a:gd name="T2" fmla="*/ 12 w 12"/>
                  <a:gd name="T3" fmla="*/ 90 h 90"/>
                  <a:gd name="T4" fmla="*/ 12 w 12"/>
                  <a:gd name="T5" fmla="*/ 12 h 90"/>
                  <a:gd name="T6" fmla="*/ 0 w 12"/>
                  <a:gd name="T7" fmla="*/ 0 h 90"/>
                  <a:gd name="T8" fmla="*/ 0 w 12"/>
                  <a:gd name="T9" fmla="*/ 78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90">
                    <a:moveTo>
                      <a:pt x="0" y="78"/>
                    </a:moveTo>
                    <a:lnTo>
                      <a:pt x="12" y="90"/>
                    </a:lnTo>
                    <a:lnTo>
                      <a:pt x="12" y="12"/>
                    </a:lnTo>
                    <a:lnTo>
                      <a:pt x="0" y="0"/>
                    </a:lnTo>
                    <a:lnTo>
                      <a:pt x="0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93" name="Freeform 49"/>
              <p:cNvSpPr>
                <a:spLocks/>
              </p:cNvSpPr>
              <p:nvPr/>
            </p:nvSpPr>
            <p:spPr bwMode="auto">
              <a:xfrm>
                <a:off x="3670" y="1726"/>
                <a:ext cx="81" cy="12"/>
              </a:xfrm>
              <a:custGeom>
                <a:avLst/>
                <a:gdLst>
                  <a:gd name="T0" fmla="*/ 69 w 81"/>
                  <a:gd name="T1" fmla="*/ 0 h 12"/>
                  <a:gd name="T2" fmla="*/ 10 w 81"/>
                  <a:gd name="T3" fmla="*/ 0 h 12"/>
                  <a:gd name="T4" fmla="*/ 0 w 81"/>
                  <a:gd name="T5" fmla="*/ 12 h 12"/>
                  <a:gd name="T6" fmla="*/ 81 w 81"/>
                  <a:gd name="T7" fmla="*/ 12 h 12"/>
                  <a:gd name="T8" fmla="*/ 69 w 81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12">
                    <a:moveTo>
                      <a:pt x="69" y="0"/>
                    </a:moveTo>
                    <a:lnTo>
                      <a:pt x="10" y="0"/>
                    </a:lnTo>
                    <a:lnTo>
                      <a:pt x="0" y="12"/>
                    </a:lnTo>
                    <a:lnTo>
                      <a:pt x="81" y="12"/>
                    </a:lnTo>
                    <a:lnTo>
                      <a:pt x="6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94" name="Freeform 50"/>
              <p:cNvSpPr>
                <a:spLocks/>
              </p:cNvSpPr>
              <p:nvPr/>
            </p:nvSpPr>
            <p:spPr bwMode="auto">
              <a:xfrm>
                <a:off x="3670" y="1579"/>
                <a:ext cx="10" cy="159"/>
              </a:xfrm>
              <a:custGeom>
                <a:avLst/>
                <a:gdLst>
                  <a:gd name="T0" fmla="*/ 10 w 10"/>
                  <a:gd name="T1" fmla="*/ 9 h 159"/>
                  <a:gd name="T2" fmla="*/ 0 w 10"/>
                  <a:gd name="T3" fmla="*/ 0 h 159"/>
                  <a:gd name="T4" fmla="*/ 0 w 10"/>
                  <a:gd name="T5" fmla="*/ 159 h 159"/>
                  <a:gd name="T6" fmla="*/ 10 w 10"/>
                  <a:gd name="T7" fmla="*/ 147 h 159"/>
                  <a:gd name="T8" fmla="*/ 10 w 10"/>
                  <a:gd name="T9" fmla="*/ 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59">
                    <a:moveTo>
                      <a:pt x="10" y="9"/>
                    </a:moveTo>
                    <a:lnTo>
                      <a:pt x="0" y="0"/>
                    </a:lnTo>
                    <a:lnTo>
                      <a:pt x="0" y="159"/>
                    </a:lnTo>
                    <a:lnTo>
                      <a:pt x="10" y="147"/>
                    </a:lnTo>
                    <a:lnTo>
                      <a:pt x="1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95" name="Freeform 51"/>
              <p:cNvSpPr>
                <a:spLocks/>
              </p:cNvSpPr>
              <p:nvPr/>
            </p:nvSpPr>
            <p:spPr bwMode="auto">
              <a:xfrm>
                <a:off x="3138" y="1864"/>
                <a:ext cx="12" cy="875"/>
              </a:xfrm>
              <a:custGeom>
                <a:avLst/>
                <a:gdLst>
                  <a:gd name="T0" fmla="*/ 12 w 12"/>
                  <a:gd name="T1" fmla="*/ 55 h 875"/>
                  <a:gd name="T2" fmla="*/ 0 w 12"/>
                  <a:gd name="T3" fmla="*/ 0 h 875"/>
                  <a:gd name="T4" fmla="*/ 0 w 12"/>
                  <a:gd name="T5" fmla="*/ 875 h 875"/>
                  <a:gd name="T6" fmla="*/ 12 w 12"/>
                  <a:gd name="T7" fmla="*/ 863 h 875"/>
                  <a:gd name="T8" fmla="*/ 12 w 12"/>
                  <a:gd name="T9" fmla="*/ 55 h 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875">
                    <a:moveTo>
                      <a:pt x="12" y="55"/>
                    </a:moveTo>
                    <a:lnTo>
                      <a:pt x="0" y="0"/>
                    </a:lnTo>
                    <a:lnTo>
                      <a:pt x="0" y="875"/>
                    </a:lnTo>
                    <a:lnTo>
                      <a:pt x="12" y="863"/>
                    </a:lnTo>
                    <a:lnTo>
                      <a:pt x="12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96" name="Freeform 52"/>
              <p:cNvSpPr>
                <a:spLocks/>
              </p:cNvSpPr>
              <p:nvPr/>
            </p:nvSpPr>
            <p:spPr bwMode="auto">
              <a:xfrm>
                <a:off x="3684" y="2316"/>
                <a:ext cx="307" cy="12"/>
              </a:xfrm>
              <a:custGeom>
                <a:avLst/>
                <a:gdLst>
                  <a:gd name="T0" fmla="*/ 307 w 307"/>
                  <a:gd name="T1" fmla="*/ 12 h 12"/>
                  <a:gd name="T2" fmla="*/ 297 w 307"/>
                  <a:gd name="T3" fmla="*/ 0 h 12"/>
                  <a:gd name="T4" fmla="*/ 10 w 307"/>
                  <a:gd name="T5" fmla="*/ 0 h 12"/>
                  <a:gd name="T6" fmla="*/ 0 w 307"/>
                  <a:gd name="T7" fmla="*/ 12 h 12"/>
                  <a:gd name="T8" fmla="*/ 307 w 307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7" h="12">
                    <a:moveTo>
                      <a:pt x="307" y="12"/>
                    </a:moveTo>
                    <a:lnTo>
                      <a:pt x="297" y="0"/>
                    </a:lnTo>
                    <a:lnTo>
                      <a:pt x="10" y="0"/>
                    </a:lnTo>
                    <a:lnTo>
                      <a:pt x="0" y="12"/>
                    </a:lnTo>
                    <a:lnTo>
                      <a:pt x="307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97" name="Freeform 53"/>
              <p:cNvSpPr>
                <a:spLocks/>
              </p:cNvSpPr>
              <p:nvPr/>
            </p:nvSpPr>
            <p:spPr bwMode="auto">
              <a:xfrm>
                <a:off x="3981" y="2240"/>
                <a:ext cx="397" cy="9"/>
              </a:xfrm>
              <a:custGeom>
                <a:avLst/>
                <a:gdLst>
                  <a:gd name="T0" fmla="*/ 397 w 397"/>
                  <a:gd name="T1" fmla="*/ 9 h 9"/>
                  <a:gd name="T2" fmla="*/ 390 w 397"/>
                  <a:gd name="T3" fmla="*/ 0 h 9"/>
                  <a:gd name="T4" fmla="*/ 0 w 397"/>
                  <a:gd name="T5" fmla="*/ 0 h 9"/>
                  <a:gd name="T6" fmla="*/ 10 w 397"/>
                  <a:gd name="T7" fmla="*/ 9 h 9"/>
                  <a:gd name="T8" fmla="*/ 397 w 397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7" h="9">
                    <a:moveTo>
                      <a:pt x="397" y="9"/>
                    </a:moveTo>
                    <a:lnTo>
                      <a:pt x="390" y="0"/>
                    </a:lnTo>
                    <a:lnTo>
                      <a:pt x="0" y="0"/>
                    </a:lnTo>
                    <a:lnTo>
                      <a:pt x="10" y="9"/>
                    </a:lnTo>
                    <a:lnTo>
                      <a:pt x="39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98" name="Freeform 54"/>
              <p:cNvSpPr>
                <a:spLocks/>
              </p:cNvSpPr>
              <p:nvPr/>
            </p:nvSpPr>
            <p:spPr bwMode="auto">
              <a:xfrm>
                <a:off x="4525" y="1864"/>
                <a:ext cx="12" cy="875"/>
              </a:xfrm>
              <a:custGeom>
                <a:avLst/>
                <a:gdLst>
                  <a:gd name="T0" fmla="*/ 0 w 12"/>
                  <a:gd name="T1" fmla="*/ 863 h 875"/>
                  <a:gd name="T2" fmla="*/ 12 w 12"/>
                  <a:gd name="T3" fmla="*/ 875 h 875"/>
                  <a:gd name="T4" fmla="*/ 12 w 12"/>
                  <a:gd name="T5" fmla="*/ 0 h 875"/>
                  <a:gd name="T6" fmla="*/ 0 w 12"/>
                  <a:gd name="T7" fmla="*/ 55 h 875"/>
                  <a:gd name="T8" fmla="*/ 0 w 12"/>
                  <a:gd name="T9" fmla="*/ 863 h 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875">
                    <a:moveTo>
                      <a:pt x="0" y="863"/>
                    </a:moveTo>
                    <a:lnTo>
                      <a:pt x="12" y="875"/>
                    </a:lnTo>
                    <a:lnTo>
                      <a:pt x="12" y="0"/>
                    </a:lnTo>
                    <a:lnTo>
                      <a:pt x="0" y="55"/>
                    </a:lnTo>
                    <a:lnTo>
                      <a:pt x="0" y="8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99" name="Freeform 55"/>
              <p:cNvSpPr>
                <a:spLocks/>
              </p:cNvSpPr>
              <p:nvPr/>
            </p:nvSpPr>
            <p:spPr bwMode="auto">
              <a:xfrm>
                <a:off x="3138" y="2727"/>
                <a:ext cx="1399" cy="12"/>
              </a:xfrm>
              <a:custGeom>
                <a:avLst/>
                <a:gdLst>
                  <a:gd name="T0" fmla="*/ 12 w 1399"/>
                  <a:gd name="T1" fmla="*/ 0 h 12"/>
                  <a:gd name="T2" fmla="*/ 0 w 1399"/>
                  <a:gd name="T3" fmla="*/ 12 h 12"/>
                  <a:gd name="T4" fmla="*/ 1399 w 1399"/>
                  <a:gd name="T5" fmla="*/ 12 h 12"/>
                  <a:gd name="T6" fmla="*/ 1387 w 1399"/>
                  <a:gd name="T7" fmla="*/ 0 h 12"/>
                  <a:gd name="T8" fmla="*/ 12 w 1399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9" h="12">
                    <a:moveTo>
                      <a:pt x="12" y="0"/>
                    </a:moveTo>
                    <a:lnTo>
                      <a:pt x="0" y="12"/>
                    </a:lnTo>
                    <a:lnTo>
                      <a:pt x="1399" y="12"/>
                    </a:lnTo>
                    <a:lnTo>
                      <a:pt x="1387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00" name="Freeform 56"/>
              <p:cNvSpPr>
                <a:spLocks/>
              </p:cNvSpPr>
              <p:nvPr/>
            </p:nvSpPr>
            <p:spPr bwMode="auto">
              <a:xfrm>
                <a:off x="4371" y="1864"/>
                <a:ext cx="166" cy="385"/>
              </a:xfrm>
              <a:custGeom>
                <a:avLst/>
                <a:gdLst>
                  <a:gd name="T0" fmla="*/ 7 w 166"/>
                  <a:gd name="T1" fmla="*/ 385 h 385"/>
                  <a:gd name="T2" fmla="*/ 154 w 166"/>
                  <a:gd name="T3" fmla="*/ 55 h 385"/>
                  <a:gd name="T4" fmla="*/ 166 w 166"/>
                  <a:gd name="T5" fmla="*/ 0 h 385"/>
                  <a:gd name="T6" fmla="*/ 0 w 166"/>
                  <a:gd name="T7" fmla="*/ 376 h 385"/>
                  <a:gd name="T8" fmla="*/ 7 w 166"/>
                  <a:gd name="T9" fmla="*/ 385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6" h="385">
                    <a:moveTo>
                      <a:pt x="7" y="385"/>
                    </a:moveTo>
                    <a:lnTo>
                      <a:pt x="154" y="55"/>
                    </a:lnTo>
                    <a:lnTo>
                      <a:pt x="166" y="0"/>
                    </a:lnTo>
                    <a:lnTo>
                      <a:pt x="0" y="376"/>
                    </a:lnTo>
                    <a:lnTo>
                      <a:pt x="7" y="38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01" name="Freeform 57"/>
              <p:cNvSpPr>
                <a:spLocks/>
              </p:cNvSpPr>
              <p:nvPr/>
            </p:nvSpPr>
            <p:spPr bwMode="auto">
              <a:xfrm>
                <a:off x="3981" y="2240"/>
                <a:ext cx="10" cy="88"/>
              </a:xfrm>
              <a:custGeom>
                <a:avLst/>
                <a:gdLst>
                  <a:gd name="T0" fmla="*/ 10 w 10"/>
                  <a:gd name="T1" fmla="*/ 9 h 88"/>
                  <a:gd name="T2" fmla="*/ 0 w 10"/>
                  <a:gd name="T3" fmla="*/ 0 h 88"/>
                  <a:gd name="T4" fmla="*/ 0 w 10"/>
                  <a:gd name="T5" fmla="*/ 76 h 88"/>
                  <a:gd name="T6" fmla="*/ 10 w 10"/>
                  <a:gd name="T7" fmla="*/ 88 h 88"/>
                  <a:gd name="T8" fmla="*/ 10 w 10"/>
                  <a:gd name="T9" fmla="*/ 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88">
                    <a:moveTo>
                      <a:pt x="10" y="9"/>
                    </a:moveTo>
                    <a:lnTo>
                      <a:pt x="0" y="0"/>
                    </a:lnTo>
                    <a:lnTo>
                      <a:pt x="0" y="76"/>
                    </a:lnTo>
                    <a:lnTo>
                      <a:pt x="10" y="88"/>
                    </a:lnTo>
                    <a:lnTo>
                      <a:pt x="1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02" name="Freeform 58"/>
              <p:cNvSpPr>
                <a:spLocks/>
              </p:cNvSpPr>
              <p:nvPr/>
            </p:nvSpPr>
            <p:spPr bwMode="auto">
              <a:xfrm>
                <a:off x="3684" y="2240"/>
                <a:ext cx="10" cy="88"/>
              </a:xfrm>
              <a:custGeom>
                <a:avLst/>
                <a:gdLst>
                  <a:gd name="T0" fmla="*/ 0 w 10"/>
                  <a:gd name="T1" fmla="*/ 88 h 88"/>
                  <a:gd name="T2" fmla="*/ 10 w 10"/>
                  <a:gd name="T3" fmla="*/ 76 h 88"/>
                  <a:gd name="T4" fmla="*/ 10 w 10"/>
                  <a:gd name="T5" fmla="*/ 0 h 88"/>
                  <a:gd name="T6" fmla="*/ 0 w 10"/>
                  <a:gd name="T7" fmla="*/ 9 h 88"/>
                  <a:gd name="T8" fmla="*/ 0 w 10"/>
                  <a:gd name="T9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88">
                    <a:moveTo>
                      <a:pt x="0" y="88"/>
                    </a:moveTo>
                    <a:lnTo>
                      <a:pt x="10" y="76"/>
                    </a:lnTo>
                    <a:lnTo>
                      <a:pt x="10" y="0"/>
                    </a:lnTo>
                    <a:lnTo>
                      <a:pt x="0" y="9"/>
                    </a:lnTo>
                    <a:lnTo>
                      <a:pt x="0" y="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03" name="Freeform 59"/>
              <p:cNvSpPr>
                <a:spLocks/>
              </p:cNvSpPr>
              <p:nvPr/>
            </p:nvSpPr>
            <p:spPr bwMode="auto">
              <a:xfrm>
                <a:off x="3297" y="2240"/>
                <a:ext cx="397" cy="9"/>
              </a:xfrm>
              <a:custGeom>
                <a:avLst/>
                <a:gdLst>
                  <a:gd name="T0" fmla="*/ 387 w 397"/>
                  <a:gd name="T1" fmla="*/ 9 h 9"/>
                  <a:gd name="T2" fmla="*/ 397 w 397"/>
                  <a:gd name="T3" fmla="*/ 0 h 9"/>
                  <a:gd name="T4" fmla="*/ 7 w 397"/>
                  <a:gd name="T5" fmla="*/ 0 h 9"/>
                  <a:gd name="T6" fmla="*/ 0 w 397"/>
                  <a:gd name="T7" fmla="*/ 9 h 9"/>
                  <a:gd name="T8" fmla="*/ 387 w 397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7" h="9">
                    <a:moveTo>
                      <a:pt x="387" y="9"/>
                    </a:moveTo>
                    <a:lnTo>
                      <a:pt x="397" y="0"/>
                    </a:lnTo>
                    <a:lnTo>
                      <a:pt x="7" y="0"/>
                    </a:lnTo>
                    <a:lnTo>
                      <a:pt x="0" y="9"/>
                    </a:lnTo>
                    <a:lnTo>
                      <a:pt x="38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04" name="Freeform 60"/>
              <p:cNvSpPr>
                <a:spLocks/>
              </p:cNvSpPr>
              <p:nvPr/>
            </p:nvSpPr>
            <p:spPr bwMode="auto">
              <a:xfrm>
                <a:off x="3138" y="1864"/>
                <a:ext cx="166" cy="385"/>
              </a:xfrm>
              <a:custGeom>
                <a:avLst/>
                <a:gdLst>
                  <a:gd name="T0" fmla="*/ 159 w 166"/>
                  <a:gd name="T1" fmla="*/ 385 h 385"/>
                  <a:gd name="T2" fmla="*/ 166 w 166"/>
                  <a:gd name="T3" fmla="*/ 376 h 385"/>
                  <a:gd name="T4" fmla="*/ 0 w 166"/>
                  <a:gd name="T5" fmla="*/ 0 h 385"/>
                  <a:gd name="T6" fmla="*/ 12 w 166"/>
                  <a:gd name="T7" fmla="*/ 55 h 385"/>
                  <a:gd name="T8" fmla="*/ 159 w 166"/>
                  <a:gd name="T9" fmla="*/ 385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6" h="385">
                    <a:moveTo>
                      <a:pt x="159" y="385"/>
                    </a:moveTo>
                    <a:lnTo>
                      <a:pt x="166" y="376"/>
                    </a:lnTo>
                    <a:lnTo>
                      <a:pt x="0" y="0"/>
                    </a:lnTo>
                    <a:lnTo>
                      <a:pt x="12" y="55"/>
                    </a:lnTo>
                    <a:lnTo>
                      <a:pt x="159" y="38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05" name="Freeform 61"/>
              <p:cNvSpPr>
                <a:spLocks/>
              </p:cNvSpPr>
              <p:nvPr/>
            </p:nvSpPr>
            <p:spPr bwMode="auto">
              <a:xfrm>
                <a:off x="3730" y="2270"/>
                <a:ext cx="216" cy="12"/>
              </a:xfrm>
              <a:custGeom>
                <a:avLst/>
                <a:gdLst>
                  <a:gd name="T0" fmla="*/ 11 w 216"/>
                  <a:gd name="T1" fmla="*/ 0 h 12"/>
                  <a:gd name="T2" fmla="*/ 0 w 216"/>
                  <a:gd name="T3" fmla="*/ 12 h 12"/>
                  <a:gd name="T4" fmla="*/ 216 w 216"/>
                  <a:gd name="T5" fmla="*/ 12 h 12"/>
                  <a:gd name="T6" fmla="*/ 204 w 216"/>
                  <a:gd name="T7" fmla="*/ 0 h 12"/>
                  <a:gd name="T8" fmla="*/ 11 w 216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" h="12">
                    <a:moveTo>
                      <a:pt x="11" y="0"/>
                    </a:moveTo>
                    <a:lnTo>
                      <a:pt x="0" y="12"/>
                    </a:lnTo>
                    <a:lnTo>
                      <a:pt x="216" y="12"/>
                    </a:lnTo>
                    <a:lnTo>
                      <a:pt x="204" y="0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06" name="Freeform 62"/>
              <p:cNvSpPr>
                <a:spLocks/>
              </p:cNvSpPr>
              <p:nvPr/>
            </p:nvSpPr>
            <p:spPr bwMode="auto">
              <a:xfrm>
                <a:off x="3934" y="2116"/>
                <a:ext cx="12" cy="166"/>
              </a:xfrm>
              <a:custGeom>
                <a:avLst/>
                <a:gdLst>
                  <a:gd name="T0" fmla="*/ 0 w 12"/>
                  <a:gd name="T1" fmla="*/ 154 h 166"/>
                  <a:gd name="T2" fmla="*/ 12 w 12"/>
                  <a:gd name="T3" fmla="*/ 166 h 166"/>
                  <a:gd name="T4" fmla="*/ 12 w 12"/>
                  <a:gd name="T5" fmla="*/ 0 h 166"/>
                  <a:gd name="T6" fmla="*/ 0 w 12"/>
                  <a:gd name="T7" fmla="*/ 12 h 166"/>
                  <a:gd name="T8" fmla="*/ 0 w 12"/>
                  <a:gd name="T9" fmla="*/ 15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66">
                    <a:moveTo>
                      <a:pt x="0" y="154"/>
                    </a:moveTo>
                    <a:lnTo>
                      <a:pt x="12" y="166"/>
                    </a:lnTo>
                    <a:lnTo>
                      <a:pt x="12" y="0"/>
                    </a:lnTo>
                    <a:lnTo>
                      <a:pt x="0" y="12"/>
                    </a:lnTo>
                    <a:lnTo>
                      <a:pt x="0" y="1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07" name="Freeform 63"/>
              <p:cNvSpPr>
                <a:spLocks/>
              </p:cNvSpPr>
              <p:nvPr/>
            </p:nvSpPr>
            <p:spPr bwMode="auto">
              <a:xfrm>
                <a:off x="3730" y="2116"/>
                <a:ext cx="216" cy="12"/>
              </a:xfrm>
              <a:custGeom>
                <a:avLst/>
                <a:gdLst>
                  <a:gd name="T0" fmla="*/ 204 w 216"/>
                  <a:gd name="T1" fmla="*/ 12 h 12"/>
                  <a:gd name="T2" fmla="*/ 216 w 216"/>
                  <a:gd name="T3" fmla="*/ 0 h 12"/>
                  <a:gd name="T4" fmla="*/ 0 w 216"/>
                  <a:gd name="T5" fmla="*/ 0 h 12"/>
                  <a:gd name="T6" fmla="*/ 11 w 216"/>
                  <a:gd name="T7" fmla="*/ 12 h 12"/>
                  <a:gd name="T8" fmla="*/ 204 w 216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" h="12">
                    <a:moveTo>
                      <a:pt x="204" y="12"/>
                    </a:moveTo>
                    <a:lnTo>
                      <a:pt x="216" y="0"/>
                    </a:lnTo>
                    <a:lnTo>
                      <a:pt x="0" y="0"/>
                    </a:lnTo>
                    <a:lnTo>
                      <a:pt x="11" y="12"/>
                    </a:lnTo>
                    <a:lnTo>
                      <a:pt x="20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08" name="Freeform 64"/>
              <p:cNvSpPr>
                <a:spLocks/>
              </p:cNvSpPr>
              <p:nvPr/>
            </p:nvSpPr>
            <p:spPr bwMode="auto">
              <a:xfrm>
                <a:off x="3730" y="2116"/>
                <a:ext cx="11" cy="166"/>
              </a:xfrm>
              <a:custGeom>
                <a:avLst/>
                <a:gdLst>
                  <a:gd name="T0" fmla="*/ 11 w 11"/>
                  <a:gd name="T1" fmla="*/ 154 h 166"/>
                  <a:gd name="T2" fmla="*/ 11 w 11"/>
                  <a:gd name="T3" fmla="*/ 12 h 166"/>
                  <a:gd name="T4" fmla="*/ 0 w 11"/>
                  <a:gd name="T5" fmla="*/ 0 h 166"/>
                  <a:gd name="T6" fmla="*/ 0 w 11"/>
                  <a:gd name="T7" fmla="*/ 166 h 166"/>
                  <a:gd name="T8" fmla="*/ 11 w 11"/>
                  <a:gd name="T9" fmla="*/ 15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66">
                    <a:moveTo>
                      <a:pt x="11" y="154"/>
                    </a:moveTo>
                    <a:lnTo>
                      <a:pt x="11" y="12"/>
                    </a:lnTo>
                    <a:lnTo>
                      <a:pt x="0" y="0"/>
                    </a:lnTo>
                    <a:lnTo>
                      <a:pt x="0" y="166"/>
                    </a:lnTo>
                    <a:lnTo>
                      <a:pt x="11" y="1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09" name="Freeform 65"/>
              <p:cNvSpPr>
                <a:spLocks/>
              </p:cNvSpPr>
              <p:nvPr/>
            </p:nvSpPr>
            <p:spPr bwMode="auto">
              <a:xfrm>
                <a:off x="3136" y="1774"/>
                <a:ext cx="197" cy="430"/>
              </a:xfrm>
              <a:custGeom>
                <a:avLst/>
                <a:gdLst>
                  <a:gd name="T0" fmla="*/ 197 w 197"/>
                  <a:gd name="T1" fmla="*/ 418 h 430"/>
                  <a:gd name="T2" fmla="*/ 16 w 197"/>
                  <a:gd name="T3" fmla="*/ 9 h 430"/>
                  <a:gd name="T4" fmla="*/ 0 w 197"/>
                  <a:gd name="T5" fmla="*/ 0 h 430"/>
                  <a:gd name="T6" fmla="*/ 190 w 197"/>
                  <a:gd name="T7" fmla="*/ 430 h 430"/>
                  <a:gd name="T8" fmla="*/ 197 w 197"/>
                  <a:gd name="T9" fmla="*/ 418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7" h="430">
                    <a:moveTo>
                      <a:pt x="197" y="418"/>
                    </a:moveTo>
                    <a:lnTo>
                      <a:pt x="16" y="9"/>
                    </a:lnTo>
                    <a:lnTo>
                      <a:pt x="0" y="0"/>
                    </a:lnTo>
                    <a:lnTo>
                      <a:pt x="190" y="430"/>
                    </a:lnTo>
                    <a:lnTo>
                      <a:pt x="197" y="4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10" name="Freeform 66"/>
              <p:cNvSpPr>
                <a:spLocks/>
              </p:cNvSpPr>
              <p:nvPr/>
            </p:nvSpPr>
            <p:spPr bwMode="auto">
              <a:xfrm>
                <a:off x="3684" y="2071"/>
                <a:ext cx="307" cy="9"/>
              </a:xfrm>
              <a:custGeom>
                <a:avLst/>
                <a:gdLst>
                  <a:gd name="T0" fmla="*/ 0 w 307"/>
                  <a:gd name="T1" fmla="*/ 0 h 9"/>
                  <a:gd name="T2" fmla="*/ 10 w 307"/>
                  <a:gd name="T3" fmla="*/ 9 h 9"/>
                  <a:gd name="T4" fmla="*/ 297 w 307"/>
                  <a:gd name="T5" fmla="*/ 9 h 9"/>
                  <a:gd name="T6" fmla="*/ 307 w 307"/>
                  <a:gd name="T7" fmla="*/ 0 h 9"/>
                  <a:gd name="T8" fmla="*/ 0 w 307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7" h="9">
                    <a:moveTo>
                      <a:pt x="0" y="0"/>
                    </a:moveTo>
                    <a:lnTo>
                      <a:pt x="10" y="9"/>
                    </a:lnTo>
                    <a:lnTo>
                      <a:pt x="297" y="9"/>
                    </a:lnTo>
                    <a:lnTo>
                      <a:pt x="3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11" name="Freeform 67"/>
              <p:cNvSpPr>
                <a:spLocks/>
              </p:cNvSpPr>
              <p:nvPr/>
            </p:nvSpPr>
            <p:spPr bwMode="auto">
              <a:xfrm>
                <a:off x="3981" y="2071"/>
                <a:ext cx="10" cy="133"/>
              </a:xfrm>
              <a:custGeom>
                <a:avLst/>
                <a:gdLst>
                  <a:gd name="T0" fmla="*/ 10 w 10"/>
                  <a:gd name="T1" fmla="*/ 0 h 133"/>
                  <a:gd name="T2" fmla="*/ 0 w 10"/>
                  <a:gd name="T3" fmla="*/ 9 h 133"/>
                  <a:gd name="T4" fmla="*/ 0 w 10"/>
                  <a:gd name="T5" fmla="*/ 133 h 133"/>
                  <a:gd name="T6" fmla="*/ 10 w 10"/>
                  <a:gd name="T7" fmla="*/ 121 h 133"/>
                  <a:gd name="T8" fmla="*/ 10 w 10"/>
                  <a:gd name="T9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33">
                    <a:moveTo>
                      <a:pt x="10" y="0"/>
                    </a:moveTo>
                    <a:lnTo>
                      <a:pt x="0" y="9"/>
                    </a:lnTo>
                    <a:lnTo>
                      <a:pt x="0" y="133"/>
                    </a:lnTo>
                    <a:lnTo>
                      <a:pt x="10" y="121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12" name="Freeform 68"/>
              <p:cNvSpPr>
                <a:spLocks/>
              </p:cNvSpPr>
              <p:nvPr/>
            </p:nvSpPr>
            <p:spPr bwMode="auto">
              <a:xfrm>
                <a:off x="3684" y="2071"/>
                <a:ext cx="10" cy="133"/>
              </a:xfrm>
              <a:custGeom>
                <a:avLst/>
                <a:gdLst>
                  <a:gd name="T0" fmla="*/ 0 w 10"/>
                  <a:gd name="T1" fmla="*/ 121 h 133"/>
                  <a:gd name="T2" fmla="*/ 10 w 10"/>
                  <a:gd name="T3" fmla="*/ 133 h 133"/>
                  <a:gd name="T4" fmla="*/ 10 w 10"/>
                  <a:gd name="T5" fmla="*/ 9 h 133"/>
                  <a:gd name="T6" fmla="*/ 0 w 10"/>
                  <a:gd name="T7" fmla="*/ 0 h 133"/>
                  <a:gd name="T8" fmla="*/ 0 w 10"/>
                  <a:gd name="T9" fmla="*/ 121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33">
                    <a:moveTo>
                      <a:pt x="0" y="121"/>
                    </a:moveTo>
                    <a:lnTo>
                      <a:pt x="10" y="133"/>
                    </a:lnTo>
                    <a:lnTo>
                      <a:pt x="10" y="9"/>
                    </a:lnTo>
                    <a:lnTo>
                      <a:pt x="0" y="0"/>
                    </a:lnTo>
                    <a:lnTo>
                      <a:pt x="0" y="1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13" name="Freeform 69"/>
              <p:cNvSpPr>
                <a:spLocks/>
              </p:cNvSpPr>
              <p:nvPr/>
            </p:nvSpPr>
            <p:spPr bwMode="auto">
              <a:xfrm>
                <a:off x="3981" y="2192"/>
                <a:ext cx="369" cy="12"/>
              </a:xfrm>
              <a:custGeom>
                <a:avLst/>
                <a:gdLst>
                  <a:gd name="T0" fmla="*/ 10 w 369"/>
                  <a:gd name="T1" fmla="*/ 0 h 12"/>
                  <a:gd name="T2" fmla="*/ 0 w 369"/>
                  <a:gd name="T3" fmla="*/ 12 h 12"/>
                  <a:gd name="T4" fmla="*/ 369 w 369"/>
                  <a:gd name="T5" fmla="*/ 12 h 12"/>
                  <a:gd name="T6" fmla="*/ 362 w 369"/>
                  <a:gd name="T7" fmla="*/ 0 h 12"/>
                  <a:gd name="T8" fmla="*/ 10 w 369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12">
                    <a:moveTo>
                      <a:pt x="10" y="0"/>
                    </a:moveTo>
                    <a:lnTo>
                      <a:pt x="0" y="12"/>
                    </a:lnTo>
                    <a:lnTo>
                      <a:pt x="369" y="12"/>
                    </a:lnTo>
                    <a:lnTo>
                      <a:pt x="362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14" name="Freeform 70"/>
              <p:cNvSpPr>
                <a:spLocks/>
              </p:cNvSpPr>
              <p:nvPr/>
            </p:nvSpPr>
            <p:spPr bwMode="auto">
              <a:xfrm>
                <a:off x="3136" y="1774"/>
                <a:ext cx="1404" cy="9"/>
              </a:xfrm>
              <a:custGeom>
                <a:avLst/>
                <a:gdLst>
                  <a:gd name="T0" fmla="*/ 1387 w 1404"/>
                  <a:gd name="T1" fmla="*/ 9 h 9"/>
                  <a:gd name="T2" fmla="*/ 1404 w 1404"/>
                  <a:gd name="T3" fmla="*/ 0 h 9"/>
                  <a:gd name="T4" fmla="*/ 0 w 1404"/>
                  <a:gd name="T5" fmla="*/ 0 h 9"/>
                  <a:gd name="T6" fmla="*/ 16 w 1404"/>
                  <a:gd name="T7" fmla="*/ 9 h 9"/>
                  <a:gd name="T8" fmla="*/ 1387 w 1404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04" h="9">
                    <a:moveTo>
                      <a:pt x="1387" y="9"/>
                    </a:moveTo>
                    <a:lnTo>
                      <a:pt x="1404" y="0"/>
                    </a:lnTo>
                    <a:lnTo>
                      <a:pt x="0" y="0"/>
                    </a:lnTo>
                    <a:lnTo>
                      <a:pt x="16" y="9"/>
                    </a:lnTo>
                    <a:lnTo>
                      <a:pt x="138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15" name="Freeform 71"/>
              <p:cNvSpPr>
                <a:spLocks/>
              </p:cNvSpPr>
              <p:nvPr/>
            </p:nvSpPr>
            <p:spPr bwMode="auto">
              <a:xfrm>
                <a:off x="4343" y="1774"/>
                <a:ext cx="197" cy="430"/>
              </a:xfrm>
              <a:custGeom>
                <a:avLst/>
                <a:gdLst>
                  <a:gd name="T0" fmla="*/ 0 w 197"/>
                  <a:gd name="T1" fmla="*/ 418 h 430"/>
                  <a:gd name="T2" fmla="*/ 7 w 197"/>
                  <a:gd name="T3" fmla="*/ 430 h 430"/>
                  <a:gd name="T4" fmla="*/ 197 w 197"/>
                  <a:gd name="T5" fmla="*/ 0 h 430"/>
                  <a:gd name="T6" fmla="*/ 180 w 197"/>
                  <a:gd name="T7" fmla="*/ 9 h 430"/>
                  <a:gd name="T8" fmla="*/ 0 w 197"/>
                  <a:gd name="T9" fmla="*/ 418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7" h="430">
                    <a:moveTo>
                      <a:pt x="0" y="418"/>
                    </a:moveTo>
                    <a:lnTo>
                      <a:pt x="7" y="430"/>
                    </a:lnTo>
                    <a:lnTo>
                      <a:pt x="197" y="0"/>
                    </a:lnTo>
                    <a:lnTo>
                      <a:pt x="180" y="9"/>
                    </a:lnTo>
                    <a:lnTo>
                      <a:pt x="0" y="4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16" name="Freeform 72"/>
              <p:cNvSpPr>
                <a:spLocks/>
              </p:cNvSpPr>
              <p:nvPr/>
            </p:nvSpPr>
            <p:spPr bwMode="auto">
              <a:xfrm>
                <a:off x="3326" y="2192"/>
                <a:ext cx="368" cy="12"/>
              </a:xfrm>
              <a:custGeom>
                <a:avLst/>
                <a:gdLst>
                  <a:gd name="T0" fmla="*/ 7 w 368"/>
                  <a:gd name="T1" fmla="*/ 0 h 12"/>
                  <a:gd name="T2" fmla="*/ 0 w 368"/>
                  <a:gd name="T3" fmla="*/ 12 h 12"/>
                  <a:gd name="T4" fmla="*/ 368 w 368"/>
                  <a:gd name="T5" fmla="*/ 12 h 12"/>
                  <a:gd name="T6" fmla="*/ 358 w 368"/>
                  <a:gd name="T7" fmla="*/ 0 h 12"/>
                  <a:gd name="T8" fmla="*/ 7 w 368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8" h="12">
                    <a:moveTo>
                      <a:pt x="7" y="0"/>
                    </a:moveTo>
                    <a:lnTo>
                      <a:pt x="0" y="12"/>
                    </a:lnTo>
                    <a:lnTo>
                      <a:pt x="368" y="12"/>
                    </a:lnTo>
                    <a:lnTo>
                      <a:pt x="358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06" name="组合 205"/>
            <p:cNvGrpSpPr/>
            <p:nvPr/>
          </p:nvGrpSpPr>
          <p:grpSpPr>
            <a:xfrm>
              <a:off x="7413094" y="2832449"/>
              <a:ext cx="2684915" cy="1068764"/>
              <a:chOff x="5947699" y="908862"/>
              <a:chExt cx="2684915" cy="1068764"/>
            </a:xfrm>
          </p:grpSpPr>
          <p:grpSp>
            <p:nvGrpSpPr>
              <p:cNvPr id="207" name="组合 206"/>
              <p:cNvGrpSpPr/>
              <p:nvPr/>
            </p:nvGrpSpPr>
            <p:grpSpPr>
              <a:xfrm flipV="1">
                <a:off x="5947699" y="1317986"/>
                <a:ext cx="2684915" cy="333365"/>
                <a:chOff x="5272248" y="4626108"/>
                <a:chExt cx="2684915" cy="333365"/>
              </a:xfrm>
            </p:grpSpPr>
            <p:sp>
              <p:nvSpPr>
                <p:cNvPr id="210" name="椭圆 209"/>
                <p:cNvSpPr/>
                <p:nvPr/>
              </p:nvSpPr>
              <p:spPr>
                <a:xfrm>
                  <a:off x="5272248" y="4626108"/>
                  <a:ext cx="81021" cy="81021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1" name="任意多边形 210"/>
                <p:cNvSpPr/>
                <p:nvPr/>
              </p:nvSpPr>
              <p:spPr>
                <a:xfrm>
                  <a:off x="5335428" y="4686869"/>
                  <a:ext cx="2621735" cy="272604"/>
                </a:xfrm>
                <a:custGeom>
                  <a:avLst/>
                  <a:gdLst>
                    <a:gd name="connsiteX0" fmla="*/ 0 w 2815771"/>
                    <a:gd name="connsiteY0" fmla="*/ 0 h 638628"/>
                    <a:gd name="connsiteX1" fmla="*/ 725714 w 2815771"/>
                    <a:gd name="connsiteY1" fmla="*/ 638628 h 638628"/>
                    <a:gd name="connsiteX2" fmla="*/ 2815771 w 2815771"/>
                    <a:gd name="connsiteY2" fmla="*/ 638628 h 638628"/>
                    <a:gd name="connsiteX0" fmla="*/ 0 w 2815771"/>
                    <a:gd name="connsiteY0" fmla="*/ 0 h 649982"/>
                    <a:gd name="connsiteX1" fmla="*/ 254183 w 2815771"/>
                    <a:gd name="connsiteY1" fmla="*/ 649982 h 649982"/>
                    <a:gd name="connsiteX2" fmla="*/ 2815771 w 2815771"/>
                    <a:gd name="connsiteY2" fmla="*/ 638628 h 6499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15771" h="649982">
                      <a:moveTo>
                        <a:pt x="0" y="0"/>
                      </a:moveTo>
                      <a:lnTo>
                        <a:pt x="254183" y="649982"/>
                      </a:lnTo>
                      <a:lnTo>
                        <a:pt x="2815771" y="638628"/>
                      </a:lnTo>
                    </a:path>
                  </a:pathLst>
                </a:custGeom>
                <a:noFill/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08" name="文本框 207"/>
              <p:cNvSpPr txBox="1"/>
              <p:nvPr/>
            </p:nvSpPr>
            <p:spPr>
              <a:xfrm>
                <a:off x="6852147" y="908862"/>
                <a:ext cx="178046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209" name="文本框 208"/>
              <p:cNvSpPr txBox="1"/>
              <p:nvPr/>
            </p:nvSpPr>
            <p:spPr>
              <a:xfrm>
                <a:off x="6290683" y="1331295"/>
                <a:ext cx="234193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此处添加详细文本描述，文字内容建议与标题相关尽量简洁生动</a:t>
                </a:r>
                <a:r>
                  <a:rPr lang="en-US" altLang="zh-CN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456188" y="1742543"/>
            <a:ext cx="2684915" cy="1073405"/>
            <a:chOff x="6456188" y="1742543"/>
            <a:chExt cx="2684915" cy="1073405"/>
          </a:xfrm>
        </p:grpSpPr>
        <p:grpSp>
          <p:nvGrpSpPr>
            <p:cNvPr id="187" name="组合 186"/>
            <p:cNvGrpSpPr/>
            <p:nvPr/>
          </p:nvGrpSpPr>
          <p:grpSpPr>
            <a:xfrm>
              <a:off x="6456188" y="1747184"/>
              <a:ext cx="2684915" cy="1068764"/>
              <a:chOff x="5947699" y="908862"/>
              <a:chExt cx="2684915" cy="1068764"/>
            </a:xfrm>
          </p:grpSpPr>
          <p:grpSp>
            <p:nvGrpSpPr>
              <p:cNvPr id="188" name="组合 187"/>
              <p:cNvGrpSpPr/>
              <p:nvPr/>
            </p:nvGrpSpPr>
            <p:grpSpPr>
              <a:xfrm flipV="1">
                <a:off x="5947699" y="1317986"/>
                <a:ext cx="2684915" cy="333365"/>
                <a:chOff x="5272248" y="4626108"/>
                <a:chExt cx="2684915" cy="333365"/>
              </a:xfrm>
            </p:grpSpPr>
            <p:sp>
              <p:nvSpPr>
                <p:cNvPr id="191" name="椭圆 190"/>
                <p:cNvSpPr/>
                <p:nvPr/>
              </p:nvSpPr>
              <p:spPr>
                <a:xfrm>
                  <a:off x="5272248" y="4626108"/>
                  <a:ext cx="81021" cy="81021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2" name="任意多边形 191"/>
                <p:cNvSpPr/>
                <p:nvPr/>
              </p:nvSpPr>
              <p:spPr>
                <a:xfrm>
                  <a:off x="5335428" y="4686869"/>
                  <a:ext cx="2621735" cy="272604"/>
                </a:xfrm>
                <a:custGeom>
                  <a:avLst/>
                  <a:gdLst>
                    <a:gd name="connsiteX0" fmla="*/ 0 w 2815771"/>
                    <a:gd name="connsiteY0" fmla="*/ 0 h 638628"/>
                    <a:gd name="connsiteX1" fmla="*/ 725714 w 2815771"/>
                    <a:gd name="connsiteY1" fmla="*/ 638628 h 638628"/>
                    <a:gd name="connsiteX2" fmla="*/ 2815771 w 2815771"/>
                    <a:gd name="connsiteY2" fmla="*/ 638628 h 638628"/>
                    <a:gd name="connsiteX0" fmla="*/ 0 w 2815771"/>
                    <a:gd name="connsiteY0" fmla="*/ 0 h 649982"/>
                    <a:gd name="connsiteX1" fmla="*/ 254183 w 2815771"/>
                    <a:gd name="connsiteY1" fmla="*/ 649982 h 649982"/>
                    <a:gd name="connsiteX2" fmla="*/ 2815771 w 2815771"/>
                    <a:gd name="connsiteY2" fmla="*/ 638628 h 6499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15771" h="649982">
                      <a:moveTo>
                        <a:pt x="0" y="0"/>
                      </a:moveTo>
                      <a:lnTo>
                        <a:pt x="254183" y="649982"/>
                      </a:lnTo>
                      <a:lnTo>
                        <a:pt x="2815771" y="638628"/>
                      </a:lnTo>
                    </a:path>
                  </a:pathLst>
                </a:custGeom>
                <a:noFill/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89" name="文本框 188"/>
              <p:cNvSpPr txBox="1"/>
              <p:nvPr/>
            </p:nvSpPr>
            <p:spPr>
              <a:xfrm>
                <a:off x="6852147" y="908862"/>
                <a:ext cx="178046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90" name="文本框 189"/>
              <p:cNvSpPr txBox="1"/>
              <p:nvPr/>
            </p:nvSpPr>
            <p:spPr>
              <a:xfrm>
                <a:off x="6290683" y="1331295"/>
                <a:ext cx="234193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此处添加详细文本描述，文字内容建议与标题相关尽量简洁生动</a:t>
                </a:r>
                <a:r>
                  <a:rPr lang="en-US" altLang="zh-CN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20" name="Group 909"/>
            <p:cNvGrpSpPr>
              <a:grpSpLocks noChangeAspect="1"/>
            </p:cNvGrpSpPr>
            <p:nvPr/>
          </p:nvGrpSpPr>
          <p:grpSpPr bwMode="auto">
            <a:xfrm>
              <a:off x="6918411" y="1742543"/>
              <a:ext cx="427937" cy="364958"/>
              <a:chOff x="6090" y="1175"/>
              <a:chExt cx="265" cy="226"/>
            </a:xfrm>
            <a:solidFill>
              <a:srgbClr val="01ACBE"/>
            </a:solidFill>
            <a:effectLst/>
          </p:grpSpPr>
          <p:sp>
            <p:nvSpPr>
              <p:cNvPr id="221" name="Freeform 910"/>
              <p:cNvSpPr>
                <a:spLocks/>
              </p:cNvSpPr>
              <p:nvPr/>
            </p:nvSpPr>
            <p:spPr bwMode="auto">
              <a:xfrm>
                <a:off x="6129" y="1269"/>
                <a:ext cx="56" cy="96"/>
              </a:xfrm>
              <a:custGeom>
                <a:avLst/>
                <a:gdLst>
                  <a:gd name="T0" fmla="*/ 2 w 23"/>
                  <a:gd name="T1" fmla="*/ 40 h 40"/>
                  <a:gd name="T2" fmla="*/ 21 w 23"/>
                  <a:gd name="T3" fmla="*/ 40 h 40"/>
                  <a:gd name="T4" fmla="*/ 23 w 23"/>
                  <a:gd name="T5" fmla="*/ 38 h 40"/>
                  <a:gd name="T6" fmla="*/ 23 w 23"/>
                  <a:gd name="T7" fmla="*/ 2 h 40"/>
                  <a:gd name="T8" fmla="*/ 21 w 23"/>
                  <a:gd name="T9" fmla="*/ 0 h 40"/>
                  <a:gd name="T10" fmla="*/ 2 w 23"/>
                  <a:gd name="T11" fmla="*/ 0 h 40"/>
                  <a:gd name="T12" fmla="*/ 0 w 23"/>
                  <a:gd name="T13" fmla="*/ 2 h 40"/>
                  <a:gd name="T14" fmla="*/ 0 w 23"/>
                  <a:gd name="T15" fmla="*/ 38 h 40"/>
                  <a:gd name="T16" fmla="*/ 2 w 23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40">
                    <a:moveTo>
                      <a:pt x="2" y="40"/>
                    </a:moveTo>
                    <a:cubicBezTo>
                      <a:pt x="21" y="40"/>
                      <a:pt x="21" y="40"/>
                      <a:pt x="21" y="40"/>
                    </a:cubicBezTo>
                    <a:cubicBezTo>
                      <a:pt x="22" y="40"/>
                      <a:pt x="23" y="39"/>
                      <a:pt x="23" y="38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9"/>
                      <a:pt x="1" y="40"/>
                      <a:pt x="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2" name="Freeform 911"/>
              <p:cNvSpPr>
                <a:spLocks/>
              </p:cNvSpPr>
              <p:nvPr/>
            </p:nvSpPr>
            <p:spPr bwMode="auto">
              <a:xfrm>
                <a:off x="6209" y="1235"/>
                <a:ext cx="54" cy="130"/>
              </a:xfrm>
              <a:custGeom>
                <a:avLst/>
                <a:gdLst>
                  <a:gd name="T0" fmla="*/ 2 w 22"/>
                  <a:gd name="T1" fmla="*/ 54 h 54"/>
                  <a:gd name="T2" fmla="*/ 20 w 22"/>
                  <a:gd name="T3" fmla="*/ 54 h 54"/>
                  <a:gd name="T4" fmla="*/ 22 w 22"/>
                  <a:gd name="T5" fmla="*/ 52 h 54"/>
                  <a:gd name="T6" fmla="*/ 22 w 22"/>
                  <a:gd name="T7" fmla="*/ 2 h 54"/>
                  <a:gd name="T8" fmla="*/ 20 w 22"/>
                  <a:gd name="T9" fmla="*/ 0 h 54"/>
                  <a:gd name="T10" fmla="*/ 2 w 22"/>
                  <a:gd name="T11" fmla="*/ 0 h 54"/>
                  <a:gd name="T12" fmla="*/ 0 w 22"/>
                  <a:gd name="T13" fmla="*/ 2 h 54"/>
                  <a:gd name="T14" fmla="*/ 0 w 22"/>
                  <a:gd name="T15" fmla="*/ 52 h 54"/>
                  <a:gd name="T16" fmla="*/ 2 w 22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54">
                    <a:moveTo>
                      <a:pt x="2" y="54"/>
                    </a:moveTo>
                    <a:cubicBezTo>
                      <a:pt x="20" y="54"/>
                      <a:pt x="20" y="54"/>
                      <a:pt x="20" y="54"/>
                    </a:cubicBezTo>
                    <a:cubicBezTo>
                      <a:pt x="21" y="54"/>
                      <a:pt x="22" y="53"/>
                      <a:pt x="22" y="5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" y="54"/>
                      <a:pt x="2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3" name="Freeform 912"/>
              <p:cNvSpPr>
                <a:spLocks/>
              </p:cNvSpPr>
              <p:nvPr/>
            </p:nvSpPr>
            <p:spPr bwMode="auto">
              <a:xfrm>
                <a:off x="6287" y="1207"/>
                <a:ext cx="56" cy="158"/>
              </a:xfrm>
              <a:custGeom>
                <a:avLst/>
                <a:gdLst>
                  <a:gd name="T0" fmla="*/ 2 w 23"/>
                  <a:gd name="T1" fmla="*/ 66 h 66"/>
                  <a:gd name="T2" fmla="*/ 21 w 23"/>
                  <a:gd name="T3" fmla="*/ 66 h 66"/>
                  <a:gd name="T4" fmla="*/ 23 w 23"/>
                  <a:gd name="T5" fmla="*/ 64 h 66"/>
                  <a:gd name="T6" fmla="*/ 23 w 23"/>
                  <a:gd name="T7" fmla="*/ 2 h 66"/>
                  <a:gd name="T8" fmla="*/ 21 w 23"/>
                  <a:gd name="T9" fmla="*/ 0 h 66"/>
                  <a:gd name="T10" fmla="*/ 2 w 23"/>
                  <a:gd name="T11" fmla="*/ 0 h 66"/>
                  <a:gd name="T12" fmla="*/ 0 w 23"/>
                  <a:gd name="T13" fmla="*/ 2 h 66"/>
                  <a:gd name="T14" fmla="*/ 0 w 23"/>
                  <a:gd name="T15" fmla="*/ 64 h 66"/>
                  <a:gd name="T16" fmla="*/ 2 w 23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66">
                    <a:moveTo>
                      <a:pt x="2" y="66"/>
                    </a:moveTo>
                    <a:cubicBezTo>
                      <a:pt x="21" y="66"/>
                      <a:pt x="21" y="66"/>
                      <a:pt x="21" y="66"/>
                    </a:cubicBezTo>
                    <a:cubicBezTo>
                      <a:pt x="22" y="66"/>
                      <a:pt x="23" y="65"/>
                      <a:pt x="23" y="6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5"/>
                      <a:pt x="1" y="66"/>
                      <a:pt x="2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4" name="Freeform 913"/>
              <p:cNvSpPr>
                <a:spLocks/>
              </p:cNvSpPr>
              <p:nvPr/>
            </p:nvSpPr>
            <p:spPr bwMode="auto">
              <a:xfrm>
                <a:off x="6090" y="1175"/>
                <a:ext cx="265" cy="226"/>
              </a:xfrm>
              <a:custGeom>
                <a:avLst/>
                <a:gdLst>
                  <a:gd name="T0" fmla="*/ 104 w 109"/>
                  <a:gd name="T1" fmla="*/ 85 h 94"/>
                  <a:gd name="T2" fmla="*/ 9 w 109"/>
                  <a:gd name="T3" fmla="*/ 85 h 94"/>
                  <a:gd name="T4" fmla="*/ 9 w 109"/>
                  <a:gd name="T5" fmla="*/ 85 h 94"/>
                  <a:gd name="T6" fmla="*/ 9 w 109"/>
                  <a:gd name="T7" fmla="*/ 4 h 94"/>
                  <a:gd name="T8" fmla="*/ 4 w 109"/>
                  <a:gd name="T9" fmla="*/ 0 h 94"/>
                  <a:gd name="T10" fmla="*/ 0 w 109"/>
                  <a:gd name="T11" fmla="*/ 4 h 94"/>
                  <a:gd name="T12" fmla="*/ 0 w 109"/>
                  <a:gd name="T13" fmla="*/ 85 h 94"/>
                  <a:gd name="T14" fmla="*/ 9 w 109"/>
                  <a:gd name="T15" fmla="*/ 94 h 94"/>
                  <a:gd name="T16" fmla="*/ 104 w 109"/>
                  <a:gd name="T17" fmla="*/ 94 h 94"/>
                  <a:gd name="T18" fmla="*/ 109 w 109"/>
                  <a:gd name="T19" fmla="*/ 90 h 94"/>
                  <a:gd name="T20" fmla="*/ 104 w 109"/>
                  <a:gd name="T21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9" h="94">
                    <a:moveTo>
                      <a:pt x="104" y="85"/>
                    </a:moveTo>
                    <a:cubicBezTo>
                      <a:pt x="9" y="85"/>
                      <a:pt x="9" y="85"/>
                      <a:pt x="9" y="85"/>
                    </a:cubicBezTo>
                    <a:cubicBezTo>
                      <a:pt x="9" y="85"/>
                      <a:pt x="9" y="85"/>
                      <a:pt x="9" y="8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2"/>
                      <a:pt x="7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90"/>
                      <a:pt x="4" y="94"/>
                      <a:pt x="9" y="94"/>
                    </a:cubicBezTo>
                    <a:cubicBezTo>
                      <a:pt x="104" y="94"/>
                      <a:pt x="104" y="94"/>
                      <a:pt x="104" y="94"/>
                    </a:cubicBezTo>
                    <a:cubicBezTo>
                      <a:pt x="107" y="94"/>
                      <a:pt x="109" y="92"/>
                      <a:pt x="109" y="90"/>
                    </a:cubicBezTo>
                    <a:cubicBezTo>
                      <a:pt x="109" y="87"/>
                      <a:pt x="107" y="85"/>
                      <a:pt x="10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8446115" y="3809030"/>
            <a:ext cx="2684915" cy="1118783"/>
            <a:chOff x="8446115" y="3809030"/>
            <a:chExt cx="2684915" cy="1118783"/>
          </a:xfrm>
        </p:grpSpPr>
        <p:grpSp>
          <p:nvGrpSpPr>
            <p:cNvPr id="212" name="组合 211"/>
            <p:cNvGrpSpPr/>
            <p:nvPr/>
          </p:nvGrpSpPr>
          <p:grpSpPr>
            <a:xfrm>
              <a:off x="8446115" y="3859049"/>
              <a:ext cx="2684915" cy="1068764"/>
              <a:chOff x="5947699" y="908862"/>
              <a:chExt cx="2684915" cy="1068764"/>
            </a:xfrm>
          </p:grpSpPr>
          <p:grpSp>
            <p:nvGrpSpPr>
              <p:cNvPr id="213" name="组合 212"/>
              <p:cNvGrpSpPr/>
              <p:nvPr/>
            </p:nvGrpSpPr>
            <p:grpSpPr>
              <a:xfrm flipV="1">
                <a:off x="5947699" y="1317986"/>
                <a:ext cx="2684915" cy="333365"/>
                <a:chOff x="5272248" y="4626108"/>
                <a:chExt cx="2684915" cy="333365"/>
              </a:xfrm>
            </p:grpSpPr>
            <p:sp>
              <p:nvSpPr>
                <p:cNvPr id="216" name="椭圆 215"/>
                <p:cNvSpPr/>
                <p:nvPr/>
              </p:nvSpPr>
              <p:spPr>
                <a:xfrm>
                  <a:off x="5272248" y="4626108"/>
                  <a:ext cx="81021" cy="81021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7" name="任意多边形 216"/>
                <p:cNvSpPr/>
                <p:nvPr/>
              </p:nvSpPr>
              <p:spPr>
                <a:xfrm>
                  <a:off x="5335428" y="4686869"/>
                  <a:ext cx="2621735" cy="272604"/>
                </a:xfrm>
                <a:custGeom>
                  <a:avLst/>
                  <a:gdLst>
                    <a:gd name="connsiteX0" fmla="*/ 0 w 2815771"/>
                    <a:gd name="connsiteY0" fmla="*/ 0 h 638628"/>
                    <a:gd name="connsiteX1" fmla="*/ 725714 w 2815771"/>
                    <a:gd name="connsiteY1" fmla="*/ 638628 h 638628"/>
                    <a:gd name="connsiteX2" fmla="*/ 2815771 w 2815771"/>
                    <a:gd name="connsiteY2" fmla="*/ 638628 h 638628"/>
                    <a:gd name="connsiteX0" fmla="*/ 0 w 2815771"/>
                    <a:gd name="connsiteY0" fmla="*/ 0 h 649982"/>
                    <a:gd name="connsiteX1" fmla="*/ 254183 w 2815771"/>
                    <a:gd name="connsiteY1" fmla="*/ 649982 h 649982"/>
                    <a:gd name="connsiteX2" fmla="*/ 2815771 w 2815771"/>
                    <a:gd name="connsiteY2" fmla="*/ 638628 h 6499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15771" h="649982">
                      <a:moveTo>
                        <a:pt x="0" y="0"/>
                      </a:moveTo>
                      <a:lnTo>
                        <a:pt x="254183" y="649982"/>
                      </a:lnTo>
                      <a:lnTo>
                        <a:pt x="2815771" y="638628"/>
                      </a:lnTo>
                    </a:path>
                  </a:pathLst>
                </a:custGeom>
                <a:noFill/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14" name="文本框 213"/>
              <p:cNvSpPr txBox="1"/>
              <p:nvPr/>
            </p:nvSpPr>
            <p:spPr>
              <a:xfrm>
                <a:off x="6852147" y="908862"/>
                <a:ext cx="178046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215" name="文本框 214"/>
              <p:cNvSpPr txBox="1"/>
              <p:nvPr/>
            </p:nvSpPr>
            <p:spPr>
              <a:xfrm>
                <a:off x="6290683" y="1331295"/>
                <a:ext cx="234193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此处添加详细文本描述，文字内容建议与标题相关尽量简洁生动</a:t>
                </a:r>
                <a:r>
                  <a:rPr lang="en-US" altLang="zh-CN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26" name="组合 225"/>
            <p:cNvGrpSpPr/>
            <p:nvPr/>
          </p:nvGrpSpPr>
          <p:grpSpPr>
            <a:xfrm>
              <a:off x="8880899" y="3809030"/>
              <a:ext cx="403225" cy="433388"/>
              <a:chOff x="8042594" y="2360613"/>
              <a:chExt cx="403225" cy="433388"/>
            </a:xfrm>
            <a:solidFill>
              <a:srgbClr val="663A77"/>
            </a:solidFill>
          </p:grpSpPr>
          <p:sp>
            <p:nvSpPr>
              <p:cNvPr id="227" name="Freeform 23"/>
              <p:cNvSpPr>
                <a:spLocks/>
              </p:cNvSpPr>
              <p:nvPr/>
            </p:nvSpPr>
            <p:spPr bwMode="auto">
              <a:xfrm>
                <a:off x="8042594" y="2541588"/>
                <a:ext cx="223838" cy="252413"/>
              </a:xfrm>
              <a:custGeom>
                <a:avLst/>
                <a:gdLst>
                  <a:gd name="T0" fmla="*/ 106 w 128"/>
                  <a:gd name="T1" fmla="*/ 144 h 144"/>
                  <a:gd name="T2" fmla="*/ 12 w 128"/>
                  <a:gd name="T3" fmla="*/ 144 h 144"/>
                  <a:gd name="T4" fmla="*/ 12 w 128"/>
                  <a:gd name="T5" fmla="*/ 14 h 144"/>
                  <a:gd name="T6" fmla="*/ 0 w 128"/>
                  <a:gd name="T7" fmla="*/ 14 h 144"/>
                  <a:gd name="T8" fmla="*/ 0 w 128"/>
                  <a:gd name="T9" fmla="*/ 0 h 144"/>
                  <a:gd name="T10" fmla="*/ 128 w 128"/>
                  <a:gd name="T11" fmla="*/ 0 h 144"/>
                  <a:gd name="T12" fmla="*/ 128 w 128"/>
                  <a:gd name="T13" fmla="*/ 14 h 144"/>
                  <a:gd name="T14" fmla="*/ 106 w 128"/>
                  <a:gd name="T15" fmla="*/ 14 h 144"/>
                  <a:gd name="T16" fmla="*/ 106 w 128"/>
                  <a:gd name="T17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44">
                    <a:moveTo>
                      <a:pt x="106" y="144"/>
                    </a:moveTo>
                    <a:cubicBezTo>
                      <a:pt x="74" y="144"/>
                      <a:pt x="43" y="144"/>
                      <a:pt x="12" y="144"/>
                    </a:cubicBezTo>
                    <a:cubicBezTo>
                      <a:pt x="12" y="100"/>
                      <a:pt x="12" y="57"/>
                      <a:pt x="12" y="14"/>
                    </a:cubicBezTo>
                    <a:cubicBezTo>
                      <a:pt x="8" y="14"/>
                      <a:pt x="4" y="14"/>
                      <a:pt x="0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43" y="0"/>
                      <a:pt x="85" y="0"/>
                      <a:pt x="128" y="0"/>
                    </a:cubicBezTo>
                    <a:cubicBezTo>
                      <a:pt x="128" y="4"/>
                      <a:pt x="128" y="9"/>
                      <a:pt x="128" y="14"/>
                    </a:cubicBezTo>
                    <a:cubicBezTo>
                      <a:pt x="121" y="14"/>
                      <a:pt x="114" y="14"/>
                      <a:pt x="106" y="14"/>
                    </a:cubicBezTo>
                    <a:cubicBezTo>
                      <a:pt x="106" y="57"/>
                      <a:pt x="106" y="100"/>
                      <a:pt x="106" y="1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8" name="Freeform 24"/>
              <p:cNvSpPr>
                <a:spLocks/>
              </p:cNvSpPr>
              <p:nvPr/>
            </p:nvSpPr>
            <p:spPr bwMode="auto">
              <a:xfrm>
                <a:off x="8190231" y="2424113"/>
                <a:ext cx="228600" cy="369888"/>
              </a:xfrm>
              <a:custGeom>
                <a:avLst/>
                <a:gdLst>
                  <a:gd name="T0" fmla="*/ 0 w 131"/>
                  <a:gd name="T1" fmla="*/ 19 h 211"/>
                  <a:gd name="T2" fmla="*/ 18 w 131"/>
                  <a:gd name="T3" fmla="*/ 0 h 211"/>
                  <a:gd name="T4" fmla="*/ 51 w 131"/>
                  <a:gd name="T5" fmla="*/ 30 h 211"/>
                  <a:gd name="T6" fmla="*/ 48 w 131"/>
                  <a:gd name="T7" fmla="*/ 33 h 211"/>
                  <a:gd name="T8" fmla="*/ 50 w 131"/>
                  <a:gd name="T9" fmla="*/ 36 h 211"/>
                  <a:gd name="T10" fmla="*/ 46 w 131"/>
                  <a:gd name="T11" fmla="*/ 39 h 211"/>
                  <a:gd name="T12" fmla="*/ 60 w 131"/>
                  <a:gd name="T13" fmla="*/ 41 h 211"/>
                  <a:gd name="T14" fmla="*/ 89 w 131"/>
                  <a:gd name="T15" fmla="*/ 35 h 211"/>
                  <a:gd name="T16" fmla="*/ 96 w 131"/>
                  <a:gd name="T17" fmla="*/ 26 h 211"/>
                  <a:gd name="T18" fmla="*/ 115 w 131"/>
                  <a:gd name="T19" fmla="*/ 15 h 211"/>
                  <a:gd name="T20" fmla="*/ 131 w 131"/>
                  <a:gd name="T21" fmla="*/ 30 h 211"/>
                  <a:gd name="T22" fmla="*/ 131 w 131"/>
                  <a:gd name="T23" fmla="*/ 33 h 211"/>
                  <a:gd name="T24" fmla="*/ 122 w 131"/>
                  <a:gd name="T25" fmla="*/ 109 h 211"/>
                  <a:gd name="T26" fmla="*/ 119 w 131"/>
                  <a:gd name="T27" fmla="*/ 122 h 211"/>
                  <a:gd name="T28" fmla="*/ 110 w 131"/>
                  <a:gd name="T29" fmla="*/ 132 h 211"/>
                  <a:gd name="T30" fmla="*/ 57 w 131"/>
                  <a:gd name="T31" fmla="*/ 140 h 211"/>
                  <a:gd name="T32" fmla="*/ 56 w 131"/>
                  <a:gd name="T33" fmla="*/ 140 h 211"/>
                  <a:gd name="T34" fmla="*/ 55 w 131"/>
                  <a:gd name="T35" fmla="*/ 140 h 211"/>
                  <a:gd name="T36" fmla="*/ 55 w 131"/>
                  <a:gd name="T37" fmla="*/ 145 h 211"/>
                  <a:gd name="T38" fmla="*/ 55 w 131"/>
                  <a:gd name="T39" fmla="*/ 195 h 211"/>
                  <a:gd name="T40" fmla="*/ 46 w 131"/>
                  <a:gd name="T41" fmla="*/ 209 h 211"/>
                  <a:gd name="T42" fmla="*/ 31 w 131"/>
                  <a:gd name="T43" fmla="*/ 200 h 211"/>
                  <a:gd name="T44" fmla="*/ 29 w 131"/>
                  <a:gd name="T45" fmla="*/ 170 h 211"/>
                  <a:gd name="T46" fmla="*/ 31 w 131"/>
                  <a:gd name="T47" fmla="*/ 138 h 211"/>
                  <a:gd name="T48" fmla="*/ 34 w 131"/>
                  <a:gd name="T49" fmla="*/ 130 h 211"/>
                  <a:gd name="T50" fmla="*/ 52 w 131"/>
                  <a:gd name="T51" fmla="*/ 116 h 211"/>
                  <a:gd name="T52" fmla="*/ 80 w 131"/>
                  <a:gd name="T53" fmla="*/ 111 h 211"/>
                  <a:gd name="T54" fmla="*/ 85 w 131"/>
                  <a:gd name="T55" fmla="*/ 107 h 211"/>
                  <a:gd name="T56" fmla="*/ 92 w 131"/>
                  <a:gd name="T57" fmla="*/ 62 h 211"/>
                  <a:gd name="T58" fmla="*/ 92 w 131"/>
                  <a:gd name="T59" fmla="*/ 60 h 211"/>
                  <a:gd name="T60" fmla="*/ 82 w 131"/>
                  <a:gd name="T61" fmla="*/ 63 h 211"/>
                  <a:gd name="T62" fmla="*/ 53 w 131"/>
                  <a:gd name="T63" fmla="*/ 63 h 211"/>
                  <a:gd name="T64" fmla="*/ 36 w 131"/>
                  <a:gd name="T65" fmla="*/ 60 h 211"/>
                  <a:gd name="T66" fmla="*/ 27 w 131"/>
                  <a:gd name="T67" fmla="*/ 46 h 211"/>
                  <a:gd name="T68" fmla="*/ 26 w 131"/>
                  <a:gd name="T69" fmla="*/ 43 h 211"/>
                  <a:gd name="T70" fmla="*/ 2 w 131"/>
                  <a:gd name="T71" fmla="*/ 21 h 211"/>
                  <a:gd name="T72" fmla="*/ 0 w 131"/>
                  <a:gd name="T73" fmla="*/ 19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1" h="211">
                    <a:moveTo>
                      <a:pt x="0" y="19"/>
                    </a:moveTo>
                    <a:cubicBezTo>
                      <a:pt x="6" y="12"/>
                      <a:pt x="12" y="6"/>
                      <a:pt x="18" y="0"/>
                    </a:cubicBezTo>
                    <a:cubicBezTo>
                      <a:pt x="29" y="10"/>
                      <a:pt x="40" y="20"/>
                      <a:pt x="51" y="30"/>
                    </a:cubicBezTo>
                    <a:cubicBezTo>
                      <a:pt x="50" y="31"/>
                      <a:pt x="49" y="32"/>
                      <a:pt x="48" y="33"/>
                    </a:cubicBezTo>
                    <a:cubicBezTo>
                      <a:pt x="49" y="34"/>
                      <a:pt x="49" y="35"/>
                      <a:pt x="50" y="36"/>
                    </a:cubicBezTo>
                    <a:cubicBezTo>
                      <a:pt x="49" y="37"/>
                      <a:pt x="48" y="37"/>
                      <a:pt x="46" y="39"/>
                    </a:cubicBezTo>
                    <a:cubicBezTo>
                      <a:pt x="51" y="39"/>
                      <a:pt x="55" y="40"/>
                      <a:pt x="60" y="41"/>
                    </a:cubicBezTo>
                    <a:cubicBezTo>
                      <a:pt x="70" y="42"/>
                      <a:pt x="80" y="41"/>
                      <a:pt x="89" y="35"/>
                    </a:cubicBezTo>
                    <a:cubicBezTo>
                      <a:pt x="92" y="32"/>
                      <a:pt x="95" y="30"/>
                      <a:pt x="96" y="26"/>
                    </a:cubicBezTo>
                    <a:cubicBezTo>
                      <a:pt x="100" y="18"/>
                      <a:pt x="107" y="15"/>
                      <a:pt x="115" y="15"/>
                    </a:cubicBezTo>
                    <a:cubicBezTo>
                      <a:pt x="122" y="16"/>
                      <a:pt x="129" y="23"/>
                      <a:pt x="131" y="30"/>
                    </a:cubicBezTo>
                    <a:cubicBezTo>
                      <a:pt x="131" y="31"/>
                      <a:pt x="131" y="32"/>
                      <a:pt x="131" y="33"/>
                    </a:cubicBezTo>
                    <a:cubicBezTo>
                      <a:pt x="129" y="59"/>
                      <a:pt x="128" y="84"/>
                      <a:pt x="122" y="109"/>
                    </a:cubicBezTo>
                    <a:cubicBezTo>
                      <a:pt x="121" y="114"/>
                      <a:pt x="120" y="118"/>
                      <a:pt x="119" y="122"/>
                    </a:cubicBezTo>
                    <a:cubicBezTo>
                      <a:pt x="118" y="127"/>
                      <a:pt x="114" y="130"/>
                      <a:pt x="110" y="132"/>
                    </a:cubicBezTo>
                    <a:cubicBezTo>
                      <a:pt x="93" y="140"/>
                      <a:pt x="75" y="142"/>
                      <a:pt x="57" y="140"/>
                    </a:cubicBezTo>
                    <a:cubicBezTo>
                      <a:pt x="57" y="140"/>
                      <a:pt x="56" y="140"/>
                      <a:pt x="56" y="140"/>
                    </a:cubicBezTo>
                    <a:cubicBezTo>
                      <a:pt x="56" y="140"/>
                      <a:pt x="56" y="140"/>
                      <a:pt x="55" y="140"/>
                    </a:cubicBezTo>
                    <a:cubicBezTo>
                      <a:pt x="55" y="142"/>
                      <a:pt x="55" y="144"/>
                      <a:pt x="55" y="145"/>
                    </a:cubicBezTo>
                    <a:cubicBezTo>
                      <a:pt x="53" y="162"/>
                      <a:pt x="53" y="178"/>
                      <a:pt x="55" y="195"/>
                    </a:cubicBezTo>
                    <a:cubicBezTo>
                      <a:pt x="56" y="202"/>
                      <a:pt x="52" y="208"/>
                      <a:pt x="46" y="209"/>
                    </a:cubicBezTo>
                    <a:cubicBezTo>
                      <a:pt x="39" y="211"/>
                      <a:pt x="32" y="207"/>
                      <a:pt x="31" y="200"/>
                    </a:cubicBezTo>
                    <a:cubicBezTo>
                      <a:pt x="30" y="190"/>
                      <a:pt x="29" y="180"/>
                      <a:pt x="29" y="170"/>
                    </a:cubicBezTo>
                    <a:cubicBezTo>
                      <a:pt x="28" y="159"/>
                      <a:pt x="29" y="148"/>
                      <a:pt x="31" y="138"/>
                    </a:cubicBezTo>
                    <a:cubicBezTo>
                      <a:pt x="32" y="135"/>
                      <a:pt x="33" y="133"/>
                      <a:pt x="34" y="130"/>
                    </a:cubicBezTo>
                    <a:cubicBezTo>
                      <a:pt x="37" y="122"/>
                      <a:pt x="44" y="118"/>
                      <a:pt x="52" y="116"/>
                    </a:cubicBezTo>
                    <a:cubicBezTo>
                      <a:pt x="61" y="113"/>
                      <a:pt x="71" y="112"/>
                      <a:pt x="80" y="111"/>
                    </a:cubicBezTo>
                    <a:cubicBezTo>
                      <a:pt x="84" y="111"/>
                      <a:pt x="84" y="111"/>
                      <a:pt x="85" y="107"/>
                    </a:cubicBezTo>
                    <a:cubicBezTo>
                      <a:pt x="88" y="92"/>
                      <a:pt x="90" y="77"/>
                      <a:pt x="92" y="62"/>
                    </a:cubicBezTo>
                    <a:cubicBezTo>
                      <a:pt x="92" y="61"/>
                      <a:pt x="92" y="61"/>
                      <a:pt x="92" y="60"/>
                    </a:cubicBezTo>
                    <a:cubicBezTo>
                      <a:pt x="88" y="61"/>
                      <a:pt x="85" y="62"/>
                      <a:pt x="82" y="63"/>
                    </a:cubicBezTo>
                    <a:cubicBezTo>
                      <a:pt x="72" y="65"/>
                      <a:pt x="63" y="65"/>
                      <a:pt x="53" y="63"/>
                    </a:cubicBezTo>
                    <a:cubicBezTo>
                      <a:pt x="47" y="63"/>
                      <a:pt x="42" y="62"/>
                      <a:pt x="36" y="60"/>
                    </a:cubicBezTo>
                    <a:cubicBezTo>
                      <a:pt x="28" y="59"/>
                      <a:pt x="25" y="54"/>
                      <a:pt x="27" y="46"/>
                    </a:cubicBezTo>
                    <a:cubicBezTo>
                      <a:pt x="27" y="45"/>
                      <a:pt x="27" y="44"/>
                      <a:pt x="26" y="43"/>
                    </a:cubicBezTo>
                    <a:cubicBezTo>
                      <a:pt x="18" y="36"/>
                      <a:pt x="10" y="28"/>
                      <a:pt x="2" y="21"/>
                    </a:cubicBezTo>
                    <a:cubicBezTo>
                      <a:pt x="1" y="20"/>
                      <a:pt x="1" y="20"/>
                      <a:pt x="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9" name="Freeform 25"/>
              <p:cNvSpPr>
                <a:spLocks/>
              </p:cNvSpPr>
              <p:nvPr/>
            </p:nvSpPr>
            <p:spPr bwMode="auto">
              <a:xfrm>
                <a:off x="8293419" y="2566988"/>
                <a:ext cx="152400" cy="219075"/>
              </a:xfrm>
              <a:custGeom>
                <a:avLst/>
                <a:gdLst>
                  <a:gd name="T0" fmla="*/ 39 w 87"/>
                  <a:gd name="T1" fmla="*/ 108 h 125"/>
                  <a:gd name="T2" fmla="*/ 48 w 87"/>
                  <a:gd name="T3" fmla="*/ 111 h 125"/>
                  <a:gd name="T4" fmla="*/ 52 w 87"/>
                  <a:gd name="T5" fmla="*/ 118 h 125"/>
                  <a:gd name="T6" fmla="*/ 50 w 87"/>
                  <a:gd name="T7" fmla="*/ 119 h 125"/>
                  <a:gd name="T8" fmla="*/ 46 w 87"/>
                  <a:gd name="T9" fmla="*/ 118 h 125"/>
                  <a:gd name="T10" fmla="*/ 45 w 87"/>
                  <a:gd name="T11" fmla="*/ 118 h 125"/>
                  <a:gd name="T12" fmla="*/ 44 w 87"/>
                  <a:gd name="T13" fmla="*/ 125 h 125"/>
                  <a:gd name="T14" fmla="*/ 34 w 87"/>
                  <a:gd name="T15" fmla="*/ 114 h 125"/>
                  <a:gd name="T16" fmla="*/ 20 w 87"/>
                  <a:gd name="T17" fmla="*/ 125 h 125"/>
                  <a:gd name="T18" fmla="*/ 22 w 87"/>
                  <a:gd name="T19" fmla="*/ 115 h 125"/>
                  <a:gd name="T20" fmla="*/ 31 w 87"/>
                  <a:gd name="T21" fmla="*/ 109 h 125"/>
                  <a:gd name="T22" fmla="*/ 33 w 87"/>
                  <a:gd name="T23" fmla="*/ 107 h 125"/>
                  <a:gd name="T24" fmla="*/ 33 w 87"/>
                  <a:gd name="T25" fmla="*/ 81 h 125"/>
                  <a:gd name="T26" fmla="*/ 33 w 87"/>
                  <a:gd name="T27" fmla="*/ 80 h 125"/>
                  <a:gd name="T28" fmla="*/ 27 w 87"/>
                  <a:gd name="T29" fmla="*/ 81 h 125"/>
                  <a:gd name="T30" fmla="*/ 7 w 87"/>
                  <a:gd name="T31" fmla="*/ 81 h 125"/>
                  <a:gd name="T32" fmla="*/ 1 w 87"/>
                  <a:gd name="T33" fmla="*/ 73 h 125"/>
                  <a:gd name="T34" fmla="*/ 12 w 87"/>
                  <a:gd name="T35" fmla="*/ 65 h 125"/>
                  <a:gd name="T36" fmla="*/ 43 w 87"/>
                  <a:gd name="T37" fmla="*/ 62 h 125"/>
                  <a:gd name="T38" fmla="*/ 70 w 87"/>
                  <a:gd name="T39" fmla="*/ 31 h 125"/>
                  <a:gd name="T40" fmla="*/ 73 w 87"/>
                  <a:gd name="T41" fmla="*/ 11 h 125"/>
                  <a:gd name="T42" fmla="*/ 81 w 87"/>
                  <a:gd name="T43" fmla="*/ 1 h 125"/>
                  <a:gd name="T44" fmla="*/ 87 w 87"/>
                  <a:gd name="T45" fmla="*/ 5 h 125"/>
                  <a:gd name="T46" fmla="*/ 86 w 87"/>
                  <a:gd name="T47" fmla="*/ 23 h 125"/>
                  <a:gd name="T48" fmla="*/ 72 w 87"/>
                  <a:gd name="T49" fmla="*/ 58 h 125"/>
                  <a:gd name="T50" fmla="*/ 52 w 87"/>
                  <a:gd name="T51" fmla="*/ 73 h 125"/>
                  <a:gd name="T52" fmla="*/ 41 w 87"/>
                  <a:gd name="T53" fmla="*/ 77 h 125"/>
                  <a:gd name="T54" fmla="*/ 39 w 87"/>
                  <a:gd name="T55" fmla="*/ 79 h 125"/>
                  <a:gd name="T56" fmla="*/ 39 w 87"/>
                  <a:gd name="T57" fmla="*/ 108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7" h="125">
                    <a:moveTo>
                      <a:pt x="39" y="108"/>
                    </a:moveTo>
                    <a:cubicBezTo>
                      <a:pt x="43" y="109"/>
                      <a:pt x="46" y="110"/>
                      <a:pt x="48" y="111"/>
                    </a:cubicBezTo>
                    <a:cubicBezTo>
                      <a:pt x="52" y="112"/>
                      <a:pt x="53" y="115"/>
                      <a:pt x="52" y="118"/>
                    </a:cubicBezTo>
                    <a:cubicBezTo>
                      <a:pt x="52" y="120"/>
                      <a:pt x="51" y="120"/>
                      <a:pt x="50" y="119"/>
                    </a:cubicBezTo>
                    <a:cubicBezTo>
                      <a:pt x="48" y="119"/>
                      <a:pt x="47" y="119"/>
                      <a:pt x="46" y="118"/>
                    </a:cubicBezTo>
                    <a:cubicBezTo>
                      <a:pt x="46" y="118"/>
                      <a:pt x="45" y="118"/>
                      <a:pt x="45" y="118"/>
                    </a:cubicBezTo>
                    <a:cubicBezTo>
                      <a:pt x="45" y="120"/>
                      <a:pt x="44" y="123"/>
                      <a:pt x="44" y="125"/>
                    </a:cubicBezTo>
                    <a:cubicBezTo>
                      <a:pt x="38" y="122"/>
                      <a:pt x="36" y="120"/>
                      <a:pt x="34" y="114"/>
                    </a:cubicBezTo>
                    <a:cubicBezTo>
                      <a:pt x="30" y="119"/>
                      <a:pt x="26" y="123"/>
                      <a:pt x="20" y="125"/>
                    </a:cubicBezTo>
                    <a:cubicBezTo>
                      <a:pt x="18" y="122"/>
                      <a:pt x="19" y="117"/>
                      <a:pt x="22" y="115"/>
                    </a:cubicBezTo>
                    <a:cubicBezTo>
                      <a:pt x="25" y="113"/>
                      <a:pt x="28" y="111"/>
                      <a:pt x="31" y="109"/>
                    </a:cubicBezTo>
                    <a:cubicBezTo>
                      <a:pt x="32" y="109"/>
                      <a:pt x="33" y="108"/>
                      <a:pt x="33" y="107"/>
                    </a:cubicBezTo>
                    <a:cubicBezTo>
                      <a:pt x="33" y="99"/>
                      <a:pt x="33" y="90"/>
                      <a:pt x="33" y="81"/>
                    </a:cubicBezTo>
                    <a:cubicBezTo>
                      <a:pt x="33" y="81"/>
                      <a:pt x="33" y="81"/>
                      <a:pt x="33" y="80"/>
                    </a:cubicBezTo>
                    <a:cubicBezTo>
                      <a:pt x="31" y="81"/>
                      <a:pt x="29" y="81"/>
                      <a:pt x="27" y="81"/>
                    </a:cubicBezTo>
                    <a:cubicBezTo>
                      <a:pt x="20" y="81"/>
                      <a:pt x="13" y="81"/>
                      <a:pt x="7" y="81"/>
                    </a:cubicBezTo>
                    <a:cubicBezTo>
                      <a:pt x="2" y="81"/>
                      <a:pt x="0" y="78"/>
                      <a:pt x="1" y="73"/>
                    </a:cubicBezTo>
                    <a:cubicBezTo>
                      <a:pt x="3" y="68"/>
                      <a:pt x="7" y="65"/>
                      <a:pt x="12" y="65"/>
                    </a:cubicBezTo>
                    <a:cubicBezTo>
                      <a:pt x="23" y="66"/>
                      <a:pt x="33" y="65"/>
                      <a:pt x="43" y="62"/>
                    </a:cubicBezTo>
                    <a:cubicBezTo>
                      <a:pt x="58" y="57"/>
                      <a:pt x="67" y="46"/>
                      <a:pt x="70" y="31"/>
                    </a:cubicBezTo>
                    <a:cubicBezTo>
                      <a:pt x="72" y="24"/>
                      <a:pt x="72" y="18"/>
                      <a:pt x="73" y="11"/>
                    </a:cubicBezTo>
                    <a:cubicBezTo>
                      <a:pt x="73" y="6"/>
                      <a:pt x="76" y="2"/>
                      <a:pt x="81" y="1"/>
                    </a:cubicBezTo>
                    <a:cubicBezTo>
                      <a:pt x="84" y="0"/>
                      <a:pt x="87" y="2"/>
                      <a:pt x="87" y="5"/>
                    </a:cubicBezTo>
                    <a:cubicBezTo>
                      <a:pt x="87" y="11"/>
                      <a:pt x="87" y="17"/>
                      <a:pt x="86" y="23"/>
                    </a:cubicBezTo>
                    <a:cubicBezTo>
                      <a:pt x="84" y="36"/>
                      <a:pt x="80" y="48"/>
                      <a:pt x="72" y="58"/>
                    </a:cubicBezTo>
                    <a:cubicBezTo>
                      <a:pt x="66" y="64"/>
                      <a:pt x="59" y="69"/>
                      <a:pt x="52" y="73"/>
                    </a:cubicBezTo>
                    <a:cubicBezTo>
                      <a:pt x="48" y="74"/>
                      <a:pt x="45" y="76"/>
                      <a:pt x="41" y="77"/>
                    </a:cubicBezTo>
                    <a:cubicBezTo>
                      <a:pt x="40" y="78"/>
                      <a:pt x="39" y="79"/>
                      <a:pt x="39" y="79"/>
                    </a:cubicBezTo>
                    <a:cubicBezTo>
                      <a:pt x="39" y="89"/>
                      <a:pt x="39" y="99"/>
                      <a:pt x="39" y="1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0" name="Freeform 26"/>
              <p:cNvSpPr>
                <a:spLocks/>
              </p:cNvSpPr>
              <p:nvPr/>
            </p:nvSpPr>
            <p:spPr bwMode="auto">
              <a:xfrm>
                <a:off x="8328344" y="2360613"/>
                <a:ext cx="74613" cy="76200"/>
              </a:xfrm>
              <a:custGeom>
                <a:avLst/>
                <a:gdLst>
                  <a:gd name="T0" fmla="*/ 22 w 43"/>
                  <a:gd name="T1" fmla="*/ 1 h 43"/>
                  <a:gd name="T2" fmla="*/ 43 w 43"/>
                  <a:gd name="T3" fmla="*/ 22 h 43"/>
                  <a:gd name="T4" fmla="*/ 22 w 43"/>
                  <a:gd name="T5" fmla="*/ 43 h 43"/>
                  <a:gd name="T6" fmla="*/ 1 w 43"/>
                  <a:gd name="T7" fmla="*/ 21 h 43"/>
                  <a:gd name="T8" fmla="*/ 22 w 43"/>
                  <a:gd name="T9" fmla="*/ 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3">
                    <a:moveTo>
                      <a:pt x="22" y="1"/>
                    </a:moveTo>
                    <a:cubicBezTo>
                      <a:pt x="34" y="1"/>
                      <a:pt x="43" y="10"/>
                      <a:pt x="43" y="22"/>
                    </a:cubicBezTo>
                    <a:cubicBezTo>
                      <a:pt x="42" y="34"/>
                      <a:pt x="33" y="43"/>
                      <a:pt x="22" y="43"/>
                    </a:cubicBezTo>
                    <a:cubicBezTo>
                      <a:pt x="10" y="42"/>
                      <a:pt x="0" y="33"/>
                      <a:pt x="1" y="21"/>
                    </a:cubicBezTo>
                    <a:cubicBezTo>
                      <a:pt x="1" y="10"/>
                      <a:pt x="11" y="0"/>
                      <a:pt x="2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12" name="Freeform 13"/>
          <p:cNvSpPr>
            <a:spLocks/>
          </p:cNvSpPr>
          <p:nvPr/>
        </p:nvSpPr>
        <p:spPr bwMode="auto">
          <a:xfrm>
            <a:off x="2143879" y="5408556"/>
            <a:ext cx="871033" cy="175522"/>
          </a:xfrm>
          <a:custGeom>
            <a:avLst/>
            <a:gdLst>
              <a:gd name="T0" fmla="*/ 688 w 726"/>
              <a:gd name="T1" fmla="*/ 0 h 146"/>
              <a:gd name="T2" fmla="*/ 686 w 726"/>
              <a:gd name="T3" fmla="*/ 0 h 146"/>
              <a:gd name="T4" fmla="*/ 661 w 726"/>
              <a:gd name="T5" fmla="*/ 3 h 146"/>
              <a:gd name="T6" fmla="*/ 607 w 726"/>
              <a:gd name="T7" fmla="*/ 8 h 146"/>
              <a:gd name="T8" fmla="*/ 530 w 726"/>
              <a:gd name="T9" fmla="*/ 15 h 146"/>
              <a:gd name="T10" fmla="*/ 440 w 726"/>
              <a:gd name="T11" fmla="*/ 24 h 146"/>
              <a:gd name="T12" fmla="*/ 342 w 726"/>
              <a:gd name="T13" fmla="*/ 35 h 146"/>
              <a:gd name="T14" fmla="*/ 100 w 726"/>
              <a:gd name="T15" fmla="*/ 64 h 146"/>
              <a:gd name="T16" fmla="*/ 33 w 726"/>
              <a:gd name="T17" fmla="*/ 76 h 146"/>
              <a:gd name="T18" fmla="*/ 0 w 726"/>
              <a:gd name="T19" fmla="*/ 116 h 146"/>
              <a:gd name="T20" fmla="*/ 19 w 726"/>
              <a:gd name="T21" fmla="*/ 146 h 146"/>
              <a:gd name="T22" fmla="*/ 688 w 726"/>
              <a:gd name="T23" fmla="*/ 146 h 146"/>
              <a:gd name="T24" fmla="*/ 726 w 726"/>
              <a:gd name="T25" fmla="*/ 73 h 146"/>
              <a:gd name="T26" fmla="*/ 688 w 726"/>
              <a:gd name="T27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26" h="146">
                <a:moveTo>
                  <a:pt x="688" y="0"/>
                </a:moveTo>
                <a:cubicBezTo>
                  <a:pt x="687" y="0"/>
                  <a:pt x="687" y="0"/>
                  <a:pt x="686" y="0"/>
                </a:cubicBezTo>
                <a:cubicBezTo>
                  <a:pt x="678" y="1"/>
                  <a:pt x="670" y="2"/>
                  <a:pt x="661" y="3"/>
                </a:cubicBezTo>
                <a:cubicBezTo>
                  <a:pt x="643" y="4"/>
                  <a:pt x="625" y="6"/>
                  <a:pt x="607" y="8"/>
                </a:cubicBezTo>
                <a:cubicBezTo>
                  <a:pt x="581" y="10"/>
                  <a:pt x="556" y="12"/>
                  <a:pt x="530" y="15"/>
                </a:cubicBezTo>
                <a:cubicBezTo>
                  <a:pt x="500" y="18"/>
                  <a:pt x="470" y="21"/>
                  <a:pt x="440" y="24"/>
                </a:cubicBezTo>
                <a:cubicBezTo>
                  <a:pt x="407" y="27"/>
                  <a:pt x="375" y="30"/>
                  <a:pt x="342" y="35"/>
                </a:cubicBezTo>
                <a:cubicBezTo>
                  <a:pt x="310" y="39"/>
                  <a:pt x="148" y="55"/>
                  <a:pt x="100" y="64"/>
                </a:cubicBezTo>
                <a:cubicBezTo>
                  <a:pt x="78" y="67"/>
                  <a:pt x="55" y="71"/>
                  <a:pt x="33" y="76"/>
                </a:cubicBezTo>
                <a:cubicBezTo>
                  <a:pt x="14" y="80"/>
                  <a:pt x="0" y="92"/>
                  <a:pt x="0" y="116"/>
                </a:cubicBezTo>
                <a:cubicBezTo>
                  <a:pt x="0" y="130"/>
                  <a:pt x="9" y="139"/>
                  <a:pt x="19" y="146"/>
                </a:cubicBezTo>
                <a:cubicBezTo>
                  <a:pt x="688" y="146"/>
                  <a:pt x="688" y="146"/>
                  <a:pt x="688" y="146"/>
                </a:cubicBezTo>
                <a:cubicBezTo>
                  <a:pt x="709" y="146"/>
                  <a:pt x="726" y="113"/>
                  <a:pt x="726" y="73"/>
                </a:cubicBezTo>
                <a:cubicBezTo>
                  <a:pt x="726" y="33"/>
                  <a:pt x="709" y="0"/>
                  <a:pt x="688" y="0"/>
                </a:cubicBezTo>
                <a:close/>
              </a:path>
            </a:pathLst>
          </a:custGeom>
          <a:gradFill flip="none" rotWithShape="1">
            <a:gsLst>
              <a:gs pos="0">
                <a:srgbClr val="E4E4E4"/>
              </a:gs>
              <a:gs pos="100000">
                <a:srgbClr val="F3F3F3"/>
              </a:gs>
            </a:gsLst>
            <a:lin ang="2700000" scaled="1"/>
            <a:tileRect/>
          </a:gradFill>
          <a:ln>
            <a:noFill/>
          </a:ln>
          <a:effectLst>
            <a:outerShdw blurRad="1524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/>
          </a:scene3d>
          <a:sp3d>
            <a:bevelT w="25400" h="6350" prst="angle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>
            <a:off x="2249091" y="5612909"/>
            <a:ext cx="658080" cy="205366"/>
          </a:xfrm>
          <a:custGeom>
            <a:avLst/>
            <a:gdLst>
              <a:gd name="T0" fmla="*/ 533 w 548"/>
              <a:gd name="T1" fmla="*/ 0 h 171"/>
              <a:gd name="T2" fmla="*/ 21 w 548"/>
              <a:gd name="T3" fmla="*/ 0 h 171"/>
              <a:gd name="T4" fmla="*/ 11 w 548"/>
              <a:gd name="T5" fmla="*/ 20 h 171"/>
              <a:gd name="T6" fmla="*/ 41 w 548"/>
              <a:gd name="T7" fmla="*/ 36 h 171"/>
              <a:gd name="T8" fmla="*/ 275 w 548"/>
              <a:gd name="T9" fmla="*/ 171 h 171"/>
              <a:gd name="T10" fmla="*/ 505 w 548"/>
              <a:gd name="T11" fmla="*/ 39 h 171"/>
              <a:gd name="T12" fmla="*/ 540 w 548"/>
              <a:gd name="T13" fmla="*/ 20 h 171"/>
              <a:gd name="T14" fmla="*/ 533 w 548"/>
              <a:gd name="T15" fmla="*/ 0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48" h="171">
                <a:moveTo>
                  <a:pt x="533" y="0"/>
                </a:moveTo>
                <a:cubicBezTo>
                  <a:pt x="21" y="0"/>
                  <a:pt x="21" y="0"/>
                  <a:pt x="21" y="0"/>
                </a:cubicBezTo>
                <a:cubicBezTo>
                  <a:pt x="21" y="0"/>
                  <a:pt x="0" y="2"/>
                  <a:pt x="11" y="20"/>
                </a:cubicBezTo>
                <a:cubicBezTo>
                  <a:pt x="17" y="30"/>
                  <a:pt x="34" y="27"/>
                  <a:pt x="41" y="36"/>
                </a:cubicBezTo>
                <a:cubicBezTo>
                  <a:pt x="100" y="112"/>
                  <a:pt x="178" y="171"/>
                  <a:pt x="275" y="171"/>
                </a:cubicBezTo>
                <a:cubicBezTo>
                  <a:pt x="372" y="171"/>
                  <a:pt x="446" y="113"/>
                  <a:pt x="505" y="39"/>
                </a:cubicBezTo>
                <a:cubicBezTo>
                  <a:pt x="513" y="29"/>
                  <a:pt x="533" y="31"/>
                  <a:pt x="540" y="20"/>
                </a:cubicBezTo>
                <a:cubicBezTo>
                  <a:pt x="548" y="6"/>
                  <a:pt x="533" y="0"/>
                  <a:pt x="533" y="0"/>
                </a:cubicBezTo>
                <a:close/>
              </a:path>
            </a:pathLst>
          </a:custGeom>
          <a:gradFill flip="none" rotWithShape="1">
            <a:gsLst>
              <a:gs pos="0">
                <a:srgbClr val="E4E4E4"/>
              </a:gs>
              <a:gs pos="100000">
                <a:srgbClr val="F3F3F3"/>
              </a:gs>
            </a:gsLst>
            <a:lin ang="2700000" scaled="1"/>
            <a:tileRect/>
          </a:gradFill>
          <a:ln>
            <a:noFill/>
          </a:ln>
          <a:effectLst>
            <a:outerShdw blurRad="1524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/>
          </a:scene3d>
          <a:sp3d>
            <a:bevelT w="25400" h="6350" prst="angle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6404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</p:spPr>
        <p:txBody>
          <a:bodyPr/>
          <a:lstStyle/>
          <a:p>
            <a:r>
              <a:rPr lang="zh-CN" altLang="en-US" dirty="0"/>
              <a:t>灯泡系列并列关系图表</a:t>
            </a:r>
          </a:p>
        </p:txBody>
      </p:sp>
      <p:sp>
        <p:nvSpPr>
          <p:cNvPr id="20" name="Freeform 17"/>
          <p:cNvSpPr>
            <a:spLocks/>
          </p:cNvSpPr>
          <p:nvPr/>
        </p:nvSpPr>
        <p:spPr bwMode="auto">
          <a:xfrm>
            <a:off x="4890277" y="1182603"/>
            <a:ext cx="2478673" cy="3461034"/>
          </a:xfrm>
          <a:custGeom>
            <a:avLst/>
            <a:gdLst>
              <a:gd name="T0" fmla="*/ 1298 w 2286"/>
              <a:gd name="T1" fmla="*/ 2718 h 3192"/>
              <a:gd name="T2" fmla="*/ 1639 w 2286"/>
              <a:gd name="T3" fmla="*/ 3192 h 3192"/>
              <a:gd name="T4" fmla="*/ 1987 w 2286"/>
              <a:gd name="T5" fmla="*/ 2456 h 3192"/>
              <a:gd name="T6" fmla="*/ 2286 w 2286"/>
              <a:gd name="T7" fmla="*/ 1595 h 3192"/>
              <a:gd name="T8" fmla="*/ 0 w 2286"/>
              <a:gd name="T9" fmla="*/ 641 h 3192"/>
              <a:gd name="T10" fmla="*/ 720 w 2286"/>
              <a:gd name="T11" fmla="*/ 0 h 3192"/>
              <a:gd name="T12" fmla="*/ 2066 w 2286"/>
              <a:gd name="T13" fmla="*/ 736 h 3192"/>
              <a:gd name="T14" fmla="*/ 104 w 2286"/>
              <a:gd name="T15" fmla="*/ 1909 h 3192"/>
              <a:gd name="T16" fmla="*/ 1566 w 2286"/>
              <a:gd name="T17" fmla="*/ 1921 h 3192"/>
              <a:gd name="T18" fmla="*/ 1987 w 2286"/>
              <a:gd name="T19" fmla="*/ 2456 h 3192"/>
              <a:gd name="T20" fmla="*/ 590 w 2286"/>
              <a:gd name="T21" fmla="*/ 3116 h 3192"/>
              <a:gd name="T22" fmla="*/ 334 w 2286"/>
              <a:gd name="T23" fmla="*/ 2688 h 3192"/>
              <a:gd name="T24" fmla="*/ 253 w 2286"/>
              <a:gd name="T25" fmla="*/ 2316 h 3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86" h="3192">
                <a:moveTo>
                  <a:pt x="1298" y="2718"/>
                </a:moveTo>
                <a:lnTo>
                  <a:pt x="1639" y="3192"/>
                </a:lnTo>
                <a:lnTo>
                  <a:pt x="1987" y="2456"/>
                </a:lnTo>
                <a:lnTo>
                  <a:pt x="2286" y="1595"/>
                </a:lnTo>
                <a:lnTo>
                  <a:pt x="0" y="641"/>
                </a:lnTo>
                <a:lnTo>
                  <a:pt x="720" y="0"/>
                </a:lnTo>
                <a:lnTo>
                  <a:pt x="2066" y="736"/>
                </a:lnTo>
                <a:lnTo>
                  <a:pt x="104" y="1909"/>
                </a:lnTo>
                <a:lnTo>
                  <a:pt x="1566" y="1921"/>
                </a:lnTo>
                <a:lnTo>
                  <a:pt x="1987" y="2456"/>
                </a:lnTo>
                <a:lnTo>
                  <a:pt x="590" y="3116"/>
                </a:lnTo>
                <a:lnTo>
                  <a:pt x="334" y="2688"/>
                </a:lnTo>
                <a:lnTo>
                  <a:pt x="253" y="2316"/>
                </a:lnTo>
              </a:path>
            </a:pathLst>
          </a:custGeom>
          <a:noFill/>
          <a:ln w="30163" cap="flat">
            <a:solidFill>
              <a:schemeClr val="bg1">
                <a:lumMod val="6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Freeform 18"/>
          <p:cNvSpPr>
            <a:spLocks/>
          </p:cNvSpPr>
          <p:nvPr/>
        </p:nvSpPr>
        <p:spPr bwMode="auto">
          <a:xfrm>
            <a:off x="6074315" y="1246576"/>
            <a:ext cx="1294635" cy="1665460"/>
          </a:xfrm>
          <a:custGeom>
            <a:avLst/>
            <a:gdLst>
              <a:gd name="T0" fmla="*/ 362 w 1194"/>
              <a:gd name="T1" fmla="*/ 343 h 1536"/>
              <a:gd name="T2" fmla="*/ 597 w 1194"/>
              <a:gd name="T3" fmla="*/ 0 h 1536"/>
              <a:gd name="T4" fmla="*/ 974 w 1194"/>
              <a:gd name="T5" fmla="*/ 677 h 1536"/>
              <a:gd name="T6" fmla="*/ 1151 w 1194"/>
              <a:gd name="T7" fmla="*/ 587 h 1536"/>
              <a:gd name="T8" fmla="*/ 1194 w 1194"/>
              <a:gd name="T9" fmla="*/ 1536 h 1536"/>
              <a:gd name="T10" fmla="*/ 974 w 1194"/>
              <a:gd name="T11" fmla="*/ 677 h 1536"/>
              <a:gd name="T12" fmla="*/ 0 w 1194"/>
              <a:gd name="T13" fmla="*/ 433 h 1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94" h="1536">
                <a:moveTo>
                  <a:pt x="362" y="343"/>
                </a:moveTo>
                <a:lnTo>
                  <a:pt x="597" y="0"/>
                </a:lnTo>
                <a:lnTo>
                  <a:pt x="974" y="677"/>
                </a:lnTo>
                <a:lnTo>
                  <a:pt x="1151" y="587"/>
                </a:lnTo>
                <a:lnTo>
                  <a:pt x="1194" y="1536"/>
                </a:lnTo>
                <a:lnTo>
                  <a:pt x="974" y="677"/>
                </a:lnTo>
                <a:lnTo>
                  <a:pt x="0" y="433"/>
                </a:lnTo>
              </a:path>
            </a:pathLst>
          </a:custGeom>
          <a:noFill/>
          <a:ln w="30163" cap="flat">
            <a:solidFill>
              <a:schemeClr val="bg1">
                <a:lumMod val="6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" name="Freeform 19"/>
          <p:cNvSpPr>
            <a:spLocks/>
          </p:cNvSpPr>
          <p:nvPr/>
        </p:nvSpPr>
        <p:spPr bwMode="auto">
          <a:xfrm>
            <a:off x="4830641" y="1554512"/>
            <a:ext cx="1504986" cy="2575174"/>
          </a:xfrm>
          <a:custGeom>
            <a:avLst/>
            <a:gdLst>
              <a:gd name="T0" fmla="*/ 1128 w 1388"/>
              <a:gd name="T1" fmla="*/ 755 h 2375"/>
              <a:gd name="T2" fmla="*/ 1147 w 1388"/>
              <a:gd name="T3" fmla="*/ 149 h 2375"/>
              <a:gd name="T4" fmla="*/ 389 w 1388"/>
              <a:gd name="T5" fmla="*/ 0 h 2375"/>
              <a:gd name="T6" fmla="*/ 694 w 1388"/>
              <a:gd name="T7" fmla="*/ 570 h 2375"/>
              <a:gd name="T8" fmla="*/ 0 w 1388"/>
              <a:gd name="T9" fmla="*/ 937 h 2375"/>
              <a:gd name="T10" fmla="*/ 159 w 1388"/>
              <a:gd name="T11" fmla="*/ 1566 h 2375"/>
              <a:gd name="T12" fmla="*/ 308 w 1388"/>
              <a:gd name="T13" fmla="*/ 1973 h 2375"/>
              <a:gd name="T14" fmla="*/ 974 w 1388"/>
              <a:gd name="T15" fmla="*/ 1573 h 2375"/>
              <a:gd name="T16" fmla="*/ 389 w 1388"/>
              <a:gd name="T17" fmla="*/ 2345 h 2375"/>
              <a:gd name="T18" fmla="*/ 1388 w 1388"/>
              <a:gd name="T19" fmla="*/ 2375 h 2375"/>
              <a:gd name="T20" fmla="*/ 1059 w 1388"/>
              <a:gd name="T21" fmla="*/ 1027 h 2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88" h="2375">
                <a:moveTo>
                  <a:pt x="1128" y="755"/>
                </a:moveTo>
                <a:lnTo>
                  <a:pt x="1147" y="149"/>
                </a:lnTo>
                <a:lnTo>
                  <a:pt x="389" y="0"/>
                </a:lnTo>
                <a:lnTo>
                  <a:pt x="694" y="570"/>
                </a:lnTo>
                <a:lnTo>
                  <a:pt x="0" y="937"/>
                </a:lnTo>
                <a:lnTo>
                  <a:pt x="159" y="1566"/>
                </a:lnTo>
                <a:lnTo>
                  <a:pt x="308" y="1973"/>
                </a:lnTo>
                <a:lnTo>
                  <a:pt x="974" y="1573"/>
                </a:lnTo>
                <a:lnTo>
                  <a:pt x="389" y="2345"/>
                </a:lnTo>
                <a:lnTo>
                  <a:pt x="1388" y="2375"/>
                </a:lnTo>
                <a:lnTo>
                  <a:pt x="1059" y="1027"/>
                </a:lnTo>
              </a:path>
            </a:pathLst>
          </a:custGeom>
          <a:noFill/>
          <a:ln w="30163" cap="flat">
            <a:solidFill>
              <a:schemeClr val="bg1">
                <a:lumMod val="6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Line 20"/>
          <p:cNvSpPr>
            <a:spLocks noChangeShapeType="1"/>
          </p:cNvSpPr>
          <p:nvPr/>
        </p:nvSpPr>
        <p:spPr bwMode="auto">
          <a:xfrm flipH="1">
            <a:off x="4830641" y="1877629"/>
            <a:ext cx="59636" cy="692857"/>
          </a:xfrm>
          <a:prstGeom prst="line">
            <a:avLst/>
          </a:prstGeom>
          <a:noFill/>
          <a:ln w="30163" cap="flat">
            <a:solidFill>
              <a:srgbClr val="A6A6A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Freeform 21"/>
          <p:cNvSpPr>
            <a:spLocks/>
          </p:cNvSpPr>
          <p:nvPr/>
        </p:nvSpPr>
        <p:spPr bwMode="auto">
          <a:xfrm>
            <a:off x="5670961" y="1088270"/>
            <a:ext cx="1651364" cy="794780"/>
          </a:xfrm>
          <a:custGeom>
            <a:avLst/>
            <a:gdLst>
              <a:gd name="T0" fmla="*/ 1523 w 1523"/>
              <a:gd name="T1" fmla="*/ 733 h 733"/>
              <a:gd name="T2" fmla="*/ 969 w 1523"/>
              <a:gd name="T3" fmla="*/ 146 h 733"/>
              <a:gd name="T4" fmla="*/ 474 w 1523"/>
              <a:gd name="T5" fmla="*/ 0 h 733"/>
              <a:gd name="T6" fmla="*/ 0 w 1523"/>
              <a:gd name="T7" fmla="*/ 87 h 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23" h="733">
                <a:moveTo>
                  <a:pt x="1523" y="733"/>
                </a:moveTo>
                <a:lnTo>
                  <a:pt x="969" y="146"/>
                </a:lnTo>
                <a:lnTo>
                  <a:pt x="474" y="0"/>
                </a:lnTo>
                <a:lnTo>
                  <a:pt x="0" y="87"/>
                </a:lnTo>
              </a:path>
            </a:pathLst>
          </a:custGeom>
          <a:noFill/>
          <a:ln w="30163" cap="flat">
            <a:solidFill>
              <a:schemeClr val="bg1">
                <a:lumMod val="6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" name="Line 22"/>
          <p:cNvSpPr>
            <a:spLocks noChangeShapeType="1"/>
          </p:cNvSpPr>
          <p:nvPr/>
        </p:nvSpPr>
        <p:spPr bwMode="auto">
          <a:xfrm flipV="1">
            <a:off x="5481212" y="2172554"/>
            <a:ext cx="101923" cy="795864"/>
          </a:xfrm>
          <a:prstGeom prst="line">
            <a:avLst/>
          </a:prstGeom>
          <a:noFill/>
          <a:ln w="30163" cap="flat">
            <a:solidFill>
              <a:schemeClr val="bg1">
                <a:lumMod val="6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Freeform 23"/>
          <p:cNvSpPr>
            <a:spLocks/>
          </p:cNvSpPr>
          <p:nvPr/>
        </p:nvSpPr>
        <p:spPr bwMode="auto">
          <a:xfrm>
            <a:off x="6290087" y="2483744"/>
            <a:ext cx="953086" cy="781769"/>
          </a:xfrm>
          <a:custGeom>
            <a:avLst/>
            <a:gdLst>
              <a:gd name="T0" fmla="*/ 879 w 879"/>
              <a:gd name="T1" fmla="*/ 404 h 721"/>
              <a:gd name="T2" fmla="*/ 275 w 879"/>
              <a:gd name="T3" fmla="*/ 721 h 721"/>
              <a:gd name="T4" fmla="*/ 0 w 879"/>
              <a:gd name="T5" fmla="*/ 0 h 7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79" h="721">
                <a:moveTo>
                  <a:pt x="879" y="404"/>
                </a:moveTo>
                <a:lnTo>
                  <a:pt x="275" y="721"/>
                </a:lnTo>
                <a:lnTo>
                  <a:pt x="0" y="0"/>
                </a:lnTo>
              </a:path>
            </a:pathLst>
          </a:custGeom>
          <a:noFill/>
          <a:ln w="30163" cap="flat">
            <a:solidFill>
              <a:schemeClr val="bg1">
                <a:lumMod val="6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" name="Line 24"/>
          <p:cNvSpPr>
            <a:spLocks noChangeShapeType="1"/>
          </p:cNvSpPr>
          <p:nvPr/>
        </p:nvSpPr>
        <p:spPr bwMode="auto">
          <a:xfrm>
            <a:off x="5637348" y="3601640"/>
            <a:ext cx="698279" cy="528046"/>
          </a:xfrm>
          <a:prstGeom prst="line">
            <a:avLst/>
          </a:prstGeom>
          <a:noFill/>
          <a:ln w="30163" cap="flat">
            <a:solidFill>
              <a:schemeClr val="bg1">
                <a:lumMod val="6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" name="Line 25"/>
          <p:cNvSpPr>
            <a:spLocks noChangeShapeType="1"/>
          </p:cNvSpPr>
          <p:nvPr/>
        </p:nvSpPr>
        <p:spPr bwMode="auto">
          <a:xfrm flipH="1">
            <a:off x="6346470" y="3522488"/>
            <a:ext cx="423955" cy="595272"/>
          </a:xfrm>
          <a:prstGeom prst="line">
            <a:avLst/>
          </a:prstGeom>
          <a:noFill/>
          <a:ln w="30163" cap="flat">
            <a:solidFill>
              <a:schemeClr val="bg1">
                <a:lumMod val="6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Oval 26"/>
          <p:cNvSpPr>
            <a:spLocks noChangeArrowheads="1"/>
          </p:cNvSpPr>
          <p:nvPr/>
        </p:nvSpPr>
        <p:spPr bwMode="auto">
          <a:xfrm>
            <a:off x="5172191" y="3996320"/>
            <a:ext cx="190834" cy="193003"/>
          </a:xfrm>
          <a:prstGeom prst="ellipse">
            <a:avLst/>
          </a:prstGeom>
          <a:solidFill>
            <a:srgbClr val="01AC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" name="Oval 27"/>
          <p:cNvSpPr>
            <a:spLocks noChangeArrowheads="1"/>
          </p:cNvSpPr>
          <p:nvPr/>
        </p:nvSpPr>
        <p:spPr bwMode="auto">
          <a:xfrm>
            <a:off x="6222862" y="3996320"/>
            <a:ext cx="243964" cy="241795"/>
          </a:xfrm>
          <a:prstGeom prst="ellipse">
            <a:avLst/>
          </a:prstGeom>
          <a:solidFill>
            <a:srgbClr val="663A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" name="Oval 28"/>
          <p:cNvSpPr>
            <a:spLocks noChangeArrowheads="1"/>
          </p:cNvSpPr>
          <p:nvPr/>
        </p:nvSpPr>
        <p:spPr bwMode="auto">
          <a:xfrm>
            <a:off x="6950416" y="3763199"/>
            <a:ext cx="156137" cy="156137"/>
          </a:xfrm>
          <a:prstGeom prst="ellipse">
            <a:avLst/>
          </a:prstGeom>
          <a:solidFill>
            <a:srgbClr val="01AC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" name="Oval 29"/>
          <p:cNvSpPr>
            <a:spLocks noChangeArrowheads="1"/>
          </p:cNvSpPr>
          <p:nvPr/>
        </p:nvSpPr>
        <p:spPr bwMode="auto">
          <a:xfrm>
            <a:off x="6513450" y="3178770"/>
            <a:ext cx="151800" cy="150715"/>
          </a:xfrm>
          <a:prstGeom prst="ellipse">
            <a:avLst/>
          </a:prstGeom>
          <a:solidFill>
            <a:srgbClr val="E870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" name="Oval 30"/>
          <p:cNvSpPr>
            <a:spLocks noChangeArrowheads="1"/>
          </p:cNvSpPr>
          <p:nvPr/>
        </p:nvSpPr>
        <p:spPr bwMode="auto">
          <a:xfrm>
            <a:off x="6074315" y="3201540"/>
            <a:ext cx="148547" cy="151800"/>
          </a:xfrm>
          <a:prstGeom prst="ellipse">
            <a:avLst/>
          </a:prstGeom>
          <a:solidFill>
            <a:srgbClr val="FFB8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" name="Oval 31"/>
          <p:cNvSpPr>
            <a:spLocks noChangeArrowheads="1"/>
          </p:cNvSpPr>
          <p:nvPr/>
        </p:nvSpPr>
        <p:spPr bwMode="auto">
          <a:xfrm>
            <a:off x="6209850" y="2375315"/>
            <a:ext cx="262397" cy="262397"/>
          </a:xfrm>
          <a:prstGeom prst="ellipse">
            <a:avLst/>
          </a:prstGeom>
          <a:solidFill>
            <a:srgbClr val="86C5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5" name="Oval 32"/>
          <p:cNvSpPr>
            <a:spLocks noChangeArrowheads="1"/>
          </p:cNvSpPr>
          <p:nvPr/>
        </p:nvSpPr>
        <p:spPr bwMode="auto">
          <a:xfrm>
            <a:off x="7217150" y="2806860"/>
            <a:ext cx="213604" cy="212520"/>
          </a:xfrm>
          <a:prstGeom prst="ellipse">
            <a:avLst/>
          </a:prstGeom>
          <a:solidFill>
            <a:srgbClr val="01AC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" name="Oval 33"/>
          <p:cNvSpPr>
            <a:spLocks noChangeArrowheads="1"/>
          </p:cNvSpPr>
          <p:nvPr/>
        </p:nvSpPr>
        <p:spPr bwMode="auto">
          <a:xfrm>
            <a:off x="7006799" y="1905820"/>
            <a:ext cx="166980" cy="164811"/>
          </a:xfrm>
          <a:prstGeom prst="ellipse">
            <a:avLst/>
          </a:prstGeom>
          <a:solidFill>
            <a:srgbClr val="E870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" name="Oval 34"/>
          <p:cNvSpPr>
            <a:spLocks noChangeArrowheads="1"/>
          </p:cNvSpPr>
          <p:nvPr/>
        </p:nvSpPr>
        <p:spPr bwMode="auto">
          <a:xfrm>
            <a:off x="6644648" y="1182603"/>
            <a:ext cx="125777" cy="123608"/>
          </a:xfrm>
          <a:prstGeom prst="ellipse">
            <a:avLst/>
          </a:prstGeom>
          <a:solidFill>
            <a:srgbClr val="663A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8" name="Oval 35"/>
          <p:cNvSpPr>
            <a:spLocks noChangeArrowheads="1"/>
          </p:cNvSpPr>
          <p:nvPr/>
        </p:nvSpPr>
        <p:spPr bwMode="auto">
          <a:xfrm>
            <a:off x="6410443" y="1554512"/>
            <a:ext cx="133367" cy="131198"/>
          </a:xfrm>
          <a:prstGeom prst="ellipse">
            <a:avLst/>
          </a:prstGeom>
          <a:solidFill>
            <a:srgbClr val="663A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9" name="Oval 36"/>
          <p:cNvSpPr>
            <a:spLocks noChangeArrowheads="1"/>
          </p:cNvSpPr>
          <p:nvPr/>
        </p:nvSpPr>
        <p:spPr bwMode="auto">
          <a:xfrm>
            <a:off x="5606988" y="1129473"/>
            <a:ext cx="166980" cy="165895"/>
          </a:xfrm>
          <a:prstGeom prst="ellipse">
            <a:avLst/>
          </a:prstGeom>
          <a:solidFill>
            <a:srgbClr val="663A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" name="Oval 37"/>
          <p:cNvSpPr>
            <a:spLocks noChangeArrowheads="1"/>
          </p:cNvSpPr>
          <p:nvPr/>
        </p:nvSpPr>
        <p:spPr bwMode="auto">
          <a:xfrm>
            <a:off x="6110096" y="1003696"/>
            <a:ext cx="179991" cy="178907"/>
          </a:xfrm>
          <a:prstGeom prst="ellipse">
            <a:avLst/>
          </a:prstGeom>
          <a:solidFill>
            <a:srgbClr val="E870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1" name="Oval 38"/>
          <p:cNvSpPr>
            <a:spLocks noChangeArrowheads="1"/>
          </p:cNvSpPr>
          <p:nvPr/>
        </p:nvSpPr>
        <p:spPr bwMode="auto">
          <a:xfrm>
            <a:off x="5978898" y="1621738"/>
            <a:ext cx="170233" cy="169148"/>
          </a:xfrm>
          <a:prstGeom prst="ellipse">
            <a:avLst/>
          </a:prstGeom>
          <a:solidFill>
            <a:srgbClr val="FFB8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2" name="Oval 39"/>
          <p:cNvSpPr>
            <a:spLocks noChangeArrowheads="1"/>
          </p:cNvSpPr>
          <p:nvPr/>
        </p:nvSpPr>
        <p:spPr bwMode="auto">
          <a:xfrm>
            <a:off x="5481212" y="2098823"/>
            <a:ext cx="178907" cy="178907"/>
          </a:xfrm>
          <a:prstGeom prst="ellipse">
            <a:avLst/>
          </a:prstGeom>
          <a:solidFill>
            <a:srgbClr val="01AC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" name="Oval 40"/>
          <p:cNvSpPr>
            <a:spLocks noChangeArrowheads="1"/>
          </p:cNvSpPr>
          <p:nvPr/>
        </p:nvSpPr>
        <p:spPr bwMode="auto">
          <a:xfrm>
            <a:off x="5978898" y="2311342"/>
            <a:ext cx="123608" cy="123608"/>
          </a:xfrm>
          <a:prstGeom prst="ellipse">
            <a:avLst/>
          </a:prstGeom>
          <a:solidFill>
            <a:srgbClr val="FFB8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" name="Oval 41"/>
          <p:cNvSpPr>
            <a:spLocks noChangeArrowheads="1"/>
          </p:cNvSpPr>
          <p:nvPr/>
        </p:nvSpPr>
        <p:spPr bwMode="auto">
          <a:xfrm>
            <a:off x="5924684" y="2619279"/>
            <a:ext cx="116018" cy="118187"/>
          </a:xfrm>
          <a:prstGeom prst="ellipse">
            <a:avLst/>
          </a:prstGeom>
          <a:solidFill>
            <a:srgbClr val="FFB8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5" name="Oval 42"/>
          <p:cNvSpPr>
            <a:spLocks noChangeArrowheads="1"/>
          </p:cNvSpPr>
          <p:nvPr/>
        </p:nvSpPr>
        <p:spPr bwMode="auto">
          <a:xfrm>
            <a:off x="5804328" y="3180938"/>
            <a:ext cx="174570" cy="176738"/>
          </a:xfrm>
          <a:prstGeom prst="ellipse">
            <a:avLst/>
          </a:prstGeom>
          <a:solidFill>
            <a:srgbClr val="E870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6" name="Oval 43"/>
          <p:cNvSpPr>
            <a:spLocks noChangeArrowheads="1"/>
          </p:cNvSpPr>
          <p:nvPr/>
        </p:nvSpPr>
        <p:spPr bwMode="auto">
          <a:xfrm>
            <a:off x="5082195" y="3637422"/>
            <a:ext cx="136620" cy="138788"/>
          </a:xfrm>
          <a:prstGeom prst="ellipse">
            <a:avLst/>
          </a:prstGeom>
          <a:solidFill>
            <a:srgbClr val="FFB8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7" name="Oval 44"/>
          <p:cNvSpPr>
            <a:spLocks noChangeArrowheads="1"/>
          </p:cNvSpPr>
          <p:nvPr/>
        </p:nvSpPr>
        <p:spPr bwMode="auto">
          <a:xfrm>
            <a:off x="4948828" y="3201540"/>
            <a:ext cx="133367" cy="133367"/>
          </a:xfrm>
          <a:prstGeom prst="ellipse">
            <a:avLst/>
          </a:prstGeom>
          <a:solidFill>
            <a:srgbClr val="E870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" name="Oval 45"/>
          <p:cNvSpPr>
            <a:spLocks noChangeArrowheads="1"/>
          </p:cNvSpPr>
          <p:nvPr/>
        </p:nvSpPr>
        <p:spPr bwMode="auto">
          <a:xfrm>
            <a:off x="5440009" y="2886013"/>
            <a:ext cx="131198" cy="131198"/>
          </a:xfrm>
          <a:prstGeom prst="ellipse">
            <a:avLst/>
          </a:prstGeom>
          <a:solidFill>
            <a:srgbClr val="FFB8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" name="Oval 46"/>
          <p:cNvSpPr>
            <a:spLocks noChangeArrowheads="1"/>
          </p:cNvSpPr>
          <p:nvPr/>
        </p:nvSpPr>
        <p:spPr bwMode="auto">
          <a:xfrm>
            <a:off x="4761247" y="2470732"/>
            <a:ext cx="202761" cy="202761"/>
          </a:xfrm>
          <a:prstGeom prst="ellipse">
            <a:avLst/>
          </a:prstGeom>
          <a:solidFill>
            <a:srgbClr val="01AC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0" name="Oval 47"/>
          <p:cNvSpPr>
            <a:spLocks noChangeArrowheads="1"/>
          </p:cNvSpPr>
          <p:nvPr/>
        </p:nvSpPr>
        <p:spPr bwMode="auto">
          <a:xfrm>
            <a:off x="4828473" y="1808235"/>
            <a:ext cx="146378" cy="146378"/>
          </a:xfrm>
          <a:prstGeom prst="ellipse">
            <a:avLst/>
          </a:prstGeom>
          <a:solidFill>
            <a:srgbClr val="FFB8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1" name="Oval 48"/>
          <p:cNvSpPr>
            <a:spLocks noChangeArrowheads="1"/>
          </p:cNvSpPr>
          <p:nvPr/>
        </p:nvSpPr>
        <p:spPr bwMode="auto">
          <a:xfrm>
            <a:off x="5198213" y="1495961"/>
            <a:ext cx="125777" cy="125777"/>
          </a:xfrm>
          <a:prstGeom prst="ellipse">
            <a:avLst/>
          </a:prstGeom>
          <a:solidFill>
            <a:srgbClr val="E870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2" name="Oval 49"/>
          <p:cNvSpPr>
            <a:spLocks noChangeArrowheads="1"/>
          </p:cNvSpPr>
          <p:nvPr/>
        </p:nvSpPr>
        <p:spPr bwMode="auto">
          <a:xfrm>
            <a:off x="7256184" y="1811488"/>
            <a:ext cx="112766" cy="112766"/>
          </a:xfrm>
          <a:prstGeom prst="ellipse">
            <a:avLst/>
          </a:prstGeom>
          <a:solidFill>
            <a:srgbClr val="663A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3" name="Oval 50"/>
          <p:cNvSpPr>
            <a:spLocks noChangeArrowheads="1"/>
          </p:cNvSpPr>
          <p:nvPr/>
        </p:nvSpPr>
        <p:spPr bwMode="auto">
          <a:xfrm>
            <a:off x="5481212" y="4497259"/>
            <a:ext cx="101923" cy="101923"/>
          </a:xfrm>
          <a:prstGeom prst="ellipse">
            <a:avLst/>
          </a:prstGeom>
          <a:solidFill>
            <a:srgbClr val="FFB8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4" name="Oval 51"/>
          <p:cNvSpPr>
            <a:spLocks noChangeArrowheads="1"/>
          </p:cNvSpPr>
          <p:nvPr/>
        </p:nvSpPr>
        <p:spPr bwMode="auto">
          <a:xfrm>
            <a:off x="6605614" y="4559063"/>
            <a:ext cx="112766" cy="112766"/>
          </a:xfrm>
          <a:prstGeom prst="ellipse">
            <a:avLst/>
          </a:prstGeom>
          <a:solidFill>
            <a:srgbClr val="FFB8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512669" y="4651227"/>
            <a:ext cx="3166662" cy="1616246"/>
            <a:chOff x="4512669" y="4651227"/>
            <a:chExt cx="3166662" cy="1616246"/>
          </a:xfrm>
        </p:grpSpPr>
        <p:grpSp>
          <p:nvGrpSpPr>
            <p:cNvPr id="2" name="组合 1"/>
            <p:cNvGrpSpPr/>
            <p:nvPr/>
          </p:nvGrpSpPr>
          <p:grpSpPr>
            <a:xfrm>
              <a:off x="5537594" y="4651227"/>
              <a:ext cx="1148257" cy="1025733"/>
              <a:chOff x="5537594" y="4651227"/>
              <a:chExt cx="1148257" cy="1025733"/>
            </a:xfrm>
          </p:grpSpPr>
          <p:sp>
            <p:nvSpPr>
              <p:cNvPr id="8" name="Freeform 5"/>
              <p:cNvSpPr>
                <a:spLocks/>
              </p:cNvSpPr>
              <p:nvPr/>
            </p:nvSpPr>
            <p:spPr bwMode="auto">
              <a:xfrm>
                <a:off x="5537594" y="4651227"/>
                <a:ext cx="1148257" cy="1025733"/>
              </a:xfrm>
              <a:custGeom>
                <a:avLst/>
                <a:gdLst>
                  <a:gd name="T0" fmla="*/ 224 w 447"/>
                  <a:gd name="T1" fmla="*/ 5 h 400"/>
                  <a:gd name="T2" fmla="*/ 39 w 447"/>
                  <a:gd name="T3" fmla="*/ 0 h 400"/>
                  <a:gd name="T4" fmla="*/ 3 w 447"/>
                  <a:gd name="T5" fmla="*/ 0 h 400"/>
                  <a:gd name="T6" fmla="*/ 3 w 447"/>
                  <a:gd name="T7" fmla="*/ 43 h 400"/>
                  <a:gd name="T8" fmla="*/ 17 w 447"/>
                  <a:gd name="T9" fmla="*/ 61 h 400"/>
                  <a:gd name="T10" fmla="*/ 3 w 447"/>
                  <a:gd name="T11" fmla="*/ 88 h 400"/>
                  <a:gd name="T12" fmla="*/ 3 w 447"/>
                  <a:gd name="T13" fmla="*/ 105 h 400"/>
                  <a:gd name="T14" fmla="*/ 17 w 447"/>
                  <a:gd name="T15" fmla="*/ 122 h 400"/>
                  <a:gd name="T16" fmla="*/ 0 w 447"/>
                  <a:gd name="T17" fmla="*/ 150 h 400"/>
                  <a:gd name="T18" fmla="*/ 0 w 447"/>
                  <a:gd name="T19" fmla="*/ 166 h 400"/>
                  <a:gd name="T20" fmla="*/ 17 w 447"/>
                  <a:gd name="T21" fmla="*/ 180 h 400"/>
                  <a:gd name="T22" fmla="*/ 3 w 447"/>
                  <a:gd name="T23" fmla="*/ 214 h 400"/>
                  <a:gd name="T24" fmla="*/ 3 w 447"/>
                  <a:gd name="T25" fmla="*/ 225 h 400"/>
                  <a:gd name="T26" fmla="*/ 17 w 447"/>
                  <a:gd name="T27" fmla="*/ 258 h 400"/>
                  <a:gd name="T28" fmla="*/ 28 w 447"/>
                  <a:gd name="T29" fmla="*/ 275 h 400"/>
                  <a:gd name="T30" fmla="*/ 41 w 447"/>
                  <a:gd name="T31" fmla="*/ 293 h 400"/>
                  <a:gd name="T32" fmla="*/ 80 w 447"/>
                  <a:gd name="T33" fmla="*/ 330 h 400"/>
                  <a:gd name="T34" fmla="*/ 92 w 447"/>
                  <a:gd name="T35" fmla="*/ 330 h 400"/>
                  <a:gd name="T36" fmla="*/ 142 w 447"/>
                  <a:gd name="T37" fmla="*/ 387 h 400"/>
                  <a:gd name="T38" fmla="*/ 197 w 447"/>
                  <a:gd name="T39" fmla="*/ 399 h 400"/>
                  <a:gd name="T40" fmla="*/ 223 w 447"/>
                  <a:gd name="T41" fmla="*/ 394 h 400"/>
                  <a:gd name="T42" fmla="*/ 250 w 447"/>
                  <a:gd name="T43" fmla="*/ 399 h 400"/>
                  <a:gd name="T44" fmla="*/ 304 w 447"/>
                  <a:gd name="T45" fmla="*/ 387 h 400"/>
                  <a:gd name="T46" fmla="*/ 355 w 447"/>
                  <a:gd name="T47" fmla="*/ 330 h 400"/>
                  <a:gd name="T48" fmla="*/ 366 w 447"/>
                  <a:gd name="T49" fmla="*/ 330 h 400"/>
                  <a:gd name="T50" fmla="*/ 405 w 447"/>
                  <a:gd name="T51" fmla="*/ 293 h 400"/>
                  <a:gd name="T52" fmla="*/ 418 w 447"/>
                  <a:gd name="T53" fmla="*/ 275 h 400"/>
                  <a:gd name="T54" fmla="*/ 430 w 447"/>
                  <a:gd name="T55" fmla="*/ 258 h 400"/>
                  <a:gd name="T56" fmla="*/ 444 w 447"/>
                  <a:gd name="T57" fmla="*/ 225 h 400"/>
                  <a:gd name="T58" fmla="*/ 444 w 447"/>
                  <a:gd name="T59" fmla="*/ 214 h 400"/>
                  <a:gd name="T60" fmla="*/ 430 w 447"/>
                  <a:gd name="T61" fmla="*/ 180 h 400"/>
                  <a:gd name="T62" fmla="*/ 447 w 447"/>
                  <a:gd name="T63" fmla="*/ 166 h 400"/>
                  <a:gd name="T64" fmla="*/ 447 w 447"/>
                  <a:gd name="T65" fmla="*/ 150 h 400"/>
                  <a:gd name="T66" fmla="*/ 430 w 447"/>
                  <a:gd name="T67" fmla="*/ 122 h 400"/>
                  <a:gd name="T68" fmla="*/ 444 w 447"/>
                  <a:gd name="T69" fmla="*/ 105 h 400"/>
                  <a:gd name="T70" fmla="*/ 444 w 447"/>
                  <a:gd name="T71" fmla="*/ 88 h 400"/>
                  <a:gd name="T72" fmla="*/ 430 w 447"/>
                  <a:gd name="T73" fmla="*/ 61 h 400"/>
                  <a:gd name="T74" fmla="*/ 444 w 447"/>
                  <a:gd name="T75" fmla="*/ 43 h 400"/>
                  <a:gd name="T76" fmla="*/ 444 w 447"/>
                  <a:gd name="T77" fmla="*/ 0 h 400"/>
                  <a:gd name="T78" fmla="*/ 224 w 447"/>
                  <a:gd name="T79" fmla="*/ 5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47" h="400">
                    <a:moveTo>
                      <a:pt x="224" y="5"/>
                    </a:moveTo>
                    <a:cubicBezTo>
                      <a:pt x="224" y="5"/>
                      <a:pt x="112" y="3"/>
                      <a:pt x="3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3" y="43"/>
                      <a:pt x="5" y="56"/>
                      <a:pt x="17" y="61"/>
                    </a:cubicBezTo>
                    <a:cubicBezTo>
                      <a:pt x="17" y="61"/>
                      <a:pt x="19" y="79"/>
                      <a:pt x="3" y="88"/>
                    </a:cubicBezTo>
                    <a:cubicBezTo>
                      <a:pt x="3" y="105"/>
                      <a:pt x="3" y="105"/>
                      <a:pt x="3" y="105"/>
                    </a:cubicBezTo>
                    <a:cubicBezTo>
                      <a:pt x="3" y="105"/>
                      <a:pt x="14" y="114"/>
                      <a:pt x="17" y="122"/>
                    </a:cubicBezTo>
                    <a:cubicBezTo>
                      <a:pt x="19" y="130"/>
                      <a:pt x="5" y="148"/>
                      <a:pt x="0" y="150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0" y="166"/>
                      <a:pt x="13" y="168"/>
                      <a:pt x="17" y="180"/>
                    </a:cubicBezTo>
                    <a:cubicBezTo>
                      <a:pt x="21" y="192"/>
                      <a:pt x="10" y="210"/>
                      <a:pt x="3" y="214"/>
                    </a:cubicBezTo>
                    <a:cubicBezTo>
                      <a:pt x="3" y="225"/>
                      <a:pt x="3" y="225"/>
                      <a:pt x="3" y="225"/>
                    </a:cubicBezTo>
                    <a:cubicBezTo>
                      <a:pt x="3" y="225"/>
                      <a:pt x="25" y="238"/>
                      <a:pt x="17" y="258"/>
                    </a:cubicBezTo>
                    <a:cubicBezTo>
                      <a:pt x="17" y="258"/>
                      <a:pt x="10" y="268"/>
                      <a:pt x="28" y="275"/>
                    </a:cubicBezTo>
                    <a:cubicBezTo>
                      <a:pt x="28" y="275"/>
                      <a:pt x="38" y="285"/>
                      <a:pt x="41" y="293"/>
                    </a:cubicBezTo>
                    <a:cubicBezTo>
                      <a:pt x="45" y="301"/>
                      <a:pt x="72" y="329"/>
                      <a:pt x="80" y="330"/>
                    </a:cubicBezTo>
                    <a:cubicBezTo>
                      <a:pt x="92" y="330"/>
                      <a:pt x="92" y="330"/>
                      <a:pt x="92" y="330"/>
                    </a:cubicBezTo>
                    <a:cubicBezTo>
                      <a:pt x="92" y="330"/>
                      <a:pt x="129" y="369"/>
                      <a:pt x="142" y="387"/>
                    </a:cubicBezTo>
                    <a:cubicBezTo>
                      <a:pt x="142" y="387"/>
                      <a:pt x="172" y="400"/>
                      <a:pt x="197" y="399"/>
                    </a:cubicBezTo>
                    <a:cubicBezTo>
                      <a:pt x="197" y="399"/>
                      <a:pt x="213" y="394"/>
                      <a:pt x="223" y="394"/>
                    </a:cubicBezTo>
                    <a:cubicBezTo>
                      <a:pt x="234" y="394"/>
                      <a:pt x="250" y="399"/>
                      <a:pt x="250" y="399"/>
                    </a:cubicBezTo>
                    <a:cubicBezTo>
                      <a:pt x="275" y="400"/>
                      <a:pt x="304" y="387"/>
                      <a:pt x="304" y="387"/>
                    </a:cubicBezTo>
                    <a:cubicBezTo>
                      <a:pt x="317" y="369"/>
                      <a:pt x="355" y="330"/>
                      <a:pt x="355" y="330"/>
                    </a:cubicBezTo>
                    <a:cubicBezTo>
                      <a:pt x="366" y="330"/>
                      <a:pt x="366" y="330"/>
                      <a:pt x="366" y="330"/>
                    </a:cubicBezTo>
                    <a:cubicBezTo>
                      <a:pt x="374" y="329"/>
                      <a:pt x="401" y="301"/>
                      <a:pt x="405" y="293"/>
                    </a:cubicBezTo>
                    <a:cubicBezTo>
                      <a:pt x="409" y="285"/>
                      <a:pt x="418" y="275"/>
                      <a:pt x="418" y="275"/>
                    </a:cubicBezTo>
                    <a:cubicBezTo>
                      <a:pt x="436" y="268"/>
                      <a:pt x="430" y="258"/>
                      <a:pt x="430" y="258"/>
                    </a:cubicBezTo>
                    <a:cubicBezTo>
                      <a:pt x="422" y="238"/>
                      <a:pt x="444" y="225"/>
                      <a:pt x="444" y="225"/>
                    </a:cubicBezTo>
                    <a:cubicBezTo>
                      <a:pt x="444" y="214"/>
                      <a:pt x="444" y="214"/>
                      <a:pt x="444" y="214"/>
                    </a:cubicBezTo>
                    <a:cubicBezTo>
                      <a:pt x="436" y="210"/>
                      <a:pt x="426" y="192"/>
                      <a:pt x="430" y="180"/>
                    </a:cubicBezTo>
                    <a:cubicBezTo>
                      <a:pt x="434" y="168"/>
                      <a:pt x="447" y="166"/>
                      <a:pt x="447" y="166"/>
                    </a:cubicBezTo>
                    <a:cubicBezTo>
                      <a:pt x="447" y="150"/>
                      <a:pt x="447" y="150"/>
                      <a:pt x="447" y="150"/>
                    </a:cubicBezTo>
                    <a:cubicBezTo>
                      <a:pt x="442" y="148"/>
                      <a:pt x="427" y="130"/>
                      <a:pt x="430" y="122"/>
                    </a:cubicBezTo>
                    <a:cubicBezTo>
                      <a:pt x="433" y="114"/>
                      <a:pt x="444" y="105"/>
                      <a:pt x="444" y="105"/>
                    </a:cubicBezTo>
                    <a:cubicBezTo>
                      <a:pt x="444" y="88"/>
                      <a:pt x="444" y="88"/>
                      <a:pt x="444" y="88"/>
                    </a:cubicBezTo>
                    <a:cubicBezTo>
                      <a:pt x="427" y="79"/>
                      <a:pt x="430" y="61"/>
                      <a:pt x="430" y="61"/>
                    </a:cubicBezTo>
                    <a:cubicBezTo>
                      <a:pt x="442" y="56"/>
                      <a:pt x="444" y="43"/>
                      <a:pt x="444" y="43"/>
                    </a:cubicBezTo>
                    <a:cubicBezTo>
                      <a:pt x="444" y="0"/>
                      <a:pt x="444" y="0"/>
                      <a:pt x="444" y="0"/>
                    </a:cubicBezTo>
                    <a:cubicBezTo>
                      <a:pt x="383" y="3"/>
                      <a:pt x="224" y="5"/>
                      <a:pt x="224" y="5"/>
                    </a:cubicBezTo>
                    <a:close/>
                  </a:path>
                </a:pathLst>
              </a:custGeom>
              <a:solidFill>
                <a:srgbClr val="2F32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Freeform 6"/>
              <p:cNvSpPr>
                <a:spLocks/>
              </p:cNvSpPr>
              <p:nvPr/>
            </p:nvSpPr>
            <p:spPr bwMode="auto">
              <a:xfrm>
                <a:off x="5804328" y="4687009"/>
                <a:ext cx="870680" cy="89996"/>
              </a:xfrm>
              <a:custGeom>
                <a:avLst/>
                <a:gdLst>
                  <a:gd name="T0" fmla="*/ 0 w 339"/>
                  <a:gd name="T1" fmla="*/ 2 h 35"/>
                  <a:gd name="T2" fmla="*/ 321 w 339"/>
                  <a:gd name="T3" fmla="*/ 0 h 35"/>
                  <a:gd name="T4" fmla="*/ 314 w 339"/>
                  <a:gd name="T5" fmla="*/ 35 h 35"/>
                  <a:gd name="T6" fmla="*/ 7 w 339"/>
                  <a:gd name="T7" fmla="*/ 31 h 35"/>
                  <a:gd name="T8" fmla="*/ 278 w 339"/>
                  <a:gd name="T9" fmla="*/ 17 h 35"/>
                  <a:gd name="T10" fmla="*/ 0 w 339"/>
                  <a:gd name="T11" fmla="*/ 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9" h="35">
                    <a:moveTo>
                      <a:pt x="0" y="2"/>
                    </a:moveTo>
                    <a:cubicBezTo>
                      <a:pt x="0" y="2"/>
                      <a:pt x="238" y="11"/>
                      <a:pt x="321" y="0"/>
                    </a:cubicBezTo>
                    <a:cubicBezTo>
                      <a:pt x="321" y="0"/>
                      <a:pt x="339" y="21"/>
                      <a:pt x="314" y="35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1"/>
                      <a:pt x="264" y="26"/>
                      <a:pt x="278" y="17"/>
                    </a:cubicBezTo>
                    <a:cubicBezTo>
                      <a:pt x="278" y="17"/>
                      <a:pt x="69" y="4"/>
                      <a:pt x="0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Freeform 7"/>
              <p:cNvSpPr>
                <a:spLocks/>
              </p:cNvSpPr>
              <p:nvPr/>
            </p:nvSpPr>
            <p:spPr bwMode="auto">
              <a:xfrm>
                <a:off x="5624337" y="4822544"/>
                <a:ext cx="947664" cy="84574"/>
              </a:xfrm>
              <a:custGeom>
                <a:avLst/>
                <a:gdLst>
                  <a:gd name="T0" fmla="*/ 0 w 369"/>
                  <a:gd name="T1" fmla="*/ 0 h 33"/>
                  <a:gd name="T2" fmla="*/ 369 w 369"/>
                  <a:gd name="T3" fmla="*/ 0 h 33"/>
                  <a:gd name="T4" fmla="*/ 0 w 369"/>
                  <a:gd name="T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9" h="33">
                    <a:moveTo>
                      <a:pt x="0" y="0"/>
                    </a:moveTo>
                    <a:cubicBezTo>
                      <a:pt x="0" y="0"/>
                      <a:pt x="203" y="20"/>
                      <a:pt x="369" y="0"/>
                    </a:cubicBezTo>
                    <a:cubicBezTo>
                      <a:pt x="369" y="0"/>
                      <a:pt x="143" y="33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Freeform 8"/>
              <p:cNvSpPr>
                <a:spLocks/>
              </p:cNvSpPr>
              <p:nvPr/>
            </p:nvSpPr>
            <p:spPr bwMode="auto">
              <a:xfrm>
                <a:off x="5629758" y="4946153"/>
                <a:ext cx="947664" cy="84574"/>
              </a:xfrm>
              <a:custGeom>
                <a:avLst/>
                <a:gdLst>
                  <a:gd name="T0" fmla="*/ 0 w 369"/>
                  <a:gd name="T1" fmla="*/ 0 h 33"/>
                  <a:gd name="T2" fmla="*/ 369 w 369"/>
                  <a:gd name="T3" fmla="*/ 0 h 33"/>
                  <a:gd name="T4" fmla="*/ 0 w 369"/>
                  <a:gd name="T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9" h="33">
                    <a:moveTo>
                      <a:pt x="0" y="0"/>
                    </a:moveTo>
                    <a:cubicBezTo>
                      <a:pt x="0" y="0"/>
                      <a:pt x="204" y="20"/>
                      <a:pt x="369" y="0"/>
                    </a:cubicBezTo>
                    <a:cubicBezTo>
                      <a:pt x="369" y="0"/>
                      <a:pt x="144" y="33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9"/>
              <p:cNvSpPr>
                <a:spLocks/>
              </p:cNvSpPr>
              <p:nvPr/>
            </p:nvSpPr>
            <p:spPr bwMode="auto">
              <a:xfrm>
                <a:off x="5629758" y="5089278"/>
                <a:ext cx="947664" cy="82406"/>
              </a:xfrm>
              <a:custGeom>
                <a:avLst/>
                <a:gdLst>
                  <a:gd name="T0" fmla="*/ 0 w 369"/>
                  <a:gd name="T1" fmla="*/ 0 h 32"/>
                  <a:gd name="T2" fmla="*/ 369 w 369"/>
                  <a:gd name="T3" fmla="*/ 0 h 32"/>
                  <a:gd name="T4" fmla="*/ 0 w 369"/>
                  <a:gd name="T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9" h="32">
                    <a:moveTo>
                      <a:pt x="0" y="0"/>
                    </a:moveTo>
                    <a:cubicBezTo>
                      <a:pt x="0" y="0"/>
                      <a:pt x="204" y="19"/>
                      <a:pt x="369" y="0"/>
                    </a:cubicBezTo>
                    <a:cubicBezTo>
                      <a:pt x="369" y="0"/>
                      <a:pt x="144" y="32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Freeform 10"/>
              <p:cNvSpPr>
                <a:spLocks/>
              </p:cNvSpPr>
              <p:nvPr/>
            </p:nvSpPr>
            <p:spPr bwMode="auto">
              <a:xfrm>
                <a:off x="5639517" y="5212886"/>
                <a:ext cx="948748" cy="81321"/>
              </a:xfrm>
              <a:custGeom>
                <a:avLst/>
                <a:gdLst>
                  <a:gd name="T0" fmla="*/ 0 w 369"/>
                  <a:gd name="T1" fmla="*/ 0 h 32"/>
                  <a:gd name="T2" fmla="*/ 369 w 369"/>
                  <a:gd name="T3" fmla="*/ 0 h 32"/>
                  <a:gd name="T4" fmla="*/ 0 w 369"/>
                  <a:gd name="T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9" h="32">
                    <a:moveTo>
                      <a:pt x="0" y="0"/>
                    </a:moveTo>
                    <a:cubicBezTo>
                      <a:pt x="0" y="0"/>
                      <a:pt x="203" y="19"/>
                      <a:pt x="369" y="0"/>
                    </a:cubicBezTo>
                    <a:cubicBezTo>
                      <a:pt x="369" y="0"/>
                      <a:pt x="144" y="32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Freeform 11"/>
              <p:cNvSpPr>
                <a:spLocks/>
              </p:cNvSpPr>
              <p:nvPr/>
            </p:nvSpPr>
            <p:spPr bwMode="auto">
              <a:xfrm>
                <a:off x="5637348" y="5333242"/>
                <a:ext cx="947664" cy="82406"/>
              </a:xfrm>
              <a:custGeom>
                <a:avLst/>
                <a:gdLst>
                  <a:gd name="T0" fmla="*/ 0 w 369"/>
                  <a:gd name="T1" fmla="*/ 0 h 32"/>
                  <a:gd name="T2" fmla="*/ 369 w 369"/>
                  <a:gd name="T3" fmla="*/ 0 h 32"/>
                  <a:gd name="T4" fmla="*/ 0 w 369"/>
                  <a:gd name="T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9" h="32">
                    <a:moveTo>
                      <a:pt x="0" y="0"/>
                    </a:moveTo>
                    <a:cubicBezTo>
                      <a:pt x="0" y="0"/>
                      <a:pt x="203" y="19"/>
                      <a:pt x="369" y="0"/>
                    </a:cubicBezTo>
                    <a:cubicBezTo>
                      <a:pt x="369" y="0"/>
                      <a:pt x="144" y="32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Freeform 12"/>
              <p:cNvSpPr>
                <a:spLocks/>
              </p:cNvSpPr>
              <p:nvPr/>
            </p:nvSpPr>
            <p:spPr bwMode="auto">
              <a:xfrm>
                <a:off x="6097085" y="5472030"/>
                <a:ext cx="328538" cy="165895"/>
              </a:xfrm>
              <a:custGeom>
                <a:avLst/>
                <a:gdLst>
                  <a:gd name="T0" fmla="*/ 0 w 128"/>
                  <a:gd name="T1" fmla="*/ 0 h 65"/>
                  <a:gd name="T2" fmla="*/ 128 w 128"/>
                  <a:gd name="T3" fmla="*/ 0 h 65"/>
                  <a:gd name="T4" fmla="*/ 71 w 128"/>
                  <a:gd name="T5" fmla="*/ 65 h 65"/>
                  <a:gd name="T6" fmla="*/ 69 w 128"/>
                  <a:gd name="T7" fmla="*/ 18 h 65"/>
                  <a:gd name="T8" fmla="*/ 0 w 128"/>
                  <a:gd name="T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65">
                    <a:moveTo>
                      <a:pt x="0" y="0"/>
                    </a:moveTo>
                    <a:cubicBezTo>
                      <a:pt x="0" y="0"/>
                      <a:pt x="95" y="6"/>
                      <a:pt x="128" y="0"/>
                    </a:cubicBezTo>
                    <a:cubicBezTo>
                      <a:pt x="71" y="65"/>
                      <a:pt x="71" y="65"/>
                      <a:pt x="71" y="65"/>
                    </a:cubicBezTo>
                    <a:cubicBezTo>
                      <a:pt x="71" y="65"/>
                      <a:pt x="94" y="19"/>
                      <a:pt x="69" y="18"/>
                    </a:cubicBezTo>
                    <a:cubicBezTo>
                      <a:pt x="45" y="17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13"/>
              <p:cNvSpPr>
                <a:spLocks/>
              </p:cNvSpPr>
              <p:nvPr/>
            </p:nvSpPr>
            <p:spPr bwMode="auto">
              <a:xfrm>
                <a:off x="5868301" y="4850736"/>
                <a:ext cx="337212" cy="123608"/>
              </a:xfrm>
              <a:custGeom>
                <a:avLst/>
                <a:gdLst>
                  <a:gd name="T0" fmla="*/ 65 w 131"/>
                  <a:gd name="T1" fmla="*/ 1 h 48"/>
                  <a:gd name="T2" fmla="*/ 0 w 131"/>
                  <a:gd name="T3" fmla="*/ 1 h 48"/>
                  <a:gd name="T4" fmla="*/ 91 w 131"/>
                  <a:gd name="T5" fmla="*/ 45 h 48"/>
                  <a:gd name="T6" fmla="*/ 131 w 131"/>
                  <a:gd name="T7" fmla="*/ 48 h 48"/>
                  <a:gd name="T8" fmla="*/ 90 w 131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48">
                    <a:moveTo>
                      <a:pt x="65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23" y="34"/>
                      <a:pt x="91" y="45"/>
                    </a:cubicBezTo>
                    <a:cubicBezTo>
                      <a:pt x="83" y="48"/>
                      <a:pt x="131" y="48"/>
                      <a:pt x="131" y="48"/>
                    </a:cubicBezTo>
                    <a:cubicBezTo>
                      <a:pt x="131" y="48"/>
                      <a:pt x="83" y="10"/>
                      <a:pt x="9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Freeform 14"/>
              <p:cNvSpPr>
                <a:spLocks/>
              </p:cNvSpPr>
              <p:nvPr/>
            </p:nvSpPr>
            <p:spPr bwMode="auto">
              <a:xfrm>
                <a:off x="5875891" y="4966754"/>
                <a:ext cx="337212" cy="153968"/>
              </a:xfrm>
              <a:custGeom>
                <a:avLst/>
                <a:gdLst>
                  <a:gd name="T0" fmla="*/ 65 w 131"/>
                  <a:gd name="T1" fmla="*/ 2 h 60"/>
                  <a:gd name="T2" fmla="*/ 0 w 131"/>
                  <a:gd name="T3" fmla="*/ 2 h 60"/>
                  <a:gd name="T4" fmla="*/ 91 w 131"/>
                  <a:gd name="T5" fmla="*/ 56 h 60"/>
                  <a:gd name="T6" fmla="*/ 131 w 131"/>
                  <a:gd name="T7" fmla="*/ 60 h 60"/>
                  <a:gd name="T8" fmla="*/ 89 w 131"/>
                  <a:gd name="T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60">
                    <a:moveTo>
                      <a:pt x="65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23" y="43"/>
                      <a:pt x="91" y="56"/>
                    </a:cubicBezTo>
                    <a:cubicBezTo>
                      <a:pt x="83" y="60"/>
                      <a:pt x="131" y="60"/>
                      <a:pt x="131" y="60"/>
                    </a:cubicBezTo>
                    <a:cubicBezTo>
                      <a:pt x="131" y="60"/>
                      <a:pt x="83" y="13"/>
                      <a:pt x="89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 15"/>
              <p:cNvSpPr>
                <a:spLocks/>
              </p:cNvSpPr>
              <p:nvPr/>
            </p:nvSpPr>
            <p:spPr bwMode="auto">
              <a:xfrm>
                <a:off x="5999499" y="5113132"/>
                <a:ext cx="336128" cy="130114"/>
              </a:xfrm>
              <a:custGeom>
                <a:avLst/>
                <a:gdLst>
                  <a:gd name="T0" fmla="*/ 65 w 131"/>
                  <a:gd name="T1" fmla="*/ 1 h 51"/>
                  <a:gd name="T2" fmla="*/ 0 w 131"/>
                  <a:gd name="T3" fmla="*/ 1 h 51"/>
                  <a:gd name="T4" fmla="*/ 91 w 131"/>
                  <a:gd name="T5" fmla="*/ 48 h 51"/>
                  <a:gd name="T6" fmla="*/ 131 w 131"/>
                  <a:gd name="T7" fmla="*/ 51 h 51"/>
                  <a:gd name="T8" fmla="*/ 89 w 131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51">
                    <a:moveTo>
                      <a:pt x="65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23" y="37"/>
                      <a:pt x="91" y="48"/>
                    </a:cubicBezTo>
                    <a:cubicBezTo>
                      <a:pt x="83" y="51"/>
                      <a:pt x="131" y="51"/>
                      <a:pt x="131" y="51"/>
                    </a:cubicBezTo>
                    <a:cubicBezTo>
                      <a:pt x="131" y="51"/>
                      <a:pt x="83" y="11"/>
                      <a:pt x="89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16"/>
              <p:cNvSpPr>
                <a:spLocks/>
              </p:cNvSpPr>
              <p:nvPr/>
            </p:nvSpPr>
            <p:spPr bwMode="auto">
              <a:xfrm>
                <a:off x="5794570" y="5237825"/>
                <a:ext cx="333959" cy="131198"/>
              </a:xfrm>
              <a:custGeom>
                <a:avLst/>
                <a:gdLst>
                  <a:gd name="T0" fmla="*/ 64 w 130"/>
                  <a:gd name="T1" fmla="*/ 1 h 51"/>
                  <a:gd name="T2" fmla="*/ 0 w 130"/>
                  <a:gd name="T3" fmla="*/ 1 h 51"/>
                  <a:gd name="T4" fmla="*/ 90 w 130"/>
                  <a:gd name="T5" fmla="*/ 48 h 51"/>
                  <a:gd name="T6" fmla="*/ 130 w 130"/>
                  <a:gd name="T7" fmla="*/ 51 h 51"/>
                  <a:gd name="T8" fmla="*/ 89 w 130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0" h="51">
                    <a:moveTo>
                      <a:pt x="64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22" y="37"/>
                      <a:pt x="90" y="48"/>
                    </a:cubicBezTo>
                    <a:cubicBezTo>
                      <a:pt x="83" y="51"/>
                      <a:pt x="130" y="51"/>
                      <a:pt x="130" y="51"/>
                    </a:cubicBezTo>
                    <a:cubicBezTo>
                      <a:pt x="130" y="51"/>
                      <a:pt x="83" y="11"/>
                      <a:pt x="89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5" name="椭圆 54"/>
            <p:cNvSpPr/>
            <p:nvPr/>
          </p:nvSpPr>
          <p:spPr>
            <a:xfrm>
              <a:off x="4512669" y="5780756"/>
              <a:ext cx="3166662" cy="486717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33000"/>
                  </a:schemeClr>
                </a:gs>
                <a:gs pos="100000">
                  <a:srgbClr val="F3F3F3">
                    <a:alpha val="26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7715921" y="1522755"/>
            <a:ext cx="736600" cy="736600"/>
            <a:chOff x="7715921" y="1522755"/>
            <a:chExt cx="736600" cy="736600"/>
          </a:xfrm>
        </p:grpSpPr>
        <p:grpSp>
          <p:nvGrpSpPr>
            <p:cNvPr id="58" name="组合 57"/>
            <p:cNvGrpSpPr/>
            <p:nvPr/>
          </p:nvGrpSpPr>
          <p:grpSpPr>
            <a:xfrm>
              <a:off x="7715921" y="1522755"/>
              <a:ext cx="736600" cy="736600"/>
              <a:chOff x="8286667" y="635396"/>
              <a:chExt cx="736600" cy="736600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8286667" y="635396"/>
                <a:ext cx="736600" cy="7366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7F7F7"/>
                  </a:gs>
                </a:gsLst>
                <a:lin ang="2700000" scaled="1"/>
                <a:tileRect/>
              </a:gradFill>
              <a:ln w="1587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01600" dist="508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8394381" y="743110"/>
                <a:ext cx="521172" cy="521172"/>
              </a:xfrm>
              <a:prstGeom prst="ellipse">
                <a:avLst/>
              </a:prstGeom>
              <a:solidFill>
                <a:srgbClr val="FFB850"/>
              </a:solidFill>
              <a:ln w="15875"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8" name="Group 18"/>
            <p:cNvGrpSpPr>
              <a:grpSpLocks noChangeAspect="1"/>
            </p:cNvGrpSpPr>
            <p:nvPr/>
          </p:nvGrpSpPr>
          <p:grpSpPr bwMode="auto">
            <a:xfrm>
              <a:off x="7887974" y="1791696"/>
              <a:ext cx="381104" cy="224116"/>
              <a:chOff x="5315" y="1433"/>
              <a:chExt cx="2197" cy="1292"/>
            </a:xfrm>
            <a:solidFill>
              <a:schemeClr val="bg1"/>
            </a:solidFill>
          </p:grpSpPr>
          <p:sp>
            <p:nvSpPr>
              <p:cNvPr id="69" name="Freeform 19"/>
              <p:cNvSpPr>
                <a:spLocks/>
              </p:cNvSpPr>
              <p:nvPr/>
            </p:nvSpPr>
            <p:spPr bwMode="auto">
              <a:xfrm>
                <a:off x="5915" y="1440"/>
                <a:ext cx="1014" cy="1278"/>
              </a:xfrm>
              <a:custGeom>
                <a:avLst/>
                <a:gdLst>
                  <a:gd name="T0" fmla="*/ 221 w 428"/>
                  <a:gd name="T1" fmla="*/ 231 h 538"/>
                  <a:gd name="T2" fmla="*/ 324 w 428"/>
                  <a:gd name="T3" fmla="*/ 115 h 538"/>
                  <a:gd name="T4" fmla="*/ 207 w 428"/>
                  <a:gd name="T5" fmla="*/ 1 h 538"/>
                  <a:gd name="T6" fmla="*/ 93 w 428"/>
                  <a:gd name="T7" fmla="*/ 118 h 538"/>
                  <a:gd name="T8" fmla="*/ 200 w 428"/>
                  <a:gd name="T9" fmla="*/ 231 h 538"/>
                  <a:gd name="T10" fmla="*/ 2 w 428"/>
                  <a:gd name="T11" fmla="*/ 446 h 538"/>
                  <a:gd name="T12" fmla="*/ 216 w 428"/>
                  <a:gd name="T13" fmla="*/ 537 h 538"/>
                  <a:gd name="T14" fmla="*/ 426 w 428"/>
                  <a:gd name="T15" fmla="*/ 439 h 538"/>
                  <a:gd name="T16" fmla="*/ 221 w 428"/>
                  <a:gd name="T17" fmla="*/ 231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8" h="538">
                    <a:moveTo>
                      <a:pt x="221" y="231"/>
                    </a:moveTo>
                    <a:cubicBezTo>
                      <a:pt x="280" y="224"/>
                      <a:pt x="325" y="175"/>
                      <a:pt x="324" y="115"/>
                    </a:cubicBezTo>
                    <a:cubicBezTo>
                      <a:pt x="323" y="51"/>
                      <a:pt x="270" y="0"/>
                      <a:pt x="207" y="1"/>
                    </a:cubicBezTo>
                    <a:cubicBezTo>
                      <a:pt x="143" y="2"/>
                      <a:pt x="92" y="55"/>
                      <a:pt x="93" y="118"/>
                    </a:cubicBezTo>
                    <a:cubicBezTo>
                      <a:pt x="94" y="178"/>
                      <a:pt x="141" y="226"/>
                      <a:pt x="200" y="231"/>
                    </a:cubicBezTo>
                    <a:cubicBezTo>
                      <a:pt x="88" y="239"/>
                      <a:pt x="0" y="333"/>
                      <a:pt x="2" y="446"/>
                    </a:cubicBezTo>
                    <a:cubicBezTo>
                      <a:pt x="3" y="511"/>
                      <a:pt x="110" y="538"/>
                      <a:pt x="216" y="537"/>
                    </a:cubicBezTo>
                    <a:cubicBezTo>
                      <a:pt x="321" y="535"/>
                      <a:pt x="428" y="504"/>
                      <a:pt x="426" y="439"/>
                    </a:cubicBezTo>
                    <a:cubicBezTo>
                      <a:pt x="425" y="326"/>
                      <a:pt x="334" y="235"/>
                      <a:pt x="221" y="2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20"/>
              <p:cNvSpPr>
                <a:spLocks/>
              </p:cNvSpPr>
              <p:nvPr/>
            </p:nvSpPr>
            <p:spPr bwMode="auto">
              <a:xfrm>
                <a:off x="6825" y="1501"/>
                <a:ext cx="678" cy="946"/>
              </a:xfrm>
              <a:custGeom>
                <a:avLst/>
                <a:gdLst>
                  <a:gd name="T0" fmla="*/ 132 w 286"/>
                  <a:gd name="T1" fmla="*/ 171 h 398"/>
                  <a:gd name="T2" fmla="*/ 210 w 286"/>
                  <a:gd name="T3" fmla="*/ 85 h 398"/>
                  <a:gd name="T4" fmla="*/ 123 w 286"/>
                  <a:gd name="T5" fmla="*/ 1 h 398"/>
                  <a:gd name="T6" fmla="*/ 39 w 286"/>
                  <a:gd name="T7" fmla="*/ 88 h 398"/>
                  <a:gd name="T8" fmla="*/ 120 w 286"/>
                  <a:gd name="T9" fmla="*/ 171 h 398"/>
                  <a:gd name="T10" fmla="*/ 0 w 286"/>
                  <a:gd name="T11" fmla="*/ 237 h 398"/>
                  <a:gd name="T12" fmla="*/ 77 w 286"/>
                  <a:gd name="T13" fmla="*/ 396 h 398"/>
                  <a:gd name="T14" fmla="*/ 129 w 286"/>
                  <a:gd name="T15" fmla="*/ 398 h 398"/>
                  <a:gd name="T16" fmla="*/ 235 w 286"/>
                  <a:gd name="T17" fmla="*/ 380 h 398"/>
                  <a:gd name="T18" fmla="*/ 286 w 286"/>
                  <a:gd name="T19" fmla="*/ 326 h 398"/>
                  <a:gd name="T20" fmla="*/ 132 w 286"/>
                  <a:gd name="T21" fmla="*/ 171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6" h="398">
                    <a:moveTo>
                      <a:pt x="132" y="171"/>
                    </a:moveTo>
                    <a:cubicBezTo>
                      <a:pt x="176" y="167"/>
                      <a:pt x="210" y="130"/>
                      <a:pt x="210" y="85"/>
                    </a:cubicBezTo>
                    <a:cubicBezTo>
                      <a:pt x="209" y="38"/>
                      <a:pt x="170" y="0"/>
                      <a:pt x="123" y="1"/>
                    </a:cubicBezTo>
                    <a:cubicBezTo>
                      <a:pt x="76" y="1"/>
                      <a:pt x="38" y="40"/>
                      <a:pt x="39" y="88"/>
                    </a:cubicBezTo>
                    <a:cubicBezTo>
                      <a:pt x="39" y="133"/>
                      <a:pt x="75" y="169"/>
                      <a:pt x="120" y="171"/>
                    </a:cubicBezTo>
                    <a:cubicBezTo>
                      <a:pt x="71" y="174"/>
                      <a:pt x="28" y="198"/>
                      <a:pt x="0" y="237"/>
                    </a:cubicBezTo>
                    <a:cubicBezTo>
                      <a:pt x="43" y="277"/>
                      <a:pt x="72" y="333"/>
                      <a:pt x="77" y="396"/>
                    </a:cubicBezTo>
                    <a:cubicBezTo>
                      <a:pt x="94" y="398"/>
                      <a:pt x="111" y="398"/>
                      <a:pt x="129" y="398"/>
                    </a:cubicBezTo>
                    <a:cubicBezTo>
                      <a:pt x="170" y="397"/>
                      <a:pt x="207" y="391"/>
                      <a:pt x="235" y="380"/>
                    </a:cubicBezTo>
                    <a:cubicBezTo>
                      <a:pt x="278" y="364"/>
                      <a:pt x="286" y="342"/>
                      <a:pt x="286" y="326"/>
                    </a:cubicBezTo>
                    <a:cubicBezTo>
                      <a:pt x="285" y="241"/>
                      <a:pt x="216" y="173"/>
                      <a:pt x="132" y="1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21"/>
              <p:cNvSpPr>
                <a:spLocks/>
              </p:cNvSpPr>
              <p:nvPr/>
            </p:nvSpPr>
            <p:spPr bwMode="auto">
              <a:xfrm>
                <a:off x="5324" y="1520"/>
                <a:ext cx="678" cy="948"/>
              </a:xfrm>
              <a:custGeom>
                <a:avLst/>
                <a:gdLst>
                  <a:gd name="T0" fmla="*/ 286 w 286"/>
                  <a:gd name="T1" fmla="*/ 235 h 399"/>
                  <a:gd name="T2" fmla="*/ 163 w 286"/>
                  <a:gd name="T3" fmla="*/ 171 h 399"/>
                  <a:gd name="T4" fmla="*/ 241 w 286"/>
                  <a:gd name="T5" fmla="*/ 85 h 399"/>
                  <a:gd name="T6" fmla="*/ 154 w 286"/>
                  <a:gd name="T7" fmla="*/ 1 h 399"/>
                  <a:gd name="T8" fmla="*/ 70 w 286"/>
                  <a:gd name="T9" fmla="*/ 88 h 399"/>
                  <a:gd name="T10" fmla="*/ 151 w 286"/>
                  <a:gd name="T11" fmla="*/ 171 h 399"/>
                  <a:gd name="T12" fmla="*/ 2 w 286"/>
                  <a:gd name="T13" fmla="*/ 331 h 399"/>
                  <a:gd name="T14" fmla="*/ 54 w 286"/>
                  <a:gd name="T15" fmla="*/ 384 h 399"/>
                  <a:gd name="T16" fmla="*/ 161 w 286"/>
                  <a:gd name="T17" fmla="*/ 398 h 399"/>
                  <a:gd name="T18" fmla="*/ 216 w 286"/>
                  <a:gd name="T19" fmla="*/ 394 h 399"/>
                  <a:gd name="T20" fmla="*/ 286 w 286"/>
                  <a:gd name="T21" fmla="*/ 235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6" h="399">
                    <a:moveTo>
                      <a:pt x="286" y="235"/>
                    </a:moveTo>
                    <a:cubicBezTo>
                      <a:pt x="257" y="196"/>
                      <a:pt x="212" y="172"/>
                      <a:pt x="163" y="171"/>
                    </a:cubicBezTo>
                    <a:cubicBezTo>
                      <a:pt x="207" y="167"/>
                      <a:pt x="242" y="130"/>
                      <a:pt x="241" y="85"/>
                    </a:cubicBezTo>
                    <a:cubicBezTo>
                      <a:pt x="240" y="38"/>
                      <a:pt x="201" y="0"/>
                      <a:pt x="154" y="1"/>
                    </a:cubicBezTo>
                    <a:cubicBezTo>
                      <a:pt x="107" y="1"/>
                      <a:pt x="69" y="41"/>
                      <a:pt x="70" y="88"/>
                    </a:cubicBezTo>
                    <a:cubicBezTo>
                      <a:pt x="71" y="133"/>
                      <a:pt x="106" y="169"/>
                      <a:pt x="151" y="171"/>
                    </a:cubicBezTo>
                    <a:cubicBezTo>
                      <a:pt x="67" y="176"/>
                      <a:pt x="0" y="247"/>
                      <a:pt x="2" y="331"/>
                    </a:cubicBezTo>
                    <a:cubicBezTo>
                      <a:pt x="2" y="347"/>
                      <a:pt x="11" y="369"/>
                      <a:pt x="54" y="384"/>
                    </a:cubicBezTo>
                    <a:cubicBezTo>
                      <a:pt x="83" y="394"/>
                      <a:pt x="120" y="399"/>
                      <a:pt x="161" y="398"/>
                    </a:cubicBezTo>
                    <a:cubicBezTo>
                      <a:pt x="180" y="398"/>
                      <a:pt x="198" y="396"/>
                      <a:pt x="216" y="394"/>
                    </a:cubicBezTo>
                    <a:cubicBezTo>
                      <a:pt x="219" y="332"/>
                      <a:pt x="246" y="277"/>
                      <a:pt x="286" y="2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22"/>
              <p:cNvSpPr>
                <a:spLocks/>
              </p:cNvSpPr>
              <p:nvPr/>
            </p:nvSpPr>
            <p:spPr bwMode="auto">
              <a:xfrm>
                <a:off x="6837" y="1513"/>
                <a:ext cx="656" cy="925"/>
              </a:xfrm>
              <a:custGeom>
                <a:avLst/>
                <a:gdLst>
                  <a:gd name="T0" fmla="*/ 127 w 277"/>
                  <a:gd name="T1" fmla="*/ 170 h 389"/>
                  <a:gd name="T2" fmla="*/ 127 w 277"/>
                  <a:gd name="T3" fmla="*/ 162 h 389"/>
                  <a:gd name="T4" fmla="*/ 201 w 277"/>
                  <a:gd name="T5" fmla="*/ 80 h 389"/>
                  <a:gd name="T6" fmla="*/ 119 w 277"/>
                  <a:gd name="T7" fmla="*/ 0 h 389"/>
                  <a:gd name="T8" fmla="*/ 118 w 277"/>
                  <a:gd name="T9" fmla="*/ 0 h 389"/>
                  <a:gd name="T10" fmla="*/ 61 w 277"/>
                  <a:gd name="T11" fmla="*/ 24 h 389"/>
                  <a:gd name="T12" fmla="*/ 38 w 277"/>
                  <a:gd name="T13" fmla="*/ 82 h 389"/>
                  <a:gd name="T14" fmla="*/ 115 w 277"/>
                  <a:gd name="T15" fmla="*/ 162 h 389"/>
                  <a:gd name="T16" fmla="*/ 115 w 277"/>
                  <a:gd name="T17" fmla="*/ 170 h 389"/>
                  <a:gd name="T18" fmla="*/ 0 w 277"/>
                  <a:gd name="T19" fmla="*/ 231 h 389"/>
                  <a:gd name="T20" fmla="*/ 76 w 277"/>
                  <a:gd name="T21" fmla="*/ 387 h 389"/>
                  <a:gd name="T22" fmla="*/ 124 w 277"/>
                  <a:gd name="T23" fmla="*/ 389 h 389"/>
                  <a:gd name="T24" fmla="*/ 229 w 277"/>
                  <a:gd name="T25" fmla="*/ 372 h 389"/>
                  <a:gd name="T26" fmla="*/ 277 w 277"/>
                  <a:gd name="T27" fmla="*/ 321 h 389"/>
                  <a:gd name="T28" fmla="*/ 127 w 277"/>
                  <a:gd name="T29" fmla="*/ 170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7" h="389">
                    <a:moveTo>
                      <a:pt x="127" y="170"/>
                    </a:moveTo>
                    <a:cubicBezTo>
                      <a:pt x="127" y="162"/>
                      <a:pt x="127" y="162"/>
                      <a:pt x="127" y="162"/>
                    </a:cubicBezTo>
                    <a:cubicBezTo>
                      <a:pt x="169" y="158"/>
                      <a:pt x="201" y="122"/>
                      <a:pt x="201" y="80"/>
                    </a:cubicBezTo>
                    <a:cubicBezTo>
                      <a:pt x="200" y="36"/>
                      <a:pt x="163" y="0"/>
                      <a:pt x="119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96" y="0"/>
                      <a:pt x="76" y="9"/>
                      <a:pt x="61" y="24"/>
                    </a:cubicBezTo>
                    <a:cubicBezTo>
                      <a:pt x="45" y="40"/>
                      <a:pt x="37" y="61"/>
                      <a:pt x="38" y="82"/>
                    </a:cubicBezTo>
                    <a:cubicBezTo>
                      <a:pt x="38" y="125"/>
                      <a:pt x="72" y="160"/>
                      <a:pt x="115" y="162"/>
                    </a:cubicBezTo>
                    <a:cubicBezTo>
                      <a:pt x="115" y="170"/>
                      <a:pt x="115" y="170"/>
                      <a:pt x="115" y="170"/>
                    </a:cubicBezTo>
                    <a:cubicBezTo>
                      <a:pt x="69" y="173"/>
                      <a:pt x="28" y="195"/>
                      <a:pt x="0" y="231"/>
                    </a:cubicBezTo>
                    <a:cubicBezTo>
                      <a:pt x="43" y="273"/>
                      <a:pt x="70" y="328"/>
                      <a:pt x="76" y="387"/>
                    </a:cubicBezTo>
                    <a:cubicBezTo>
                      <a:pt x="91" y="389"/>
                      <a:pt x="108" y="389"/>
                      <a:pt x="124" y="389"/>
                    </a:cubicBezTo>
                    <a:cubicBezTo>
                      <a:pt x="164" y="388"/>
                      <a:pt x="201" y="382"/>
                      <a:pt x="229" y="372"/>
                    </a:cubicBezTo>
                    <a:cubicBezTo>
                      <a:pt x="261" y="359"/>
                      <a:pt x="277" y="342"/>
                      <a:pt x="277" y="321"/>
                    </a:cubicBezTo>
                    <a:cubicBezTo>
                      <a:pt x="276" y="238"/>
                      <a:pt x="210" y="172"/>
                      <a:pt x="127" y="1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23"/>
              <p:cNvSpPr>
                <a:spLocks/>
              </p:cNvSpPr>
              <p:nvPr/>
            </p:nvSpPr>
            <p:spPr bwMode="auto">
              <a:xfrm>
                <a:off x="5924" y="1452"/>
                <a:ext cx="993" cy="1254"/>
              </a:xfrm>
              <a:custGeom>
                <a:avLst/>
                <a:gdLst>
                  <a:gd name="T0" fmla="*/ 217 w 419"/>
                  <a:gd name="T1" fmla="*/ 230 h 528"/>
                  <a:gd name="T2" fmla="*/ 217 w 419"/>
                  <a:gd name="T3" fmla="*/ 222 h 528"/>
                  <a:gd name="T4" fmla="*/ 316 w 419"/>
                  <a:gd name="T5" fmla="*/ 110 h 528"/>
                  <a:gd name="T6" fmla="*/ 205 w 419"/>
                  <a:gd name="T7" fmla="*/ 0 h 528"/>
                  <a:gd name="T8" fmla="*/ 203 w 419"/>
                  <a:gd name="T9" fmla="*/ 0 h 528"/>
                  <a:gd name="T10" fmla="*/ 93 w 419"/>
                  <a:gd name="T11" fmla="*/ 113 h 528"/>
                  <a:gd name="T12" fmla="*/ 196 w 419"/>
                  <a:gd name="T13" fmla="*/ 222 h 528"/>
                  <a:gd name="T14" fmla="*/ 196 w 419"/>
                  <a:gd name="T15" fmla="*/ 230 h 528"/>
                  <a:gd name="T16" fmla="*/ 2 w 419"/>
                  <a:gd name="T17" fmla="*/ 441 h 528"/>
                  <a:gd name="T18" fmla="*/ 202 w 419"/>
                  <a:gd name="T19" fmla="*/ 528 h 528"/>
                  <a:gd name="T20" fmla="*/ 202 w 419"/>
                  <a:gd name="T21" fmla="*/ 528 h 528"/>
                  <a:gd name="T22" fmla="*/ 211 w 419"/>
                  <a:gd name="T23" fmla="*/ 528 h 528"/>
                  <a:gd name="T24" fmla="*/ 418 w 419"/>
                  <a:gd name="T25" fmla="*/ 434 h 528"/>
                  <a:gd name="T26" fmla="*/ 217 w 419"/>
                  <a:gd name="T27" fmla="*/ 230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19" h="528">
                    <a:moveTo>
                      <a:pt x="217" y="230"/>
                    </a:moveTo>
                    <a:cubicBezTo>
                      <a:pt x="217" y="222"/>
                      <a:pt x="217" y="222"/>
                      <a:pt x="217" y="222"/>
                    </a:cubicBezTo>
                    <a:cubicBezTo>
                      <a:pt x="274" y="215"/>
                      <a:pt x="317" y="167"/>
                      <a:pt x="316" y="110"/>
                    </a:cubicBezTo>
                    <a:cubicBezTo>
                      <a:pt x="315" y="49"/>
                      <a:pt x="265" y="0"/>
                      <a:pt x="205" y="0"/>
                    </a:cubicBezTo>
                    <a:cubicBezTo>
                      <a:pt x="204" y="0"/>
                      <a:pt x="203" y="0"/>
                      <a:pt x="203" y="0"/>
                    </a:cubicBezTo>
                    <a:cubicBezTo>
                      <a:pt x="141" y="1"/>
                      <a:pt x="92" y="52"/>
                      <a:pt x="93" y="113"/>
                    </a:cubicBezTo>
                    <a:cubicBezTo>
                      <a:pt x="94" y="171"/>
                      <a:pt x="138" y="217"/>
                      <a:pt x="196" y="222"/>
                    </a:cubicBezTo>
                    <a:cubicBezTo>
                      <a:pt x="196" y="230"/>
                      <a:pt x="196" y="230"/>
                      <a:pt x="196" y="230"/>
                    </a:cubicBezTo>
                    <a:cubicBezTo>
                      <a:pt x="85" y="238"/>
                      <a:pt x="0" y="330"/>
                      <a:pt x="2" y="441"/>
                    </a:cubicBezTo>
                    <a:cubicBezTo>
                      <a:pt x="3" y="501"/>
                      <a:pt x="103" y="528"/>
                      <a:pt x="202" y="528"/>
                    </a:cubicBezTo>
                    <a:cubicBezTo>
                      <a:pt x="202" y="528"/>
                      <a:pt x="202" y="528"/>
                      <a:pt x="202" y="528"/>
                    </a:cubicBezTo>
                    <a:cubicBezTo>
                      <a:pt x="205" y="528"/>
                      <a:pt x="208" y="528"/>
                      <a:pt x="211" y="528"/>
                    </a:cubicBezTo>
                    <a:cubicBezTo>
                      <a:pt x="315" y="526"/>
                      <a:pt x="419" y="496"/>
                      <a:pt x="418" y="434"/>
                    </a:cubicBezTo>
                    <a:cubicBezTo>
                      <a:pt x="417" y="323"/>
                      <a:pt x="328" y="234"/>
                      <a:pt x="217" y="2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24"/>
              <p:cNvSpPr>
                <a:spLocks/>
              </p:cNvSpPr>
              <p:nvPr/>
            </p:nvSpPr>
            <p:spPr bwMode="auto">
              <a:xfrm>
                <a:off x="5334" y="1532"/>
                <a:ext cx="656" cy="927"/>
              </a:xfrm>
              <a:custGeom>
                <a:avLst/>
                <a:gdLst>
                  <a:gd name="T0" fmla="*/ 159 w 277"/>
                  <a:gd name="T1" fmla="*/ 170 h 390"/>
                  <a:gd name="T2" fmla="*/ 159 w 277"/>
                  <a:gd name="T3" fmla="*/ 162 h 390"/>
                  <a:gd name="T4" fmla="*/ 233 w 277"/>
                  <a:gd name="T5" fmla="*/ 80 h 390"/>
                  <a:gd name="T6" fmla="*/ 152 w 277"/>
                  <a:gd name="T7" fmla="*/ 0 h 390"/>
                  <a:gd name="T8" fmla="*/ 150 w 277"/>
                  <a:gd name="T9" fmla="*/ 0 h 390"/>
                  <a:gd name="T10" fmla="*/ 70 w 277"/>
                  <a:gd name="T11" fmla="*/ 83 h 390"/>
                  <a:gd name="T12" fmla="*/ 147 w 277"/>
                  <a:gd name="T13" fmla="*/ 162 h 390"/>
                  <a:gd name="T14" fmla="*/ 147 w 277"/>
                  <a:gd name="T15" fmla="*/ 170 h 390"/>
                  <a:gd name="T16" fmla="*/ 2 w 277"/>
                  <a:gd name="T17" fmla="*/ 326 h 390"/>
                  <a:gd name="T18" fmla="*/ 52 w 277"/>
                  <a:gd name="T19" fmla="*/ 375 h 390"/>
                  <a:gd name="T20" fmla="*/ 157 w 277"/>
                  <a:gd name="T21" fmla="*/ 389 h 390"/>
                  <a:gd name="T22" fmla="*/ 208 w 277"/>
                  <a:gd name="T23" fmla="*/ 385 h 390"/>
                  <a:gd name="T24" fmla="*/ 277 w 277"/>
                  <a:gd name="T25" fmla="*/ 230 h 390"/>
                  <a:gd name="T26" fmla="*/ 159 w 277"/>
                  <a:gd name="T27" fmla="*/ 17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7" h="390">
                    <a:moveTo>
                      <a:pt x="159" y="170"/>
                    </a:moveTo>
                    <a:cubicBezTo>
                      <a:pt x="159" y="162"/>
                      <a:pt x="159" y="162"/>
                      <a:pt x="159" y="162"/>
                    </a:cubicBezTo>
                    <a:cubicBezTo>
                      <a:pt x="201" y="159"/>
                      <a:pt x="234" y="122"/>
                      <a:pt x="233" y="80"/>
                    </a:cubicBezTo>
                    <a:cubicBezTo>
                      <a:pt x="232" y="36"/>
                      <a:pt x="196" y="0"/>
                      <a:pt x="152" y="0"/>
                    </a:cubicBezTo>
                    <a:cubicBezTo>
                      <a:pt x="150" y="0"/>
                      <a:pt x="150" y="0"/>
                      <a:pt x="150" y="0"/>
                    </a:cubicBezTo>
                    <a:cubicBezTo>
                      <a:pt x="105" y="0"/>
                      <a:pt x="69" y="38"/>
                      <a:pt x="70" y="83"/>
                    </a:cubicBezTo>
                    <a:cubicBezTo>
                      <a:pt x="71" y="125"/>
                      <a:pt x="104" y="160"/>
                      <a:pt x="147" y="162"/>
                    </a:cubicBezTo>
                    <a:cubicBezTo>
                      <a:pt x="147" y="170"/>
                      <a:pt x="147" y="170"/>
                      <a:pt x="147" y="170"/>
                    </a:cubicBezTo>
                    <a:cubicBezTo>
                      <a:pt x="64" y="175"/>
                      <a:pt x="0" y="244"/>
                      <a:pt x="2" y="326"/>
                    </a:cubicBezTo>
                    <a:cubicBezTo>
                      <a:pt x="2" y="341"/>
                      <a:pt x="11" y="361"/>
                      <a:pt x="52" y="375"/>
                    </a:cubicBezTo>
                    <a:cubicBezTo>
                      <a:pt x="79" y="385"/>
                      <a:pt x="117" y="390"/>
                      <a:pt x="157" y="389"/>
                    </a:cubicBezTo>
                    <a:cubicBezTo>
                      <a:pt x="174" y="389"/>
                      <a:pt x="191" y="388"/>
                      <a:pt x="208" y="385"/>
                    </a:cubicBezTo>
                    <a:cubicBezTo>
                      <a:pt x="212" y="327"/>
                      <a:pt x="237" y="272"/>
                      <a:pt x="277" y="230"/>
                    </a:cubicBezTo>
                    <a:cubicBezTo>
                      <a:pt x="249" y="193"/>
                      <a:pt x="206" y="171"/>
                      <a:pt x="159" y="1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25"/>
              <p:cNvSpPr>
                <a:spLocks/>
              </p:cNvSpPr>
              <p:nvPr/>
            </p:nvSpPr>
            <p:spPr bwMode="auto">
              <a:xfrm>
                <a:off x="5334" y="1532"/>
                <a:ext cx="656" cy="927"/>
              </a:xfrm>
              <a:custGeom>
                <a:avLst/>
                <a:gdLst>
                  <a:gd name="T0" fmla="*/ 233 w 277"/>
                  <a:gd name="T1" fmla="*/ 80 h 390"/>
                  <a:gd name="T2" fmla="*/ 152 w 277"/>
                  <a:gd name="T3" fmla="*/ 0 h 390"/>
                  <a:gd name="T4" fmla="*/ 150 w 277"/>
                  <a:gd name="T5" fmla="*/ 0 h 390"/>
                  <a:gd name="T6" fmla="*/ 70 w 277"/>
                  <a:gd name="T7" fmla="*/ 83 h 390"/>
                  <a:gd name="T8" fmla="*/ 147 w 277"/>
                  <a:gd name="T9" fmla="*/ 162 h 390"/>
                  <a:gd name="T10" fmla="*/ 147 w 277"/>
                  <a:gd name="T11" fmla="*/ 166 h 390"/>
                  <a:gd name="T12" fmla="*/ 149 w 277"/>
                  <a:gd name="T13" fmla="*/ 167 h 390"/>
                  <a:gd name="T14" fmla="*/ 147 w 277"/>
                  <a:gd name="T15" fmla="*/ 166 h 390"/>
                  <a:gd name="T16" fmla="*/ 147 w 277"/>
                  <a:gd name="T17" fmla="*/ 170 h 390"/>
                  <a:gd name="T18" fmla="*/ 2 w 277"/>
                  <a:gd name="T19" fmla="*/ 326 h 390"/>
                  <a:gd name="T20" fmla="*/ 52 w 277"/>
                  <a:gd name="T21" fmla="*/ 375 h 390"/>
                  <a:gd name="T22" fmla="*/ 157 w 277"/>
                  <a:gd name="T23" fmla="*/ 389 h 390"/>
                  <a:gd name="T24" fmla="*/ 208 w 277"/>
                  <a:gd name="T25" fmla="*/ 385 h 390"/>
                  <a:gd name="T26" fmla="*/ 277 w 277"/>
                  <a:gd name="T27" fmla="*/ 230 h 390"/>
                  <a:gd name="T28" fmla="*/ 159 w 277"/>
                  <a:gd name="T29" fmla="*/ 170 h 390"/>
                  <a:gd name="T30" fmla="*/ 159 w 277"/>
                  <a:gd name="T31" fmla="*/ 166 h 390"/>
                  <a:gd name="T32" fmla="*/ 156 w 277"/>
                  <a:gd name="T33" fmla="*/ 167 h 390"/>
                  <a:gd name="T34" fmla="*/ 159 w 277"/>
                  <a:gd name="T35" fmla="*/ 166 h 390"/>
                  <a:gd name="T36" fmla="*/ 159 w 277"/>
                  <a:gd name="T37" fmla="*/ 162 h 390"/>
                  <a:gd name="T38" fmla="*/ 233 w 277"/>
                  <a:gd name="T39" fmla="*/ 8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77" h="390">
                    <a:moveTo>
                      <a:pt x="233" y="80"/>
                    </a:moveTo>
                    <a:cubicBezTo>
                      <a:pt x="232" y="36"/>
                      <a:pt x="196" y="0"/>
                      <a:pt x="152" y="0"/>
                    </a:cubicBezTo>
                    <a:cubicBezTo>
                      <a:pt x="150" y="0"/>
                      <a:pt x="150" y="0"/>
                      <a:pt x="150" y="0"/>
                    </a:cubicBezTo>
                    <a:cubicBezTo>
                      <a:pt x="105" y="0"/>
                      <a:pt x="69" y="38"/>
                      <a:pt x="70" y="83"/>
                    </a:cubicBezTo>
                    <a:cubicBezTo>
                      <a:pt x="71" y="125"/>
                      <a:pt x="104" y="160"/>
                      <a:pt x="147" y="162"/>
                    </a:cubicBezTo>
                    <a:cubicBezTo>
                      <a:pt x="147" y="166"/>
                      <a:pt x="147" y="166"/>
                      <a:pt x="147" y="166"/>
                    </a:cubicBezTo>
                    <a:cubicBezTo>
                      <a:pt x="149" y="167"/>
                      <a:pt x="149" y="167"/>
                      <a:pt x="149" y="167"/>
                    </a:cubicBezTo>
                    <a:cubicBezTo>
                      <a:pt x="147" y="166"/>
                      <a:pt x="147" y="166"/>
                      <a:pt x="147" y="166"/>
                    </a:cubicBezTo>
                    <a:cubicBezTo>
                      <a:pt x="147" y="170"/>
                      <a:pt x="147" y="170"/>
                      <a:pt x="147" y="170"/>
                    </a:cubicBezTo>
                    <a:cubicBezTo>
                      <a:pt x="64" y="175"/>
                      <a:pt x="0" y="244"/>
                      <a:pt x="2" y="326"/>
                    </a:cubicBezTo>
                    <a:cubicBezTo>
                      <a:pt x="2" y="341"/>
                      <a:pt x="11" y="361"/>
                      <a:pt x="52" y="375"/>
                    </a:cubicBezTo>
                    <a:cubicBezTo>
                      <a:pt x="79" y="385"/>
                      <a:pt x="117" y="390"/>
                      <a:pt x="157" y="389"/>
                    </a:cubicBezTo>
                    <a:cubicBezTo>
                      <a:pt x="174" y="389"/>
                      <a:pt x="191" y="388"/>
                      <a:pt x="208" y="385"/>
                    </a:cubicBezTo>
                    <a:cubicBezTo>
                      <a:pt x="212" y="327"/>
                      <a:pt x="237" y="272"/>
                      <a:pt x="277" y="230"/>
                    </a:cubicBezTo>
                    <a:cubicBezTo>
                      <a:pt x="249" y="193"/>
                      <a:pt x="206" y="171"/>
                      <a:pt x="159" y="170"/>
                    </a:cubicBezTo>
                    <a:cubicBezTo>
                      <a:pt x="159" y="166"/>
                      <a:pt x="159" y="166"/>
                      <a:pt x="159" y="166"/>
                    </a:cubicBezTo>
                    <a:cubicBezTo>
                      <a:pt x="156" y="167"/>
                      <a:pt x="156" y="167"/>
                      <a:pt x="156" y="167"/>
                    </a:cubicBezTo>
                    <a:cubicBezTo>
                      <a:pt x="159" y="166"/>
                      <a:pt x="159" y="166"/>
                      <a:pt x="159" y="166"/>
                    </a:cubicBezTo>
                    <a:cubicBezTo>
                      <a:pt x="159" y="162"/>
                      <a:pt x="159" y="162"/>
                      <a:pt x="159" y="162"/>
                    </a:cubicBezTo>
                    <a:cubicBezTo>
                      <a:pt x="201" y="159"/>
                      <a:pt x="234" y="122"/>
                      <a:pt x="233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26"/>
              <p:cNvSpPr>
                <a:spLocks/>
              </p:cNvSpPr>
              <p:nvPr/>
            </p:nvSpPr>
            <p:spPr bwMode="auto">
              <a:xfrm>
                <a:off x="5315" y="1924"/>
                <a:ext cx="702" cy="552"/>
              </a:xfrm>
              <a:custGeom>
                <a:avLst/>
                <a:gdLst>
                  <a:gd name="T0" fmla="*/ 294 w 296"/>
                  <a:gd name="T1" fmla="*/ 63 h 232"/>
                  <a:gd name="T2" fmla="*/ 192 w 296"/>
                  <a:gd name="T3" fmla="*/ 0 h 232"/>
                  <a:gd name="T4" fmla="*/ 167 w 296"/>
                  <a:gd name="T5" fmla="*/ 1 h 232"/>
                  <a:gd name="T6" fmla="*/ 167 w 296"/>
                  <a:gd name="T7" fmla="*/ 5 h 232"/>
                  <a:gd name="T8" fmla="*/ 285 w 296"/>
                  <a:gd name="T9" fmla="*/ 65 h 232"/>
                  <a:gd name="T10" fmla="*/ 216 w 296"/>
                  <a:gd name="T11" fmla="*/ 220 h 232"/>
                  <a:gd name="T12" fmla="*/ 165 w 296"/>
                  <a:gd name="T13" fmla="*/ 224 h 232"/>
                  <a:gd name="T14" fmla="*/ 60 w 296"/>
                  <a:gd name="T15" fmla="*/ 210 h 232"/>
                  <a:gd name="T16" fmla="*/ 10 w 296"/>
                  <a:gd name="T17" fmla="*/ 161 h 232"/>
                  <a:gd name="T18" fmla="*/ 155 w 296"/>
                  <a:gd name="T19" fmla="*/ 5 h 232"/>
                  <a:gd name="T20" fmla="*/ 155 w 296"/>
                  <a:gd name="T21" fmla="*/ 1 h 232"/>
                  <a:gd name="T22" fmla="*/ 130 w 296"/>
                  <a:gd name="T23" fmla="*/ 1 h 232"/>
                  <a:gd name="T24" fmla="*/ 155 w 296"/>
                  <a:gd name="T25" fmla="*/ 1 h 232"/>
                  <a:gd name="T26" fmla="*/ 130 w 296"/>
                  <a:gd name="T27" fmla="*/ 1 h 232"/>
                  <a:gd name="T28" fmla="*/ 2 w 296"/>
                  <a:gd name="T29" fmla="*/ 161 h 232"/>
                  <a:gd name="T30" fmla="*/ 57 w 296"/>
                  <a:gd name="T31" fmla="*/ 218 h 232"/>
                  <a:gd name="T32" fmla="*/ 157 w 296"/>
                  <a:gd name="T33" fmla="*/ 232 h 232"/>
                  <a:gd name="T34" fmla="*/ 165 w 296"/>
                  <a:gd name="T35" fmla="*/ 232 h 232"/>
                  <a:gd name="T36" fmla="*/ 220 w 296"/>
                  <a:gd name="T37" fmla="*/ 228 h 232"/>
                  <a:gd name="T38" fmla="*/ 224 w 296"/>
                  <a:gd name="T39" fmla="*/ 227 h 232"/>
                  <a:gd name="T40" fmla="*/ 224 w 296"/>
                  <a:gd name="T41" fmla="*/ 224 h 232"/>
                  <a:gd name="T42" fmla="*/ 293 w 296"/>
                  <a:gd name="T43" fmla="*/ 68 h 232"/>
                  <a:gd name="T44" fmla="*/ 296 w 296"/>
                  <a:gd name="T45" fmla="*/ 66 h 232"/>
                  <a:gd name="T46" fmla="*/ 294 w 296"/>
                  <a:gd name="T47" fmla="*/ 63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96" h="232">
                    <a:moveTo>
                      <a:pt x="294" y="63"/>
                    </a:moveTo>
                    <a:cubicBezTo>
                      <a:pt x="269" y="29"/>
                      <a:pt x="232" y="7"/>
                      <a:pt x="192" y="0"/>
                    </a:cubicBezTo>
                    <a:cubicBezTo>
                      <a:pt x="167" y="1"/>
                      <a:pt x="167" y="1"/>
                      <a:pt x="167" y="1"/>
                    </a:cubicBezTo>
                    <a:cubicBezTo>
                      <a:pt x="167" y="5"/>
                      <a:pt x="167" y="5"/>
                      <a:pt x="167" y="5"/>
                    </a:cubicBezTo>
                    <a:cubicBezTo>
                      <a:pt x="214" y="6"/>
                      <a:pt x="257" y="28"/>
                      <a:pt x="285" y="65"/>
                    </a:cubicBezTo>
                    <a:cubicBezTo>
                      <a:pt x="245" y="107"/>
                      <a:pt x="220" y="162"/>
                      <a:pt x="216" y="220"/>
                    </a:cubicBezTo>
                    <a:cubicBezTo>
                      <a:pt x="199" y="223"/>
                      <a:pt x="182" y="224"/>
                      <a:pt x="165" y="224"/>
                    </a:cubicBezTo>
                    <a:cubicBezTo>
                      <a:pt x="125" y="225"/>
                      <a:pt x="87" y="220"/>
                      <a:pt x="60" y="210"/>
                    </a:cubicBezTo>
                    <a:cubicBezTo>
                      <a:pt x="19" y="196"/>
                      <a:pt x="10" y="176"/>
                      <a:pt x="10" y="161"/>
                    </a:cubicBezTo>
                    <a:cubicBezTo>
                      <a:pt x="8" y="79"/>
                      <a:pt x="72" y="10"/>
                      <a:pt x="155" y="5"/>
                    </a:cubicBezTo>
                    <a:cubicBezTo>
                      <a:pt x="155" y="1"/>
                      <a:pt x="155" y="1"/>
                      <a:pt x="155" y="1"/>
                    </a:cubicBezTo>
                    <a:cubicBezTo>
                      <a:pt x="130" y="1"/>
                      <a:pt x="130" y="1"/>
                      <a:pt x="130" y="1"/>
                    </a:cubicBezTo>
                    <a:cubicBezTo>
                      <a:pt x="155" y="1"/>
                      <a:pt x="155" y="1"/>
                      <a:pt x="155" y="1"/>
                    </a:cubicBezTo>
                    <a:cubicBezTo>
                      <a:pt x="130" y="1"/>
                      <a:pt x="130" y="1"/>
                      <a:pt x="130" y="1"/>
                    </a:cubicBezTo>
                    <a:cubicBezTo>
                      <a:pt x="55" y="16"/>
                      <a:pt x="0" y="83"/>
                      <a:pt x="2" y="161"/>
                    </a:cubicBezTo>
                    <a:cubicBezTo>
                      <a:pt x="2" y="178"/>
                      <a:pt x="12" y="202"/>
                      <a:pt x="57" y="218"/>
                    </a:cubicBezTo>
                    <a:cubicBezTo>
                      <a:pt x="84" y="227"/>
                      <a:pt x="119" y="232"/>
                      <a:pt x="157" y="232"/>
                    </a:cubicBezTo>
                    <a:cubicBezTo>
                      <a:pt x="160" y="232"/>
                      <a:pt x="162" y="232"/>
                      <a:pt x="165" y="232"/>
                    </a:cubicBezTo>
                    <a:cubicBezTo>
                      <a:pt x="183" y="232"/>
                      <a:pt x="202" y="230"/>
                      <a:pt x="220" y="228"/>
                    </a:cubicBezTo>
                    <a:cubicBezTo>
                      <a:pt x="224" y="227"/>
                      <a:pt x="224" y="227"/>
                      <a:pt x="224" y="227"/>
                    </a:cubicBezTo>
                    <a:cubicBezTo>
                      <a:pt x="224" y="224"/>
                      <a:pt x="224" y="224"/>
                      <a:pt x="224" y="224"/>
                    </a:cubicBezTo>
                    <a:cubicBezTo>
                      <a:pt x="227" y="165"/>
                      <a:pt x="252" y="110"/>
                      <a:pt x="293" y="68"/>
                    </a:cubicBezTo>
                    <a:cubicBezTo>
                      <a:pt x="296" y="66"/>
                      <a:pt x="296" y="66"/>
                      <a:pt x="296" y="66"/>
                    </a:cubicBezTo>
                    <a:lnTo>
                      <a:pt x="294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27"/>
              <p:cNvSpPr>
                <a:spLocks/>
              </p:cNvSpPr>
              <p:nvPr/>
            </p:nvSpPr>
            <p:spPr bwMode="auto">
              <a:xfrm>
                <a:off x="5479" y="1513"/>
                <a:ext cx="429" cy="414"/>
              </a:xfrm>
              <a:custGeom>
                <a:avLst/>
                <a:gdLst>
                  <a:gd name="T0" fmla="*/ 86 w 181"/>
                  <a:gd name="T1" fmla="*/ 170 h 174"/>
                  <a:gd name="T2" fmla="*/ 9 w 181"/>
                  <a:gd name="T3" fmla="*/ 91 h 174"/>
                  <a:gd name="T4" fmla="*/ 89 w 181"/>
                  <a:gd name="T5" fmla="*/ 8 h 174"/>
                  <a:gd name="T6" fmla="*/ 91 w 181"/>
                  <a:gd name="T7" fmla="*/ 8 h 174"/>
                  <a:gd name="T8" fmla="*/ 172 w 181"/>
                  <a:gd name="T9" fmla="*/ 88 h 174"/>
                  <a:gd name="T10" fmla="*/ 98 w 181"/>
                  <a:gd name="T11" fmla="*/ 170 h 174"/>
                  <a:gd name="T12" fmla="*/ 98 w 181"/>
                  <a:gd name="T13" fmla="*/ 174 h 174"/>
                  <a:gd name="T14" fmla="*/ 123 w 181"/>
                  <a:gd name="T15" fmla="*/ 173 h 174"/>
                  <a:gd name="T16" fmla="*/ 98 w 181"/>
                  <a:gd name="T17" fmla="*/ 174 h 174"/>
                  <a:gd name="T18" fmla="*/ 123 w 181"/>
                  <a:gd name="T19" fmla="*/ 173 h 174"/>
                  <a:gd name="T20" fmla="*/ 180 w 181"/>
                  <a:gd name="T21" fmla="*/ 88 h 174"/>
                  <a:gd name="T22" fmla="*/ 91 w 181"/>
                  <a:gd name="T23" fmla="*/ 0 h 174"/>
                  <a:gd name="T24" fmla="*/ 89 w 181"/>
                  <a:gd name="T25" fmla="*/ 0 h 174"/>
                  <a:gd name="T26" fmla="*/ 1 w 181"/>
                  <a:gd name="T27" fmla="*/ 91 h 174"/>
                  <a:gd name="T28" fmla="*/ 61 w 181"/>
                  <a:gd name="T29" fmla="*/ 174 h 174"/>
                  <a:gd name="T30" fmla="*/ 86 w 181"/>
                  <a:gd name="T31" fmla="*/ 174 h 174"/>
                  <a:gd name="T32" fmla="*/ 86 w 181"/>
                  <a:gd name="T33" fmla="*/ 17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1" h="174">
                    <a:moveTo>
                      <a:pt x="86" y="170"/>
                    </a:moveTo>
                    <a:cubicBezTo>
                      <a:pt x="43" y="168"/>
                      <a:pt x="10" y="133"/>
                      <a:pt x="9" y="91"/>
                    </a:cubicBezTo>
                    <a:cubicBezTo>
                      <a:pt x="8" y="46"/>
                      <a:pt x="44" y="8"/>
                      <a:pt x="89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135" y="8"/>
                      <a:pt x="171" y="44"/>
                      <a:pt x="172" y="88"/>
                    </a:cubicBezTo>
                    <a:cubicBezTo>
                      <a:pt x="173" y="130"/>
                      <a:pt x="140" y="167"/>
                      <a:pt x="98" y="170"/>
                    </a:cubicBezTo>
                    <a:cubicBezTo>
                      <a:pt x="98" y="174"/>
                      <a:pt x="98" y="174"/>
                      <a:pt x="98" y="174"/>
                    </a:cubicBezTo>
                    <a:cubicBezTo>
                      <a:pt x="123" y="173"/>
                      <a:pt x="123" y="173"/>
                      <a:pt x="123" y="173"/>
                    </a:cubicBezTo>
                    <a:cubicBezTo>
                      <a:pt x="98" y="174"/>
                      <a:pt x="98" y="174"/>
                      <a:pt x="98" y="174"/>
                    </a:cubicBezTo>
                    <a:cubicBezTo>
                      <a:pt x="123" y="173"/>
                      <a:pt x="123" y="173"/>
                      <a:pt x="123" y="173"/>
                    </a:cubicBezTo>
                    <a:cubicBezTo>
                      <a:pt x="157" y="159"/>
                      <a:pt x="181" y="126"/>
                      <a:pt x="180" y="88"/>
                    </a:cubicBezTo>
                    <a:cubicBezTo>
                      <a:pt x="179" y="39"/>
                      <a:pt x="139" y="0"/>
                      <a:pt x="91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40" y="0"/>
                      <a:pt x="0" y="41"/>
                      <a:pt x="1" y="91"/>
                    </a:cubicBezTo>
                    <a:cubicBezTo>
                      <a:pt x="2" y="129"/>
                      <a:pt x="27" y="162"/>
                      <a:pt x="61" y="174"/>
                    </a:cubicBezTo>
                    <a:cubicBezTo>
                      <a:pt x="86" y="174"/>
                      <a:pt x="86" y="174"/>
                      <a:pt x="86" y="174"/>
                    </a:cubicBezTo>
                    <a:lnTo>
                      <a:pt x="86" y="1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28"/>
              <p:cNvSpPr>
                <a:spLocks/>
              </p:cNvSpPr>
              <p:nvPr/>
            </p:nvSpPr>
            <p:spPr bwMode="auto">
              <a:xfrm>
                <a:off x="5924" y="1452"/>
                <a:ext cx="993" cy="1254"/>
              </a:xfrm>
              <a:custGeom>
                <a:avLst/>
                <a:gdLst>
                  <a:gd name="T0" fmla="*/ 316 w 419"/>
                  <a:gd name="T1" fmla="*/ 110 h 528"/>
                  <a:gd name="T2" fmla="*/ 205 w 419"/>
                  <a:gd name="T3" fmla="*/ 0 h 528"/>
                  <a:gd name="T4" fmla="*/ 203 w 419"/>
                  <a:gd name="T5" fmla="*/ 0 h 528"/>
                  <a:gd name="T6" fmla="*/ 93 w 419"/>
                  <a:gd name="T7" fmla="*/ 113 h 528"/>
                  <a:gd name="T8" fmla="*/ 196 w 419"/>
                  <a:gd name="T9" fmla="*/ 222 h 528"/>
                  <a:gd name="T10" fmla="*/ 196 w 419"/>
                  <a:gd name="T11" fmla="*/ 226 h 528"/>
                  <a:gd name="T12" fmla="*/ 198 w 419"/>
                  <a:gd name="T13" fmla="*/ 226 h 528"/>
                  <a:gd name="T14" fmla="*/ 196 w 419"/>
                  <a:gd name="T15" fmla="*/ 226 h 528"/>
                  <a:gd name="T16" fmla="*/ 196 w 419"/>
                  <a:gd name="T17" fmla="*/ 230 h 528"/>
                  <a:gd name="T18" fmla="*/ 2 w 419"/>
                  <a:gd name="T19" fmla="*/ 441 h 528"/>
                  <a:gd name="T20" fmla="*/ 202 w 419"/>
                  <a:gd name="T21" fmla="*/ 528 h 528"/>
                  <a:gd name="T22" fmla="*/ 202 w 419"/>
                  <a:gd name="T23" fmla="*/ 528 h 528"/>
                  <a:gd name="T24" fmla="*/ 211 w 419"/>
                  <a:gd name="T25" fmla="*/ 528 h 528"/>
                  <a:gd name="T26" fmla="*/ 418 w 419"/>
                  <a:gd name="T27" fmla="*/ 434 h 528"/>
                  <a:gd name="T28" fmla="*/ 217 w 419"/>
                  <a:gd name="T29" fmla="*/ 230 h 528"/>
                  <a:gd name="T30" fmla="*/ 217 w 419"/>
                  <a:gd name="T31" fmla="*/ 226 h 528"/>
                  <a:gd name="T32" fmla="*/ 213 w 419"/>
                  <a:gd name="T33" fmla="*/ 226 h 528"/>
                  <a:gd name="T34" fmla="*/ 217 w 419"/>
                  <a:gd name="T35" fmla="*/ 226 h 528"/>
                  <a:gd name="T36" fmla="*/ 217 w 419"/>
                  <a:gd name="T37" fmla="*/ 222 h 528"/>
                  <a:gd name="T38" fmla="*/ 316 w 419"/>
                  <a:gd name="T39" fmla="*/ 110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19" h="528">
                    <a:moveTo>
                      <a:pt x="316" y="110"/>
                    </a:moveTo>
                    <a:cubicBezTo>
                      <a:pt x="315" y="49"/>
                      <a:pt x="265" y="0"/>
                      <a:pt x="205" y="0"/>
                    </a:cubicBezTo>
                    <a:cubicBezTo>
                      <a:pt x="204" y="0"/>
                      <a:pt x="203" y="0"/>
                      <a:pt x="203" y="0"/>
                    </a:cubicBezTo>
                    <a:cubicBezTo>
                      <a:pt x="141" y="1"/>
                      <a:pt x="92" y="52"/>
                      <a:pt x="93" y="113"/>
                    </a:cubicBezTo>
                    <a:cubicBezTo>
                      <a:pt x="94" y="171"/>
                      <a:pt x="138" y="217"/>
                      <a:pt x="196" y="222"/>
                    </a:cubicBezTo>
                    <a:cubicBezTo>
                      <a:pt x="196" y="226"/>
                      <a:pt x="196" y="226"/>
                      <a:pt x="196" y="226"/>
                    </a:cubicBezTo>
                    <a:cubicBezTo>
                      <a:pt x="198" y="226"/>
                      <a:pt x="198" y="226"/>
                      <a:pt x="198" y="226"/>
                    </a:cubicBezTo>
                    <a:cubicBezTo>
                      <a:pt x="196" y="226"/>
                      <a:pt x="196" y="226"/>
                      <a:pt x="196" y="226"/>
                    </a:cubicBezTo>
                    <a:cubicBezTo>
                      <a:pt x="196" y="230"/>
                      <a:pt x="196" y="230"/>
                      <a:pt x="196" y="230"/>
                    </a:cubicBezTo>
                    <a:cubicBezTo>
                      <a:pt x="85" y="238"/>
                      <a:pt x="0" y="330"/>
                      <a:pt x="2" y="441"/>
                    </a:cubicBezTo>
                    <a:cubicBezTo>
                      <a:pt x="3" y="501"/>
                      <a:pt x="103" y="528"/>
                      <a:pt x="202" y="528"/>
                    </a:cubicBezTo>
                    <a:cubicBezTo>
                      <a:pt x="202" y="528"/>
                      <a:pt x="202" y="528"/>
                      <a:pt x="202" y="528"/>
                    </a:cubicBezTo>
                    <a:cubicBezTo>
                      <a:pt x="205" y="528"/>
                      <a:pt x="208" y="528"/>
                      <a:pt x="211" y="528"/>
                    </a:cubicBezTo>
                    <a:cubicBezTo>
                      <a:pt x="315" y="526"/>
                      <a:pt x="419" y="496"/>
                      <a:pt x="418" y="434"/>
                    </a:cubicBezTo>
                    <a:cubicBezTo>
                      <a:pt x="417" y="323"/>
                      <a:pt x="328" y="234"/>
                      <a:pt x="217" y="230"/>
                    </a:cubicBezTo>
                    <a:cubicBezTo>
                      <a:pt x="217" y="226"/>
                      <a:pt x="217" y="226"/>
                      <a:pt x="217" y="226"/>
                    </a:cubicBezTo>
                    <a:cubicBezTo>
                      <a:pt x="213" y="226"/>
                      <a:pt x="213" y="226"/>
                      <a:pt x="213" y="226"/>
                    </a:cubicBezTo>
                    <a:cubicBezTo>
                      <a:pt x="217" y="226"/>
                      <a:pt x="217" y="226"/>
                      <a:pt x="217" y="226"/>
                    </a:cubicBezTo>
                    <a:cubicBezTo>
                      <a:pt x="217" y="222"/>
                      <a:pt x="217" y="222"/>
                      <a:pt x="217" y="222"/>
                    </a:cubicBezTo>
                    <a:cubicBezTo>
                      <a:pt x="274" y="215"/>
                      <a:pt x="317" y="167"/>
                      <a:pt x="316" y="1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29"/>
              <p:cNvSpPr>
                <a:spLocks/>
              </p:cNvSpPr>
              <p:nvPr/>
            </p:nvSpPr>
            <p:spPr bwMode="auto">
              <a:xfrm>
                <a:off x="5905" y="1984"/>
                <a:ext cx="1034" cy="741"/>
              </a:xfrm>
              <a:custGeom>
                <a:avLst/>
                <a:gdLst>
                  <a:gd name="T0" fmla="*/ 251 w 436"/>
                  <a:gd name="T1" fmla="*/ 0 h 312"/>
                  <a:gd name="T2" fmla="*/ 225 w 436"/>
                  <a:gd name="T3" fmla="*/ 2 h 312"/>
                  <a:gd name="T4" fmla="*/ 225 w 436"/>
                  <a:gd name="T5" fmla="*/ 6 h 312"/>
                  <a:gd name="T6" fmla="*/ 426 w 436"/>
                  <a:gd name="T7" fmla="*/ 210 h 312"/>
                  <a:gd name="T8" fmla="*/ 219 w 436"/>
                  <a:gd name="T9" fmla="*/ 304 h 312"/>
                  <a:gd name="T10" fmla="*/ 210 w 436"/>
                  <a:gd name="T11" fmla="*/ 304 h 312"/>
                  <a:gd name="T12" fmla="*/ 210 w 436"/>
                  <a:gd name="T13" fmla="*/ 304 h 312"/>
                  <a:gd name="T14" fmla="*/ 10 w 436"/>
                  <a:gd name="T15" fmla="*/ 217 h 312"/>
                  <a:gd name="T16" fmla="*/ 204 w 436"/>
                  <a:gd name="T17" fmla="*/ 6 h 312"/>
                  <a:gd name="T18" fmla="*/ 204 w 436"/>
                  <a:gd name="T19" fmla="*/ 2 h 312"/>
                  <a:gd name="T20" fmla="*/ 178 w 436"/>
                  <a:gd name="T21" fmla="*/ 1 h 312"/>
                  <a:gd name="T22" fmla="*/ 204 w 436"/>
                  <a:gd name="T23" fmla="*/ 2 h 312"/>
                  <a:gd name="T24" fmla="*/ 178 w 436"/>
                  <a:gd name="T25" fmla="*/ 1 h 312"/>
                  <a:gd name="T26" fmla="*/ 2 w 436"/>
                  <a:gd name="T27" fmla="*/ 217 h 312"/>
                  <a:gd name="T28" fmla="*/ 210 w 436"/>
                  <a:gd name="T29" fmla="*/ 312 h 312"/>
                  <a:gd name="T30" fmla="*/ 210 w 436"/>
                  <a:gd name="T31" fmla="*/ 312 h 312"/>
                  <a:gd name="T32" fmla="*/ 220 w 436"/>
                  <a:gd name="T33" fmla="*/ 312 h 312"/>
                  <a:gd name="T34" fmla="*/ 435 w 436"/>
                  <a:gd name="T35" fmla="*/ 210 h 312"/>
                  <a:gd name="T36" fmla="*/ 251 w 436"/>
                  <a:gd name="T37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6" h="312">
                    <a:moveTo>
                      <a:pt x="251" y="0"/>
                    </a:moveTo>
                    <a:cubicBezTo>
                      <a:pt x="225" y="2"/>
                      <a:pt x="225" y="2"/>
                      <a:pt x="225" y="2"/>
                    </a:cubicBezTo>
                    <a:cubicBezTo>
                      <a:pt x="225" y="6"/>
                      <a:pt x="225" y="6"/>
                      <a:pt x="225" y="6"/>
                    </a:cubicBezTo>
                    <a:cubicBezTo>
                      <a:pt x="336" y="10"/>
                      <a:pt x="425" y="99"/>
                      <a:pt x="426" y="210"/>
                    </a:cubicBezTo>
                    <a:cubicBezTo>
                      <a:pt x="427" y="272"/>
                      <a:pt x="323" y="302"/>
                      <a:pt x="219" y="304"/>
                    </a:cubicBezTo>
                    <a:cubicBezTo>
                      <a:pt x="216" y="304"/>
                      <a:pt x="213" y="304"/>
                      <a:pt x="210" y="304"/>
                    </a:cubicBezTo>
                    <a:cubicBezTo>
                      <a:pt x="210" y="304"/>
                      <a:pt x="210" y="304"/>
                      <a:pt x="210" y="304"/>
                    </a:cubicBezTo>
                    <a:cubicBezTo>
                      <a:pt x="111" y="304"/>
                      <a:pt x="11" y="277"/>
                      <a:pt x="10" y="217"/>
                    </a:cubicBezTo>
                    <a:cubicBezTo>
                      <a:pt x="8" y="106"/>
                      <a:pt x="93" y="14"/>
                      <a:pt x="204" y="6"/>
                    </a:cubicBezTo>
                    <a:cubicBezTo>
                      <a:pt x="204" y="2"/>
                      <a:pt x="204" y="2"/>
                      <a:pt x="204" y="2"/>
                    </a:cubicBezTo>
                    <a:cubicBezTo>
                      <a:pt x="178" y="1"/>
                      <a:pt x="178" y="1"/>
                      <a:pt x="178" y="1"/>
                    </a:cubicBezTo>
                    <a:cubicBezTo>
                      <a:pt x="204" y="2"/>
                      <a:pt x="204" y="2"/>
                      <a:pt x="204" y="2"/>
                    </a:cubicBezTo>
                    <a:cubicBezTo>
                      <a:pt x="178" y="1"/>
                      <a:pt x="178" y="1"/>
                      <a:pt x="178" y="1"/>
                    </a:cubicBezTo>
                    <a:cubicBezTo>
                      <a:pt x="75" y="20"/>
                      <a:pt x="0" y="111"/>
                      <a:pt x="2" y="217"/>
                    </a:cubicBezTo>
                    <a:cubicBezTo>
                      <a:pt x="3" y="287"/>
                      <a:pt x="115" y="312"/>
                      <a:pt x="210" y="312"/>
                    </a:cubicBezTo>
                    <a:cubicBezTo>
                      <a:pt x="210" y="312"/>
                      <a:pt x="210" y="312"/>
                      <a:pt x="210" y="312"/>
                    </a:cubicBezTo>
                    <a:cubicBezTo>
                      <a:pt x="213" y="312"/>
                      <a:pt x="216" y="312"/>
                      <a:pt x="220" y="312"/>
                    </a:cubicBezTo>
                    <a:cubicBezTo>
                      <a:pt x="327" y="310"/>
                      <a:pt x="436" y="278"/>
                      <a:pt x="435" y="210"/>
                    </a:cubicBezTo>
                    <a:cubicBezTo>
                      <a:pt x="433" y="104"/>
                      <a:pt x="354" y="16"/>
                      <a:pt x="2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30"/>
              <p:cNvSpPr>
                <a:spLocks/>
              </p:cNvSpPr>
              <p:nvPr/>
            </p:nvSpPr>
            <p:spPr bwMode="auto">
              <a:xfrm>
                <a:off x="6123" y="1433"/>
                <a:ext cx="571" cy="556"/>
              </a:xfrm>
              <a:custGeom>
                <a:avLst/>
                <a:gdLst>
                  <a:gd name="T0" fmla="*/ 112 w 241"/>
                  <a:gd name="T1" fmla="*/ 230 h 234"/>
                  <a:gd name="T2" fmla="*/ 9 w 241"/>
                  <a:gd name="T3" fmla="*/ 121 h 234"/>
                  <a:gd name="T4" fmla="*/ 119 w 241"/>
                  <a:gd name="T5" fmla="*/ 8 h 234"/>
                  <a:gd name="T6" fmla="*/ 121 w 241"/>
                  <a:gd name="T7" fmla="*/ 8 h 234"/>
                  <a:gd name="T8" fmla="*/ 232 w 241"/>
                  <a:gd name="T9" fmla="*/ 118 h 234"/>
                  <a:gd name="T10" fmla="*/ 133 w 241"/>
                  <a:gd name="T11" fmla="*/ 230 h 234"/>
                  <a:gd name="T12" fmla="*/ 133 w 241"/>
                  <a:gd name="T13" fmla="*/ 234 h 234"/>
                  <a:gd name="T14" fmla="*/ 159 w 241"/>
                  <a:gd name="T15" fmla="*/ 232 h 234"/>
                  <a:gd name="T16" fmla="*/ 133 w 241"/>
                  <a:gd name="T17" fmla="*/ 234 h 234"/>
                  <a:gd name="T18" fmla="*/ 159 w 241"/>
                  <a:gd name="T19" fmla="*/ 232 h 234"/>
                  <a:gd name="T20" fmla="*/ 240 w 241"/>
                  <a:gd name="T21" fmla="*/ 118 h 234"/>
                  <a:gd name="T22" fmla="*/ 121 w 241"/>
                  <a:gd name="T23" fmla="*/ 0 h 234"/>
                  <a:gd name="T24" fmla="*/ 119 w 241"/>
                  <a:gd name="T25" fmla="*/ 0 h 234"/>
                  <a:gd name="T26" fmla="*/ 1 w 241"/>
                  <a:gd name="T27" fmla="*/ 122 h 234"/>
                  <a:gd name="T28" fmla="*/ 86 w 241"/>
                  <a:gd name="T29" fmla="*/ 233 h 234"/>
                  <a:gd name="T30" fmla="*/ 112 w 241"/>
                  <a:gd name="T31" fmla="*/ 234 h 234"/>
                  <a:gd name="T32" fmla="*/ 112 w 241"/>
                  <a:gd name="T33" fmla="*/ 23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41" h="234">
                    <a:moveTo>
                      <a:pt x="112" y="230"/>
                    </a:moveTo>
                    <a:cubicBezTo>
                      <a:pt x="54" y="225"/>
                      <a:pt x="10" y="179"/>
                      <a:pt x="9" y="121"/>
                    </a:cubicBezTo>
                    <a:cubicBezTo>
                      <a:pt x="8" y="60"/>
                      <a:pt x="57" y="9"/>
                      <a:pt x="119" y="8"/>
                    </a:cubicBezTo>
                    <a:cubicBezTo>
                      <a:pt x="119" y="8"/>
                      <a:pt x="120" y="8"/>
                      <a:pt x="121" y="8"/>
                    </a:cubicBezTo>
                    <a:cubicBezTo>
                      <a:pt x="181" y="8"/>
                      <a:pt x="231" y="57"/>
                      <a:pt x="232" y="118"/>
                    </a:cubicBezTo>
                    <a:cubicBezTo>
                      <a:pt x="233" y="175"/>
                      <a:pt x="190" y="223"/>
                      <a:pt x="133" y="230"/>
                    </a:cubicBezTo>
                    <a:cubicBezTo>
                      <a:pt x="133" y="234"/>
                      <a:pt x="133" y="234"/>
                      <a:pt x="133" y="234"/>
                    </a:cubicBezTo>
                    <a:cubicBezTo>
                      <a:pt x="159" y="232"/>
                      <a:pt x="159" y="232"/>
                      <a:pt x="159" y="232"/>
                    </a:cubicBezTo>
                    <a:cubicBezTo>
                      <a:pt x="133" y="234"/>
                      <a:pt x="133" y="234"/>
                      <a:pt x="133" y="234"/>
                    </a:cubicBezTo>
                    <a:cubicBezTo>
                      <a:pt x="159" y="232"/>
                      <a:pt x="159" y="232"/>
                      <a:pt x="159" y="232"/>
                    </a:cubicBezTo>
                    <a:cubicBezTo>
                      <a:pt x="208" y="216"/>
                      <a:pt x="241" y="170"/>
                      <a:pt x="240" y="118"/>
                    </a:cubicBezTo>
                    <a:cubicBezTo>
                      <a:pt x="239" y="53"/>
                      <a:pt x="186" y="0"/>
                      <a:pt x="121" y="0"/>
                    </a:cubicBezTo>
                    <a:cubicBezTo>
                      <a:pt x="120" y="0"/>
                      <a:pt x="119" y="0"/>
                      <a:pt x="119" y="0"/>
                    </a:cubicBezTo>
                    <a:cubicBezTo>
                      <a:pt x="53" y="1"/>
                      <a:pt x="0" y="56"/>
                      <a:pt x="1" y="122"/>
                    </a:cubicBezTo>
                    <a:cubicBezTo>
                      <a:pt x="2" y="174"/>
                      <a:pt x="37" y="219"/>
                      <a:pt x="86" y="233"/>
                    </a:cubicBezTo>
                    <a:cubicBezTo>
                      <a:pt x="112" y="234"/>
                      <a:pt x="112" y="234"/>
                      <a:pt x="112" y="234"/>
                    </a:cubicBezTo>
                    <a:lnTo>
                      <a:pt x="112" y="2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31"/>
              <p:cNvSpPr>
                <a:spLocks/>
              </p:cNvSpPr>
              <p:nvPr/>
            </p:nvSpPr>
            <p:spPr bwMode="auto">
              <a:xfrm>
                <a:off x="6837" y="1513"/>
                <a:ext cx="656" cy="925"/>
              </a:xfrm>
              <a:custGeom>
                <a:avLst/>
                <a:gdLst>
                  <a:gd name="T0" fmla="*/ 201 w 277"/>
                  <a:gd name="T1" fmla="*/ 80 h 389"/>
                  <a:gd name="T2" fmla="*/ 119 w 277"/>
                  <a:gd name="T3" fmla="*/ 0 h 389"/>
                  <a:gd name="T4" fmla="*/ 118 w 277"/>
                  <a:gd name="T5" fmla="*/ 0 h 389"/>
                  <a:gd name="T6" fmla="*/ 61 w 277"/>
                  <a:gd name="T7" fmla="*/ 24 h 389"/>
                  <a:gd name="T8" fmla="*/ 38 w 277"/>
                  <a:gd name="T9" fmla="*/ 82 h 389"/>
                  <a:gd name="T10" fmla="*/ 115 w 277"/>
                  <a:gd name="T11" fmla="*/ 162 h 389"/>
                  <a:gd name="T12" fmla="*/ 115 w 277"/>
                  <a:gd name="T13" fmla="*/ 166 h 389"/>
                  <a:gd name="T14" fmla="*/ 117 w 277"/>
                  <a:gd name="T15" fmla="*/ 166 h 389"/>
                  <a:gd name="T16" fmla="*/ 115 w 277"/>
                  <a:gd name="T17" fmla="*/ 166 h 389"/>
                  <a:gd name="T18" fmla="*/ 115 w 277"/>
                  <a:gd name="T19" fmla="*/ 170 h 389"/>
                  <a:gd name="T20" fmla="*/ 0 w 277"/>
                  <a:gd name="T21" fmla="*/ 231 h 389"/>
                  <a:gd name="T22" fmla="*/ 76 w 277"/>
                  <a:gd name="T23" fmla="*/ 387 h 389"/>
                  <a:gd name="T24" fmla="*/ 124 w 277"/>
                  <a:gd name="T25" fmla="*/ 389 h 389"/>
                  <a:gd name="T26" fmla="*/ 229 w 277"/>
                  <a:gd name="T27" fmla="*/ 372 h 389"/>
                  <a:gd name="T28" fmla="*/ 277 w 277"/>
                  <a:gd name="T29" fmla="*/ 321 h 389"/>
                  <a:gd name="T30" fmla="*/ 127 w 277"/>
                  <a:gd name="T31" fmla="*/ 170 h 389"/>
                  <a:gd name="T32" fmla="*/ 127 w 277"/>
                  <a:gd name="T33" fmla="*/ 166 h 389"/>
                  <a:gd name="T34" fmla="*/ 124 w 277"/>
                  <a:gd name="T35" fmla="*/ 166 h 389"/>
                  <a:gd name="T36" fmla="*/ 127 w 277"/>
                  <a:gd name="T37" fmla="*/ 166 h 389"/>
                  <a:gd name="T38" fmla="*/ 127 w 277"/>
                  <a:gd name="T39" fmla="*/ 162 h 389"/>
                  <a:gd name="T40" fmla="*/ 201 w 277"/>
                  <a:gd name="T41" fmla="*/ 80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7" h="389">
                    <a:moveTo>
                      <a:pt x="201" y="80"/>
                    </a:moveTo>
                    <a:cubicBezTo>
                      <a:pt x="200" y="36"/>
                      <a:pt x="163" y="0"/>
                      <a:pt x="119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96" y="0"/>
                      <a:pt x="76" y="9"/>
                      <a:pt x="61" y="24"/>
                    </a:cubicBezTo>
                    <a:cubicBezTo>
                      <a:pt x="45" y="40"/>
                      <a:pt x="37" y="61"/>
                      <a:pt x="38" y="82"/>
                    </a:cubicBezTo>
                    <a:cubicBezTo>
                      <a:pt x="38" y="125"/>
                      <a:pt x="72" y="160"/>
                      <a:pt x="115" y="162"/>
                    </a:cubicBezTo>
                    <a:cubicBezTo>
                      <a:pt x="115" y="166"/>
                      <a:pt x="115" y="166"/>
                      <a:pt x="115" y="166"/>
                    </a:cubicBezTo>
                    <a:cubicBezTo>
                      <a:pt x="117" y="166"/>
                      <a:pt x="117" y="166"/>
                      <a:pt x="117" y="166"/>
                    </a:cubicBezTo>
                    <a:cubicBezTo>
                      <a:pt x="115" y="166"/>
                      <a:pt x="115" y="166"/>
                      <a:pt x="115" y="166"/>
                    </a:cubicBezTo>
                    <a:cubicBezTo>
                      <a:pt x="115" y="170"/>
                      <a:pt x="115" y="170"/>
                      <a:pt x="115" y="170"/>
                    </a:cubicBezTo>
                    <a:cubicBezTo>
                      <a:pt x="69" y="173"/>
                      <a:pt x="28" y="195"/>
                      <a:pt x="0" y="231"/>
                    </a:cubicBezTo>
                    <a:cubicBezTo>
                      <a:pt x="43" y="273"/>
                      <a:pt x="70" y="328"/>
                      <a:pt x="76" y="387"/>
                    </a:cubicBezTo>
                    <a:cubicBezTo>
                      <a:pt x="91" y="389"/>
                      <a:pt x="108" y="389"/>
                      <a:pt x="124" y="389"/>
                    </a:cubicBezTo>
                    <a:cubicBezTo>
                      <a:pt x="164" y="388"/>
                      <a:pt x="201" y="382"/>
                      <a:pt x="229" y="372"/>
                    </a:cubicBezTo>
                    <a:cubicBezTo>
                      <a:pt x="261" y="359"/>
                      <a:pt x="277" y="342"/>
                      <a:pt x="277" y="321"/>
                    </a:cubicBezTo>
                    <a:cubicBezTo>
                      <a:pt x="276" y="238"/>
                      <a:pt x="210" y="172"/>
                      <a:pt x="127" y="170"/>
                    </a:cubicBezTo>
                    <a:cubicBezTo>
                      <a:pt x="127" y="166"/>
                      <a:pt x="127" y="166"/>
                      <a:pt x="127" y="166"/>
                    </a:cubicBezTo>
                    <a:cubicBezTo>
                      <a:pt x="124" y="166"/>
                      <a:pt x="124" y="166"/>
                      <a:pt x="124" y="166"/>
                    </a:cubicBezTo>
                    <a:cubicBezTo>
                      <a:pt x="127" y="166"/>
                      <a:pt x="127" y="166"/>
                      <a:pt x="127" y="166"/>
                    </a:cubicBezTo>
                    <a:cubicBezTo>
                      <a:pt x="127" y="162"/>
                      <a:pt x="127" y="162"/>
                      <a:pt x="127" y="162"/>
                    </a:cubicBezTo>
                    <a:cubicBezTo>
                      <a:pt x="169" y="158"/>
                      <a:pt x="201" y="122"/>
                      <a:pt x="201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reeform 32"/>
              <p:cNvSpPr>
                <a:spLocks/>
              </p:cNvSpPr>
              <p:nvPr/>
            </p:nvSpPr>
            <p:spPr bwMode="auto">
              <a:xfrm>
                <a:off x="6905" y="1492"/>
                <a:ext cx="427" cy="416"/>
              </a:xfrm>
              <a:custGeom>
                <a:avLst/>
                <a:gdLst>
                  <a:gd name="T0" fmla="*/ 86 w 180"/>
                  <a:gd name="T1" fmla="*/ 171 h 175"/>
                  <a:gd name="T2" fmla="*/ 9 w 180"/>
                  <a:gd name="T3" fmla="*/ 91 h 175"/>
                  <a:gd name="T4" fmla="*/ 32 w 180"/>
                  <a:gd name="T5" fmla="*/ 33 h 175"/>
                  <a:gd name="T6" fmla="*/ 89 w 180"/>
                  <a:gd name="T7" fmla="*/ 9 h 175"/>
                  <a:gd name="T8" fmla="*/ 90 w 180"/>
                  <a:gd name="T9" fmla="*/ 9 h 175"/>
                  <a:gd name="T10" fmla="*/ 172 w 180"/>
                  <a:gd name="T11" fmla="*/ 89 h 175"/>
                  <a:gd name="T12" fmla="*/ 98 w 180"/>
                  <a:gd name="T13" fmla="*/ 171 h 175"/>
                  <a:gd name="T14" fmla="*/ 98 w 180"/>
                  <a:gd name="T15" fmla="*/ 175 h 175"/>
                  <a:gd name="T16" fmla="*/ 122 w 180"/>
                  <a:gd name="T17" fmla="*/ 173 h 175"/>
                  <a:gd name="T18" fmla="*/ 98 w 180"/>
                  <a:gd name="T19" fmla="*/ 175 h 175"/>
                  <a:gd name="T20" fmla="*/ 122 w 180"/>
                  <a:gd name="T21" fmla="*/ 173 h 175"/>
                  <a:gd name="T22" fmla="*/ 180 w 180"/>
                  <a:gd name="T23" fmla="*/ 89 h 175"/>
                  <a:gd name="T24" fmla="*/ 90 w 180"/>
                  <a:gd name="T25" fmla="*/ 0 h 175"/>
                  <a:gd name="T26" fmla="*/ 89 w 180"/>
                  <a:gd name="T27" fmla="*/ 1 h 175"/>
                  <a:gd name="T28" fmla="*/ 26 w 180"/>
                  <a:gd name="T29" fmla="*/ 28 h 175"/>
                  <a:gd name="T30" fmla="*/ 1 w 180"/>
                  <a:gd name="T31" fmla="*/ 92 h 175"/>
                  <a:gd name="T32" fmla="*/ 61 w 180"/>
                  <a:gd name="T33" fmla="*/ 174 h 175"/>
                  <a:gd name="T34" fmla="*/ 86 w 180"/>
                  <a:gd name="T35" fmla="*/ 175 h 175"/>
                  <a:gd name="T36" fmla="*/ 61 w 180"/>
                  <a:gd name="T37" fmla="*/ 174 h 175"/>
                  <a:gd name="T38" fmla="*/ 86 w 180"/>
                  <a:gd name="T39" fmla="*/ 175 h 175"/>
                  <a:gd name="T40" fmla="*/ 86 w 180"/>
                  <a:gd name="T41" fmla="*/ 171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0" h="175">
                    <a:moveTo>
                      <a:pt x="86" y="171"/>
                    </a:moveTo>
                    <a:cubicBezTo>
                      <a:pt x="43" y="169"/>
                      <a:pt x="9" y="134"/>
                      <a:pt x="9" y="91"/>
                    </a:cubicBezTo>
                    <a:cubicBezTo>
                      <a:pt x="8" y="70"/>
                      <a:pt x="16" y="49"/>
                      <a:pt x="32" y="33"/>
                    </a:cubicBezTo>
                    <a:cubicBezTo>
                      <a:pt x="47" y="18"/>
                      <a:pt x="67" y="9"/>
                      <a:pt x="89" y="9"/>
                    </a:cubicBezTo>
                    <a:cubicBezTo>
                      <a:pt x="90" y="9"/>
                      <a:pt x="90" y="9"/>
                      <a:pt x="90" y="9"/>
                    </a:cubicBezTo>
                    <a:cubicBezTo>
                      <a:pt x="134" y="9"/>
                      <a:pt x="171" y="45"/>
                      <a:pt x="172" y="89"/>
                    </a:cubicBezTo>
                    <a:cubicBezTo>
                      <a:pt x="172" y="131"/>
                      <a:pt x="140" y="167"/>
                      <a:pt x="98" y="171"/>
                    </a:cubicBezTo>
                    <a:cubicBezTo>
                      <a:pt x="98" y="175"/>
                      <a:pt x="98" y="175"/>
                      <a:pt x="98" y="175"/>
                    </a:cubicBezTo>
                    <a:cubicBezTo>
                      <a:pt x="122" y="173"/>
                      <a:pt x="122" y="173"/>
                      <a:pt x="122" y="173"/>
                    </a:cubicBezTo>
                    <a:cubicBezTo>
                      <a:pt x="98" y="175"/>
                      <a:pt x="98" y="175"/>
                      <a:pt x="98" y="175"/>
                    </a:cubicBezTo>
                    <a:cubicBezTo>
                      <a:pt x="122" y="173"/>
                      <a:pt x="122" y="173"/>
                      <a:pt x="122" y="173"/>
                    </a:cubicBezTo>
                    <a:cubicBezTo>
                      <a:pt x="156" y="160"/>
                      <a:pt x="180" y="127"/>
                      <a:pt x="180" y="89"/>
                    </a:cubicBezTo>
                    <a:cubicBezTo>
                      <a:pt x="179" y="40"/>
                      <a:pt x="139" y="0"/>
                      <a:pt x="90" y="0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65" y="1"/>
                      <a:pt x="42" y="11"/>
                      <a:pt x="26" y="28"/>
                    </a:cubicBezTo>
                    <a:cubicBezTo>
                      <a:pt x="9" y="45"/>
                      <a:pt x="0" y="68"/>
                      <a:pt x="1" y="92"/>
                    </a:cubicBezTo>
                    <a:cubicBezTo>
                      <a:pt x="1" y="130"/>
                      <a:pt x="26" y="162"/>
                      <a:pt x="61" y="174"/>
                    </a:cubicBezTo>
                    <a:cubicBezTo>
                      <a:pt x="86" y="175"/>
                      <a:pt x="86" y="175"/>
                      <a:pt x="86" y="175"/>
                    </a:cubicBezTo>
                    <a:cubicBezTo>
                      <a:pt x="61" y="174"/>
                      <a:pt x="61" y="174"/>
                      <a:pt x="61" y="174"/>
                    </a:cubicBezTo>
                    <a:cubicBezTo>
                      <a:pt x="86" y="175"/>
                      <a:pt x="86" y="175"/>
                      <a:pt x="86" y="175"/>
                    </a:cubicBezTo>
                    <a:lnTo>
                      <a:pt x="86" y="1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33"/>
              <p:cNvSpPr>
                <a:spLocks/>
              </p:cNvSpPr>
              <p:nvPr/>
            </p:nvSpPr>
            <p:spPr bwMode="auto">
              <a:xfrm>
                <a:off x="6813" y="1903"/>
                <a:ext cx="699" cy="554"/>
              </a:xfrm>
              <a:custGeom>
                <a:avLst/>
                <a:gdLst>
                  <a:gd name="T0" fmla="*/ 161 w 295"/>
                  <a:gd name="T1" fmla="*/ 0 h 233"/>
                  <a:gd name="T2" fmla="*/ 137 w 295"/>
                  <a:gd name="T3" fmla="*/ 2 h 233"/>
                  <a:gd name="T4" fmla="*/ 137 w 295"/>
                  <a:gd name="T5" fmla="*/ 6 h 233"/>
                  <a:gd name="T6" fmla="*/ 287 w 295"/>
                  <a:gd name="T7" fmla="*/ 157 h 233"/>
                  <a:gd name="T8" fmla="*/ 239 w 295"/>
                  <a:gd name="T9" fmla="*/ 208 h 233"/>
                  <a:gd name="T10" fmla="*/ 134 w 295"/>
                  <a:gd name="T11" fmla="*/ 225 h 233"/>
                  <a:gd name="T12" fmla="*/ 86 w 295"/>
                  <a:gd name="T13" fmla="*/ 223 h 233"/>
                  <a:gd name="T14" fmla="*/ 10 w 295"/>
                  <a:gd name="T15" fmla="*/ 67 h 233"/>
                  <a:gd name="T16" fmla="*/ 125 w 295"/>
                  <a:gd name="T17" fmla="*/ 6 h 233"/>
                  <a:gd name="T18" fmla="*/ 125 w 295"/>
                  <a:gd name="T19" fmla="*/ 2 h 233"/>
                  <a:gd name="T20" fmla="*/ 100 w 295"/>
                  <a:gd name="T21" fmla="*/ 1 h 233"/>
                  <a:gd name="T22" fmla="*/ 2 w 295"/>
                  <a:gd name="T23" fmla="*/ 65 h 233"/>
                  <a:gd name="T24" fmla="*/ 0 w 295"/>
                  <a:gd name="T25" fmla="*/ 68 h 233"/>
                  <a:gd name="T26" fmla="*/ 2 w 295"/>
                  <a:gd name="T27" fmla="*/ 71 h 233"/>
                  <a:gd name="T28" fmla="*/ 78 w 295"/>
                  <a:gd name="T29" fmla="*/ 227 h 233"/>
                  <a:gd name="T30" fmla="*/ 78 w 295"/>
                  <a:gd name="T31" fmla="*/ 230 h 233"/>
                  <a:gd name="T32" fmla="*/ 81 w 295"/>
                  <a:gd name="T33" fmla="*/ 231 h 233"/>
                  <a:gd name="T34" fmla="*/ 127 w 295"/>
                  <a:gd name="T35" fmla="*/ 233 h 233"/>
                  <a:gd name="T36" fmla="*/ 134 w 295"/>
                  <a:gd name="T37" fmla="*/ 233 h 233"/>
                  <a:gd name="T38" fmla="*/ 242 w 295"/>
                  <a:gd name="T39" fmla="*/ 215 h 233"/>
                  <a:gd name="T40" fmla="*/ 295 w 295"/>
                  <a:gd name="T41" fmla="*/ 157 h 233"/>
                  <a:gd name="T42" fmla="*/ 161 w 295"/>
                  <a:gd name="T43" fmla="*/ 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95" h="233">
                    <a:moveTo>
                      <a:pt x="161" y="0"/>
                    </a:moveTo>
                    <a:cubicBezTo>
                      <a:pt x="137" y="2"/>
                      <a:pt x="137" y="2"/>
                      <a:pt x="137" y="2"/>
                    </a:cubicBezTo>
                    <a:cubicBezTo>
                      <a:pt x="137" y="6"/>
                      <a:pt x="137" y="6"/>
                      <a:pt x="137" y="6"/>
                    </a:cubicBezTo>
                    <a:cubicBezTo>
                      <a:pt x="220" y="8"/>
                      <a:pt x="286" y="74"/>
                      <a:pt x="287" y="157"/>
                    </a:cubicBezTo>
                    <a:cubicBezTo>
                      <a:pt x="287" y="178"/>
                      <a:pt x="271" y="195"/>
                      <a:pt x="239" y="208"/>
                    </a:cubicBezTo>
                    <a:cubicBezTo>
                      <a:pt x="211" y="218"/>
                      <a:pt x="174" y="224"/>
                      <a:pt x="134" y="225"/>
                    </a:cubicBezTo>
                    <a:cubicBezTo>
                      <a:pt x="118" y="225"/>
                      <a:pt x="101" y="225"/>
                      <a:pt x="86" y="223"/>
                    </a:cubicBezTo>
                    <a:cubicBezTo>
                      <a:pt x="80" y="164"/>
                      <a:pt x="53" y="109"/>
                      <a:pt x="10" y="67"/>
                    </a:cubicBezTo>
                    <a:cubicBezTo>
                      <a:pt x="38" y="31"/>
                      <a:pt x="79" y="9"/>
                      <a:pt x="125" y="6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00" y="1"/>
                      <a:pt x="100" y="1"/>
                      <a:pt x="100" y="1"/>
                    </a:cubicBezTo>
                    <a:cubicBezTo>
                      <a:pt x="60" y="10"/>
                      <a:pt x="26" y="32"/>
                      <a:pt x="2" y="65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2" y="71"/>
                      <a:pt x="2" y="71"/>
                      <a:pt x="2" y="71"/>
                    </a:cubicBezTo>
                    <a:cubicBezTo>
                      <a:pt x="46" y="112"/>
                      <a:pt x="73" y="167"/>
                      <a:pt x="78" y="227"/>
                    </a:cubicBezTo>
                    <a:cubicBezTo>
                      <a:pt x="78" y="230"/>
                      <a:pt x="78" y="230"/>
                      <a:pt x="78" y="230"/>
                    </a:cubicBezTo>
                    <a:cubicBezTo>
                      <a:pt x="81" y="231"/>
                      <a:pt x="81" y="231"/>
                      <a:pt x="81" y="231"/>
                    </a:cubicBezTo>
                    <a:cubicBezTo>
                      <a:pt x="96" y="232"/>
                      <a:pt x="112" y="233"/>
                      <a:pt x="127" y="233"/>
                    </a:cubicBezTo>
                    <a:cubicBezTo>
                      <a:pt x="130" y="233"/>
                      <a:pt x="132" y="233"/>
                      <a:pt x="134" y="233"/>
                    </a:cubicBezTo>
                    <a:cubicBezTo>
                      <a:pt x="175" y="233"/>
                      <a:pt x="213" y="226"/>
                      <a:pt x="242" y="215"/>
                    </a:cubicBezTo>
                    <a:cubicBezTo>
                      <a:pt x="286" y="198"/>
                      <a:pt x="295" y="174"/>
                      <a:pt x="295" y="157"/>
                    </a:cubicBezTo>
                    <a:cubicBezTo>
                      <a:pt x="294" y="78"/>
                      <a:pt x="237" y="14"/>
                      <a:pt x="16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Freeform 34"/>
              <p:cNvSpPr>
                <a:spLocks/>
              </p:cNvSpPr>
              <p:nvPr/>
            </p:nvSpPr>
            <p:spPr bwMode="auto">
              <a:xfrm>
                <a:off x="6327" y="2038"/>
                <a:ext cx="173" cy="324"/>
              </a:xfrm>
              <a:custGeom>
                <a:avLst/>
                <a:gdLst>
                  <a:gd name="T0" fmla="*/ 83 w 173"/>
                  <a:gd name="T1" fmla="*/ 0 h 324"/>
                  <a:gd name="T2" fmla="*/ 0 w 173"/>
                  <a:gd name="T3" fmla="*/ 86 h 324"/>
                  <a:gd name="T4" fmla="*/ 83 w 173"/>
                  <a:gd name="T5" fmla="*/ 324 h 324"/>
                  <a:gd name="T6" fmla="*/ 173 w 173"/>
                  <a:gd name="T7" fmla="*/ 88 h 324"/>
                  <a:gd name="T8" fmla="*/ 83 w 173"/>
                  <a:gd name="T9" fmla="*/ 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324">
                    <a:moveTo>
                      <a:pt x="83" y="0"/>
                    </a:moveTo>
                    <a:lnTo>
                      <a:pt x="0" y="86"/>
                    </a:lnTo>
                    <a:lnTo>
                      <a:pt x="83" y="324"/>
                    </a:lnTo>
                    <a:lnTo>
                      <a:pt x="173" y="88"/>
                    </a:lnTo>
                    <a:lnTo>
                      <a:pt x="8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Freeform 35"/>
              <p:cNvSpPr>
                <a:spLocks/>
              </p:cNvSpPr>
              <p:nvPr/>
            </p:nvSpPr>
            <p:spPr bwMode="auto">
              <a:xfrm>
                <a:off x="6327" y="2038"/>
                <a:ext cx="173" cy="324"/>
              </a:xfrm>
              <a:custGeom>
                <a:avLst/>
                <a:gdLst>
                  <a:gd name="T0" fmla="*/ 83 w 173"/>
                  <a:gd name="T1" fmla="*/ 0 h 324"/>
                  <a:gd name="T2" fmla="*/ 0 w 173"/>
                  <a:gd name="T3" fmla="*/ 86 h 324"/>
                  <a:gd name="T4" fmla="*/ 83 w 173"/>
                  <a:gd name="T5" fmla="*/ 324 h 324"/>
                  <a:gd name="T6" fmla="*/ 173 w 173"/>
                  <a:gd name="T7" fmla="*/ 88 h 324"/>
                  <a:gd name="T8" fmla="*/ 83 w 173"/>
                  <a:gd name="T9" fmla="*/ 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324">
                    <a:moveTo>
                      <a:pt x="83" y="0"/>
                    </a:moveTo>
                    <a:lnTo>
                      <a:pt x="0" y="86"/>
                    </a:lnTo>
                    <a:lnTo>
                      <a:pt x="83" y="324"/>
                    </a:lnTo>
                    <a:lnTo>
                      <a:pt x="173" y="88"/>
                    </a:lnTo>
                    <a:lnTo>
                      <a:pt x="8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37" name="组合 136"/>
          <p:cNvGrpSpPr/>
          <p:nvPr/>
        </p:nvGrpSpPr>
        <p:grpSpPr>
          <a:xfrm>
            <a:off x="3678404" y="3710485"/>
            <a:ext cx="736600" cy="736600"/>
            <a:chOff x="3678404" y="3710485"/>
            <a:chExt cx="736600" cy="736600"/>
          </a:xfrm>
        </p:grpSpPr>
        <p:grpSp>
          <p:nvGrpSpPr>
            <p:cNvPr id="65" name="组合 64"/>
            <p:cNvGrpSpPr/>
            <p:nvPr/>
          </p:nvGrpSpPr>
          <p:grpSpPr>
            <a:xfrm>
              <a:off x="3678404" y="3710485"/>
              <a:ext cx="736600" cy="736600"/>
              <a:chOff x="8286667" y="635396"/>
              <a:chExt cx="736600" cy="736600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8286667" y="635396"/>
                <a:ext cx="736600" cy="7366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7F7F7"/>
                  </a:gs>
                </a:gsLst>
                <a:lin ang="2700000" scaled="1"/>
                <a:tileRect/>
              </a:gradFill>
              <a:ln w="1587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01600" dist="508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8394381" y="743110"/>
                <a:ext cx="521172" cy="521172"/>
              </a:xfrm>
              <a:prstGeom prst="ellipse">
                <a:avLst/>
              </a:prstGeom>
              <a:solidFill>
                <a:srgbClr val="663A77"/>
              </a:solidFill>
              <a:ln w="15875"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6" name="Group 38"/>
            <p:cNvGrpSpPr>
              <a:grpSpLocks noChangeAspect="1"/>
            </p:cNvGrpSpPr>
            <p:nvPr/>
          </p:nvGrpSpPr>
          <p:grpSpPr bwMode="auto">
            <a:xfrm>
              <a:off x="3885883" y="3936197"/>
              <a:ext cx="331304" cy="273727"/>
              <a:chOff x="3136" y="1579"/>
              <a:chExt cx="1404" cy="1160"/>
            </a:xfrm>
            <a:solidFill>
              <a:schemeClr val="bg1"/>
            </a:solidFill>
          </p:grpSpPr>
          <p:sp>
            <p:nvSpPr>
              <p:cNvPr id="87" name="Freeform 39"/>
              <p:cNvSpPr>
                <a:spLocks/>
              </p:cNvSpPr>
              <p:nvPr/>
            </p:nvSpPr>
            <p:spPr bwMode="auto">
              <a:xfrm>
                <a:off x="3152" y="1783"/>
                <a:ext cx="1371" cy="409"/>
              </a:xfrm>
              <a:custGeom>
                <a:avLst/>
                <a:gdLst>
                  <a:gd name="T0" fmla="*/ 532 w 1371"/>
                  <a:gd name="T1" fmla="*/ 288 h 409"/>
                  <a:gd name="T2" fmla="*/ 839 w 1371"/>
                  <a:gd name="T3" fmla="*/ 288 h 409"/>
                  <a:gd name="T4" fmla="*/ 839 w 1371"/>
                  <a:gd name="T5" fmla="*/ 409 h 409"/>
                  <a:gd name="T6" fmla="*/ 1191 w 1371"/>
                  <a:gd name="T7" fmla="*/ 409 h 409"/>
                  <a:gd name="T8" fmla="*/ 1371 w 1371"/>
                  <a:gd name="T9" fmla="*/ 0 h 409"/>
                  <a:gd name="T10" fmla="*/ 0 w 1371"/>
                  <a:gd name="T11" fmla="*/ 0 h 409"/>
                  <a:gd name="T12" fmla="*/ 181 w 1371"/>
                  <a:gd name="T13" fmla="*/ 409 h 409"/>
                  <a:gd name="T14" fmla="*/ 532 w 1371"/>
                  <a:gd name="T15" fmla="*/ 409 h 409"/>
                  <a:gd name="T16" fmla="*/ 532 w 1371"/>
                  <a:gd name="T17" fmla="*/ 288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71" h="409">
                    <a:moveTo>
                      <a:pt x="532" y="288"/>
                    </a:moveTo>
                    <a:lnTo>
                      <a:pt x="839" y="288"/>
                    </a:lnTo>
                    <a:lnTo>
                      <a:pt x="839" y="409"/>
                    </a:lnTo>
                    <a:lnTo>
                      <a:pt x="1191" y="409"/>
                    </a:lnTo>
                    <a:lnTo>
                      <a:pt x="1371" y="0"/>
                    </a:lnTo>
                    <a:lnTo>
                      <a:pt x="0" y="0"/>
                    </a:lnTo>
                    <a:lnTo>
                      <a:pt x="181" y="409"/>
                    </a:lnTo>
                    <a:lnTo>
                      <a:pt x="532" y="409"/>
                    </a:lnTo>
                    <a:lnTo>
                      <a:pt x="532" y="2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Rectangle 40"/>
              <p:cNvSpPr>
                <a:spLocks noChangeArrowheads="1"/>
              </p:cNvSpPr>
              <p:nvPr/>
            </p:nvSpPr>
            <p:spPr bwMode="auto">
              <a:xfrm>
                <a:off x="3741" y="2128"/>
                <a:ext cx="193" cy="1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Freeform 41"/>
              <p:cNvSpPr>
                <a:spLocks/>
              </p:cNvSpPr>
              <p:nvPr/>
            </p:nvSpPr>
            <p:spPr bwMode="auto">
              <a:xfrm>
                <a:off x="3150" y="1919"/>
                <a:ext cx="1375" cy="808"/>
              </a:xfrm>
              <a:custGeom>
                <a:avLst/>
                <a:gdLst>
                  <a:gd name="T0" fmla="*/ 841 w 1375"/>
                  <a:gd name="T1" fmla="*/ 409 h 808"/>
                  <a:gd name="T2" fmla="*/ 534 w 1375"/>
                  <a:gd name="T3" fmla="*/ 409 h 808"/>
                  <a:gd name="T4" fmla="*/ 534 w 1375"/>
                  <a:gd name="T5" fmla="*/ 330 h 808"/>
                  <a:gd name="T6" fmla="*/ 147 w 1375"/>
                  <a:gd name="T7" fmla="*/ 330 h 808"/>
                  <a:gd name="T8" fmla="*/ 0 w 1375"/>
                  <a:gd name="T9" fmla="*/ 0 h 808"/>
                  <a:gd name="T10" fmla="*/ 0 w 1375"/>
                  <a:gd name="T11" fmla="*/ 808 h 808"/>
                  <a:gd name="T12" fmla="*/ 1375 w 1375"/>
                  <a:gd name="T13" fmla="*/ 808 h 808"/>
                  <a:gd name="T14" fmla="*/ 1375 w 1375"/>
                  <a:gd name="T15" fmla="*/ 0 h 808"/>
                  <a:gd name="T16" fmla="*/ 1228 w 1375"/>
                  <a:gd name="T17" fmla="*/ 330 h 808"/>
                  <a:gd name="T18" fmla="*/ 841 w 1375"/>
                  <a:gd name="T19" fmla="*/ 330 h 808"/>
                  <a:gd name="T20" fmla="*/ 841 w 1375"/>
                  <a:gd name="T21" fmla="*/ 409 h 8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75" h="808">
                    <a:moveTo>
                      <a:pt x="841" y="409"/>
                    </a:moveTo>
                    <a:lnTo>
                      <a:pt x="534" y="409"/>
                    </a:lnTo>
                    <a:lnTo>
                      <a:pt x="534" y="330"/>
                    </a:lnTo>
                    <a:lnTo>
                      <a:pt x="147" y="330"/>
                    </a:lnTo>
                    <a:lnTo>
                      <a:pt x="0" y="0"/>
                    </a:lnTo>
                    <a:lnTo>
                      <a:pt x="0" y="808"/>
                    </a:lnTo>
                    <a:lnTo>
                      <a:pt x="1375" y="808"/>
                    </a:lnTo>
                    <a:lnTo>
                      <a:pt x="1375" y="0"/>
                    </a:lnTo>
                    <a:lnTo>
                      <a:pt x="1228" y="330"/>
                    </a:lnTo>
                    <a:lnTo>
                      <a:pt x="841" y="330"/>
                    </a:lnTo>
                    <a:lnTo>
                      <a:pt x="841" y="4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42"/>
              <p:cNvSpPr>
                <a:spLocks/>
              </p:cNvSpPr>
              <p:nvPr/>
            </p:nvSpPr>
            <p:spPr bwMode="auto">
              <a:xfrm>
                <a:off x="3680" y="1588"/>
                <a:ext cx="316" cy="138"/>
              </a:xfrm>
              <a:custGeom>
                <a:avLst/>
                <a:gdLst>
                  <a:gd name="T0" fmla="*/ 256 w 316"/>
                  <a:gd name="T1" fmla="*/ 60 h 138"/>
                  <a:gd name="T2" fmla="*/ 256 w 316"/>
                  <a:gd name="T3" fmla="*/ 138 h 138"/>
                  <a:gd name="T4" fmla="*/ 316 w 316"/>
                  <a:gd name="T5" fmla="*/ 138 h 138"/>
                  <a:gd name="T6" fmla="*/ 316 w 316"/>
                  <a:gd name="T7" fmla="*/ 0 h 138"/>
                  <a:gd name="T8" fmla="*/ 0 w 316"/>
                  <a:gd name="T9" fmla="*/ 0 h 138"/>
                  <a:gd name="T10" fmla="*/ 0 w 316"/>
                  <a:gd name="T11" fmla="*/ 138 h 138"/>
                  <a:gd name="T12" fmla="*/ 59 w 316"/>
                  <a:gd name="T13" fmla="*/ 138 h 138"/>
                  <a:gd name="T14" fmla="*/ 59 w 316"/>
                  <a:gd name="T15" fmla="*/ 60 h 138"/>
                  <a:gd name="T16" fmla="*/ 256 w 316"/>
                  <a:gd name="T17" fmla="*/ 6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6" h="138">
                    <a:moveTo>
                      <a:pt x="256" y="60"/>
                    </a:moveTo>
                    <a:lnTo>
                      <a:pt x="256" y="138"/>
                    </a:lnTo>
                    <a:lnTo>
                      <a:pt x="316" y="138"/>
                    </a:lnTo>
                    <a:lnTo>
                      <a:pt x="316" y="0"/>
                    </a:lnTo>
                    <a:lnTo>
                      <a:pt x="0" y="0"/>
                    </a:lnTo>
                    <a:lnTo>
                      <a:pt x="0" y="138"/>
                    </a:lnTo>
                    <a:lnTo>
                      <a:pt x="59" y="138"/>
                    </a:lnTo>
                    <a:lnTo>
                      <a:pt x="59" y="60"/>
                    </a:lnTo>
                    <a:lnTo>
                      <a:pt x="256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Freeform 43"/>
              <p:cNvSpPr>
                <a:spLocks/>
              </p:cNvSpPr>
              <p:nvPr/>
            </p:nvSpPr>
            <p:spPr bwMode="auto">
              <a:xfrm>
                <a:off x="3924" y="1648"/>
                <a:ext cx="12" cy="90"/>
              </a:xfrm>
              <a:custGeom>
                <a:avLst/>
                <a:gdLst>
                  <a:gd name="T0" fmla="*/ 12 w 12"/>
                  <a:gd name="T1" fmla="*/ 0 h 90"/>
                  <a:gd name="T2" fmla="*/ 0 w 12"/>
                  <a:gd name="T3" fmla="*/ 12 h 90"/>
                  <a:gd name="T4" fmla="*/ 0 w 12"/>
                  <a:gd name="T5" fmla="*/ 90 h 90"/>
                  <a:gd name="T6" fmla="*/ 12 w 12"/>
                  <a:gd name="T7" fmla="*/ 78 h 90"/>
                  <a:gd name="T8" fmla="*/ 12 w 12"/>
                  <a:gd name="T9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90">
                    <a:moveTo>
                      <a:pt x="12" y="0"/>
                    </a:moveTo>
                    <a:lnTo>
                      <a:pt x="0" y="12"/>
                    </a:lnTo>
                    <a:lnTo>
                      <a:pt x="0" y="90"/>
                    </a:lnTo>
                    <a:lnTo>
                      <a:pt x="12" y="78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Freeform 44"/>
              <p:cNvSpPr>
                <a:spLocks/>
              </p:cNvSpPr>
              <p:nvPr/>
            </p:nvSpPr>
            <p:spPr bwMode="auto">
              <a:xfrm>
                <a:off x="3924" y="1726"/>
                <a:ext cx="81" cy="12"/>
              </a:xfrm>
              <a:custGeom>
                <a:avLst/>
                <a:gdLst>
                  <a:gd name="T0" fmla="*/ 12 w 81"/>
                  <a:gd name="T1" fmla="*/ 0 h 12"/>
                  <a:gd name="T2" fmla="*/ 0 w 81"/>
                  <a:gd name="T3" fmla="*/ 12 h 12"/>
                  <a:gd name="T4" fmla="*/ 81 w 81"/>
                  <a:gd name="T5" fmla="*/ 12 h 12"/>
                  <a:gd name="T6" fmla="*/ 72 w 81"/>
                  <a:gd name="T7" fmla="*/ 0 h 12"/>
                  <a:gd name="T8" fmla="*/ 12 w 81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12">
                    <a:moveTo>
                      <a:pt x="12" y="0"/>
                    </a:moveTo>
                    <a:lnTo>
                      <a:pt x="0" y="12"/>
                    </a:lnTo>
                    <a:lnTo>
                      <a:pt x="81" y="12"/>
                    </a:lnTo>
                    <a:lnTo>
                      <a:pt x="7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45"/>
              <p:cNvSpPr>
                <a:spLocks/>
              </p:cNvSpPr>
              <p:nvPr/>
            </p:nvSpPr>
            <p:spPr bwMode="auto">
              <a:xfrm>
                <a:off x="3996" y="1579"/>
                <a:ext cx="9" cy="159"/>
              </a:xfrm>
              <a:custGeom>
                <a:avLst/>
                <a:gdLst>
                  <a:gd name="T0" fmla="*/ 0 w 9"/>
                  <a:gd name="T1" fmla="*/ 147 h 159"/>
                  <a:gd name="T2" fmla="*/ 9 w 9"/>
                  <a:gd name="T3" fmla="*/ 159 h 159"/>
                  <a:gd name="T4" fmla="*/ 9 w 9"/>
                  <a:gd name="T5" fmla="*/ 0 h 159"/>
                  <a:gd name="T6" fmla="*/ 0 w 9"/>
                  <a:gd name="T7" fmla="*/ 9 h 159"/>
                  <a:gd name="T8" fmla="*/ 0 w 9"/>
                  <a:gd name="T9" fmla="*/ 147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9">
                    <a:moveTo>
                      <a:pt x="0" y="147"/>
                    </a:moveTo>
                    <a:lnTo>
                      <a:pt x="9" y="159"/>
                    </a:lnTo>
                    <a:lnTo>
                      <a:pt x="9" y="0"/>
                    </a:lnTo>
                    <a:lnTo>
                      <a:pt x="0" y="9"/>
                    </a:lnTo>
                    <a:lnTo>
                      <a:pt x="0" y="1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Freeform 46"/>
              <p:cNvSpPr>
                <a:spLocks/>
              </p:cNvSpPr>
              <p:nvPr/>
            </p:nvSpPr>
            <p:spPr bwMode="auto">
              <a:xfrm>
                <a:off x="3670" y="1579"/>
                <a:ext cx="335" cy="9"/>
              </a:xfrm>
              <a:custGeom>
                <a:avLst/>
                <a:gdLst>
                  <a:gd name="T0" fmla="*/ 326 w 335"/>
                  <a:gd name="T1" fmla="*/ 9 h 9"/>
                  <a:gd name="T2" fmla="*/ 335 w 335"/>
                  <a:gd name="T3" fmla="*/ 0 h 9"/>
                  <a:gd name="T4" fmla="*/ 0 w 335"/>
                  <a:gd name="T5" fmla="*/ 0 h 9"/>
                  <a:gd name="T6" fmla="*/ 10 w 335"/>
                  <a:gd name="T7" fmla="*/ 9 h 9"/>
                  <a:gd name="T8" fmla="*/ 326 w 335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5" h="9">
                    <a:moveTo>
                      <a:pt x="326" y="9"/>
                    </a:moveTo>
                    <a:lnTo>
                      <a:pt x="335" y="0"/>
                    </a:lnTo>
                    <a:lnTo>
                      <a:pt x="0" y="0"/>
                    </a:lnTo>
                    <a:lnTo>
                      <a:pt x="10" y="9"/>
                    </a:lnTo>
                    <a:lnTo>
                      <a:pt x="326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Freeform 47"/>
              <p:cNvSpPr>
                <a:spLocks/>
              </p:cNvSpPr>
              <p:nvPr/>
            </p:nvSpPr>
            <p:spPr bwMode="auto">
              <a:xfrm>
                <a:off x="3739" y="1648"/>
                <a:ext cx="197" cy="12"/>
              </a:xfrm>
              <a:custGeom>
                <a:avLst/>
                <a:gdLst>
                  <a:gd name="T0" fmla="*/ 0 w 197"/>
                  <a:gd name="T1" fmla="*/ 0 h 12"/>
                  <a:gd name="T2" fmla="*/ 12 w 197"/>
                  <a:gd name="T3" fmla="*/ 12 h 12"/>
                  <a:gd name="T4" fmla="*/ 185 w 197"/>
                  <a:gd name="T5" fmla="*/ 12 h 12"/>
                  <a:gd name="T6" fmla="*/ 197 w 197"/>
                  <a:gd name="T7" fmla="*/ 0 h 12"/>
                  <a:gd name="T8" fmla="*/ 0 w 197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7" h="12">
                    <a:moveTo>
                      <a:pt x="0" y="0"/>
                    </a:moveTo>
                    <a:lnTo>
                      <a:pt x="12" y="12"/>
                    </a:lnTo>
                    <a:lnTo>
                      <a:pt x="185" y="12"/>
                    </a:lnTo>
                    <a:lnTo>
                      <a:pt x="19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48"/>
              <p:cNvSpPr>
                <a:spLocks/>
              </p:cNvSpPr>
              <p:nvPr/>
            </p:nvSpPr>
            <p:spPr bwMode="auto">
              <a:xfrm>
                <a:off x="3739" y="1648"/>
                <a:ext cx="12" cy="90"/>
              </a:xfrm>
              <a:custGeom>
                <a:avLst/>
                <a:gdLst>
                  <a:gd name="T0" fmla="*/ 0 w 12"/>
                  <a:gd name="T1" fmla="*/ 78 h 90"/>
                  <a:gd name="T2" fmla="*/ 12 w 12"/>
                  <a:gd name="T3" fmla="*/ 90 h 90"/>
                  <a:gd name="T4" fmla="*/ 12 w 12"/>
                  <a:gd name="T5" fmla="*/ 12 h 90"/>
                  <a:gd name="T6" fmla="*/ 0 w 12"/>
                  <a:gd name="T7" fmla="*/ 0 h 90"/>
                  <a:gd name="T8" fmla="*/ 0 w 12"/>
                  <a:gd name="T9" fmla="*/ 78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90">
                    <a:moveTo>
                      <a:pt x="0" y="78"/>
                    </a:moveTo>
                    <a:lnTo>
                      <a:pt x="12" y="90"/>
                    </a:lnTo>
                    <a:lnTo>
                      <a:pt x="12" y="12"/>
                    </a:lnTo>
                    <a:lnTo>
                      <a:pt x="0" y="0"/>
                    </a:lnTo>
                    <a:lnTo>
                      <a:pt x="0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Freeform 49"/>
              <p:cNvSpPr>
                <a:spLocks/>
              </p:cNvSpPr>
              <p:nvPr/>
            </p:nvSpPr>
            <p:spPr bwMode="auto">
              <a:xfrm>
                <a:off x="3670" y="1726"/>
                <a:ext cx="81" cy="12"/>
              </a:xfrm>
              <a:custGeom>
                <a:avLst/>
                <a:gdLst>
                  <a:gd name="T0" fmla="*/ 69 w 81"/>
                  <a:gd name="T1" fmla="*/ 0 h 12"/>
                  <a:gd name="T2" fmla="*/ 10 w 81"/>
                  <a:gd name="T3" fmla="*/ 0 h 12"/>
                  <a:gd name="T4" fmla="*/ 0 w 81"/>
                  <a:gd name="T5" fmla="*/ 12 h 12"/>
                  <a:gd name="T6" fmla="*/ 81 w 81"/>
                  <a:gd name="T7" fmla="*/ 12 h 12"/>
                  <a:gd name="T8" fmla="*/ 69 w 81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12">
                    <a:moveTo>
                      <a:pt x="69" y="0"/>
                    </a:moveTo>
                    <a:lnTo>
                      <a:pt x="10" y="0"/>
                    </a:lnTo>
                    <a:lnTo>
                      <a:pt x="0" y="12"/>
                    </a:lnTo>
                    <a:lnTo>
                      <a:pt x="81" y="12"/>
                    </a:lnTo>
                    <a:lnTo>
                      <a:pt x="6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Freeform 50"/>
              <p:cNvSpPr>
                <a:spLocks/>
              </p:cNvSpPr>
              <p:nvPr/>
            </p:nvSpPr>
            <p:spPr bwMode="auto">
              <a:xfrm>
                <a:off x="3670" y="1579"/>
                <a:ext cx="10" cy="159"/>
              </a:xfrm>
              <a:custGeom>
                <a:avLst/>
                <a:gdLst>
                  <a:gd name="T0" fmla="*/ 10 w 10"/>
                  <a:gd name="T1" fmla="*/ 9 h 159"/>
                  <a:gd name="T2" fmla="*/ 0 w 10"/>
                  <a:gd name="T3" fmla="*/ 0 h 159"/>
                  <a:gd name="T4" fmla="*/ 0 w 10"/>
                  <a:gd name="T5" fmla="*/ 159 h 159"/>
                  <a:gd name="T6" fmla="*/ 10 w 10"/>
                  <a:gd name="T7" fmla="*/ 147 h 159"/>
                  <a:gd name="T8" fmla="*/ 10 w 10"/>
                  <a:gd name="T9" fmla="*/ 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59">
                    <a:moveTo>
                      <a:pt x="10" y="9"/>
                    </a:moveTo>
                    <a:lnTo>
                      <a:pt x="0" y="0"/>
                    </a:lnTo>
                    <a:lnTo>
                      <a:pt x="0" y="159"/>
                    </a:lnTo>
                    <a:lnTo>
                      <a:pt x="10" y="147"/>
                    </a:lnTo>
                    <a:lnTo>
                      <a:pt x="1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Freeform 51"/>
              <p:cNvSpPr>
                <a:spLocks/>
              </p:cNvSpPr>
              <p:nvPr/>
            </p:nvSpPr>
            <p:spPr bwMode="auto">
              <a:xfrm>
                <a:off x="3138" y="1864"/>
                <a:ext cx="12" cy="875"/>
              </a:xfrm>
              <a:custGeom>
                <a:avLst/>
                <a:gdLst>
                  <a:gd name="T0" fmla="*/ 12 w 12"/>
                  <a:gd name="T1" fmla="*/ 55 h 875"/>
                  <a:gd name="T2" fmla="*/ 0 w 12"/>
                  <a:gd name="T3" fmla="*/ 0 h 875"/>
                  <a:gd name="T4" fmla="*/ 0 w 12"/>
                  <a:gd name="T5" fmla="*/ 875 h 875"/>
                  <a:gd name="T6" fmla="*/ 12 w 12"/>
                  <a:gd name="T7" fmla="*/ 863 h 875"/>
                  <a:gd name="T8" fmla="*/ 12 w 12"/>
                  <a:gd name="T9" fmla="*/ 55 h 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875">
                    <a:moveTo>
                      <a:pt x="12" y="55"/>
                    </a:moveTo>
                    <a:lnTo>
                      <a:pt x="0" y="0"/>
                    </a:lnTo>
                    <a:lnTo>
                      <a:pt x="0" y="875"/>
                    </a:lnTo>
                    <a:lnTo>
                      <a:pt x="12" y="863"/>
                    </a:lnTo>
                    <a:lnTo>
                      <a:pt x="12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Freeform 52"/>
              <p:cNvSpPr>
                <a:spLocks/>
              </p:cNvSpPr>
              <p:nvPr/>
            </p:nvSpPr>
            <p:spPr bwMode="auto">
              <a:xfrm>
                <a:off x="3684" y="2316"/>
                <a:ext cx="307" cy="12"/>
              </a:xfrm>
              <a:custGeom>
                <a:avLst/>
                <a:gdLst>
                  <a:gd name="T0" fmla="*/ 307 w 307"/>
                  <a:gd name="T1" fmla="*/ 12 h 12"/>
                  <a:gd name="T2" fmla="*/ 297 w 307"/>
                  <a:gd name="T3" fmla="*/ 0 h 12"/>
                  <a:gd name="T4" fmla="*/ 10 w 307"/>
                  <a:gd name="T5" fmla="*/ 0 h 12"/>
                  <a:gd name="T6" fmla="*/ 0 w 307"/>
                  <a:gd name="T7" fmla="*/ 12 h 12"/>
                  <a:gd name="T8" fmla="*/ 307 w 307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7" h="12">
                    <a:moveTo>
                      <a:pt x="307" y="12"/>
                    </a:moveTo>
                    <a:lnTo>
                      <a:pt x="297" y="0"/>
                    </a:lnTo>
                    <a:lnTo>
                      <a:pt x="10" y="0"/>
                    </a:lnTo>
                    <a:lnTo>
                      <a:pt x="0" y="12"/>
                    </a:lnTo>
                    <a:lnTo>
                      <a:pt x="307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Freeform 53"/>
              <p:cNvSpPr>
                <a:spLocks/>
              </p:cNvSpPr>
              <p:nvPr/>
            </p:nvSpPr>
            <p:spPr bwMode="auto">
              <a:xfrm>
                <a:off x="3981" y="2240"/>
                <a:ext cx="397" cy="9"/>
              </a:xfrm>
              <a:custGeom>
                <a:avLst/>
                <a:gdLst>
                  <a:gd name="T0" fmla="*/ 397 w 397"/>
                  <a:gd name="T1" fmla="*/ 9 h 9"/>
                  <a:gd name="T2" fmla="*/ 390 w 397"/>
                  <a:gd name="T3" fmla="*/ 0 h 9"/>
                  <a:gd name="T4" fmla="*/ 0 w 397"/>
                  <a:gd name="T5" fmla="*/ 0 h 9"/>
                  <a:gd name="T6" fmla="*/ 10 w 397"/>
                  <a:gd name="T7" fmla="*/ 9 h 9"/>
                  <a:gd name="T8" fmla="*/ 397 w 397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7" h="9">
                    <a:moveTo>
                      <a:pt x="397" y="9"/>
                    </a:moveTo>
                    <a:lnTo>
                      <a:pt x="390" y="0"/>
                    </a:lnTo>
                    <a:lnTo>
                      <a:pt x="0" y="0"/>
                    </a:lnTo>
                    <a:lnTo>
                      <a:pt x="10" y="9"/>
                    </a:lnTo>
                    <a:lnTo>
                      <a:pt x="39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54"/>
              <p:cNvSpPr>
                <a:spLocks/>
              </p:cNvSpPr>
              <p:nvPr/>
            </p:nvSpPr>
            <p:spPr bwMode="auto">
              <a:xfrm>
                <a:off x="4525" y="1864"/>
                <a:ext cx="12" cy="875"/>
              </a:xfrm>
              <a:custGeom>
                <a:avLst/>
                <a:gdLst>
                  <a:gd name="T0" fmla="*/ 0 w 12"/>
                  <a:gd name="T1" fmla="*/ 863 h 875"/>
                  <a:gd name="T2" fmla="*/ 12 w 12"/>
                  <a:gd name="T3" fmla="*/ 875 h 875"/>
                  <a:gd name="T4" fmla="*/ 12 w 12"/>
                  <a:gd name="T5" fmla="*/ 0 h 875"/>
                  <a:gd name="T6" fmla="*/ 0 w 12"/>
                  <a:gd name="T7" fmla="*/ 55 h 875"/>
                  <a:gd name="T8" fmla="*/ 0 w 12"/>
                  <a:gd name="T9" fmla="*/ 863 h 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875">
                    <a:moveTo>
                      <a:pt x="0" y="863"/>
                    </a:moveTo>
                    <a:lnTo>
                      <a:pt x="12" y="875"/>
                    </a:lnTo>
                    <a:lnTo>
                      <a:pt x="12" y="0"/>
                    </a:lnTo>
                    <a:lnTo>
                      <a:pt x="0" y="55"/>
                    </a:lnTo>
                    <a:lnTo>
                      <a:pt x="0" y="8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55"/>
              <p:cNvSpPr>
                <a:spLocks/>
              </p:cNvSpPr>
              <p:nvPr/>
            </p:nvSpPr>
            <p:spPr bwMode="auto">
              <a:xfrm>
                <a:off x="3138" y="2727"/>
                <a:ext cx="1399" cy="12"/>
              </a:xfrm>
              <a:custGeom>
                <a:avLst/>
                <a:gdLst>
                  <a:gd name="T0" fmla="*/ 12 w 1399"/>
                  <a:gd name="T1" fmla="*/ 0 h 12"/>
                  <a:gd name="T2" fmla="*/ 0 w 1399"/>
                  <a:gd name="T3" fmla="*/ 12 h 12"/>
                  <a:gd name="T4" fmla="*/ 1399 w 1399"/>
                  <a:gd name="T5" fmla="*/ 12 h 12"/>
                  <a:gd name="T6" fmla="*/ 1387 w 1399"/>
                  <a:gd name="T7" fmla="*/ 0 h 12"/>
                  <a:gd name="T8" fmla="*/ 12 w 1399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9" h="12">
                    <a:moveTo>
                      <a:pt x="12" y="0"/>
                    </a:moveTo>
                    <a:lnTo>
                      <a:pt x="0" y="12"/>
                    </a:lnTo>
                    <a:lnTo>
                      <a:pt x="1399" y="12"/>
                    </a:lnTo>
                    <a:lnTo>
                      <a:pt x="1387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Freeform 56"/>
              <p:cNvSpPr>
                <a:spLocks/>
              </p:cNvSpPr>
              <p:nvPr/>
            </p:nvSpPr>
            <p:spPr bwMode="auto">
              <a:xfrm>
                <a:off x="4371" y="1864"/>
                <a:ext cx="166" cy="385"/>
              </a:xfrm>
              <a:custGeom>
                <a:avLst/>
                <a:gdLst>
                  <a:gd name="T0" fmla="*/ 7 w 166"/>
                  <a:gd name="T1" fmla="*/ 385 h 385"/>
                  <a:gd name="T2" fmla="*/ 154 w 166"/>
                  <a:gd name="T3" fmla="*/ 55 h 385"/>
                  <a:gd name="T4" fmla="*/ 166 w 166"/>
                  <a:gd name="T5" fmla="*/ 0 h 385"/>
                  <a:gd name="T6" fmla="*/ 0 w 166"/>
                  <a:gd name="T7" fmla="*/ 376 h 385"/>
                  <a:gd name="T8" fmla="*/ 7 w 166"/>
                  <a:gd name="T9" fmla="*/ 385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6" h="385">
                    <a:moveTo>
                      <a:pt x="7" y="385"/>
                    </a:moveTo>
                    <a:lnTo>
                      <a:pt x="154" y="55"/>
                    </a:lnTo>
                    <a:lnTo>
                      <a:pt x="166" y="0"/>
                    </a:lnTo>
                    <a:lnTo>
                      <a:pt x="0" y="376"/>
                    </a:lnTo>
                    <a:lnTo>
                      <a:pt x="7" y="38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Freeform 57"/>
              <p:cNvSpPr>
                <a:spLocks/>
              </p:cNvSpPr>
              <p:nvPr/>
            </p:nvSpPr>
            <p:spPr bwMode="auto">
              <a:xfrm>
                <a:off x="3981" y="2240"/>
                <a:ext cx="10" cy="88"/>
              </a:xfrm>
              <a:custGeom>
                <a:avLst/>
                <a:gdLst>
                  <a:gd name="T0" fmla="*/ 10 w 10"/>
                  <a:gd name="T1" fmla="*/ 9 h 88"/>
                  <a:gd name="T2" fmla="*/ 0 w 10"/>
                  <a:gd name="T3" fmla="*/ 0 h 88"/>
                  <a:gd name="T4" fmla="*/ 0 w 10"/>
                  <a:gd name="T5" fmla="*/ 76 h 88"/>
                  <a:gd name="T6" fmla="*/ 10 w 10"/>
                  <a:gd name="T7" fmla="*/ 88 h 88"/>
                  <a:gd name="T8" fmla="*/ 10 w 10"/>
                  <a:gd name="T9" fmla="*/ 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88">
                    <a:moveTo>
                      <a:pt x="10" y="9"/>
                    </a:moveTo>
                    <a:lnTo>
                      <a:pt x="0" y="0"/>
                    </a:lnTo>
                    <a:lnTo>
                      <a:pt x="0" y="76"/>
                    </a:lnTo>
                    <a:lnTo>
                      <a:pt x="10" y="88"/>
                    </a:lnTo>
                    <a:lnTo>
                      <a:pt x="1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58"/>
              <p:cNvSpPr>
                <a:spLocks/>
              </p:cNvSpPr>
              <p:nvPr/>
            </p:nvSpPr>
            <p:spPr bwMode="auto">
              <a:xfrm>
                <a:off x="3684" y="2240"/>
                <a:ext cx="10" cy="88"/>
              </a:xfrm>
              <a:custGeom>
                <a:avLst/>
                <a:gdLst>
                  <a:gd name="T0" fmla="*/ 0 w 10"/>
                  <a:gd name="T1" fmla="*/ 88 h 88"/>
                  <a:gd name="T2" fmla="*/ 10 w 10"/>
                  <a:gd name="T3" fmla="*/ 76 h 88"/>
                  <a:gd name="T4" fmla="*/ 10 w 10"/>
                  <a:gd name="T5" fmla="*/ 0 h 88"/>
                  <a:gd name="T6" fmla="*/ 0 w 10"/>
                  <a:gd name="T7" fmla="*/ 9 h 88"/>
                  <a:gd name="T8" fmla="*/ 0 w 10"/>
                  <a:gd name="T9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88">
                    <a:moveTo>
                      <a:pt x="0" y="88"/>
                    </a:moveTo>
                    <a:lnTo>
                      <a:pt x="10" y="76"/>
                    </a:lnTo>
                    <a:lnTo>
                      <a:pt x="10" y="0"/>
                    </a:lnTo>
                    <a:lnTo>
                      <a:pt x="0" y="9"/>
                    </a:lnTo>
                    <a:lnTo>
                      <a:pt x="0" y="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59"/>
              <p:cNvSpPr>
                <a:spLocks/>
              </p:cNvSpPr>
              <p:nvPr/>
            </p:nvSpPr>
            <p:spPr bwMode="auto">
              <a:xfrm>
                <a:off x="3297" y="2240"/>
                <a:ext cx="397" cy="9"/>
              </a:xfrm>
              <a:custGeom>
                <a:avLst/>
                <a:gdLst>
                  <a:gd name="T0" fmla="*/ 387 w 397"/>
                  <a:gd name="T1" fmla="*/ 9 h 9"/>
                  <a:gd name="T2" fmla="*/ 397 w 397"/>
                  <a:gd name="T3" fmla="*/ 0 h 9"/>
                  <a:gd name="T4" fmla="*/ 7 w 397"/>
                  <a:gd name="T5" fmla="*/ 0 h 9"/>
                  <a:gd name="T6" fmla="*/ 0 w 397"/>
                  <a:gd name="T7" fmla="*/ 9 h 9"/>
                  <a:gd name="T8" fmla="*/ 387 w 397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7" h="9">
                    <a:moveTo>
                      <a:pt x="387" y="9"/>
                    </a:moveTo>
                    <a:lnTo>
                      <a:pt x="397" y="0"/>
                    </a:lnTo>
                    <a:lnTo>
                      <a:pt x="7" y="0"/>
                    </a:lnTo>
                    <a:lnTo>
                      <a:pt x="0" y="9"/>
                    </a:lnTo>
                    <a:lnTo>
                      <a:pt x="38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Freeform 60"/>
              <p:cNvSpPr>
                <a:spLocks/>
              </p:cNvSpPr>
              <p:nvPr/>
            </p:nvSpPr>
            <p:spPr bwMode="auto">
              <a:xfrm>
                <a:off x="3138" y="1864"/>
                <a:ext cx="166" cy="385"/>
              </a:xfrm>
              <a:custGeom>
                <a:avLst/>
                <a:gdLst>
                  <a:gd name="T0" fmla="*/ 159 w 166"/>
                  <a:gd name="T1" fmla="*/ 385 h 385"/>
                  <a:gd name="T2" fmla="*/ 166 w 166"/>
                  <a:gd name="T3" fmla="*/ 376 h 385"/>
                  <a:gd name="T4" fmla="*/ 0 w 166"/>
                  <a:gd name="T5" fmla="*/ 0 h 385"/>
                  <a:gd name="T6" fmla="*/ 12 w 166"/>
                  <a:gd name="T7" fmla="*/ 55 h 385"/>
                  <a:gd name="T8" fmla="*/ 159 w 166"/>
                  <a:gd name="T9" fmla="*/ 385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6" h="385">
                    <a:moveTo>
                      <a:pt x="159" y="385"/>
                    </a:moveTo>
                    <a:lnTo>
                      <a:pt x="166" y="376"/>
                    </a:lnTo>
                    <a:lnTo>
                      <a:pt x="0" y="0"/>
                    </a:lnTo>
                    <a:lnTo>
                      <a:pt x="12" y="55"/>
                    </a:lnTo>
                    <a:lnTo>
                      <a:pt x="159" y="38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Freeform 61"/>
              <p:cNvSpPr>
                <a:spLocks/>
              </p:cNvSpPr>
              <p:nvPr/>
            </p:nvSpPr>
            <p:spPr bwMode="auto">
              <a:xfrm>
                <a:off x="3730" y="2270"/>
                <a:ext cx="216" cy="12"/>
              </a:xfrm>
              <a:custGeom>
                <a:avLst/>
                <a:gdLst>
                  <a:gd name="T0" fmla="*/ 11 w 216"/>
                  <a:gd name="T1" fmla="*/ 0 h 12"/>
                  <a:gd name="T2" fmla="*/ 0 w 216"/>
                  <a:gd name="T3" fmla="*/ 12 h 12"/>
                  <a:gd name="T4" fmla="*/ 216 w 216"/>
                  <a:gd name="T5" fmla="*/ 12 h 12"/>
                  <a:gd name="T6" fmla="*/ 204 w 216"/>
                  <a:gd name="T7" fmla="*/ 0 h 12"/>
                  <a:gd name="T8" fmla="*/ 11 w 216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" h="12">
                    <a:moveTo>
                      <a:pt x="11" y="0"/>
                    </a:moveTo>
                    <a:lnTo>
                      <a:pt x="0" y="12"/>
                    </a:lnTo>
                    <a:lnTo>
                      <a:pt x="216" y="12"/>
                    </a:lnTo>
                    <a:lnTo>
                      <a:pt x="204" y="0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62"/>
              <p:cNvSpPr>
                <a:spLocks/>
              </p:cNvSpPr>
              <p:nvPr/>
            </p:nvSpPr>
            <p:spPr bwMode="auto">
              <a:xfrm>
                <a:off x="3934" y="2116"/>
                <a:ext cx="12" cy="166"/>
              </a:xfrm>
              <a:custGeom>
                <a:avLst/>
                <a:gdLst>
                  <a:gd name="T0" fmla="*/ 0 w 12"/>
                  <a:gd name="T1" fmla="*/ 154 h 166"/>
                  <a:gd name="T2" fmla="*/ 12 w 12"/>
                  <a:gd name="T3" fmla="*/ 166 h 166"/>
                  <a:gd name="T4" fmla="*/ 12 w 12"/>
                  <a:gd name="T5" fmla="*/ 0 h 166"/>
                  <a:gd name="T6" fmla="*/ 0 w 12"/>
                  <a:gd name="T7" fmla="*/ 12 h 166"/>
                  <a:gd name="T8" fmla="*/ 0 w 12"/>
                  <a:gd name="T9" fmla="*/ 15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66">
                    <a:moveTo>
                      <a:pt x="0" y="154"/>
                    </a:moveTo>
                    <a:lnTo>
                      <a:pt x="12" y="166"/>
                    </a:lnTo>
                    <a:lnTo>
                      <a:pt x="12" y="0"/>
                    </a:lnTo>
                    <a:lnTo>
                      <a:pt x="0" y="12"/>
                    </a:lnTo>
                    <a:lnTo>
                      <a:pt x="0" y="1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63"/>
              <p:cNvSpPr>
                <a:spLocks/>
              </p:cNvSpPr>
              <p:nvPr/>
            </p:nvSpPr>
            <p:spPr bwMode="auto">
              <a:xfrm>
                <a:off x="3730" y="2116"/>
                <a:ext cx="216" cy="12"/>
              </a:xfrm>
              <a:custGeom>
                <a:avLst/>
                <a:gdLst>
                  <a:gd name="T0" fmla="*/ 204 w 216"/>
                  <a:gd name="T1" fmla="*/ 12 h 12"/>
                  <a:gd name="T2" fmla="*/ 216 w 216"/>
                  <a:gd name="T3" fmla="*/ 0 h 12"/>
                  <a:gd name="T4" fmla="*/ 0 w 216"/>
                  <a:gd name="T5" fmla="*/ 0 h 12"/>
                  <a:gd name="T6" fmla="*/ 11 w 216"/>
                  <a:gd name="T7" fmla="*/ 12 h 12"/>
                  <a:gd name="T8" fmla="*/ 204 w 216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" h="12">
                    <a:moveTo>
                      <a:pt x="204" y="12"/>
                    </a:moveTo>
                    <a:lnTo>
                      <a:pt x="216" y="0"/>
                    </a:lnTo>
                    <a:lnTo>
                      <a:pt x="0" y="0"/>
                    </a:lnTo>
                    <a:lnTo>
                      <a:pt x="11" y="12"/>
                    </a:lnTo>
                    <a:lnTo>
                      <a:pt x="20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64"/>
              <p:cNvSpPr>
                <a:spLocks/>
              </p:cNvSpPr>
              <p:nvPr/>
            </p:nvSpPr>
            <p:spPr bwMode="auto">
              <a:xfrm>
                <a:off x="3730" y="2116"/>
                <a:ext cx="11" cy="166"/>
              </a:xfrm>
              <a:custGeom>
                <a:avLst/>
                <a:gdLst>
                  <a:gd name="T0" fmla="*/ 11 w 11"/>
                  <a:gd name="T1" fmla="*/ 154 h 166"/>
                  <a:gd name="T2" fmla="*/ 11 w 11"/>
                  <a:gd name="T3" fmla="*/ 12 h 166"/>
                  <a:gd name="T4" fmla="*/ 0 w 11"/>
                  <a:gd name="T5" fmla="*/ 0 h 166"/>
                  <a:gd name="T6" fmla="*/ 0 w 11"/>
                  <a:gd name="T7" fmla="*/ 166 h 166"/>
                  <a:gd name="T8" fmla="*/ 11 w 11"/>
                  <a:gd name="T9" fmla="*/ 15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66">
                    <a:moveTo>
                      <a:pt x="11" y="154"/>
                    </a:moveTo>
                    <a:lnTo>
                      <a:pt x="11" y="12"/>
                    </a:lnTo>
                    <a:lnTo>
                      <a:pt x="0" y="0"/>
                    </a:lnTo>
                    <a:lnTo>
                      <a:pt x="0" y="166"/>
                    </a:lnTo>
                    <a:lnTo>
                      <a:pt x="11" y="1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65"/>
              <p:cNvSpPr>
                <a:spLocks/>
              </p:cNvSpPr>
              <p:nvPr/>
            </p:nvSpPr>
            <p:spPr bwMode="auto">
              <a:xfrm>
                <a:off x="3136" y="1774"/>
                <a:ext cx="197" cy="430"/>
              </a:xfrm>
              <a:custGeom>
                <a:avLst/>
                <a:gdLst>
                  <a:gd name="T0" fmla="*/ 197 w 197"/>
                  <a:gd name="T1" fmla="*/ 418 h 430"/>
                  <a:gd name="T2" fmla="*/ 16 w 197"/>
                  <a:gd name="T3" fmla="*/ 9 h 430"/>
                  <a:gd name="T4" fmla="*/ 0 w 197"/>
                  <a:gd name="T5" fmla="*/ 0 h 430"/>
                  <a:gd name="T6" fmla="*/ 190 w 197"/>
                  <a:gd name="T7" fmla="*/ 430 h 430"/>
                  <a:gd name="T8" fmla="*/ 197 w 197"/>
                  <a:gd name="T9" fmla="*/ 418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7" h="430">
                    <a:moveTo>
                      <a:pt x="197" y="418"/>
                    </a:moveTo>
                    <a:lnTo>
                      <a:pt x="16" y="9"/>
                    </a:lnTo>
                    <a:lnTo>
                      <a:pt x="0" y="0"/>
                    </a:lnTo>
                    <a:lnTo>
                      <a:pt x="190" y="430"/>
                    </a:lnTo>
                    <a:lnTo>
                      <a:pt x="197" y="4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Freeform 66"/>
              <p:cNvSpPr>
                <a:spLocks/>
              </p:cNvSpPr>
              <p:nvPr/>
            </p:nvSpPr>
            <p:spPr bwMode="auto">
              <a:xfrm>
                <a:off x="3684" y="2071"/>
                <a:ext cx="307" cy="9"/>
              </a:xfrm>
              <a:custGeom>
                <a:avLst/>
                <a:gdLst>
                  <a:gd name="T0" fmla="*/ 0 w 307"/>
                  <a:gd name="T1" fmla="*/ 0 h 9"/>
                  <a:gd name="T2" fmla="*/ 10 w 307"/>
                  <a:gd name="T3" fmla="*/ 9 h 9"/>
                  <a:gd name="T4" fmla="*/ 297 w 307"/>
                  <a:gd name="T5" fmla="*/ 9 h 9"/>
                  <a:gd name="T6" fmla="*/ 307 w 307"/>
                  <a:gd name="T7" fmla="*/ 0 h 9"/>
                  <a:gd name="T8" fmla="*/ 0 w 307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7" h="9">
                    <a:moveTo>
                      <a:pt x="0" y="0"/>
                    </a:moveTo>
                    <a:lnTo>
                      <a:pt x="10" y="9"/>
                    </a:lnTo>
                    <a:lnTo>
                      <a:pt x="297" y="9"/>
                    </a:lnTo>
                    <a:lnTo>
                      <a:pt x="3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Freeform 67"/>
              <p:cNvSpPr>
                <a:spLocks/>
              </p:cNvSpPr>
              <p:nvPr/>
            </p:nvSpPr>
            <p:spPr bwMode="auto">
              <a:xfrm>
                <a:off x="3981" y="2071"/>
                <a:ext cx="10" cy="133"/>
              </a:xfrm>
              <a:custGeom>
                <a:avLst/>
                <a:gdLst>
                  <a:gd name="T0" fmla="*/ 10 w 10"/>
                  <a:gd name="T1" fmla="*/ 0 h 133"/>
                  <a:gd name="T2" fmla="*/ 0 w 10"/>
                  <a:gd name="T3" fmla="*/ 9 h 133"/>
                  <a:gd name="T4" fmla="*/ 0 w 10"/>
                  <a:gd name="T5" fmla="*/ 133 h 133"/>
                  <a:gd name="T6" fmla="*/ 10 w 10"/>
                  <a:gd name="T7" fmla="*/ 121 h 133"/>
                  <a:gd name="T8" fmla="*/ 10 w 10"/>
                  <a:gd name="T9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33">
                    <a:moveTo>
                      <a:pt x="10" y="0"/>
                    </a:moveTo>
                    <a:lnTo>
                      <a:pt x="0" y="9"/>
                    </a:lnTo>
                    <a:lnTo>
                      <a:pt x="0" y="133"/>
                    </a:lnTo>
                    <a:lnTo>
                      <a:pt x="10" y="121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68"/>
              <p:cNvSpPr>
                <a:spLocks/>
              </p:cNvSpPr>
              <p:nvPr/>
            </p:nvSpPr>
            <p:spPr bwMode="auto">
              <a:xfrm>
                <a:off x="3684" y="2071"/>
                <a:ext cx="10" cy="133"/>
              </a:xfrm>
              <a:custGeom>
                <a:avLst/>
                <a:gdLst>
                  <a:gd name="T0" fmla="*/ 0 w 10"/>
                  <a:gd name="T1" fmla="*/ 121 h 133"/>
                  <a:gd name="T2" fmla="*/ 10 w 10"/>
                  <a:gd name="T3" fmla="*/ 133 h 133"/>
                  <a:gd name="T4" fmla="*/ 10 w 10"/>
                  <a:gd name="T5" fmla="*/ 9 h 133"/>
                  <a:gd name="T6" fmla="*/ 0 w 10"/>
                  <a:gd name="T7" fmla="*/ 0 h 133"/>
                  <a:gd name="T8" fmla="*/ 0 w 10"/>
                  <a:gd name="T9" fmla="*/ 121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33">
                    <a:moveTo>
                      <a:pt x="0" y="121"/>
                    </a:moveTo>
                    <a:lnTo>
                      <a:pt x="10" y="133"/>
                    </a:lnTo>
                    <a:lnTo>
                      <a:pt x="10" y="9"/>
                    </a:lnTo>
                    <a:lnTo>
                      <a:pt x="0" y="0"/>
                    </a:lnTo>
                    <a:lnTo>
                      <a:pt x="0" y="1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69"/>
              <p:cNvSpPr>
                <a:spLocks/>
              </p:cNvSpPr>
              <p:nvPr/>
            </p:nvSpPr>
            <p:spPr bwMode="auto">
              <a:xfrm>
                <a:off x="3981" y="2192"/>
                <a:ext cx="369" cy="12"/>
              </a:xfrm>
              <a:custGeom>
                <a:avLst/>
                <a:gdLst>
                  <a:gd name="T0" fmla="*/ 10 w 369"/>
                  <a:gd name="T1" fmla="*/ 0 h 12"/>
                  <a:gd name="T2" fmla="*/ 0 w 369"/>
                  <a:gd name="T3" fmla="*/ 12 h 12"/>
                  <a:gd name="T4" fmla="*/ 369 w 369"/>
                  <a:gd name="T5" fmla="*/ 12 h 12"/>
                  <a:gd name="T6" fmla="*/ 362 w 369"/>
                  <a:gd name="T7" fmla="*/ 0 h 12"/>
                  <a:gd name="T8" fmla="*/ 10 w 369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12">
                    <a:moveTo>
                      <a:pt x="10" y="0"/>
                    </a:moveTo>
                    <a:lnTo>
                      <a:pt x="0" y="12"/>
                    </a:lnTo>
                    <a:lnTo>
                      <a:pt x="369" y="12"/>
                    </a:lnTo>
                    <a:lnTo>
                      <a:pt x="362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70"/>
              <p:cNvSpPr>
                <a:spLocks/>
              </p:cNvSpPr>
              <p:nvPr/>
            </p:nvSpPr>
            <p:spPr bwMode="auto">
              <a:xfrm>
                <a:off x="3136" y="1774"/>
                <a:ext cx="1404" cy="9"/>
              </a:xfrm>
              <a:custGeom>
                <a:avLst/>
                <a:gdLst>
                  <a:gd name="T0" fmla="*/ 1387 w 1404"/>
                  <a:gd name="T1" fmla="*/ 9 h 9"/>
                  <a:gd name="T2" fmla="*/ 1404 w 1404"/>
                  <a:gd name="T3" fmla="*/ 0 h 9"/>
                  <a:gd name="T4" fmla="*/ 0 w 1404"/>
                  <a:gd name="T5" fmla="*/ 0 h 9"/>
                  <a:gd name="T6" fmla="*/ 16 w 1404"/>
                  <a:gd name="T7" fmla="*/ 9 h 9"/>
                  <a:gd name="T8" fmla="*/ 1387 w 1404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04" h="9">
                    <a:moveTo>
                      <a:pt x="1387" y="9"/>
                    </a:moveTo>
                    <a:lnTo>
                      <a:pt x="1404" y="0"/>
                    </a:lnTo>
                    <a:lnTo>
                      <a:pt x="0" y="0"/>
                    </a:lnTo>
                    <a:lnTo>
                      <a:pt x="16" y="9"/>
                    </a:lnTo>
                    <a:lnTo>
                      <a:pt x="138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71"/>
              <p:cNvSpPr>
                <a:spLocks/>
              </p:cNvSpPr>
              <p:nvPr/>
            </p:nvSpPr>
            <p:spPr bwMode="auto">
              <a:xfrm>
                <a:off x="4343" y="1774"/>
                <a:ext cx="197" cy="430"/>
              </a:xfrm>
              <a:custGeom>
                <a:avLst/>
                <a:gdLst>
                  <a:gd name="T0" fmla="*/ 0 w 197"/>
                  <a:gd name="T1" fmla="*/ 418 h 430"/>
                  <a:gd name="T2" fmla="*/ 7 w 197"/>
                  <a:gd name="T3" fmla="*/ 430 h 430"/>
                  <a:gd name="T4" fmla="*/ 197 w 197"/>
                  <a:gd name="T5" fmla="*/ 0 h 430"/>
                  <a:gd name="T6" fmla="*/ 180 w 197"/>
                  <a:gd name="T7" fmla="*/ 9 h 430"/>
                  <a:gd name="T8" fmla="*/ 0 w 197"/>
                  <a:gd name="T9" fmla="*/ 418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7" h="430">
                    <a:moveTo>
                      <a:pt x="0" y="418"/>
                    </a:moveTo>
                    <a:lnTo>
                      <a:pt x="7" y="430"/>
                    </a:lnTo>
                    <a:lnTo>
                      <a:pt x="197" y="0"/>
                    </a:lnTo>
                    <a:lnTo>
                      <a:pt x="180" y="9"/>
                    </a:lnTo>
                    <a:lnTo>
                      <a:pt x="0" y="4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72"/>
              <p:cNvSpPr>
                <a:spLocks/>
              </p:cNvSpPr>
              <p:nvPr/>
            </p:nvSpPr>
            <p:spPr bwMode="auto">
              <a:xfrm>
                <a:off x="3326" y="2192"/>
                <a:ext cx="368" cy="12"/>
              </a:xfrm>
              <a:custGeom>
                <a:avLst/>
                <a:gdLst>
                  <a:gd name="T0" fmla="*/ 7 w 368"/>
                  <a:gd name="T1" fmla="*/ 0 h 12"/>
                  <a:gd name="T2" fmla="*/ 0 w 368"/>
                  <a:gd name="T3" fmla="*/ 12 h 12"/>
                  <a:gd name="T4" fmla="*/ 368 w 368"/>
                  <a:gd name="T5" fmla="*/ 12 h 12"/>
                  <a:gd name="T6" fmla="*/ 358 w 368"/>
                  <a:gd name="T7" fmla="*/ 0 h 12"/>
                  <a:gd name="T8" fmla="*/ 7 w 368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8" h="12">
                    <a:moveTo>
                      <a:pt x="7" y="0"/>
                    </a:moveTo>
                    <a:lnTo>
                      <a:pt x="0" y="12"/>
                    </a:lnTo>
                    <a:lnTo>
                      <a:pt x="368" y="12"/>
                    </a:lnTo>
                    <a:lnTo>
                      <a:pt x="358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3678404" y="1903755"/>
            <a:ext cx="736600" cy="736600"/>
            <a:chOff x="3678404" y="1903755"/>
            <a:chExt cx="736600" cy="736600"/>
          </a:xfrm>
        </p:grpSpPr>
        <p:grpSp>
          <p:nvGrpSpPr>
            <p:cNvPr id="62" name="组合 61"/>
            <p:cNvGrpSpPr/>
            <p:nvPr/>
          </p:nvGrpSpPr>
          <p:grpSpPr>
            <a:xfrm>
              <a:off x="3678404" y="1903755"/>
              <a:ext cx="736600" cy="736600"/>
              <a:chOff x="8286667" y="635396"/>
              <a:chExt cx="736600" cy="736600"/>
            </a:xfrm>
          </p:grpSpPr>
          <p:sp>
            <p:nvSpPr>
              <p:cNvPr id="63" name="椭圆 62"/>
              <p:cNvSpPr/>
              <p:nvPr/>
            </p:nvSpPr>
            <p:spPr>
              <a:xfrm>
                <a:off x="8286667" y="635396"/>
                <a:ext cx="736600" cy="7366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7F7F7"/>
                  </a:gs>
                </a:gsLst>
                <a:lin ang="2700000" scaled="1"/>
                <a:tileRect/>
              </a:gradFill>
              <a:ln w="1587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01600" dist="508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8394381" y="743110"/>
                <a:ext cx="521172" cy="521172"/>
              </a:xfrm>
              <a:prstGeom prst="ellipse">
                <a:avLst/>
              </a:prstGeom>
              <a:solidFill>
                <a:srgbClr val="01ACBE"/>
              </a:solidFill>
              <a:ln w="15875"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1" name="Group 909"/>
            <p:cNvGrpSpPr>
              <a:grpSpLocks noChangeAspect="1"/>
            </p:cNvGrpSpPr>
            <p:nvPr/>
          </p:nvGrpSpPr>
          <p:grpSpPr bwMode="auto">
            <a:xfrm>
              <a:off x="3895992" y="2135353"/>
              <a:ext cx="321515" cy="274198"/>
              <a:chOff x="6090" y="1175"/>
              <a:chExt cx="265" cy="226"/>
            </a:xfrm>
            <a:solidFill>
              <a:schemeClr val="bg1"/>
            </a:solidFill>
            <a:effectLst/>
          </p:grpSpPr>
          <p:sp>
            <p:nvSpPr>
              <p:cNvPr id="122" name="Freeform 910"/>
              <p:cNvSpPr>
                <a:spLocks/>
              </p:cNvSpPr>
              <p:nvPr/>
            </p:nvSpPr>
            <p:spPr bwMode="auto">
              <a:xfrm>
                <a:off x="6129" y="1269"/>
                <a:ext cx="56" cy="96"/>
              </a:xfrm>
              <a:custGeom>
                <a:avLst/>
                <a:gdLst>
                  <a:gd name="T0" fmla="*/ 2 w 23"/>
                  <a:gd name="T1" fmla="*/ 40 h 40"/>
                  <a:gd name="T2" fmla="*/ 21 w 23"/>
                  <a:gd name="T3" fmla="*/ 40 h 40"/>
                  <a:gd name="T4" fmla="*/ 23 w 23"/>
                  <a:gd name="T5" fmla="*/ 38 h 40"/>
                  <a:gd name="T6" fmla="*/ 23 w 23"/>
                  <a:gd name="T7" fmla="*/ 2 h 40"/>
                  <a:gd name="T8" fmla="*/ 21 w 23"/>
                  <a:gd name="T9" fmla="*/ 0 h 40"/>
                  <a:gd name="T10" fmla="*/ 2 w 23"/>
                  <a:gd name="T11" fmla="*/ 0 h 40"/>
                  <a:gd name="T12" fmla="*/ 0 w 23"/>
                  <a:gd name="T13" fmla="*/ 2 h 40"/>
                  <a:gd name="T14" fmla="*/ 0 w 23"/>
                  <a:gd name="T15" fmla="*/ 38 h 40"/>
                  <a:gd name="T16" fmla="*/ 2 w 23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40">
                    <a:moveTo>
                      <a:pt x="2" y="40"/>
                    </a:moveTo>
                    <a:cubicBezTo>
                      <a:pt x="21" y="40"/>
                      <a:pt x="21" y="40"/>
                      <a:pt x="21" y="40"/>
                    </a:cubicBezTo>
                    <a:cubicBezTo>
                      <a:pt x="22" y="40"/>
                      <a:pt x="23" y="39"/>
                      <a:pt x="23" y="38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9"/>
                      <a:pt x="1" y="40"/>
                      <a:pt x="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3" name="Freeform 911"/>
              <p:cNvSpPr>
                <a:spLocks/>
              </p:cNvSpPr>
              <p:nvPr/>
            </p:nvSpPr>
            <p:spPr bwMode="auto">
              <a:xfrm>
                <a:off x="6209" y="1235"/>
                <a:ext cx="54" cy="130"/>
              </a:xfrm>
              <a:custGeom>
                <a:avLst/>
                <a:gdLst>
                  <a:gd name="T0" fmla="*/ 2 w 22"/>
                  <a:gd name="T1" fmla="*/ 54 h 54"/>
                  <a:gd name="T2" fmla="*/ 20 w 22"/>
                  <a:gd name="T3" fmla="*/ 54 h 54"/>
                  <a:gd name="T4" fmla="*/ 22 w 22"/>
                  <a:gd name="T5" fmla="*/ 52 h 54"/>
                  <a:gd name="T6" fmla="*/ 22 w 22"/>
                  <a:gd name="T7" fmla="*/ 2 h 54"/>
                  <a:gd name="T8" fmla="*/ 20 w 22"/>
                  <a:gd name="T9" fmla="*/ 0 h 54"/>
                  <a:gd name="T10" fmla="*/ 2 w 22"/>
                  <a:gd name="T11" fmla="*/ 0 h 54"/>
                  <a:gd name="T12" fmla="*/ 0 w 22"/>
                  <a:gd name="T13" fmla="*/ 2 h 54"/>
                  <a:gd name="T14" fmla="*/ 0 w 22"/>
                  <a:gd name="T15" fmla="*/ 52 h 54"/>
                  <a:gd name="T16" fmla="*/ 2 w 22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54">
                    <a:moveTo>
                      <a:pt x="2" y="54"/>
                    </a:moveTo>
                    <a:cubicBezTo>
                      <a:pt x="20" y="54"/>
                      <a:pt x="20" y="54"/>
                      <a:pt x="20" y="54"/>
                    </a:cubicBezTo>
                    <a:cubicBezTo>
                      <a:pt x="21" y="54"/>
                      <a:pt x="22" y="53"/>
                      <a:pt x="22" y="5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" y="54"/>
                      <a:pt x="2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4" name="Freeform 912"/>
              <p:cNvSpPr>
                <a:spLocks/>
              </p:cNvSpPr>
              <p:nvPr/>
            </p:nvSpPr>
            <p:spPr bwMode="auto">
              <a:xfrm>
                <a:off x="6287" y="1207"/>
                <a:ext cx="56" cy="158"/>
              </a:xfrm>
              <a:custGeom>
                <a:avLst/>
                <a:gdLst>
                  <a:gd name="T0" fmla="*/ 2 w 23"/>
                  <a:gd name="T1" fmla="*/ 66 h 66"/>
                  <a:gd name="T2" fmla="*/ 21 w 23"/>
                  <a:gd name="T3" fmla="*/ 66 h 66"/>
                  <a:gd name="T4" fmla="*/ 23 w 23"/>
                  <a:gd name="T5" fmla="*/ 64 h 66"/>
                  <a:gd name="T6" fmla="*/ 23 w 23"/>
                  <a:gd name="T7" fmla="*/ 2 h 66"/>
                  <a:gd name="T8" fmla="*/ 21 w 23"/>
                  <a:gd name="T9" fmla="*/ 0 h 66"/>
                  <a:gd name="T10" fmla="*/ 2 w 23"/>
                  <a:gd name="T11" fmla="*/ 0 h 66"/>
                  <a:gd name="T12" fmla="*/ 0 w 23"/>
                  <a:gd name="T13" fmla="*/ 2 h 66"/>
                  <a:gd name="T14" fmla="*/ 0 w 23"/>
                  <a:gd name="T15" fmla="*/ 64 h 66"/>
                  <a:gd name="T16" fmla="*/ 2 w 23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66">
                    <a:moveTo>
                      <a:pt x="2" y="66"/>
                    </a:moveTo>
                    <a:cubicBezTo>
                      <a:pt x="21" y="66"/>
                      <a:pt x="21" y="66"/>
                      <a:pt x="21" y="66"/>
                    </a:cubicBezTo>
                    <a:cubicBezTo>
                      <a:pt x="22" y="66"/>
                      <a:pt x="23" y="65"/>
                      <a:pt x="23" y="6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5"/>
                      <a:pt x="1" y="66"/>
                      <a:pt x="2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5" name="Freeform 913"/>
              <p:cNvSpPr>
                <a:spLocks/>
              </p:cNvSpPr>
              <p:nvPr/>
            </p:nvSpPr>
            <p:spPr bwMode="auto">
              <a:xfrm>
                <a:off x="6090" y="1175"/>
                <a:ext cx="265" cy="226"/>
              </a:xfrm>
              <a:custGeom>
                <a:avLst/>
                <a:gdLst>
                  <a:gd name="T0" fmla="*/ 104 w 109"/>
                  <a:gd name="T1" fmla="*/ 85 h 94"/>
                  <a:gd name="T2" fmla="*/ 9 w 109"/>
                  <a:gd name="T3" fmla="*/ 85 h 94"/>
                  <a:gd name="T4" fmla="*/ 9 w 109"/>
                  <a:gd name="T5" fmla="*/ 85 h 94"/>
                  <a:gd name="T6" fmla="*/ 9 w 109"/>
                  <a:gd name="T7" fmla="*/ 4 h 94"/>
                  <a:gd name="T8" fmla="*/ 4 w 109"/>
                  <a:gd name="T9" fmla="*/ 0 h 94"/>
                  <a:gd name="T10" fmla="*/ 0 w 109"/>
                  <a:gd name="T11" fmla="*/ 4 h 94"/>
                  <a:gd name="T12" fmla="*/ 0 w 109"/>
                  <a:gd name="T13" fmla="*/ 85 h 94"/>
                  <a:gd name="T14" fmla="*/ 9 w 109"/>
                  <a:gd name="T15" fmla="*/ 94 h 94"/>
                  <a:gd name="T16" fmla="*/ 104 w 109"/>
                  <a:gd name="T17" fmla="*/ 94 h 94"/>
                  <a:gd name="T18" fmla="*/ 109 w 109"/>
                  <a:gd name="T19" fmla="*/ 90 h 94"/>
                  <a:gd name="T20" fmla="*/ 104 w 109"/>
                  <a:gd name="T21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9" h="94">
                    <a:moveTo>
                      <a:pt x="104" y="85"/>
                    </a:moveTo>
                    <a:cubicBezTo>
                      <a:pt x="9" y="85"/>
                      <a:pt x="9" y="85"/>
                      <a:pt x="9" y="85"/>
                    </a:cubicBezTo>
                    <a:cubicBezTo>
                      <a:pt x="9" y="85"/>
                      <a:pt x="9" y="85"/>
                      <a:pt x="9" y="8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2"/>
                      <a:pt x="7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90"/>
                      <a:pt x="4" y="94"/>
                      <a:pt x="9" y="94"/>
                    </a:cubicBezTo>
                    <a:cubicBezTo>
                      <a:pt x="104" y="94"/>
                      <a:pt x="104" y="94"/>
                      <a:pt x="104" y="94"/>
                    </a:cubicBezTo>
                    <a:cubicBezTo>
                      <a:pt x="107" y="94"/>
                      <a:pt x="109" y="92"/>
                      <a:pt x="109" y="90"/>
                    </a:cubicBezTo>
                    <a:cubicBezTo>
                      <a:pt x="109" y="87"/>
                      <a:pt x="107" y="85"/>
                      <a:pt x="10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38" name="组合 137"/>
          <p:cNvGrpSpPr/>
          <p:nvPr/>
        </p:nvGrpSpPr>
        <p:grpSpPr>
          <a:xfrm>
            <a:off x="7715921" y="3329485"/>
            <a:ext cx="736600" cy="736600"/>
            <a:chOff x="7715921" y="3329485"/>
            <a:chExt cx="736600" cy="736600"/>
          </a:xfrm>
        </p:grpSpPr>
        <p:grpSp>
          <p:nvGrpSpPr>
            <p:cNvPr id="59" name="组合 58"/>
            <p:cNvGrpSpPr/>
            <p:nvPr/>
          </p:nvGrpSpPr>
          <p:grpSpPr>
            <a:xfrm>
              <a:off x="7715921" y="3329485"/>
              <a:ext cx="736600" cy="736600"/>
              <a:chOff x="8286667" y="635396"/>
              <a:chExt cx="736600" cy="736600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8286667" y="635396"/>
                <a:ext cx="736600" cy="7366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7F7F7"/>
                  </a:gs>
                </a:gsLst>
                <a:lin ang="2700000" scaled="1"/>
                <a:tileRect/>
              </a:gradFill>
              <a:ln w="1587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01600" dist="508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8394381" y="743110"/>
                <a:ext cx="521172" cy="521172"/>
              </a:xfrm>
              <a:prstGeom prst="ellipse">
                <a:avLst/>
              </a:prstGeom>
              <a:solidFill>
                <a:srgbClr val="E87071"/>
              </a:solidFill>
              <a:ln w="15875"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6" name="组合 125"/>
            <p:cNvGrpSpPr/>
            <p:nvPr/>
          </p:nvGrpSpPr>
          <p:grpSpPr>
            <a:xfrm>
              <a:off x="7948637" y="3537638"/>
              <a:ext cx="275408" cy="296010"/>
              <a:chOff x="8042594" y="2360613"/>
              <a:chExt cx="403225" cy="433388"/>
            </a:xfrm>
            <a:solidFill>
              <a:schemeClr val="bg1"/>
            </a:solidFill>
          </p:grpSpPr>
          <p:sp>
            <p:nvSpPr>
              <p:cNvPr id="127" name="Freeform 23"/>
              <p:cNvSpPr>
                <a:spLocks/>
              </p:cNvSpPr>
              <p:nvPr/>
            </p:nvSpPr>
            <p:spPr bwMode="auto">
              <a:xfrm>
                <a:off x="8042594" y="2541588"/>
                <a:ext cx="223838" cy="252413"/>
              </a:xfrm>
              <a:custGeom>
                <a:avLst/>
                <a:gdLst>
                  <a:gd name="T0" fmla="*/ 106 w 128"/>
                  <a:gd name="T1" fmla="*/ 144 h 144"/>
                  <a:gd name="T2" fmla="*/ 12 w 128"/>
                  <a:gd name="T3" fmla="*/ 144 h 144"/>
                  <a:gd name="T4" fmla="*/ 12 w 128"/>
                  <a:gd name="T5" fmla="*/ 14 h 144"/>
                  <a:gd name="T6" fmla="*/ 0 w 128"/>
                  <a:gd name="T7" fmla="*/ 14 h 144"/>
                  <a:gd name="T8" fmla="*/ 0 w 128"/>
                  <a:gd name="T9" fmla="*/ 0 h 144"/>
                  <a:gd name="T10" fmla="*/ 128 w 128"/>
                  <a:gd name="T11" fmla="*/ 0 h 144"/>
                  <a:gd name="T12" fmla="*/ 128 w 128"/>
                  <a:gd name="T13" fmla="*/ 14 h 144"/>
                  <a:gd name="T14" fmla="*/ 106 w 128"/>
                  <a:gd name="T15" fmla="*/ 14 h 144"/>
                  <a:gd name="T16" fmla="*/ 106 w 128"/>
                  <a:gd name="T17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44">
                    <a:moveTo>
                      <a:pt x="106" y="144"/>
                    </a:moveTo>
                    <a:cubicBezTo>
                      <a:pt x="74" y="144"/>
                      <a:pt x="43" y="144"/>
                      <a:pt x="12" y="144"/>
                    </a:cubicBezTo>
                    <a:cubicBezTo>
                      <a:pt x="12" y="100"/>
                      <a:pt x="12" y="57"/>
                      <a:pt x="12" y="14"/>
                    </a:cubicBezTo>
                    <a:cubicBezTo>
                      <a:pt x="8" y="14"/>
                      <a:pt x="4" y="14"/>
                      <a:pt x="0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43" y="0"/>
                      <a:pt x="85" y="0"/>
                      <a:pt x="128" y="0"/>
                    </a:cubicBezTo>
                    <a:cubicBezTo>
                      <a:pt x="128" y="4"/>
                      <a:pt x="128" y="9"/>
                      <a:pt x="128" y="14"/>
                    </a:cubicBezTo>
                    <a:cubicBezTo>
                      <a:pt x="121" y="14"/>
                      <a:pt x="114" y="14"/>
                      <a:pt x="106" y="14"/>
                    </a:cubicBezTo>
                    <a:cubicBezTo>
                      <a:pt x="106" y="57"/>
                      <a:pt x="106" y="100"/>
                      <a:pt x="106" y="1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Freeform 24"/>
              <p:cNvSpPr>
                <a:spLocks/>
              </p:cNvSpPr>
              <p:nvPr/>
            </p:nvSpPr>
            <p:spPr bwMode="auto">
              <a:xfrm>
                <a:off x="8190231" y="2424113"/>
                <a:ext cx="228600" cy="369888"/>
              </a:xfrm>
              <a:custGeom>
                <a:avLst/>
                <a:gdLst>
                  <a:gd name="T0" fmla="*/ 0 w 131"/>
                  <a:gd name="T1" fmla="*/ 19 h 211"/>
                  <a:gd name="T2" fmla="*/ 18 w 131"/>
                  <a:gd name="T3" fmla="*/ 0 h 211"/>
                  <a:gd name="T4" fmla="*/ 51 w 131"/>
                  <a:gd name="T5" fmla="*/ 30 h 211"/>
                  <a:gd name="T6" fmla="*/ 48 w 131"/>
                  <a:gd name="T7" fmla="*/ 33 h 211"/>
                  <a:gd name="T8" fmla="*/ 50 w 131"/>
                  <a:gd name="T9" fmla="*/ 36 h 211"/>
                  <a:gd name="T10" fmla="*/ 46 w 131"/>
                  <a:gd name="T11" fmla="*/ 39 h 211"/>
                  <a:gd name="T12" fmla="*/ 60 w 131"/>
                  <a:gd name="T13" fmla="*/ 41 h 211"/>
                  <a:gd name="T14" fmla="*/ 89 w 131"/>
                  <a:gd name="T15" fmla="*/ 35 h 211"/>
                  <a:gd name="T16" fmla="*/ 96 w 131"/>
                  <a:gd name="T17" fmla="*/ 26 h 211"/>
                  <a:gd name="T18" fmla="*/ 115 w 131"/>
                  <a:gd name="T19" fmla="*/ 15 h 211"/>
                  <a:gd name="T20" fmla="*/ 131 w 131"/>
                  <a:gd name="T21" fmla="*/ 30 h 211"/>
                  <a:gd name="T22" fmla="*/ 131 w 131"/>
                  <a:gd name="T23" fmla="*/ 33 h 211"/>
                  <a:gd name="T24" fmla="*/ 122 w 131"/>
                  <a:gd name="T25" fmla="*/ 109 h 211"/>
                  <a:gd name="T26" fmla="*/ 119 w 131"/>
                  <a:gd name="T27" fmla="*/ 122 h 211"/>
                  <a:gd name="T28" fmla="*/ 110 w 131"/>
                  <a:gd name="T29" fmla="*/ 132 h 211"/>
                  <a:gd name="T30" fmla="*/ 57 w 131"/>
                  <a:gd name="T31" fmla="*/ 140 h 211"/>
                  <a:gd name="T32" fmla="*/ 56 w 131"/>
                  <a:gd name="T33" fmla="*/ 140 h 211"/>
                  <a:gd name="T34" fmla="*/ 55 w 131"/>
                  <a:gd name="T35" fmla="*/ 140 h 211"/>
                  <a:gd name="T36" fmla="*/ 55 w 131"/>
                  <a:gd name="T37" fmla="*/ 145 h 211"/>
                  <a:gd name="T38" fmla="*/ 55 w 131"/>
                  <a:gd name="T39" fmla="*/ 195 h 211"/>
                  <a:gd name="T40" fmla="*/ 46 w 131"/>
                  <a:gd name="T41" fmla="*/ 209 h 211"/>
                  <a:gd name="T42" fmla="*/ 31 w 131"/>
                  <a:gd name="T43" fmla="*/ 200 h 211"/>
                  <a:gd name="T44" fmla="*/ 29 w 131"/>
                  <a:gd name="T45" fmla="*/ 170 h 211"/>
                  <a:gd name="T46" fmla="*/ 31 w 131"/>
                  <a:gd name="T47" fmla="*/ 138 h 211"/>
                  <a:gd name="T48" fmla="*/ 34 w 131"/>
                  <a:gd name="T49" fmla="*/ 130 h 211"/>
                  <a:gd name="T50" fmla="*/ 52 w 131"/>
                  <a:gd name="T51" fmla="*/ 116 h 211"/>
                  <a:gd name="T52" fmla="*/ 80 w 131"/>
                  <a:gd name="T53" fmla="*/ 111 h 211"/>
                  <a:gd name="T54" fmla="*/ 85 w 131"/>
                  <a:gd name="T55" fmla="*/ 107 h 211"/>
                  <a:gd name="T56" fmla="*/ 92 w 131"/>
                  <a:gd name="T57" fmla="*/ 62 h 211"/>
                  <a:gd name="T58" fmla="*/ 92 w 131"/>
                  <a:gd name="T59" fmla="*/ 60 h 211"/>
                  <a:gd name="T60" fmla="*/ 82 w 131"/>
                  <a:gd name="T61" fmla="*/ 63 h 211"/>
                  <a:gd name="T62" fmla="*/ 53 w 131"/>
                  <a:gd name="T63" fmla="*/ 63 h 211"/>
                  <a:gd name="T64" fmla="*/ 36 w 131"/>
                  <a:gd name="T65" fmla="*/ 60 h 211"/>
                  <a:gd name="T66" fmla="*/ 27 w 131"/>
                  <a:gd name="T67" fmla="*/ 46 h 211"/>
                  <a:gd name="T68" fmla="*/ 26 w 131"/>
                  <a:gd name="T69" fmla="*/ 43 h 211"/>
                  <a:gd name="T70" fmla="*/ 2 w 131"/>
                  <a:gd name="T71" fmla="*/ 21 h 211"/>
                  <a:gd name="T72" fmla="*/ 0 w 131"/>
                  <a:gd name="T73" fmla="*/ 19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1" h="211">
                    <a:moveTo>
                      <a:pt x="0" y="19"/>
                    </a:moveTo>
                    <a:cubicBezTo>
                      <a:pt x="6" y="12"/>
                      <a:pt x="12" y="6"/>
                      <a:pt x="18" y="0"/>
                    </a:cubicBezTo>
                    <a:cubicBezTo>
                      <a:pt x="29" y="10"/>
                      <a:pt x="40" y="20"/>
                      <a:pt x="51" y="30"/>
                    </a:cubicBezTo>
                    <a:cubicBezTo>
                      <a:pt x="50" y="31"/>
                      <a:pt x="49" y="32"/>
                      <a:pt x="48" y="33"/>
                    </a:cubicBezTo>
                    <a:cubicBezTo>
                      <a:pt x="49" y="34"/>
                      <a:pt x="49" y="35"/>
                      <a:pt x="50" y="36"/>
                    </a:cubicBezTo>
                    <a:cubicBezTo>
                      <a:pt x="49" y="37"/>
                      <a:pt x="48" y="37"/>
                      <a:pt x="46" y="39"/>
                    </a:cubicBezTo>
                    <a:cubicBezTo>
                      <a:pt x="51" y="39"/>
                      <a:pt x="55" y="40"/>
                      <a:pt x="60" y="41"/>
                    </a:cubicBezTo>
                    <a:cubicBezTo>
                      <a:pt x="70" y="42"/>
                      <a:pt x="80" y="41"/>
                      <a:pt x="89" y="35"/>
                    </a:cubicBezTo>
                    <a:cubicBezTo>
                      <a:pt x="92" y="32"/>
                      <a:pt x="95" y="30"/>
                      <a:pt x="96" y="26"/>
                    </a:cubicBezTo>
                    <a:cubicBezTo>
                      <a:pt x="100" y="18"/>
                      <a:pt x="107" y="15"/>
                      <a:pt x="115" y="15"/>
                    </a:cubicBezTo>
                    <a:cubicBezTo>
                      <a:pt x="122" y="16"/>
                      <a:pt x="129" y="23"/>
                      <a:pt x="131" y="30"/>
                    </a:cubicBezTo>
                    <a:cubicBezTo>
                      <a:pt x="131" y="31"/>
                      <a:pt x="131" y="32"/>
                      <a:pt x="131" y="33"/>
                    </a:cubicBezTo>
                    <a:cubicBezTo>
                      <a:pt x="129" y="59"/>
                      <a:pt x="128" y="84"/>
                      <a:pt x="122" y="109"/>
                    </a:cubicBezTo>
                    <a:cubicBezTo>
                      <a:pt x="121" y="114"/>
                      <a:pt x="120" y="118"/>
                      <a:pt x="119" y="122"/>
                    </a:cubicBezTo>
                    <a:cubicBezTo>
                      <a:pt x="118" y="127"/>
                      <a:pt x="114" y="130"/>
                      <a:pt x="110" y="132"/>
                    </a:cubicBezTo>
                    <a:cubicBezTo>
                      <a:pt x="93" y="140"/>
                      <a:pt x="75" y="142"/>
                      <a:pt x="57" y="140"/>
                    </a:cubicBezTo>
                    <a:cubicBezTo>
                      <a:pt x="57" y="140"/>
                      <a:pt x="56" y="140"/>
                      <a:pt x="56" y="140"/>
                    </a:cubicBezTo>
                    <a:cubicBezTo>
                      <a:pt x="56" y="140"/>
                      <a:pt x="56" y="140"/>
                      <a:pt x="55" y="140"/>
                    </a:cubicBezTo>
                    <a:cubicBezTo>
                      <a:pt x="55" y="142"/>
                      <a:pt x="55" y="144"/>
                      <a:pt x="55" y="145"/>
                    </a:cubicBezTo>
                    <a:cubicBezTo>
                      <a:pt x="53" y="162"/>
                      <a:pt x="53" y="178"/>
                      <a:pt x="55" y="195"/>
                    </a:cubicBezTo>
                    <a:cubicBezTo>
                      <a:pt x="56" y="202"/>
                      <a:pt x="52" y="208"/>
                      <a:pt x="46" y="209"/>
                    </a:cubicBezTo>
                    <a:cubicBezTo>
                      <a:pt x="39" y="211"/>
                      <a:pt x="32" y="207"/>
                      <a:pt x="31" y="200"/>
                    </a:cubicBezTo>
                    <a:cubicBezTo>
                      <a:pt x="30" y="190"/>
                      <a:pt x="29" y="180"/>
                      <a:pt x="29" y="170"/>
                    </a:cubicBezTo>
                    <a:cubicBezTo>
                      <a:pt x="28" y="159"/>
                      <a:pt x="29" y="148"/>
                      <a:pt x="31" y="138"/>
                    </a:cubicBezTo>
                    <a:cubicBezTo>
                      <a:pt x="32" y="135"/>
                      <a:pt x="33" y="133"/>
                      <a:pt x="34" y="130"/>
                    </a:cubicBezTo>
                    <a:cubicBezTo>
                      <a:pt x="37" y="122"/>
                      <a:pt x="44" y="118"/>
                      <a:pt x="52" y="116"/>
                    </a:cubicBezTo>
                    <a:cubicBezTo>
                      <a:pt x="61" y="113"/>
                      <a:pt x="71" y="112"/>
                      <a:pt x="80" y="111"/>
                    </a:cubicBezTo>
                    <a:cubicBezTo>
                      <a:pt x="84" y="111"/>
                      <a:pt x="84" y="111"/>
                      <a:pt x="85" y="107"/>
                    </a:cubicBezTo>
                    <a:cubicBezTo>
                      <a:pt x="88" y="92"/>
                      <a:pt x="90" y="77"/>
                      <a:pt x="92" y="62"/>
                    </a:cubicBezTo>
                    <a:cubicBezTo>
                      <a:pt x="92" y="61"/>
                      <a:pt x="92" y="61"/>
                      <a:pt x="92" y="60"/>
                    </a:cubicBezTo>
                    <a:cubicBezTo>
                      <a:pt x="88" y="61"/>
                      <a:pt x="85" y="62"/>
                      <a:pt x="82" y="63"/>
                    </a:cubicBezTo>
                    <a:cubicBezTo>
                      <a:pt x="72" y="65"/>
                      <a:pt x="63" y="65"/>
                      <a:pt x="53" y="63"/>
                    </a:cubicBezTo>
                    <a:cubicBezTo>
                      <a:pt x="47" y="63"/>
                      <a:pt x="42" y="62"/>
                      <a:pt x="36" y="60"/>
                    </a:cubicBezTo>
                    <a:cubicBezTo>
                      <a:pt x="28" y="59"/>
                      <a:pt x="25" y="54"/>
                      <a:pt x="27" y="46"/>
                    </a:cubicBezTo>
                    <a:cubicBezTo>
                      <a:pt x="27" y="45"/>
                      <a:pt x="27" y="44"/>
                      <a:pt x="26" y="43"/>
                    </a:cubicBezTo>
                    <a:cubicBezTo>
                      <a:pt x="18" y="36"/>
                      <a:pt x="10" y="28"/>
                      <a:pt x="2" y="21"/>
                    </a:cubicBezTo>
                    <a:cubicBezTo>
                      <a:pt x="1" y="20"/>
                      <a:pt x="1" y="20"/>
                      <a:pt x="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Freeform 25"/>
              <p:cNvSpPr>
                <a:spLocks/>
              </p:cNvSpPr>
              <p:nvPr/>
            </p:nvSpPr>
            <p:spPr bwMode="auto">
              <a:xfrm>
                <a:off x="8293419" y="2566988"/>
                <a:ext cx="152400" cy="219075"/>
              </a:xfrm>
              <a:custGeom>
                <a:avLst/>
                <a:gdLst>
                  <a:gd name="T0" fmla="*/ 39 w 87"/>
                  <a:gd name="T1" fmla="*/ 108 h 125"/>
                  <a:gd name="T2" fmla="*/ 48 w 87"/>
                  <a:gd name="T3" fmla="*/ 111 h 125"/>
                  <a:gd name="T4" fmla="*/ 52 w 87"/>
                  <a:gd name="T5" fmla="*/ 118 h 125"/>
                  <a:gd name="T6" fmla="*/ 50 w 87"/>
                  <a:gd name="T7" fmla="*/ 119 h 125"/>
                  <a:gd name="T8" fmla="*/ 46 w 87"/>
                  <a:gd name="T9" fmla="*/ 118 h 125"/>
                  <a:gd name="T10" fmla="*/ 45 w 87"/>
                  <a:gd name="T11" fmla="*/ 118 h 125"/>
                  <a:gd name="T12" fmla="*/ 44 w 87"/>
                  <a:gd name="T13" fmla="*/ 125 h 125"/>
                  <a:gd name="T14" fmla="*/ 34 w 87"/>
                  <a:gd name="T15" fmla="*/ 114 h 125"/>
                  <a:gd name="T16" fmla="*/ 20 w 87"/>
                  <a:gd name="T17" fmla="*/ 125 h 125"/>
                  <a:gd name="T18" fmla="*/ 22 w 87"/>
                  <a:gd name="T19" fmla="*/ 115 h 125"/>
                  <a:gd name="T20" fmla="*/ 31 w 87"/>
                  <a:gd name="T21" fmla="*/ 109 h 125"/>
                  <a:gd name="T22" fmla="*/ 33 w 87"/>
                  <a:gd name="T23" fmla="*/ 107 h 125"/>
                  <a:gd name="T24" fmla="*/ 33 w 87"/>
                  <a:gd name="T25" fmla="*/ 81 h 125"/>
                  <a:gd name="T26" fmla="*/ 33 w 87"/>
                  <a:gd name="T27" fmla="*/ 80 h 125"/>
                  <a:gd name="T28" fmla="*/ 27 w 87"/>
                  <a:gd name="T29" fmla="*/ 81 h 125"/>
                  <a:gd name="T30" fmla="*/ 7 w 87"/>
                  <a:gd name="T31" fmla="*/ 81 h 125"/>
                  <a:gd name="T32" fmla="*/ 1 w 87"/>
                  <a:gd name="T33" fmla="*/ 73 h 125"/>
                  <a:gd name="T34" fmla="*/ 12 w 87"/>
                  <a:gd name="T35" fmla="*/ 65 h 125"/>
                  <a:gd name="T36" fmla="*/ 43 w 87"/>
                  <a:gd name="T37" fmla="*/ 62 h 125"/>
                  <a:gd name="T38" fmla="*/ 70 w 87"/>
                  <a:gd name="T39" fmla="*/ 31 h 125"/>
                  <a:gd name="T40" fmla="*/ 73 w 87"/>
                  <a:gd name="T41" fmla="*/ 11 h 125"/>
                  <a:gd name="T42" fmla="*/ 81 w 87"/>
                  <a:gd name="T43" fmla="*/ 1 h 125"/>
                  <a:gd name="T44" fmla="*/ 87 w 87"/>
                  <a:gd name="T45" fmla="*/ 5 h 125"/>
                  <a:gd name="T46" fmla="*/ 86 w 87"/>
                  <a:gd name="T47" fmla="*/ 23 h 125"/>
                  <a:gd name="T48" fmla="*/ 72 w 87"/>
                  <a:gd name="T49" fmla="*/ 58 h 125"/>
                  <a:gd name="T50" fmla="*/ 52 w 87"/>
                  <a:gd name="T51" fmla="*/ 73 h 125"/>
                  <a:gd name="T52" fmla="*/ 41 w 87"/>
                  <a:gd name="T53" fmla="*/ 77 h 125"/>
                  <a:gd name="T54" fmla="*/ 39 w 87"/>
                  <a:gd name="T55" fmla="*/ 79 h 125"/>
                  <a:gd name="T56" fmla="*/ 39 w 87"/>
                  <a:gd name="T57" fmla="*/ 108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7" h="125">
                    <a:moveTo>
                      <a:pt x="39" y="108"/>
                    </a:moveTo>
                    <a:cubicBezTo>
                      <a:pt x="43" y="109"/>
                      <a:pt x="46" y="110"/>
                      <a:pt x="48" y="111"/>
                    </a:cubicBezTo>
                    <a:cubicBezTo>
                      <a:pt x="52" y="112"/>
                      <a:pt x="53" y="115"/>
                      <a:pt x="52" y="118"/>
                    </a:cubicBezTo>
                    <a:cubicBezTo>
                      <a:pt x="52" y="120"/>
                      <a:pt x="51" y="120"/>
                      <a:pt x="50" y="119"/>
                    </a:cubicBezTo>
                    <a:cubicBezTo>
                      <a:pt x="48" y="119"/>
                      <a:pt x="47" y="119"/>
                      <a:pt x="46" y="118"/>
                    </a:cubicBezTo>
                    <a:cubicBezTo>
                      <a:pt x="46" y="118"/>
                      <a:pt x="45" y="118"/>
                      <a:pt x="45" y="118"/>
                    </a:cubicBezTo>
                    <a:cubicBezTo>
                      <a:pt x="45" y="120"/>
                      <a:pt x="44" y="123"/>
                      <a:pt x="44" y="125"/>
                    </a:cubicBezTo>
                    <a:cubicBezTo>
                      <a:pt x="38" y="122"/>
                      <a:pt x="36" y="120"/>
                      <a:pt x="34" y="114"/>
                    </a:cubicBezTo>
                    <a:cubicBezTo>
                      <a:pt x="30" y="119"/>
                      <a:pt x="26" y="123"/>
                      <a:pt x="20" y="125"/>
                    </a:cubicBezTo>
                    <a:cubicBezTo>
                      <a:pt x="18" y="122"/>
                      <a:pt x="19" y="117"/>
                      <a:pt x="22" y="115"/>
                    </a:cubicBezTo>
                    <a:cubicBezTo>
                      <a:pt x="25" y="113"/>
                      <a:pt x="28" y="111"/>
                      <a:pt x="31" y="109"/>
                    </a:cubicBezTo>
                    <a:cubicBezTo>
                      <a:pt x="32" y="109"/>
                      <a:pt x="33" y="108"/>
                      <a:pt x="33" y="107"/>
                    </a:cubicBezTo>
                    <a:cubicBezTo>
                      <a:pt x="33" y="99"/>
                      <a:pt x="33" y="90"/>
                      <a:pt x="33" y="81"/>
                    </a:cubicBezTo>
                    <a:cubicBezTo>
                      <a:pt x="33" y="81"/>
                      <a:pt x="33" y="81"/>
                      <a:pt x="33" y="80"/>
                    </a:cubicBezTo>
                    <a:cubicBezTo>
                      <a:pt x="31" y="81"/>
                      <a:pt x="29" y="81"/>
                      <a:pt x="27" y="81"/>
                    </a:cubicBezTo>
                    <a:cubicBezTo>
                      <a:pt x="20" y="81"/>
                      <a:pt x="13" y="81"/>
                      <a:pt x="7" y="81"/>
                    </a:cubicBezTo>
                    <a:cubicBezTo>
                      <a:pt x="2" y="81"/>
                      <a:pt x="0" y="78"/>
                      <a:pt x="1" y="73"/>
                    </a:cubicBezTo>
                    <a:cubicBezTo>
                      <a:pt x="3" y="68"/>
                      <a:pt x="7" y="65"/>
                      <a:pt x="12" y="65"/>
                    </a:cubicBezTo>
                    <a:cubicBezTo>
                      <a:pt x="23" y="66"/>
                      <a:pt x="33" y="65"/>
                      <a:pt x="43" y="62"/>
                    </a:cubicBezTo>
                    <a:cubicBezTo>
                      <a:pt x="58" y="57"/>
                      <a:pt x="67" y="46"/>
                      <a:pt x="70" y="31"/>
                    </a:cubicBezTo>
                    <a:cubicBezTo>
                      <a:pt x="72" y="24"/>
                      <a:pt x="72" y="18"/>
                      <a:pt x="73" y="11"/>
                    </a:cubicBezTo>
                    <a:cubicBezTo>
                      <a:pt x="73" y="6"/>
                      <a:pt x="76" y="2"/>
                      <a:pt x="81" y="1"/>
                    </a:cubicBezTo>
                    <a:cubicBezTo>
                      <a:pt x="84" y="0"/>
                      <a:pt x="87" y="2"/>
                      <a:pt x="87" y="5"/>
                    </a:cubicBezTo>
                    <a:cubicBezTo>
                      <a:pt x="87" y="11"/>
                      <a:pt x="87" y="17"/>
                      <a:pt x="86" y="23"/>
                    </a:cubicBezTo>
                    <a:cubicBezTo>
                      <a:pt x="84" y="36"/>
                      <a:pt x="80" y="48"/>
                      <a:pt x="72" y="58"/>
                    </a:cubicBezTo>
                    <a:cubicBezTo>
                      <a:pt x="66" y="64"/>
                      <a:pt x="59" y="69"/>
                      <a:pt x="52" y="73"/>
                    </a:cubicBezTo>
                    <a:cubicBezTo>
                      <a:pt x="48" y="74"/>
                      <a:pt x="45" y="76"/>
                      <a:pt x="41" y="77"/>
                    </a:cubicBezTo>
                    <a:cubicBezTo>
                      <a:pt x="40" y="78"/>
                      <a:pt x="39" y="79"/>
                      <a:pt x="39" y="79"/>
                    </a:cubicBezTo>
                    <a:cubicBezTo>
                      <a:pt x="39" y="89"/>
                      <a:pt x="39" y="99"/>
                      <a:pt x="39" y="1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26"/>
              <p:cNvSpPr>
                <a:spLocks/>
              </p:cNvSpPr>
              <p:nvPr/>
            </p:nvSpPr>
            <p:spPr bwMode="auto">
              <a:xfrm>
                <a:off x="8328344" y="2360613"/>
                <a:ext cx="74613" cy="76200"/>
              </a:xfrm>
              <a:custGeom>
                <a:avLst/>
                <a:gdLst>
                  <a:gd name="T0" fmla="*/ 22 w 43"/>
                  <a:gd name="T1" fmla="*/ 1 h 43"/>
                  <a:gd name="T2" fmla="*/ 43 w 43"/>
                  <a:gd name="T3" fmla="*/ 22 h 43"/>
                  <a:gd name="T4" fmla="*/ 22 w 43"/>
                  <a:gd name="T5" fmla="*/ 43 h 43"/>
                  <a:gd name="T6" fmla="*/ 1 w 43"/>
                  <a:gd name="T7" fmla="*/ 21 h 43"/>
                  <a:gd name="T8" fmla="*/ 22 w 43"/>
                  <a:gd name="T9" fmla="*/ 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3">
                    <a:moveTo>
                      <a:pt x="22" y="1"/>
                    </a:moveTo>
                    <a:cubicBezTo>
                      <a:pt x="34" y="1"/>
                      <a:pt x="43" y="10"/>
                      <a:pt x="43" y="22"/>
                    </a:cubicBezTo>
                    <a:cubicBezTo>
                      <a:pt x="42" y="34"/>
                      <a:pt x="33" y="43"/>
                      <a:pt x="22" y="43"/>
                    </a:cubicBezTo>
                    <a:cubicBezTo>
                      <a:pt x="10" y="42"/>
                      <a:pt x="0" y="33"/>
                      <a:pt x="1" y="21"/>
                    </a:cubicBezTo>
                    <a:cubicBezTo>
                      <a:pt x="1" y="10"/>
                      <a:pt x="11" y="0"/>
                      <a:pt x="2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31" name="组合 130"/>
          <p:cNvGrpSpPr/>
          <p:nvPr/>
        </p:nvGrpSpPr>
        <p:grpSpPr>
          <a:xfrm>
            <a:off x="8642755" y="3347712"/>
            <a:ext cx="2210997" cy="884479"/>
            <a:chOff x="3040856" y="3532285"/>
            <a:chExt cx="2210997" cy="884479"/>
          </a:xfrm>
        </p:grpSpPr>
        <p:sp>
          <p:nvSpPr>
            <p:cNvPr id="132" name="文本框 131"/>
            <p:cNvSpPr txBox="1"/>
            <p:nvPr/>
          </p:nvSpPr>
          <p:spPr>
            <a:xfrm>
              <a:off x="3040856" y="3532285"/>
              <a:ext cx="17804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33" name="文本框 132"/>
            <p:cNvSpPr txBox="1"/>
            <p:nvPr/>
          </p:nvSpPr>
          <p:spPr>
            <a:xfrm>
              <a:off x="3059192" y="3816600"/>
              <a:ext cx="2192661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8642755" y="1542476"/>
            <a:ext cx="2210997" cy="884479"/>
            <a:chOff x="3040856" y="3532285"/>
            <a:chExt cx="2210997" cy="884479"/>
          </a:xfrm>
        </p:grpSpPr>
        <p:sp>
          <p:nvSpPr>
            <p:cNvPr id="135" name="文本框 134"/>
            <p:cNvSpPr txBox="1"/>
            <p:nvPr/>
          </p:nvSpPr>
          <p:spPr>
            <a:xfrm>
              <a:off x="3040856" y="3532285"/>
              <a:ext cx="17804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36" name="文本框 135"/>
            <p:cNvSpPr txBox="1"/>
            <p:nvPr/>
          </p:nvSpPr>
          <p:spPr>
            <a:xfrm>
              <a:off x="3059192" y="3816600"/>
              <a:ext cx="2192661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1331725" y="1901348"/>
            <a:ext cx="2276481" cy="884479"/>
            <a:chOff x="3059192" y="3532285"/>
            <a:chExt cx="2276481" cy="884479"/>
          </a:xfrm>
        </p:grpSpPr>
        <p:sp>
          <p:nvSpPr>
            <p:cNvPr id="141" name="文本框 140"/>
            <p:cNvSpPr txBox="1"/>
            <p:nvPr/>
          </p:nvSpPr>
          <p:spPr>
            <a:xfrm>
              <a:off x="3555206" y="3532285"/>
              <a:ext cx="17804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01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42" name="文本框 141"/>
            <p:cNvSpPr txBox="1"/>
            <p:nvPr/>
          </p:nvSpPr>
          <p:spPr>
            <a:xfrm>
              <a:off x="3059192" y="3816600"/>
              <a:ext cx="2192661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1331725" y="3719183"/>
            <a:ext cx="2276481" cy="884479"/>
            <a:chOff x="3059192" y="3532285"/>
            <a:chExt cx="2276481" cy="884479"/>
          </a:xfrm>
        </p:grpSpPr>
        <p:sp>
          <p:nvSpPr>
            <p:cNvPr id="150" name="文本框 149"/>
            <p:cNvSpPr txBox="1"/>
            <p:nvPr/>
          </p:nvSpPr>
          <p:spPr>
            <a:xfrm>
              <a:off x="3555206" y="3532285"/>
              <a:ext cx="17804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663A7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51" name="文本框 150"/>
            <p:cNvSpPr txBox="1"/>
            <p:nvPr/>
          </p:nvSpPr>
          <p:spPr>
            <a:xfrm>
              <a:off x="3059192" y="3816600"/>
              <a:ext cx="2192661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18918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</p:spPr>
        <p:txBody>
          <a:bodyPr/>
          <a:lstStyle/>
          <a:p>
            <a:r>
              <a:rPr lang="zh-CN" altLang="en-US" dirty="0"/>
              <a:t>灯泡系列并列关系图表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3894198" y="1224120"/>
            <a:ext cx="4403604" cy="4357083"/>
            <a:chOff x="3535775" y="782398"/>
            <a:chExt cx="5120450" cy="5066357"/>
          </a:xfrm>
        </p:grpSpPr>
        <p:grpSp>
          <p:nvGrpSpPr>
            <p:cNvPr id="6" name="组合 5"/>
            <p:cNvGrpSpPr/>
            <p:nvPr/>
          </p:nvGrpSpPr>
          <p:grpSpPr>
            <a:xfrm>
              <a:off x="4803775" y="1917969"/>
              <a:ext cx="2584450" cy="3930786"/>
              <a:chOff x="4803775" y="1917969"/>
              <a:chExt cx="2584450" cy="3930786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4803775" y="1917969"/>
                <a:ext cx="2584450" cy="3930786"/>
                <a:chOff x="2174876" y="1390651"/>
                <a:chExt cx="2584450" cy="3930786"/>
              </a:xfrm>
            </p:grpSpPr>
            <p:sp>
              <p:nvSpPr>
                <p:cNvPr id="24" name="Freeform 121"/>
                <p:cNvSpPr>
                  <a:spLocks noEditPoints="1"/>
                </p:cNvSpPr>
                <p:nvPr/>
              </p:nvSpPr>
              <p:spPr bwMode="auto">
                <a:xfrm>
                  <a:off x="2174876" y="1390651"/>
                  <a:ext cx="2584450" cy="3135313"/>
                </a:xfrm>
                <a:custGeom>
                  <a:avLst/>
                  <a:gdLst>
                    <a:gd name="T0" fmla="*/ 880 w 2160"/>
                    <a:gd name="T1" fmla="*/ 2621 h 2621"/>
                    <a:gd name="T2" fmla="*/ 689 w 2160"/>
                    <a:gd name="T3" fmla="*/ 2482 h 2621"/>
                    <a:gd name="T4" fmla="*/ 692 w 2160"/>
                    <a:gd name="T5" fmla="*/ 2442 h 2621"/>
                    <a:gd name="T6" fmla="*/ 677 w 2160"/>
                    <a:gd name="T7" fmla="*/ 2401 h 2621"/>
                    <a:gd name="T8" fmla="*/ 436 w 2160"/>
                    <a:gd name="T9" fmla="*/ 2014 h 2621"/>
                    <a:gd name="T10" fmla="*/ 246 w 2160"/>
                    <a:gd name="T11" fmla="*/ 1813 h 2621"/>
                    <a:gd name="T12" fmla="*/ 3 w 2160"/>
                    <a:gd name="T13" fmla="*/ 1196 h 2621"/>
                    <a:gd name="T14" fmla="*/ 6 w 2160"/>
                    <a:gd name="T15" fmla="*/ 1035 h 2621"/>
                    <a:gd name="T16" fmla="*/ 338 w 2160"/>
                    <a:gd name="T17" fmla="*/ 303 h 2621"/>
                    <a:gd name="T18" fmla="*/ 1822 w 2160"/>
                    <a:gd name="T19" fmla="*/ 303 h 2621"/>
                    <a:gd name="T20" fmla="*/ 2155 w 2160"/>
                    <a:gd name="T21" fmla="*/ 1035 h 2621"/>
                    <a:gd name="T22" fmla="*/ 2157 w 2160"/>
                    <a:gd name="T23" fmla="*/ 1196 h 2621"/>
                    <a:gd name="T24" fmla="*/ 1914 w 2160"/>
                    <a:gd name="T25" fmla="*/ 1813 h 2621"/>
                    <a:gd name="T26" fmla="*/ 1724 w 2160"/>
                    <a:gd name="T27" fmla="*/ 2014 h 2621"/>
                    <a:gd name="T28" fmla="*/ 1483 w 2160"/>
                    <a:gd name="T29" fmla="*/ 2401 h 2621"/>
                    <a:gd name="T30" fmla="*/ 1469 w 2160"/>
                    <a:gd name="T31" fmla="*/ 2442 h 2621"/>
                    <a:gd name="T32" fmla="*/ 1472 w 2160"/>
                    <a:gd name="T33" fmla="*/ 2482 h 2621"/>
                    <a:gd name="T34" fmla="*/ 1280 w 2160"/>
                    <a:gd name="T35" fmla="*/ 2621 h 2621"/>
                    <a:gd name="T36" fmla="*/ 1280 w 2160"/>
                    <a:gd name="T37" fmla="*/ 2466 h 2621"/>
                    <a:gd name="T38" fmla="*/ 1332 w 2160"/>
                    <a:gd name="T39" fmla="*/ 2364 h 2621"/>
                    <a:gd name="T40" fmla="*/ 1455 w 2160"/>
                    <a:gd name="T41" fmla="*/ 2088 h 2621"/>
                    <a:gd name="T42" fmla="*/ 1670 w 2160"/>
                    <a:gd name="T43" fmla="*/ 1852 h 2621"/>
                    <a:gd name="T44" fmla="*/ 1981 w 2160"/>
                    <a:gd name="T45" fmla="*/ 1319 h 2621"/>
                    <a:gd name="T46" fmla="*/ 2003 w 2160"/>
                    <a:gd name="T47" fmla="*/ 1183 h 2621"/>
                    <a:gd name="T48" fmla="*/ 2000 w 2160"/>
                    <a:gd name="T49" fmla="*/ 1046 h 2621"/>
                    <a:gd name="T50" fmla="*/ 161 w 2160"/>
                    <a:gd name="T51" fmla="*/ 1046 h 2621"/>
                    <a:gd name="T52" fmla="*/ 156 w 2160"/>
                    <a:gd name="T53" fmla="*/ 1127 h 2621"/>
                    <a:gd name="T54" fmla="*/ 179 w 2160"/>
                    <a:gd name="T55" fmla="*/ 1316 h 2621"/>
                    <a:gd name="T56" fmla="*/ 367 w 2160"/>
                    <a:gd name="T57" fmla="*/ 1716 h 2621"/>
                    <a:gd name="T58" fmla="*/ 542 w 2160"/>
                    <a:gd name="T59" fmla="*/ 1901 h 2621"/>
                    <a:gd name="T60" fmla="*/ 824 w 2160"/>
                    <a:gd name="T61" fmla="*/ 2350 h 2621"/>
                    <a:gd name="T62" fmla="*/ 843 w 2160"/>
                    <a:gd name="T63" fmla="*/ 2411 h 26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160" h="2621">
                      <a:moveTo>
                        <a:pt x="1280" y="2621"/>
                      </a:moveTo>
                      <a:cubicBezTo>
                        <a:pt x="880" y="2621"/>
                        <a:pt x="880" y="2621"/>
                        <a:pt x="880" y="2621"/>
                      </a:cubicBezTo>
                      <a:cubicBezTo>
                        <a:pt x="847" y="2621"/>
                        <a:pt x="808" y="2619"/>
                        <a:pt x="771" y="2602"/>
                      </a:cubicBezTo>
                      <a:cubicBezTo>
                        <a:pt x="720" y="2578"/>
                        <a:pt x="690" y="2533"/>
                        <a:pt x="689" y="2482"/>
                      </a:cubicBezTo>
                      <a:cubicBezTo>
                        <a:pt x="688" y="2469"/>
                        <a:pt x="690" y="2458"/>
                        <a:pt x="691" y="2450"/>
                      </a:cubicBezTo>
                      <a:cubicBezTo>
                        <a:pt x="691" y="2447"/>
                        <a:pt x="692" y="2444"/>
                        <a:pt x="692" y="2442"/>
                      </a:cubicBezTo>
                      <a:cubicBezTo>
                        <a:pt x="690" y="2436"/>
                        <a:pt x="687" y="2427"/>
                        <a:pt x="684" y="2419"/>
                      </a:cubicBezTo>
                      <a:cubicBezTo>
                        <a:pt x="682" y="2413"/>
                        <a:pt x="679" y="2407"/>
                        <a:pt x="677" y="2401"/>
                      </a:cubicBezTo>
                      <a:cubicBezTo>
                        <a:pt x="646" y="2309"/>
                        <a:pt x="611" y="2233"/>
                        <a:pt x="572" y="2168"/>
                      </a:cubicBezTo>
                      <a:cubicBezTo>
                        <a:pt x="536" y="2107"/>
                        <a:pt x="490" y="2064"/>
                        <a:pt x="436" y="2014"/>
                      </a:cubicBezTo>
                      <a:cubicBezTo>
                        <a:pt x="418" y="1997"/>
                        <a:pt x="400" y="1980"/>
                        <a:pt x="382" y="1962"/>
                      </a:cubicBezTo>
                      <a:cubicBezTo>
                        <a:pt x="328" y="1909"/>
                        <a:pt x="284" y="1860"/>
                        <a:pt x="246" y="1813"/>
                      </a:cubicBezTo>
                      <a:cubicBezTo>
                        <a:pt x="134" y="1674"/>
                        <a:pt x="60" y="1518"/>
                        <a:pt x="28" y="1349"/>
                      </a:cubicBezTo>
                      <a:cubicBezTo>
                        <a:pt x="16" y="1299"/>
                        <a:pt x="8" y="1247"/>
                        <a:pt x="3" y="1196"/>
                      </a:cubicBezTo>
                      <a:cubicBezTo>
                        <a:pt x="3" y="1193"/>
                        <a:pt x="3" y="1193"/>
                        <a:pt x="3" y="1193"/>
                      </a:cubicBezTo>
                      <a:cubicBezTo>
                        <a:pt x="0" y="1138"/>
                        <a:pt x="1" y="1085"/>
                        <a:pt x="6" y="1035"/>
                      </a:cubicBezTo>
                      <a:cubicBezTo>
                        <a:pt x="7" y="1025"/>
                        <a:pt x="7" y="1025"/>
                        <a:pt x="7" y="1025"/>
                      </a:cubicBezTo>
                      <a:cubicBezTo>
                        <a:pt x="24" y="750"/>
                        <a:pt x="141" y="494"/>
                        <a:pt x="338" y="303"/>
                      </a:cubicBezTo>
                      <a:cubicBezTo>
                        <a:pt x="539" y="107"/>
                        <a:pt x="803" y="0"/>
                        <a:pt x="1080" y="0"/>
                      </a:cubicBezTo>
                      <a:cubicBezTo>
                        <a:pt x="1358" y="0"/>
                        <a:pt x="1621" y="107"/>
                        <a:pt x="1822" y="303"/>
                      </a:cubicBezTo>
                      <a:cubicBezTo>
                        <a:pt x="2020" y="494"/>
                        <a:pt x="2137" y="751"/>
                        <a:pt x="2154" y="1027"/>
                      </a:cubicBezTo>
                      <a:cubicBezTo>
                        <a:pt x="2155" y="1035"/>
                        <a:pt x="2155" y="1035"/>
                        <a:pt x="2155" y="1035"/>
                      </a:cubicBezTo>
                      <a:cubicBezTo>
                        <a:pt x="2159" y="1085"/>
                        <a:pt x="2160" y="1138"/>
                        <a:pt x="2158" y="1193"/>
                      </a:cubicBezTo>
                      <a:cubicBezTo>
                        <a:pt x="2157" y="1196"/>
                        <a:pt x="2157" y="1196"/>
                        <a:pt x="2157" y="1196"/>
                      </a:cubicBezTo>
                      <a:cubicBezTo>
                        <a:pt x="2153" y="1247"/>
                        <a:pt x="2144" y="1299"/>
                        <a:pt x="2133" y="1349"/>
                      </a:cubicBezTo>
                      <a:cubicBezTo>
                        <a:pt x="2100" y="1518"/>
                        <a:pt x="2027" y="1674"/>
                        <a:pt x="1914" y="1813"/>
                      </a:cubicBezTo>
                      <a:cubicBezTo>
                        <a:pt x="1877" y="1860"/>
                        <a:pt x="1832" y="1909"/>
                        <a:pt x="1779" y="1962"/>
                      </a:cubicBezTo>
                      <a:cubicBezTo>
                        <a:pt x="1760" y="1980"/>
                        <a:pt x="1742" y="1997"/>
                        <a:pt x="1724" y="2014"/>
                      </a:cubicBezTo>
                      <a:cubicBezTo>
                        <a:pt x="1670" y="2064"/>
                        <a:pt x="1624" y="2107"/>
                        <a:pt x="1588" y="2168"/>
                      </a:cubicBezTo>
                      <a:cubicBezTo>
                        <a:pt x="1549" y="2233"/>
                        <a:pt x="1515" y="2309"/>
                        <a:pt x="1483" y="2401"/>
                      </a:cubicBezTo>
                      <a:cubicBezTo>
                        <a:pt x="1481" y="2407"/>
                        <a:pt x="1479" y="2413"/>
                        <a:pt x="1476" y="2419"/>
                      </a:cubicBezTo>
                      <a:cubicBezTo>
                        <a:pt x="1473" y="2427"/>
                        <a:pt x="1470" y="2436"/>
                        <a:pt x="1469" y="2442"/>
                      </a:cubicBezTo>
                      <a:cubicBezTo>
                        <a:pt x="1469" y="2444"/>
                        <a:pt x="1469" y="2447"/>
                        <a:pt x="1470" y="2450"/>
                      </a:cubicBezTo>
                      <a:cubicBezTo>
                        <a:pt x="1470" y="2458"/>
                        <a:pt x="1472" y="2469"/>
                        <a:pt x="1472" y="2482"/>
                      </a:cubicBezTo>
                      <a:cubicBezTo>
                        <a:pt x="1471" y="2533"/>
                        <a:pt x="1440" y="2578"/>
                        <a:pt x="1389" y="2602"/>
                      </a:cubicBezTo>
                      <a:cubicBezTo>
                        <a:pt x="1352" y="2619"/>
                        <a:pt x="1313" y="2621"/>
                        <a:pt x="1280" y="2621"/>
                      </a:cubicBezTo>
                      <a:close/>
                      <a:moveTo>
                        <a:pt x="880" y="2466"/>
                      </a:moveTo>
                      <a:cubicBezTo>
                        <a:pt x="1280" y="2466"/>
                        <a:pt x="1280" y="2466"/>
                        <a:pt x="1280" y="2466"/>
                      </a:cubicBezTo>
                      <a:cubicBezTo>
                        <a:pt x="1286" y="2466"/>
                        <a:pt x="1312" y="2432"/>
                        <a:pt x="1317" y="2411"/>
                      </a:cubicBezTo>
                      <a:cubicBezTo>
                        <a:pt x="1321" y="2392"/>
                        <a:pt x="1327" y="2376"/>
                        <a:pt x="1332" y="2364"/>
                      </a:cubicBezTo>
                      <a:cubicBezTo>
                        <a:pt x="1333" y="2359"/>
                        <a:pt x="1335" y="2355"/>
                        <a:pt x="1337" y="2350"/>
                      </a:cubicBezTo>
                      <a:cubicBezTo>
                        <a:pt x="1372" y="2249"/>
                        <a:pt x="1411" y="2163"/>
                        <a:pt x="1455" y="2088"/>
                      </a:cubicBezTo>
                      <a:cubicBezTo>
                        <a:pt x="1502" y="2009"/>
                        <a:pt x="1561" y="1954"/>
                        <a:pt x="1618" y="1901"/>
                      </a:cubicBezTo>
                      <a:cubicBezTo>
                        <a:pt x="1635" y="1885"/>
                        <a:pt x="1653" y="1868"/>
                        <a:pt x="1670" y="1852"/>
                      </a:cubicBezTo>
                      <a:cubicBezTo>
                        <a:pt x="1719" y="1803"/>
                        <a:pt x="1760" y="1758"/>
                        <a:pt x="1794" y="1716"/>
                      </a:cubicBezTo>
                      <a:cubicBezTo>
                        <a:pt x="1890" y="1596"/>
                        <a:pt x="1953" y="1463"/>
                        <a:pt x="1981" y="1319"/>
                      </a:cubicBezTo>
                      <a:cubicBezTo>
                        <a:pt x="1981" y="1316"/>
                        <a:pt x="1981" y="1316"/>
                        <a:pt x="1981" y="1316"/>
                      </a:cubicBezTo>
                      <a:cubicBezTo>
                        <a:pt x="1992" y="1272"/>
                        <a:pt x="1999" y="1228"/>
                        <a:pt x="2003" y="1183"/>
                      </a:cubicBezTo>
                      <a:cubicBezTo>
                        <a:pt x="2004" y="1164"/>
                        <a:pt x="2004" y="1145"/>
                        <a:pt x="2004" y="1127"/>
                      </a:cubicBezTo>
                      <a:cubicBezTo>
                        <a:pt x="2000" y="1046"/>
                        <a:pt x="2000" y="1046"/>
                        <a:pt x="2000" y="1046"/>
                      </a:cubicBezTo>
                      <a:cubicBezTo>
                        <a:pt x="1975" y="546"/>
                        <a:pt x="1571" y="155"/>
                        <a:pt x="1080" y="155"/>
                      </a:cubicBezTo>
                      <a:cubicBezTo>
                        <a:pt x="590" y="155"/>
                        <a:pt x="186" y="546"/>
                        <a:pt x="161" y="1046"/>
                      </a:cubicBezTo>
                      <a:cubicBezTo>
                        <a:pt x="157" y="1127"/>
                        <a:pt x="157" y="1127"/>
                        <a:pt x="157" y="1127"/>
                      </a:cubicBezTo>
                      <a:cubicBezTo>
                        <a:pt x="156" y="1127"/>
                        <a:pt x="156" y="1127"/>
                        <a:pt x="156" y="1127"/>
                      </a:cubicBezTo>
                      <a:cubicBezTo>
                        <a:pt x="156" y="1145"/>
                        <a:pt x="156" y="1164"/>
                        <a:pt x="157" y="1183"/>
                      </a:cubicBezTo>
                      <a:cubicBezTo>
                        <a:pt x="162" y="1228"/>
                        <a:pt x="169" y="1272"/>
                        <a:pt x="179" y="1316"/>
                      </a:cubicBezTo>
                      <a:cubicBezTo>
                        <a:pt x="179" y="1319"/>
                        <a:pt x="179" y="1319"/>
                        <a:pt x="179" y="1319"/>
                      </a:cubicBezTo>
                      <a:cubicBezTo>
                        <a:pt x="207" y="1463"/>
                        <a:pt x="270" y="1596"/>
                        <a:pt x="367" y="1716"/>
                      </a:cubicBezTo>
                      <a:cubicBezTo>
                        <a:pt x="401" y="1758"/>
                        <a:pt x="441" y="1803"/>
                        <a:pt x="491" y="1852"/>
                      </a:cubicBezTo>
                      <a:cubicBezTo>
                        <a:pt x="508" y="1868"/>
                        <a:pt x="525" y="1885"/>
                        <a:pt x="542" y="1901"/>
                      </a:cubicBezTo>
                      <a:cubicBezTo>
                        <a:pt x="599" y="1954"/>
                        <a:pt x="658" y="2009"/>
                        <a:pt x="705" y="2088"/>
                      </a:cubicBezTo>
                      <a:cubicBezTo>
                        <a:pt x="750" y="2163"/>
                        <a:pt x="788" y="2249"/>
                        <a:pt x="824" y="2350"/>
                      </a:cubicBezTo>
                      <a:cubicBezTo>
                        <a:pt x="825" y="2355"/>
                        <a:pt x="827" y="2359"/>
                        <a:pt x="829" y="2363"/>
                      </a:cubicBezTo>
                      <a:cubicBezTo>
                        <a:pt x="834" y="2376"/>
                        <a:pt x="840" y="2392"/>
                        <a:pt x="843" y="2411"/>
                      </a:cubicBezTo>
                      <a:cubicBezTo>
                        <a:pt x="848" y="2432"/>
                        <a:pt x="874" y="2466"/>
                        <a:pt x="880" y="246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E4E4E4"/>
                    </a:gs>
                    <a:gs pos="100000">
                      <a:srgbClr val="F3F3F3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52400" dist="63500" dir="2700000" algn="tl" rotWithShape="0">
                    <a:prstClr val="black">
                      <a:alpha val="25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>
                  <a:bevelT w="25400" h="6350" prst="angle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25" name="Group 11"/>
                <p:cNvGrpSpPr>
                  <a:grpSpLocks noChangeAspect="1"/>
                </p:cNvGrpSpPr>
                <p:nvPr/>
              </p:nvGrpSpPr>
              <p:grpSpPr bwMode="auto">
                <a:xfrm>
                  <a:off x="3018271" y="4583942"/>
                  <a:ext cx="898348" cy="737495"/>
                  <a:chOff x="2952" y="1432"/>
                  <a:chExt cx="1776" cy="1458"/>
                </a:xfrm>
                <a:solidFill>
                  <a:srgbClr val="EEEEEE"/>
                </a:solidFill>
                <a:effectLst>
                  <a:outerShdw blurRad="127000" dist="63500" dir="2700000" algn="tl" rotWithShape="0">
                    <a:prstClr val="black">
                      <a:alpha val="25000"/>
                    </a:prstClr>
                  </a:outerShdw>
                </a:effectLst>
              </p:grpSpPr>
              <p:sp>
                <p:nvSpPr>
                  <p:cNvPr id="26" name="Freeform 12"/>
                  <p:cNvSpPr>
                    <a:spLocks/>
                  </p:cNvSpPr>
                  <p:nvPr/>
                </p:nvSpPr>
                <p:spPr bwMode="auto">
                  <a:xfrm>
                    <a:off x="2978" y="1432"/>
                    <a:ext cx="1722" cy="345"/>
                  </a:xfrm>
                  <a:custGeom>
                    <a:avLst/>
                    <a:gdLst>
                      <a:gd name="T0" fmla="*/ 40 w 726"/>
                      <a:gd name="T1" fmla="*/ 145 h 145"/>
                      <a:gd name="T2" fmla="*/ 65 w 726"/>
                      <a:gd name="T3" fmla="*/ 143 h 145"/>
                      <a:gd name="T4" fmla="*/ 119 w 726"/>
                      <a:gd name="T5" fmla="*/ 138 h 145"/>
                      <a:gd name="T6" fmla="*/ 196 w 726"/>
                      <a:gd name="T7" fmla="*/ 131 h 145"/>
                      <a:gd name="T8" fmla="*/ 286 w 726"/>
                      <a:gd name="T9" fmla="*/ 121 h 145"/>
                      <a:gd name="T10" fmla="*/ 384 w 726"/>
                      <a:gd name="T11" fmla="*/ 111 h 145"/>
                      <a:gd name="T12" fmla="*/ 627 w 726"/>
                      <a:gd name="T13" fmla="*/ 82 h 145"/>
                      <a:gd name="T14" fmla="*/ 693 w 726"/>
                      <a:gd name="T15" fmla="*/ 70 h 145"/>
                      <a:gd name="T16" fmla="*/ 726 w 726"/>
                      <a:gd name="T17" fmla="*/ 29 h 145"/>
                      <a:gd name="T18" fmla="*/ 707 w 726"/>
                      <a:gd name="T19" fmla="*/ 0 h 145"/>
                      <a:gd name="T20" fmla="*/ 38 w 726"/>
                      <a:gd name="T21" fmla="*/ 0 h 145"/>
                      <a:gd name="T22" fmla="*/ 0 w 726"/>
                      <a:gd name="T23" fmla="*/ 73 h 145"/>
                      <a:gd name="T24" fmla="*/ 38 w 726"/>
                      <a:gd name="T25" fmla="*/ 145 h 145"/>
                      <a:gd name="T26" fmla="*/ 40 w 726"/>
                      <a:gd name="T27" fmla="*/ 145 h 1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726" h="145">
                        <a:moveTo>
                          <a:pt x="40" y="145"/>
                        </a:moveTo>
                        <a:cubicBezTo>
                          <a:pt x="48" y="144"/>
                          <a:pt x="57" y="144"/>
                          <a:pt x="65" y="143"/>
                        </a:cubicBezTo>
                        <a:cubicBezTo>
                          <a:pt x="83" y="141"/>
                          <a:pt x="101" y="139"/>
                          <a:pt x="119" y="138"/>
                        </a:cubicBezTo>
                        <a:cubicBezTo>
                          <a:pt x="145" y="135"/>
                          <a:pt x="170" y="133"/>
                          <a:pt x="196" y="131"/>
                        </a:cubicBezTo>
                        <a:cubicBezTo>
                          <a:pt x="226" y="128"/>
                          <a:pt x="256" y="124"/>
                          <a:pt x="286" y="121"/>
                        </a:cubicBezTo>
                        <a:cubicBezTo>
                          <a:pt x="319" y="119"/>
                          <a:pt x="351" y="115"/>
                          <a:pt x="384" y="111"/>
                        </a:cubicBezTo>
                        <a:cubicBezTo>
                          <a:pt x="416" y="107"/>
                          <a:pt x="579" y="90"/>
                          <a:pt x="627" y="82"/>
                        </a:cubicBezTo>
                        <a:cubicBezTo>
                          <a:pt x="648" y="78"/>
                          <a:pt x="671" y="75"/>
                          <a:pt x="693" y="70"/>
                        </a:cubicBezTo>
                        <a:cubicBezTo>
                          <a:pt x="713" y="65"/>
                          <a:pt x="726" y="54"/>
                          <a:pt x="726" y="29"/>
                        </a:cubicBezTo>
                        <a:cubicBezTo>
                          <a:pt x="726" y="16"/>
                          <a:pt x="717" y="6"/>
                          <a:pt x="707" y="0"/>
                        </a:cubicBezTo>
                        <a:cubicBezTo>
                          <a:pt x="38" y="0"/>
                          <a:pt x="38" y="0"/>
                          <a:pt x="38" y="0"/>
                        </a:cubicBezTo>
                        <a:cubicBezTo>
                          <a:pt x="17" y="0"/>
                          <a:pt x="0" y="32"/>
                          <a:pt x="0" y="73"/>
                        </a:cubicBezTo>
                        <a:cubicBezTo>
                          <a:pt x="0" y="113"/>
                          <a:pt x="17" y="145"/>
                          <a:pt x="38" y="145"/>
                        </a:cubicBezTo>
                        <a:cubicBezTo>
                          <a:pt x="39" y="145"/>
                          <a:pt x="39" y="145"/>
                          <a:pt x="40" y="14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>
                    <a:bevelT w="25400" h="6350" prst="angle"/>
                  </a:sp3d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7" name="Freeform 13"/>
                  <p:cNvSpPr>
                    <a:spLocks/>
                  </p:cNvSpPr>
                  <p:nvPr/>
                </p:nvSpPr>
                <p:spPr bwMode="auto">
                  <a:xfrm>
                    <a:off x="2978" y="2080"/>
                    <a:ext cx="1722" cy="347"/>
                  </a:xfrm>
                  <a:custGeom>
                    <a:avLst/>
                    <a:gdLst>
                      <a:gd name="T0" fmla="*/ 688 w 726"/>
                      <a:gd name="T1" fmla="*/ 0 h 146"/>
                      <a:gd name="T2" fmla="*/ 686 w 726"/>
                      <a:gd name="T3" fmla="*/ 0 h 146"/>
                      <a:gd name="T4" fmla="*/ 661 w 726"/>
                      <a:gd name="T5" fmla="*/ 3 h 146"/>
                      <a:gd name="T6" fmla="*/ 607 w 726"/>
                      <a:gd name="T7" fmla="*/ 8 h 146"/>
                      <a:gd name="T8" fmla="*/ 530 w 726"/>
                      <a:gd name="T9" fmla="*/ 15 h 146"/>
                      <a:gd name="T10" fmla="*/ 440 w 726"/>
                      <a:gd name="T11" fmla="*/ 24 h 146"/>
                      <a:gd name="T12" fmla="*/ 342 w 726"/>
                      <a:gd name="T13" fmla="*/ 35 h 146"/>
                      <a:gd name="T14" fmla="*/ 100 w 726"/>
                      <a:gd name="T15" fmla="*/ 64 h 146"/>
                      <a:gd name="T16" fmla="*/ 33 w 726"/>
                      <a:gd name="T17" fmla="*/ 76 h 146"/>
                      <a:gd name="T18" fmla="*/ 0 w 726"/>
                      <a:gd name="T19" fmla="*/ 116 h 146"/>
                      <a:gd name="T20" fmla="*/ 19 w 726"/>
                      <a:gd name="T21" fmla="*/ 146 h 146"/>
                      <a:gd name="T22" fmla="*/ 688 w 726"/>
                      <a:gd name="T23" fmla="*/ 146 h 146"/>
                      <a:gd name="T24" fmla="*/ 726 w 726"/>
                      <a:gd name="T25" fmla="*/ 73 h 146"/>
                      <a:gd name="T26" fmla="*/ 688 w 726"/>
                      <a:gd name="T27" fmla="*/ 0 h 1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726" h="146">
                        <a:moveTo>
                          <a:pt x="688" y="0"/>
                        </a:moveTo>
                        <a:cubicBezTo>
                          <a:pt x="687" y="0"/>
                          <a:pt x="687" y="0"/>
                          <a:pt x="686" y="0"/>
                        </a:cubicBezTo>
                        <a:cubicBezTo>
                          <a:pt x="678" y="1"/>
                          <a:pt x="670" y="2"/>
                          <a:pt x="661" y="3"/>
                        </a:cubicBezTo>
                        <a:cubicBezTo>
                          <a:pt x="643" y="4"/>
                          <a:pt x="625" y="6"/>
                          <a:pt x="607" y="8"/>
                        </a:cubicBezTo>
                        <a:cubicBezTo>
                          <a:pt x="581" y="10"/>
                          <a:pt x="556" y="12"/>
                          <a:pt x="530" y="15"/>
                        </a:cubicBezTo>
                        <a:cubicBezTo>
                          <a:pt x="500" y="18"/>
                          <a:pt x="470" y="21"/>
                          <a:pt x="440" y="24"/>
                        </a:cubicBezTo>
                        <a:cubicBezTo>
                          <a:pt x="407" y="27"/>
                          <a:pt x="375" y="30"/>
                          <a:pt x="342" y="35"/>
                        </a:cubicBezTo>
                        <a:cubicBezTo>
                          <a:pt x="310" y="39"/>
                          <a:pt x="148" y="55"/>
                          <a:pt x="100" y="64"/>
                        </a:cubicBezTo>
                        <a:cubicBezTo>
                          <a:pt x="78" y="67"/>
                          <a:pt x="55" y="71"/>
                          <a:pt x="33" y="76"/>
                        </a:cubicBezTo>
                        <a:cubicBezTo>
                          <a:pt x="14" y="80"/>
                          <a:pt x="0" y="92"/>
                          <a:pt x="0" y="116"/>
                        </a:cubicBezTo>
                        <a:cubicBezTo>
                          <a:pt x="0" y="130"/>
                          <a:pt x="9" y="139"/>
                          <a:pt x="19" y="146"/>
                        </a:cubicBezTo>
                        <a:cubicBezTo>
                          <a:pt x="688" y="146"/>
                          <a:pt x="688" y="146"/>
                          <a:pt x="688" y="146"/>
                        </a:cubicBezTo>
                        <a:cubicBezTo>
                          <a:pt x="709" y="146"/>
                          <a:pt x="726" y="113"/>
                          <a:pt x="726" y="73"/>
                        </a:cubicBezTo>
                        <a:cubicBezTo>
                          <a:pt x="726" y="33"/>
                          <a:pt x="709" y="0"/>
                          <a:pt x="68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>
                    <a:bevelT w="25400" h="6350" prst="angle"/>
                  </a:sp3d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" name="Freeform 14"/>
                  <p:cNvSpPr>
                    <a:spLocks/>
                  </p:cNvSpPr>
                  <p:nvPr/>
                </p:nvSpPr>
                <p:spPr bwMode="auto">
                  <a:xfrm>
                    <a:off x="2952" y="1658"/>
                    <a:ext cx="1776" cy="541"/>
                  </a:xfrm>
                  <a:custGeom>
                    <a:avLst/>
                    <a:gdLst>
                      <a:gd name="T0" fmla="*/ 3 w 749"/>
                      <a:gd name="T1" fmla="*/ 157 h 228"/>
                      <a:gd name="T2" fmla="*/ 49 w 749"/>
                      <a:gd name="T3" fmla="*/ 225 h 228"/>
                      <a:gd name="T4" fmla="*/ 714 w 749"/>
                      <a:gd name="T5" fmla="*/ 147 h 228"/>
                      <a:gd name="T6" fmla="*/ 745 w 749"/>
                      <a:gd name="T7" fmla="*/ 70 h 228"/>
                      <a:gd name="T8" fmla="*/ 700 w 749"/>
                      <a:gd name="T9" fmla="*/ 3 h 228"/>
                      <a:gd name="T10" fmla="*/ 35 w 749"/>
                      <a:gd name="T11" fmla="*/ 81 h 228"/>
                      <a:gd name="T12" fmla="*/ 3 w 749"/>
                      <a:gd name="T13" fmla="*/ 157 h 2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49" h="228">
                        <a:moveTo>
                          <a:pt x="3" y="157"/>
                        </a:moveTo>
                        <a:cubicBezTo>
                          <a:pt x="7" y="197"/>
                          <a:pt x="27" y="228"/>
                          <a:pt x="49" y="225"/>
                        </a:cubicBezTo>
                        <a:cubicBezTo>
                          <a:pt x="714" y="147"/>
                          <a:pt x="714" y="147"/>
                          <a:pt x="714" y="147"/>
                        </a:cubicBezTo>
                        <a:cubicBezTo>
                          <a:pt x="735" y="145"/>
                          <a:pt x="749" y="110"/>
                          <a:pt x="745" y="70"/>
                        </a:cubicBezTo>
                        <a:cubicBezTo>
                          <a:pt x="741" y="30"/>
                          <a:pt x="721" y="0"/>
                          <a:pt x="700" y="3"/>
                        </a:cubicBezTo>
                        <a:cubicBezTo>
                          <a:pt x="35" y="81"/>
                          <a:pt x="35" y="81"/>
                          <a:pt x="35" y="81"/>
                        </a:cubicBezTo>
                        <a:cubicBezTo>
                          <a:pt x="14" y="83"/>
                          <a:pt x="0" y="117"/>
                          <a:pt x="3" y="15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>
                    <a:bevelT w="25400" h="6350" prst="angle"/>
                  </a:sp3d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" name="Freeform 15"/>
                  <p:cNvSpPr>
                    <a:spLocks/>
                  </p:cNvSpPr>
                  <p:nvPr/>
                </p:nvSpPr>
                <p:spPr bwMode="auto">
                  <a:xfrm>
                    <a:off x="3186" y="2484"/>
                    <a:ext cx="1301" cy="406"/>
                  </a:xfrm>
                  <a:custGeom>
                    <a:avLst/>
                    <a:gdLst>
                      <a:gd name="T0" fmla="*/ 533 w 548"/>
                      <a:gd name="T1" fmla="*/ 0 h 171"/>
                      <a:gd name="T2" fmla="*/ 21 w 548"/>
                      <a:gd name="T3" fmla="*/ 0 h 171"/>
                      <a:gd name="T4" fmla="*/ 11 w 548"/>
                      <a:gd name="T5" fmla="*/ 20 h 171"/>
                      <a:gd name="T6" fmla="*/ 41 w 548"/>
                      <a:gd name="T7" fmla="*/ 36 h 171"/>
                      <a:gd name="T8" fmla="*/ 275 w 548"/>
                      <a:gd name="T9" fmla="*/ 171 h 171"/>
                      <a:gd name="T10" fmla="*/ 505 w 548"/>
                      <a:gd name="T11" fmla="*/ 39 h 171"/>
                      <a:gd name="T12" fmla="*/ 540 w 548"/>
                      <a:gd name="T13" fmla="*/ 20 h 171"/>
                      <a:gd name="T14" fmla="*/ 533 w 548"/>
                      <a:gd name="T15" fmla="*/ 0 h 1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548" h="171">
                        <a:moveTo>
                          <a:pt x="533" y="0"/>
                        </a:moveTo>
                        <a:cubicBezTo>
                          <a:pt x="21" y="0"/>
                          <a:pt x="21" y="0"/>
                          <a:pt x="21" y="0"/>
                        </a:cubicBezTo>
                        <a:cubicBezTo>
                          <a:pt x="21" y="0"/>
                          <a:pt x="0" y="2"/>
                          <a:pt x="11" y="20"/>
                        </a:cubicBezTo>
                        <a:cubicBezTo>
                          <a:pt x="17" y="30"/>
                          <a:pt x="34" y="27"/>
                          <a:pt x="41" y="36"/>
                        </a:cubicBezTo>
                        <a:cubicBezTo>
                          <a:pt x="100" y="112"/>
                          <a:pt x="178" y="171"/>
                          <a:pt x="275" y="171"/>
                        </a:cubicBezTo>
                        <a:cubicBezTo>
                          <a:pt x="372" y="171"/>
                          <a:pt x="446" y="113"/>
                          <a:pt x="505" y="39"/>
                        </a:cubicBezTo>
                        <a:cubicBezTo>
                          <a:pt x="513" y="29"/>
                          <a:pt x="533" y="31"/>
                          <a:pt x="540" y="20"/>
                        </a:cubicBezTo>
                        <a:cubicBezTo>
                          <a:pt x="548" y="6"/>
                          <a:pt x="533" y="0"/>
                          <a:pt x="53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>
                    <a:bevelT w="25400" h="6350" prst="angle"/>
                  </a:sp3d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grpSp>
            <p:nvGrpSpPr>
              <p:cNvPr id="11" name="Group 124"/>
              <p:cNvGrpSpPr>
                <a:grpSpLocks noChangeAspect="1"/>
              </p:cNvGrpSpPr>
              <p:nvPr/>
            </p:nvGrpSpPr>
            <p:grpSpPr bwMode="auto">
              <a:xfrm>
                <a:off x="5370487" y="2760061"/>
                <a:ext cx="1478025" cy="996478"/>
                <a:chOff x="2378" y="1175"/>
                <a:chExt cx="2922" cy="1970"/>
              </a:xfrm>
              <a:solidFill>
                <a:srgbClr val="01ACBE"/>
              </a:solidFill>
            </p:grpSpPr>
            <p:sp>
              <p:nvSpPr>
                <p:cNvPr id="12" name="Freeform 125"/>
                <p:cNvSpPr>
                  <a:spLocks/>
                </p:cNvSpPr>
                <p:nvPr/>
              </p:nvSpPr>
              <p:spPr bwMode="auto">
                <a:xfrm>
                  <a:off x="2378" y="1175"/>
                  <a:ext cx="930" cy="901"/>
                </a:xfrm>
                <a:custGeom>
                  <a:avLst/>
                  <a:gdLst>
                    <a:gd name="T0" fmla="*/ 290 w 393"/>
                    <a:gd name="T1" fmla="*/ 0 h 380"/>
                    <a:gd name="T2" fmla="*/ 237 w 393"/>
                    <a:gd name="T3" fmla="*/ 12 h 380"/>
                    <a:gd name="T4" fmla="*/ 196 w 393"/>
                    <a:gd name="T5" fmla="*/ 53 h 380"/>
                    <a:gd name="T6" fmla="*/ 109 w 393"/>
                    <a:gd name="T7" fmla="*/ 0 h 380"/>
                    <a:gd name="T8" fmla="*/ 30 w 393"/>
                    <a:gd name="T9" fmla="*/ 32 h 380"/>
                    <a:gd name="T10" fmla="*/ 0 w 393"/>
                    <a:gd name="T11" fmla="*/ 113 h 380"/>
                    <a:gd name="T12" fmla="*/ 0 w 393"/>
                    <a:gd name="T13" fmla="*/ 380 h 380"/>
                    <a:gd name="T14" fmla="*/ 111 w 393"/>
                    <a:gd name="T15" fmla="*/ 380 h 380"/>
                    <a:gd name="T16" fmla="*/ 111 w 393"/>
                    <a:gd name="T17" fmla="*/ 139 h 380"/>
                    <a:gd name="T18" fmla="*/ 127 w 393"/>
                    <a:gd name="T19" fmla="*/ 110 h 380"/>
                    <a:gd name="T20" fmla="*/ 139 w 393"/>
                    <a:gd name="T21" fmla="*/ 116 h 380"/>
                    <a:gd name="T22" fmla="*/ 142 w 393"/>
                    <a:gd name="T23" fmla="*/ 139 h 380"/>
                    <a:gd name="T24" fmla="*/ 142 w 393"/>
                    <a:gd name="T25" fmla="*/ 380 h 380"/>
                    <a:gd name="T26" fmla="*/ 252 w 393"/>
                    <a:gd name="T27" fmla="*/ 380 h 380"/>
                    <a:gd name="T28" fmla="*/ 252 w 393"/>
                    <a:gd name="T29" fmla="*/ 137 h 380"/>
                    <a:gd name="T30" fmla="*/ 268 w 393"/>
                    <a:gd name="T31" fmla="*/ 110 h 380"/>
                    <a:gd name="T32" fmla="*/ 280 w 393"/>
                    <a:gd name="T33" fmla="*/ 115 h 380"/>
                    <a:gd name="T34" fmla="*/ 283 w 393"/>
                    <a:gd name="T35" fmla="*/ 139 h 380"/>
                    <a:gd name="T36" fmla="*/ 283 w 393"/>
                    <a:gd name="T37" fmla="*/ 380 h 380"/>
                    <a:gd name="T38" fmla="*/ 393 w 393"/>
                    <a:gd name="T39" fmla="*/ 380 h 380"/>
                    <a:gd name="T40" fmla="*/ 393 w 393"/>
                    <a:gd name="T41" fmla="*/ 123 h 380"/>
                    <a:gd name="T42" fmla="*/ 366 w 393"/>
                    <a:gd name="T43" fmla="*/ 32 h 380"/>
                    <a:gd name="T44" fmla="*/ 290 w 393"/>
                    <a:gd name="T45" fmla="*/ 0 h 3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93" h="380">
                      <a:moveTo>
                        <a:pt x="290" y="0"/>
                      </a:moveTo>
                      <a:cubicBezTo>
                        <a:pt x="269" y="0"/>
                        <a:pt x="251" y="4"/>
                        <a:pt x="237" y="12"/>
                      </a:cubicBezTo>
                      <a:cubicBezTo>
                        <a:pt x="222" y="20"/>
                        <a:pt x="209" y="34"/>
                        <a:pt x="196" y="53"/>
                      </a:cubicBezTo>
                      <a:cubicBezTo>
                        <a:pt x="176" y="18"/>
                        <a:pt x="147" y="0"/>
                        <a:pt x="109" y="0"/>
                      </a:cubicBezTo>
                      <a:cubicBezTo>
                        <a:pt x="77" y="0"/>
                        <a:pt x="51" y="11"/>
                        <a:pt x="30" y="32"/>
                      </a:cubicBezTo>
                      <a:cubicBezTo>
                        <a:pt x="10" y="53"/>
                        <a:pt x="0" y="80"/>
                        <a:pt x="0" y="113"/>
                      </a:cubicBezTo>
                      <a:cubicBezTo>
                        <a:pt x="0" y="380"/>
                        <a:pt x="0" y="380"/>
                        <a:pt x="0" y="380"/>
                      </a:cubicBezTo>
                      <a:cubicBezTo>
                        <a:pt x="111" y="380"/>
                        <a:pt x="111" y="380"/>
                        <a:pt x="111" y="380"/>
                      </a:cubicBezTo>
                      <a:cubicBezTo>
                        <a:pt x="111" y="139"/>
                        <a:pt x="111" y="139"/>
                        <a:pt x="111" y="139"/>
                      </a:cubicBezTo>
                      <a:cubicBezTo>
                        <a:pt x="111" y="119"/>
                        <a:pt x="116" y="110"/>
                        <a:pt x="127" y="110"/>
                      </a:cubicBezTo>
                      <a:cubicBezTo>
                        <a:pt x="133" y="110"/>
                        <a:pt x="137" y="112"/>
                        <a:pt x="139" y="116"/>
                      </a:cubicBezTo>
                      <a:cubicBezTo>
                        <a:pt x="141" y="120"/>
                        <a:pt x="142" y="127"/>
                        <a:pt x="142" y="139"/>
                      </a:cubicBezTo>
                      <a:cubicBezTo>
                        <a:pt x="142" y="380"/>
                        <a:pt x="142" y="380"/>
                        <a:pt x="142" y="380"/>
                      </a:cubicBezTo>
                      <a:cubicBezTo>
                        <a:pt x="252" y="380"/>
                        <a:pt x="252" y="380"/>
                        <a:pt x="252" y="380"/>
                      </a:cubicBezTo>
                      <a:cubicBezTo>
                        <a:pt x="252" y="137"/>
                        <a:pt x="252" y="137"/>
                        <a:pt x="252" y="137"/>
                      </a:cubicBezTo>
                      <a:cubicBezTo>
                        <a:pt x="252" y="119"/>
                        <a:pt x="257" y="110"/>
                        <a:pt x="268" y="110"/>
                      </a:cubicBezTo>
                      <a:cubicBezTo>
                        <a:pt x="274" y="110"/>
                        <a:pt x="278" y="111"/>
                        <a:pt x="280" y="115"/>
                      </a:cubicBezTo>
                      <a:cubicBezTo>
                        <a:pt x="282" y="119"/>
                        <a:pt x="283" y="127"/>
                        <a:pt x="283" y="139"/>
                      </a:cubicBezTo>
                      <a:cubicBezTo>
                        <a:pt x="283" y="380"/>
                        <a:pt x="283" y="380"/>
                        <a:pt x="283" y="380"/>
                      </a:cubicBezTo>
                      <a:cubicBezTo>
                        <a:pt x="393" y="380"/>
                        <a:pt x="393" y="380"/>
                        <a:pt x="393" y="380"/>
                      </a:cubicBezTo>
                      <a:cubicBezTo>
                        <a:pt x="393" y="123"/>
                        <a:pt x="393" y="123"/>
                        <a:pt x="393" y="123"/>
                      </a:cubicBezTo>
                      <a:cubicBezTo>
                        <a:pt x="393" y="83"/>
                        <a:pt x="384" y="53"/>
                        <a:pt x="366" y="32"/>
                      </a:cubicBezTo>
                      <a:cubicBezTo>
                        <a:pt x="349" y="11"/>
                        <a:pt x="323" y="0"/>
                        <a:pt x="29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" name="Freeform 126"/>
                <p:cNvSpPr>
                  <a:spLocks/>
                </p:cNvSpPr>
                <p:nvPr/>
              </p:nvSpPr>
              <p:spPr bwMode="auto">
                <a:xfrm>
                  <a:off x="3448" y="1175"/>
                  <a:ext cx="639" cy="901"/>
                </a:xfrm>
                <a:custGeom>
                  <a:avLst/>
                  <a:gdLst>
                    <a:gd name="T0" fmla="*/ 142 w 270"/>
                    <a:gd name="T1" fmla="*/ 0 h 380"/>
                    <a:gd name="T2" fmla="*/ 37 w 270"/>
                    <a:gd name="T3" fmla="*/ 38 h 380"/>
                    <a:gd name="T4" fmla="*/ 0 w 270"/>
                    <a:gd name="T5" fmla="*/ 145 h 380"/>
                    <a:gd name="T6" fmla="*/ 0 w 270"/>
                    <a:gd name="T7" fmla="*/ 380 h 380"/>
                    <a:gd name="T8" fmla="*/ 110 w 270"/>
                    <a:gd name="T9" fmla="*/ 380 h 380"/>
                    <a:gd name="T10" fmla="*/ 110 w 270"/>
                    <a:gd name="T11" fmla="*/ 292 h 380"/>
                    <a:gd name="T12" fmla="*/ 142 w 270"/>
                    <a:gd name="T13" fmla="*/ 292 h 380"/>
                    <a:gd name="T14" fmla="*/ 142 w 270"/>
                    <a:gd name="T15" fmla="*/ 194 h 380"/>
                    <a:gd name="T16" fmla="*/ 110 w 270"/>
                    <a:gd name="T17" fmla="*/ 194 h 380"/>
                    <a:gd name="T18" fmla="*/ 110 w 270"/>
                    <a:gd name="T19" fmla="*/ 148 h 380"/>
                    <a:gd name="T20" fmla="*/ 136 w 270"/>
                    <a:gd name="T21" fmla="*/ 110 h 380"/>
                    <a:gd name="T22" fmla="*/ 155 w 270"/>
                    <a:gd name="T23" fmla="*/ 118 h 380"/>
                    <a:gd name="T24" fmla="*/ 160 w 270"/>
                    <a:gd name="T25" fmla="*/ 148 h 380"/>
                    <a:gd name="T26" fmla="*/ 160 w 270"/>
                    <a:gd name="T27" fmla="*/ 380 h 380"/>
                    <a:gd name="T28" fmla="*/ 270 w 270"/>
                    <a:gd name="T29" fmla="*/ 380 h 380"/>
                    <a:gd name="T30" fmla="*/ 270 w 270"/>
                    <a:gd name="T31" fmla="*/ 141 h 380"/>
                    <a:gd name="T32" fmla="*/ 239 w 270"/>
                    <a:gd name="T33" fmla="*/ 35 h 380"/>
                    <a:gd name="T34" fmla="*/ 142 w 270"/>
                    <a:gd name="T35" fmla="*/ 0 h 3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70" h="380">
                      <a:moveTo>
                        <a:pt x="142" y="0"/>
                      </a:moveTo>
                      <a:cubicBezTo>
                        <a:pt x="97" y="0"/>
                        <a:pt x="62" y="13"/>
                        <a:pt x="37" y="38"/>
                      </a:cubicBezTo>
                      <a:cubicBezTo>
                        <a:pt x="13" y="63"/>
                        <a:pt x="0" y="99"/>
                        <a:pt x="0" y="145"/>
                      </a:cubicBezTo>
                      <a:cubicBezTo>
                        <a:pt x="0" y="380"/>
                        <a:pt x="0" y="380"/>
                        <a:pt x="0" y="380"/>
                      </a:cubicBezTo>
                      <a:cubicBezTo>
                        <a:pt x="110" y="380"/>
                        <a:pt x="110" y="380"/>
                        <a:pt x="110" y="380"/>
                      </a:cubicBezTo>
                      <a:cubicBezTo>
                        <a:pt x="110" y="292"/>
                        <a:pt x="110" y="292"/>
                        <a:pt x="110" y="292"/>
                      </a:cubicBezTo>
                      <a:cubicBezTo>
                        <a:pt x="142" y="292"/>
                        <a:pt x="142" y="292"/>
                        <a:pt x="142" y="292"/>
                      </a:cubicBezTo>
                      <a:cubicBezTo>
                        <a:pt x="142" y="194"/>
                        <a:pt x="142" y="194"/>
                        <a:pt x="142" y="194"/>
                      </a:cubicBezTo>
                      <a:cubicBezTo>
                        <a:pt x="110" y="194"/>
                        <a:pt x="110" y="194"/>
                        <a:pt x="110" y="194"/>
                      </a:cubicBezTo>
                      <a:cubicBezTo>
                        <a:pt x="110" y="148"/>
                        <a:pt x="110" y="148"/>
                        <a:pt x="110" y="148"/>
                      </a:cubicBezTo>
                      <a:cubicBezTo>
                        <a:pt x="110" y="122"/>
                        <a:pt x="119" y="110"/>
                        <a:pt x="136" y="110"/>
                      </a:cubicBezTo>
                      <a:cubicBezTo>
                        <a:pt x="145" y="110"/>
                        <a:pt x="151" y="112"/>
                        <a:pt x="155" y="118"/>
                      </a:cubicBezTo>
                      <a:cubicBezTo>
                        <a:pt x="158" y="124"/>
                        <a:pt x="160" y="134"/>
                        <a:pt x="160" y="148"/>
                      </a:cubicBezTo>
                      <a:cubicBezTo>
                        <a:pt x="160" y="380"/>
                        <a:pt x="160" y="380"/>
                        <a:pt x="160" y="380"/>
                      </a:cubicBezTo>
                      <a:cubicBezTo>
                        <a:pt x="270" y="380"/>
                        <a:pt x="270" y="380"/>
                        <a:pt x="270" y="380"/>
                      </a:cubicBezTo>
                      <a:cubicBezTo>
                        <a:pt x="270" y="141"/>
                        <a:pt x="270" y="141"/>
                        <a:pt x="270" y="141"/>
                      </a:cubicBezTo>
                      <a:cubicBezTo>
                        <a:pt x="270" y="93"/>
                        <a:pt x="260" y="58"/>
                        <a:pt x="239" y="35"/>
                      </a:cubicBezTo>
                      <a:cubicBezTo>
                        <a:pt x="218" y="12"/>
                        <a:pt x="186" y="0"/>
                        <a:pt x="14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" name="Rectangle 127"/>
                <p:cNvSpPr>
                  <a:spLocks noChangeArrowheads="1"/>
                </p:cNvSpPr>
                <p:nvPr/>
              </p:nvSpPr>
              <p:spPr bwMode="auto">
                <a:xfrm>
                  <a:off x="4246" y="1199"/>
                  <a:ext cx="261" cy="877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" name="Rectangle 128"/>
                <p:cNvSpPr>
                  <a:spLocks noChangeArrowheads="1"/>
                </p:cNvSpPr>
                <p:nvPr/>
              </p:nvSpPr>
              <p:spPr bwMode="auto">
                <a:xfrm>
                  <a:off x="4246" y="1199"/>
                  <a:ext cx="261" cy="877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" name="Freeform 129"/>
                <p:cNvSpPr>
                  <a:spLocks/>
                </p:cNvSpPr>
                <p:nvPr/>
              </p:nvSpPr>
              <p:spPr bwMode="auto">
                <a:xfrm>
                  <a:off x="4665" y="1175"/>
                  <a:ext cx="635" cy="901"/>
                </a:xfrm>
                <a:custGeom>
                  <a:avLst/>
                  <a:gdLst>
                    <a:gd name="T0" fmla="*/ 139 w 268"/>
                    <a:gd name="T1" fmla="*/ 0 h 380"/>
                    <a:gd name="T2" fmla="*/ 38 w 268"/>
                    <a:gd name="T3" fmla="*/ 38 h 380"/>
                    <a:gd name="T4" fmla="*/ 0 w 268"/>
                    <a:gd name="T5" fmla="*/ 140 h 380"/>
                    <a:gd name="T6" fmla="*/ 0 w 268"/>
                    <a:gd name="T7" fmla="*/ 380 h 380"/>
                    <a:gd name="T8" fmla="*/ 110 w 268"/>
                    <a:gd name="T9" fmla="*/ 380 h 380"/>
                    <a:gd name="T10" fmla="*/ 110 w 268"/>
                    <a:gd name="T11" fmla="*/ 143 h 380"/>
                    <a:gd name="T12" fmla="*/ 133 w 268"/>
                    <a:gd name="T13" fmla="*/ 110 h 380"/>
                    <a:gd name="T14" fmla="*/ 158 w 268"/>
                    <a:gd name="T15" fmla="*/ 143 h 380"/>
                    <a:gd name="T16" fmla="*/ 158 w 268"/>
                    <a:gd name="T17" fmla="*/ 380 h 380"/>
                    <a:gd name="T18" fmla="*/ 268 w 268"/>
                    <a:gd name="T19" fmla="*/ 380 h 380"/>
                    <a:gd name="T20" fmla="*/ 268 w 268"/>
                    <a:gd name="T21" fmla="*/ 143 h 380"/>
                    <a:gd name="T22" fmla="*/ 235 w 268"/>
                    <a:gd name="T23" fmla="*/ 37 h 380"/>
                    <a:gd name="T24" fmla="*/ 139 w 268"/>
                    <a:gd name="T25" fmla="*/ 0 h 3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68" h="380">
                      <a:moveTo>
                        <a:pt x="139" y="0"/>
                      </a:moveTo>
                      <a:cubicBezTo>
                        <a:pt x="97" y="0"/>
                        <a:pt x="63" y="13"/>
                        <a:pt x="38" y="38"/>
                      </a:cubicBezTo>
                      <a:cubicBezTo>
                        <a:pt x="12" y="64"/>
                        <a:pt x="0" y="97"/>
                        <a:pt x="0" y="140"/>
                      </a:cubicBezTo>
                      <a:cubicBezTo>
                        <a:pt x="0" y="380"/>
                        <a:pt x="0" y="380"/>
                        <a:pt x="0" y="380"/>
                      </a:cubicBezTo>
                      <a:cubicBezTo>
                        <a:pt x="110" y="380"/>
                        <a:pt x="110" y="380"/>
                        <a:pt x="110" y="380"/>
                      </a:cubicBezTo>
                      <a:cubicBezTo>
                        <a:pt x="110" y="143"/>
                        <a:pt x="110" y="143"/>
                        <a:pt x="110" y="143"/>
                      </a:cubicBezTo>
                      <a:cubicBezTo>
                        <a:pt x="110" y="121"/>
                        <a:pt x="118" y="110"/>
                        <a:pt x="133" y="110"/>
                      </a:cubicBezTo>
                      <a:cubicBezTo>
                        <a:pt x="150" y="110"/>
                        <a:pt x="158" y="121"/>
                        <a:pt x="158" y="143"/>
                      </a:cubicBezTo>
                      <a:cubicBezTo>
                        <a:pt x="158" y="380"/>
                        <a:pt x="158" y="380"/>
                        <a:pt x="158" y="380"/>
                      </a:cubicBezTo>
                      <a:cubicBezTo>
                        <a:pt x="268" y="380"/>
                        <a:pt x="268" y="380"/>
                        <a:pt x="268" y="380"/>
                      </a:cubicBezTo>
                      <a:cubicBezTo>
                        <a:pt x="268" y="143"/>
                        <a:pt x="268" y="143"/>
                        <a:pt x="268" y="143"/>
                      </a:cubicBezTo>
                      <a:cubicBezTo>
                        <a:pt x="268" y="97"/>
                        <a:pt x="257" y="62"/>
                        <a:pt x="235" y="37"/>
                      </a:cubicBezTo>
                      <a:cubicBezTo>
                        <a:pt x="212" y="13"/>
                        <a:pt x="180" y="0"/>
                        <a:pt x="13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" name="Rectangle 130"/>
                <p:cNvSpPr>
                  <a:spLocks noChangeArrowheads="1"/>
                </p:cNvSpPr>
                <p:nvPr/>
              </p:nvSpPr>
              <p:spPr bwMode="auto">
                <a:xfrm>
                  <a:off x="2510" y="2261"/>
                  <a:ext cx="261" cy="879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" name="Rectangle 131"/>
                <p:cNvSpPr>
                  <a:spLocks noChangeArrowheads="1"/>
                </p:cNvSpPr>
                <p:nvPr/>
              </p:nvSpPr>
              <p:spPr bwMode="auto">
                <a:xfrm>
                  <a:off x="2510" y="2261"/>
                  <a:ext cx="261" cy="879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" name="Freeform 132"/>
                <p:cNvSpPr>
                  <a:spLocks/>
                </p:cNvSpPr>
                <p:nvPr/>
              </p:nvSpPr>
              <p:spPr bwMode="auto">
                <a:xfrm>
                  <a:off x="2946" y="2261"/>
                  <a:ext cx="843" cy="884"/>
                </a:xfrm>
                <a:custGeom>
                  <a:avLst/>
                  <a:gdLst>
                    <a:gd name="T0" fmla="*/ 144 w 356"/>
                    <a:gd name="T1" fmla="*/ 0 h 373"/>
                    <a:gd name="T2" fmla="*/ 0 w 356"/>
                    <a:gd name="T3" fmla="*/ 0 h 373"/>
                    <a:gd name="T4" fmla="*/ 0 w 356"/>
                    <a:gd name="T5" fmla="*/ 371 h 373"/>
                    <a:gd name="T6" fmla="*/ 111 w 356"/>
                    <a:gd name="T7" fmla="*/ 371 h 373"/>
                    <a:gd name="T8" fmla="*/ 111 w 356"/>
                    <a:gd name="T9" fmla="*/ 107 h 373"/>
                    <a:gd name="T10" fmla="*/ 148 w 356"/>
                    <a:gd name="T11" fmla="*/ 107 h 373"/>
                    <a:gd name="T12" fmla="*/ 243 w 356"/>
                    <a:gd name="T13" fmla="*/ 182 h 373"/>
                    <a:gd name="T14" fmla="*/ 146 w 356"/>
                    <a:gd name="T15" fmla="*/ 263 h 373"/>
                    <a:gd name="T16" fmla="*/ 129 w 356"/>
                    <a:gd name="T17" fmla="*/ 263 h 373"/>
                    <a:gd name="T18" fmla="*/ 129 w 356"/>
                    <a:gd name="T19" fmla="*/ 372 h 373"/>
                    <a:gd name="T20" fmla="*/ 162 w 356"/>
                    <a:gd name="T21" fmla="*/ 373 h 373"/>
                    <a:gd name="T22" fmla="*/ 301 w 356"/>
                    <a:gd name="T23" fmla="*/ 320 h 373"/>
                    <a:gd name="T24" fmla="*/ 356 w 356"/>
                    <a:gd name="T25" fmla="*/ 182 h 373"/>
                    <a:gd name="T26" fmla="*/ 292 w 356"/>
                    <a:gd name="T27" fmla="*/ 43 h 373"/>
                    <a:gd name="T28" fmla="*/ 144 w 356"/>
                    <a:gd name="T29" fmla="*/ 0 h 3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56" h="373">
                      <a:moveTo>
                        <a:pt x="144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71"/>
                        <a:pt x="0" y="371"/>
                        <a:pt x="0" y="371"/>
                      </a:cubicBezTo>
                      <a:cubicBezTo>
                        <a:pt x="111" y="371"/>
                        <a:pt x="111" y="371"/>
                        <a:pt x="111" y="371"/>
                      </a:cubicBezTo>
                      <a:cubicBezTo>
                        <a:pt x="111" y="107"/>
                        <a:pt x="111" y="107"/>
                        <a:pt x="111" y="107"/>
                      </a:cubicBezTo>
                      <a:cubicBezTo>
                        <a:pt x="148" y="107"/>
                        <a:pt x="148" y="107"/>
                        <a:pt x="148" y="107"/>
                      </a:cubicBezTo>
                      <a:cubicBezTo>
                        <a:pt x="211" y="107"/>
                        <a:pt x="243" y="132"/>
                        <a:pt x="243" y="182"/>
                      </a:cubicBezTo>
                      <a:cubicBezTo>
                        <a:pt x="243" y="236"/>
                        <a:pt x="211" y="263"/>
                        <a:pt x="146" y="263"/>
                      </a:cubicBezTo>
                      <a:cubicBezTo>
                        <a:pt x="129" y="263"/>
                        <a:pt x="129" y="263"/>
                        <a:pt x="129" y="263"/>
                      </a:cubicBezTo>
                      <a:cubicBezTo>
                        <a:pt x="129" y="372"/>
                        <a:pt x="129" y="372"/>
                        <a:pt x="129" y="372"/>
                      </a:cubicBezTo>
                      <a:cubicBezTo>
                        <a:pt x="144" y="373"/>
                        <a:pt x="155" y="373"/>
                        <a:pt x="162" y="373"/>
                      </a:cubicBezTo>
                      <a:cubicBezTo>
                        <a:pt x="219" y="373"/>
                        <a:pt x="265" y="355"/>
                        <a:pt x="301" y="320"/>
                      </a:cubicBezTo>
                      <a:cubicBezTo>
                        <a:pt x="338" y="284"/>
                        <a:pt x="356" y="239"/>
                        <a:pt x="356" y="182"/>
                      </a:cubicBezTo>
                      <a:cubicBezTo>
                        <a:pt x="356" y="124"/>
                        <a:pt x="335" y="77"/>
                        <a:pt x="292" y="43"/>
                      </a:cubicBezTo>
                      <a:cubicBezTo>
                        <a:pt x="257" y="14"/>
                        <a:pt x="207" y="0"/>
                        <a:pt x="14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" name="Freeform 133"/>
                <p:cNvSpPr>
                  <a:spLocks/>
                </p:cNvSpPr>
                <p:nvPr/>
              </p:nvSpPr>
              <p:spPr bwMode="auto">
                <a:xfrm>
                  <a:off x="3893" y="2261"/>
                  <a:ext cx="502" cy="879"/>
                </a:xfrm>
                <a:custGeom>
                  <a:avLst/>
                  <a:gdLst>
                    <a:gd name="T0" fmla="*/ 212 w 212"/>
                    <a:gd name="T1" fmla="*/ 0 h 371"/>
                    <a:gd name="T2" fmla="*/ 117 w 212"/>
                    <a:gd name="T3" fmla="*/ 0 h 371"/>
                    <a:gd name="T4" fmla="*/ 31 w 212"/>
                    <a:gd name="T5" fmla="*/ 29 h 371"/>
                    <a:gd name="T6" fmla="*/ 0 w 212"/>
                    <a:gd name="T7" fmla="*/ 112 h 371"/>
                    <a:gd name="T8" fmla="*/ 0 w 212"/>
                    <a:gd name="T9" fmla="*/ 257 h 371"/>
                    <a:gd name="T10" fmla="*/ 32 w 212"/>
                    <a:gd name="T11" fmla="*/ 342 h 371"/>
                    <a:gd name="T12" fmla="*/ 126 w 212"/>
                    <a:gd name="T13" fmla="*/ 371 h 371"/>
                    <a:gd name="T14" fmla="*/ 212 w 212"/>
                    <a:gd name="T15" fmla="*/ 371 h 371"/>
                    <a:gd name="T16" fmla="*/ 212 w 212"/>
                    <a:gd name="T17" fmla="*/ 265 h 371"/>
                    <a:gd name="T18" fmla="*/ 138 w 212"/>
                    <a:gd name="T19" fmla="*/ 265 h 371"/>
                    <a:gd name="T20" fmla="*/ 113 w 212"/>
                    <a:gd name="T21" fmla="*/ 261 h 371"/>
                    <a:gd name="T22" fmla="*/ 107 w 212"/>
                    <a:gd name="T23" fmla="*/ 246 h 371"/>
                    <a:gd name="T24" fmla="*/ 113 w 212"/>
                    <a:gd name="T25" fmla="*/ 231 h 371"/>
                    <a:gd name="T26" fmla="*/ 133 w 212"/>
                    <a:gd name="T27" fmla="*/ 227 h 371"/>
                    <a:gd name="T28" fmla="*/ 205 w 212"/>
                    <a:gd name="T29" fmla="*/ 227 h 371"/>
                    <a:gd name="T30" fmla="*/ 205 w 212"/>
                    <a:gd name="T31" fmla="*/ 144 h 371"/>
                    <a:gd name="T32" fmla="*/ 145 w 212"/>
                    <a:gd name="T33" fmla="*/ 144 h 371"/>
                    <a:gd name="T34" fmla="*/ 120 w 212"/>
                    <a:gd name="T35" fmla="*/ 140 h 371"/>
                    <a:gd name="T36" fmla="*/ 114 w 212"/>
                    <a:gd name="T37" fmla="*/ 125 h 371"/>
                    <a:gd name="T38" fmla="*/ 142 w 212"/>
                    <a:gd name="T39" fmla="*/ 107 h 371"/>
                    <a:gd name="T40" fmla="*/ 212 w 212"/>
                    <a:gd name="T41" fmla="*/ 107 h 371"/>
                    <a:gd name="T42" fmla="*/ 212 w 212"/>
                    <a:gd name="T43" fmla="*/ 0 h 3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12" h="371">
                      <a:moveTo>
                        <a:pt x="212" y="0"/>
                      </a:moveTo>
                      <a:cubicBezTo>
                        <a:pt x="117" y="0"/>
                        <a:pt x="117" y="0"/>
                        <a:pt x="117" y="0"/>
                      </a:cubicBezTo>
                      <a:cubicBezTo>
                        <a:pt x="80" y="0"/>
                        <a:pt x="51" y="10"/>
                        <a:pt x="31" y="29"/>
                      </a:cubicBezTo>
                      <a:cubicBezTo>
                        <a:pt x="10" y="49"/>
                        <a:pt x="0" y="77"/>
                        <a:pt x="0" y="112"/>
                      </a:cubicBezTo>
                      <a:cubicBezTo>
                        <a:pt x="0" y="257"/>
                        <a:pt x="0" y="257"/>
                        <a:pt x="0" y="257"/>
                      </a:cubicBezTo>
                      <a:cubicBezTo>
                        <a:pt x="0" y="294"/>
                        <a:pt x="11" y="322"/>
                        <a:pt x="32" y="342"/>
                      </a:cubicBezTo>
                      <a:cubicBezTo>
                        <a:pt x="54" y="361"/>
                        <a:pt x="85" y="371"/>
                        <a:pt x="126" y="371"/>
                      </a:cubicBezTo>
                      <a:cubicBezTo>
                        <a:pt x="212" y="371"/>
                        <a:pt x="212" y="371"/>
                        <a:pt x="212" y="371"/>
                      </a:cubicBezTo>
                      <a:cubicBezTo>
                        <a:pt x="212" y="265"/>
                        <a:pt x="212" y="265"/>
                        <a:pt x="212" y="265"/>
                      </a:cubicBezTo>
                      <a:cubicBezTo>
                        <a:pt x="138" y="265"/>
                        <a:pt x="138" y="265"/>
                        <a:pt x="138" y="265"/>
                      </a:cubicBezTo>
                      <a:cubicBezTo>
                        <a:pt x="125" y="265"/>
                        <a:pt x="117" y="264"/>
                        <a:pt x="113" y="261"/>
                      </a:cubicBezTo>
                      <a:cubicBezTo>
                        <a:pt x="109" y="259"/>
                        <a:pt x="107" y="254"/>
                        <a:pt x="107" y="246"/>
                      </a:cubicBezTo>
                      <a:cubicBezTo>
                        <a:pt x="107" y="239"/>
                        <a:pt x="109" y="234"/>
                        <a:pt x="113" y="231"/>
                      </a:cubicBezTo>
                      <a:cubicBezTo>
                        <a:pt x="117" y="228"/>
                        <a:pt x="124" y="227"/>
                        <a:pt x="133" y="227"/>
                      </a:cubicBezTo>
                      <a:cubicBezTo>
                        <a:pt x="205" y="227"/>
                        <a:pt x="205" y="227"/>
                        <a:pt x="205" y="227"/>
                      </a:cubicBezTo>
                      <a:cubicBezTo>
                        <a:pt x="205" y="144"/>
                        <a:pt x="205" y="144"/>
                        <a:pt x="205" y="144"/>
                      </a:cubicBezTo>
                      <a:cubicBezTo>
                        <a:pt x="145" y="144"/>
                        <a:pt x="145" y="144"/>
                        <a:pt x="145" y="144"/>
                      </a:cubicBezTo>
                      <a:cubicBezTo>
                        <a:pt x="133" y="144"/>
                        <a:pt x="125" y="143"/>
                        <a:pt x="120" y="140"/>
                      </a:cubicBezTo>
                      <a:cubicBezTo>
                        <a:pt x="116" y="137"/>
                        <a:pt x="114" y="132"/>
                        <a:pt x="114" y="125"/>
                      </a:cubicBezTo>
                      <a:cubicBezTo>
                        <a:pt x="114" y="113"/>
                        <a:pt x="123" y="107"/>
                        <a:pt x="142" y="107"/>
                      </a:cubicBezTo>
                      <a:cubicBezTo>
                        <a:pt x="212" y="107"/>
                        <a:pt x="212" y="107"/>
                        <a:pt x="212" y="107"/>
                      </a:cubicBezTo>
                      <a:cubicBezTo>
                        <a:pt x="212" y="0"/>
                        <a:pt x="212" y="0"/>
                        <a:pt x="2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" name="Freeform 134"/>
                <p:cNvSpPr>
                  <a:spLocks/>
                </p:cNvSpPr>
                <p:nvPr/>
              </p:nvSpPr>
              <p:spPr bwMode="auto">
                <a:xfrm>
                  <a:off x="4528" y="2239"/>
                  <a:ext cx="639" cy="901"/>
                </a:xfrm>
                <a:custGeom>
                  <a:avLst/>
                  <a:gdLst>
                    <a:gd name="T0" fmla="*/ 143 w 270"/>
                    <a:gd name="T1" fmla="*/ 0 h 380"/>
                    <a:gd name="T2" fmla="*/ 38 w 270"/>
                    <a:gd name="T3" fmla="*/ 38 h 380"/>
                    <a:gd name="T4" fmla="*/ 0 w 270"/>
                    <a:gd name="T5" fmla="*/ 144 h 380"/>
                    <a:gd name="T6" fmla="*/ 0 w 270"/>
                    <a:gd name="T7" fmla="*/ 380 h 380"/>
                    <a:gd name="T8" fmla="*/ 110 w 270"/>
                    <a:gd name="T9" fmla="*/ 380 h 380"/>
                    <a:gd name="T10" fmla="*/ 110 w 270"/>
                    <a:gd name="T11" fmla="*/ 292 h 380"/>
                    <a:gd name="T12" fmla="*/ 142 w 270"/>
                    <a:gd name="T13" fmla="*/ 292 h 380"/>
                    <a:gd name="T14" fmla="*/ 142 w 270"/>
                    <a:gd name="T15" fmla="*/ 194 h 380"/>
                    <a:gd name="T16" fmla="*/ 110 w 270"/>
                    <a:gd name="T17" fmla="*/ 194 h 380"/>
                    <a:gd name="T18" fmla="*/ 110 w 270"/>
                    <a:gd name="T19" fmla="*/ 148 h 380"/>
                    <a:gd name="T20" fmla="*/ 136 w 270"/>
                    <a:gd name="T21" fmla="*/ 109 h 380"/>
                    <a:gd name="T22" fmla="*/ 155 w 270"/>
                    <a:gd name="T23" fmla="*/ 118 h 380"/>
                    <a:gd name="T24" fmla="*/ 160 w 270"/>
                    <a:gd name="T25" fmla="*/ 148 h 380"/>
                    <a:gd name="T26" fmla="*/ 160 w 270"/>
                    <a:gd name="T27" fmla="*/ 380 h 380"/>
                    <a:gd name="T28" fmla="*/ 270 w 270"/>
                    <a:gd name="T29" fmla="*/ 380 h 380"/>
                    <a:gd name="T30" fmla="*/ 270 w 270"/>
                    <a:gd name="T31" fmla="*/ 140 h 380"/>
                    <a:gd name="T32" fmla="*/ 239 w 270"/>
                    <a:gd name="T33" fmla="*/ 34 h 380"/>
                    <a:gd name="T34" fmla="*/ 143 w 270"/>
                    <a:gd name="T35" fmla="*/ 0 h 3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70" h="380">
                      <a:moveTo>
                        <a:pt x="143" y="0"/>
                      </a:moveTo>
                      <a:cubicBezTo>
                        <a:pt x="97" y="0"/>
                        <a:pt x="62" y="13"/>
                        <a:pt x="38" y="38"/>
                      </a:cubicBezTo>
                      <a:cubicBezTo>
                        <a:pt x="13" y="63"/>
                        <a:pt x="0" y="98"/>
                        <a:pt x="0" y="144"/>
                      </a:cubicBezTo>
                      <a:cubicBezTo>
                        <a:pt x="0" y="380"/>
                        <a:pt x="0" y="380"/>
                        <a:pt x="0" y="380"/>
                      </a:cubicBezTo>
                      <a:cubicBezTo>
                        <a:pt x="110" y="380"/>
                        <a:pt x="110" y="380"/>
                        <a:pt x="110" y="380"/>
                      </a:cubicBezTo>
                      <a:cubicBezTo>
                        <a:pt x="110" y="292"/>
                        <a:pt x="110" y="292"/>
                        <a:pt x="110" y="292"/>
                      </a:cubicBezTo>
                      <a:cubicBezTo>
                        <a:pt x="142" y="292"/>
                        <a:pt x="142" y="292"/>
                        <a:pt x="142" y="292"/>
                      </a:cubicBezTo>
                      <a:cubicBezTo>
                        <a:pt x="142" y="194"/>
                        <a:pt x="142" y="194"/>
                        <a:pt x="142" y="194"/>
                      </a:cubicBezTo>
                      <a:cubicBezTo>
                        <a:pt x="110" y="194"/>
                        <a:pt x="110" y="194"/>
                        <a:pt x="110" y="194"/>
                      </a:cubicBezTo>
                      <a:cubicBezTo>
                        <a:pt x="110" y="148"/>
                        <a:pt x="110" y="148"/>
                        <a:pt x="110" y="148"/>
                      </a:cubicBezTo>
                      <a:cubicBezTo>
                        <a:pt x="110" y="122"/>
                        <a:pt x="119" y="109"/>
                        <a:pt x="136" y="109"/>
                      </a:cubicBezTo>
                      <a:cubicBezTo>
                        <a:pt x="145" y="109"/>
                        <a:pt x="151" y="112"/>
                        <a:pt x="155" y="118"/>
                      </a:cubicBezTo>
                      <a:cubicBezTo>
                        <a:pt x="158" y="123"/>
                        <a:pt x="160" y="133"/>
                        <a:pt x="160" y="148"/>
                      </a:cubicBezTo>
                      <a:cubicBezTo>
                        <a:pt x="160" y="380"/>
                        <a:pt x="160" y="380"/>
                        <a:pt x="160" y="380"/>
                      </a:cubicBezTo>
                      <a:cubicBezTo>
                        <a:pt x="270" y="380"/>
                        <a:pt x="270" y="380"/>
                        <a:pt x="270" y="380"/>
                      </a:cubicBezTo>
                      <a:cubicBezTo>
                        <a:pt x="270" y="140"/>
                        <a:pt x="270" y="140"/>
                        <a:pt x="270" y="140"/>
                      </a:cubicBezTo>
                      <a:cubicBezTo>
                        <a:pt x="270" y="93"/>
                        <a:pt x="260" y="57"/>
                        <a:pt x="239" y="34"/>
                      </a:cubicBezTo>
                      <a:cubicBezTo>
                        <a:pt x="218" y="11"/>
                        <a:pt x="186" y="0"/>
                        <a:pt x="14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5" name="圆角矩形 4"/>
            <p:cNvSpPr/>
            <p:nvPr/>
          </p:nvSpPr>
          <p:spPr>
            <a:xfrm rot="14400000">
              <a:off x="4051421" y="4116149"/>
              <a:ext cx="239675" cy="742979"/>
            </a:xfrm>
            <a:prstGeom prst="roundRect">
              <a:avLst>
                <a:gd name="adj" fmla="val 50000"/>
              </a:avLst>
            </a:prstGeom>
            <a:solidFill>
              <a:srgbClr val="EEEEEE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 rot="16800000">
              <a:off x="3787427" y="2618965"/>
              <a:ext cx="239675" cy="742979"/>
            </a:xfrm>
            <a:prstGeom prst="roundRect">
              <a:avLst>
                <a:gd name="adj" fmla="val 50000"/>
              </a:avLst>
            </a:prstGeom>
            <a:solidFill>
              <a:srgbClr val="EEEEEE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圆角矩形 30"/>
            <p:cNvSpPr/>
            <p:nvPr/>
          </p:nvSpPr>
          <p:spPr>
            <a:xfrm rot="19200000">
              <a:off x="4547567" y="1302365"/>
              <a:ext cx="239675" cy="742979"/>
            </a:xfrm>
            <a:prstGeom prst="roundRect">
              <a:avLst>
                <a:gd name="adj" fmla="val 50000"/>
              </a:avLst>
            </a:prstGeom>
            <a:solidFill>
              <a:srgbClr val="EEEEEE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5976162" y="782398"/>
              <a:ext cx="239675" cy="742979"/>
            </a:xfrm>
            <a:prstGeom prst="roundRect">
              <a:avLst>
                <a:gd name="adj" fmla="val 50000"/>
              </a:avLst>
            </a:prstGeom>
            <a:solidFill>
              <a:srgbClr val="EEEEEE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圆角矩形 32"/>
            <p:cNvSpPr/>
            <p:nvPr/>
          </p:nvSpPr>
          <p:spPr>
            <a:xfrm rot="2400000">
              <a:off x="7404758" y="1302365"/>
              <a:ext cx="239675" cy="742979"/>
            </a:xfrm>
            <a:prstGeom prst="roundRect">
              <a:avLst>
                <a:gd name="adj" fmla="val 50000"/>
              </a:avLst>
            </a:prstGeom>
            <a:solidFill>
              <a:srgbClr val="EEEEEE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圆角矩形 33"/>
            <p:cNvSpPr/>
            <p:nvPr/>
          </p:nvSpPr>
          <p:spPr>
            <a:xfrm rot="4800000">
              <a:off x="8164898" y="2618965"/>
              <a:ext cx="239675" cy="742979"/>
            </a:xfrm>
            <a:prstGeom prst="roundRect">
              <a:avLst>
                <a:gd name="adj" fmla="val 50000"/>
              </a:avLst>
            </a:prstGeom>
            <a:solidFill>
              <a:srgbClr val="EEEEEE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圆角矩形 34"/>
            <p:cNvSpPr/>
            <p:nvPr/>
          </p:nvSpPr>
          <p:spPr>
            <a:xfrm rot="7200000">
              <a:off x="7900904" y="4116149"/>
              <a:ext cx="239675" cy="742979"/>
            </a:xfrm>
            <a:prstGeom prst="roundRect">
              <a:avLst>
                <a:gd name="adj" fmla="val 50000"/>
              </a:avLst>
            </a:prstGeom>
            <a:solidFill>
              <a:srgbClr val="EEEEEE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141332" y="1912879"/>
            <a:ext cx="2624263" cy="1240099"/>
            <a:chOff x="1141696" y="2090679"/>
            <a:chExt cx="2624263" cy="1240099"/>
          </a:xfrm>
        </p:grpSpPr>
        <p:grpSp>
          <p:nvGrpSpPr>
            <p:cNvPr id="41" name="组合 40"/>
            <p:cNvGrpSpPr/>
            <p:nvPr/>
          </p:nvGrpSpPr>
          <p:grpSpPr>
            <a:xfrm>
              <a:off x="1141696" y="2090679"/>
              <a:ext cx="1000117" cy="1240099"/>
              <a:chOff x="4123036" y="1032771"/>
              <a:chExt cx="1000117" cy="1240099"/>
            </a:xfrm>
          </p:grpSpPr>
          <p:sp>
            <p:nvSpPr>
              <p:cNvPr id="42" name="文本框 41"/>
              <p:cNvSpPr txBox="1"/>
              <p:nvPr/>
            </p:nvSpPr>
            <p:spPr>
              <a:xfrm>
                <a:off x="4123036" y="1032771"/>
                <a:ext cx="1000117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5400" dirty="0">
                    <a:solidFill>
                      <a:srgbClr val="FFB850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5400" dirty="0">
                  <a:solidFill>
                    <a:srgbClr val="FFB850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4223327" y="1688095"/>
                <a:ext cx="80175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1985492" y="2168965"/>
              <a:ext cx="1780467" cy="909879"/>
              <a:chOff x="3091656" y="3532285"/>
              <a:chExt cx="1780467" cy="909879"/>
            </a:xfrm>
          </p:grpSpPr>
          <p:sp>
            <p:nvSpPr>
              <p:cNvPr id="54" name="文本框 53"/>
              <p:cNvSpPr txBox="1"/>
              <p:nvPr/>
            </p:nvSpPr>
            <p:spPr>
              <a:xfrm>
                <a:off x="3091656" y="3532285"/>
                <a:ext cx="178046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3109993" y="3842000"/>
                <a:ext cx="1704572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此处添加详细文本描述，文字内容建议与标题相关尽量简洁生动</a:t>
                </a:r>
                <a:r>
                  <a:rPr lang="en-US" altLang="zh-CN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1141332" y="3438868"/>
            <a:ext cx="2624263" cy="1240099"/>
            <a:chOff x="1141696" y="2090679"/>
            <a:chExt cx="2624263" cy="1240099"/>
          </a:xfrm>
        </p:grpSpPr>
        <p:grpSp>
          <p:nvGrpSpPr>
            <p:cNvPr id="58" name="组合 57"/>
            <p:cNvGrpSpPr/>
            <p:nvPr/>
          </p:nvGrpSpPr>
          <p:grpSpPr>
            <a:xfrm>
              <a:off x="1141696" y="2090679"/>
              <a:ext cx="1000117" cy="1240099"/>
              <a:chOff x="4123036" y="1032771"/>
              <a:chExt cx="1000117" cy="1240099"/>
            </a:xfrm>
          </p:grpSpPr>
          <p:sp>
            <p:nvSpPr>
              <p:cNvPr id="62" name="文本框 61"/>
              <p:cNvSpPr txBox="1"/>
              <p:nvPr/>
            </p:nvSpPr>
            <p:spPr>
              <a:xfrm>
                <a:off x="4123036" y="1032771"/>
                <a:ext cx="1000117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5400" dirty="0">
                    <a:solidFill>
                      <a:srgbClr val="E87071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5400" dirty="0">
                  <a:solidFill>
                    <a:srgbClr val="E8707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63" name="文本框 62"/>
              <p:cNvSpPr txBox="1"/>
              <p:nvPr/>
            </p:nvSpPr>
            <p:spPr>
              <a:xfrm>
                <a:off x="4223327" y="1688095"/>
                <a:ext cx="80175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1985492" y="2168965"/>
              <a:ext cx="1780467" cy="909879"/>
              <a:chOff x="3091656" y="3532285"/>
              <a:chExt cx="1780467" cy="909879"/>
            </a:xfrm>
          </p:grpSpPr>
          <p:sp>
            <p:nvSpPr>
              <p:cNvPr id="60" name="文本框 59"/>
              <p:cNvSpPr txBox="1"/>
              <p:nvPr/>
            </p:nvSpPr>
            <p:spPr>
              <a:xfrm>
                <a:off x="3091656" y="3532285"/>
                <a:ext cx="178046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61" name="文本框 60"/>
              <p:cNvSpPr txBox="1"/>
              <p:nvPr/>
            </p:nvSpPr>
            <p:spPr>
              <a:xfrm>
                <a:off x="3109993" y="3842000"/>
                <a:ext cx="1704572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此处添加详细文本描述，文字内容建议与标题相关尽量简洁生动</a:t>
                </a:r>
                <a:r>
                  <a:rPr lang="en-US" altLang="zh-CN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8426405" y="1912879"/>
            <a:ext cx="2624263" cy="1240099"/>
            <a:chOff x="1141696" y="2090679"/>
            <a:chExt cx="2624263" cy="1240099"/>
          </a:xfrm>
        </p:grpSpPr>
        <p:grpSp>
          <p:nvGrpSpPr>
            <p:cNvPr id="65" name="组合 64"/>
            <p:cNvGrpSpPr/>
            <p:nvPr/>
          </p:nvGrpSpPr>
          <p:grpSpPr>
            <a:xfrm>
              <a:off x="1141696" y="2090679"/>
              <a:ext cx="1000117" cy="1240099"/>
              <a:chOff x="4123036" y="1032771"/>
              <a:chExt cx="1000117" cy="1240099"/>
            </a:xfrm>
          </p:grpSpPr>
          <p:sp>
            <p:nvSpPr>
              <p:cNvPr id="69" name="文本框 68"/>
              <p:cNvSpPr txBox="1"/>
              <p:nvPr/>
            </p:nvSpPr>
            <p:spPr>
              <a:xfrm>
                <a:off x="4123036" y="1032771"/>
                <a:ext cx="1000117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5400" dirty="0">
                    <a:solidFill>
                      <a:srgbClr val="00AF92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5400" dirty="0">
                  <a:solidFill>
                    <a:srgbClr val="00AF92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70" name="文本框 69"/>
              <p:cNvSpPr txBox="1"/>
              <p:nvPr/>
            </p:nvSpPr>
            <p:spPr>
              <a:xfrm>
                <a:off x="4223327" y="1688095"/>
                <a:ext cx="80175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1985492" y="2168965"/>
              <a:ext cx="1780467" cy="909879"/>
              <a:chOff x="3091656" y="3532285"/>
              <a:chExt cx="1780467" cy="909879"/>
            </a:xfrm>
          </p:grpSpPr>
          <p:sp>
            <p:nvSpPr>
              <p:cNvPr id="67" name="文本框 66"/>
              <p:cNvSpPr txBox="1"/>
              <p:nvPr/>
            </p:nvSpPr>
            <p:spPr>
              <a:xfrm>
                <a:off x="3091656" y="3532285"/>
                <a:ext cx="178046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68" name="文本框 67"/>
              <p:cNvSpPr txBox="1"/>
              <p:nvPr/>
            </p:nvSpPr>
            <p:spPr>
              <a:xfrm>
                <a:off x="3109993" y="3842000"/>
                <a:ext cx="1704572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此处添加详细文本描述，文字内容建议与标题相关尽量简洁生动</a:t>
                </a:r>
                <a:r>
                  <a:rPr lang="en-US" altLang="zh-CN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8426405" y="3438868"/>
            <a:ext cx="2624263" cy="1240099"/>
            <a:chOff x="1141696" y="2090679"/>
            <a:chExt cx="2624263" cy="1240099"/>
          </a:xfrm>
        </p:grpSpPr>
        <p:grpSp>
          <p:nvGrpSpPr>
            <p:cNvPr id="72" name="组合 71"/>
            <p:cNvGrpSpPr/>
            <p:nvPr/>
          </p:nvGrpSpPr>
          <p:grpSpPr>
            <a:xfrm>
              <a:off x="1141696" y="2090679"/>
              <a:ext cx="1000117" cy="1240099"/>
              <a:chOff x="4123036" y="1032771"/>
              <a:chExt cx="1000117" cy="1240099"/>
            </a:xfrm>
          </p:grpSpPr>
          <p:sp>
            <p:nvSpPr>
              <p:cNvPr id="76" name="文本框 75"/>
              <p:cNvSpPr txBox="1"/>
              <p:nvPr/>
            </p:nvSpPr>
            <p:spPr>
              <a:xfrm>
                <a:off x="4123036" y="1032771"/>
                <a:ext cx="1000117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5400" dirty="0">
                    <a:solidFill>
                      <a:srgbClr val="663A77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5400" dirty="0">
                  <a:solidFill>
                    <a:srgbClr val="663A77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77" name="文本框 76"/>
              <p:cNvSpPr txBox="1"/>
              <p:nvPr/>
            </p:nvSpPr>
            <p:spPr>
              <a:xfrm>
                <a:off x="4223327" y="1688095"/>
                <a:ext cx="80175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1985492" y="2168965"/>
              <a:ext cx="1780467" cy="909879"/>
              <a:chOff x="3091656" y="3532285"/>
              <a:chExt cx="1780467" cy="909879"/>
            </a:xfrm>
          </p:grpSpPr>
          <p:sp>
            <p:nvSpPr>
              <p:cNvPr id="74" name="文本框 73"/>
              <p:cNvSpPr txBox="1"/>
              <p:nvPr/>
            </p:nvSpPr>
            <p:spPr>
              <a:xfrm>
                <a:off x="3091656" y="3532285"/>
                <a:ext cx="178046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75" name="文本框 74"/>
              <p:cNvSpPr txBox="1"/>
              <p:nvPr/>
            </p:nvSpPr>
            <p:spPr>
              <a:xfrm>
                <a:off x="3109993" y="3842000"/>
                <a:ext cx="1704572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此处添加详细文本描述，文字内容建议与标题相关尽量简洁生动</a:t>
                </a:r>
                <a:r>
                  <a:rPr lang="en-US" altLang="zh-CN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028686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组合 96"/>
          <p:cNvGrpSpPr/>
          <p:nvPr/>
        </p:nvGrpSpPr>
        <p:grpSpPr>
          <a:xfrm>
            <a:off x="3771660" y="-2979613"/>
            <a:ext cx="2165536" cy="8459888"/>
            <a:chOff x="3771660" y="-2979613"/>
            <a:chExt cx="2165536" cy="8459888"/>
          </a:xfrm>
        </p:grpSpPr>
        <p:grpSp>
          <p:nvGrpSpPr>
            <p:cNvPr id="81" name="组合 80"/>
            <p:cNvGrpSpPr/>
            <p:nvPr/>
          </p:nvGrpSpPr>
          <p:grpSpPr>
            <a:xfrm>
              <a:off x="3889169" y="1459203"/>
              <a:ext cx="1930520" cy="4021072"/>
              <a:chOff x="3889169" y="1459203"/>
              <a:chExt cx="1930520" cy="4021072"/>
            </a:xfrm>
          </p:grpSpPr>
          <p:sp>
            <p:nvSpPr>
              <p:cNvPr id="28" name="任意多边形 27"/>
              <p:cNvSpPr>
                <a:spLocks/>
              </p:cNvSpPr>
              <p:nvPr/>
            </p:nvSpPr>
            <p:spPr bwMode="auto">
              <a:xfrm flipV="1">
                <a:off x="3889169" y="2295318"/>
                <a:ext cx="1930520" cy="3184957"/>
              </a:xfrm>
              <a:custGeom>
                <a:avLst/>
                <a:gdLst>
                  <a:gd name="connsiteX0" fmla="*/ 1366777 w 2928934"/>
                  <a:gd name="connsiteY0" fmla="*/ 4537615 h 4832133"/>
                  <a:gd name="connsiteX1" fmla="*/ 1259319 w 2928934"/>
                  <a:gd name="connsiteY1" fmla="*/ 4646282 h 4832133"/>
                  <a:gd name="connsiteX2" fmla="*/ 1366777 w 2928934"/>
                  <a:gd name="connsiteY2" fmla="*/ 4754949 h 4832133"/>
                  <a:gd name="connsiteX3" fmla="*/ 1562155 w 2928934"/>
                  <a:gd name="connsiteY3" fmla="*/ 4754949 h 4832133"/>
                  <a:gd name="connsiteX4" fmla="*/ 1669613 w 2928934"/>
                  <a:gd name="connsiteY4" fmla="*/ 4646282 h 4832133"/>
                  <a:gd name="connsiteX5" fmla="*/ 1562155 w 2928934"/>
                  <a:gd name="connsiteY5" fmla="*/ 4537615 h 4832133"/>
                  <a:gd name="connsiteX6" fmla="*/ 1366777 w 2928934"/>
                  <a:gd name="connsiteY6" fmla="*/ 4537615 h 4832133"/>
                  <a:gd name="connsiteX7" fmla="*/ 1048793 w 2928934"/>
                  <a:gd name="connsiteY7" fmla="*/ 4249190 h 4832133"/>
                  <a:gd name="connsiteX8" fmla="*/ 942458 w 2928934"/>
                  <a:gd name="connsiteY8" fmla="*/ 4357857 h 4832133"/>
                  <a:gd name="connsiteX9" fmla="*/ 1048793 w 2928934"/>
                  <a:gd name="connsiteY9" fmla="*/ 4466524 h 4832133"/>
                  <a:gd name="connsiteX10" fmla="*/ 1880140 w 2928934"/>
                  <a:gd name="connsiteY10" fmla="*/ 4466524 h 4832133"/>
                  <a:gd name="connsiteX11" fmla="*/ 1986475 w 2928934"/>
                  <a:gd name="connsiteY11" fmla="*/ 4357857 h 4832133"/>
                  <a:gd name="connsiteX12" fmla="*/ 1880140 w 2928934"/>
                  <a:gd name="connsiteY12" fmla="*/ 4249190 h 4832133"/>
                  <a:gd name="connsiteX13" fmla="*/ 1048793 w 2928934"/>
                  <a:gd name="connsiteY13" fmla="*/ 4249190 h 4832133"/>
                  <a:gd name="connsiteX14" fmla="*/ 996745 w 2928934"/>
                  <a:gd name="connsiteY14" fmla="*/ 3964827 h 4832133"/>
                  <a:gd name="connsiteX15" fmla="*/ 890664 w 2928934"/>
                  <a:gd name="connsiteY15" fmla="*/ 4074002 h 4832133"/>
                  <a:gd name="connsiteX16" fmla="*/ 996745 w 2928934"/>
                  <a:gd name="connsiteY16" fmla="*/ 4183177 h 4832133"/>
                  <a:gd name="connsiteX17" fmla="*/ 1932189 w 2928934"/>
                  <a:gd name="connsiteY17" fmla="*/ 4183177 h 4832133"/>
                  <a:gd name="connsiteX18" fmla="*/ 2038270 w 2928934"/>
                  <a:gd name="connsiteY18" fmla="*/ 4074002 h 4832133"/>
                  <a:gd name="connsiteX19" fmla="*/ 1932189 w 2928934"/>
                  <a:gd name="connsiteY19" fmla="*/ 3964827 h 4832133"/>
                  <a:gd name="connsiteX20" fmla="*/ 996745 w 2928934"/>
                  <a:gd name="connsiteY20" fmla="*/ 3964827 h 4832133"/>
                  <a:gd name="connsiteX21" fmla="*/ 1464467 w 2928934"/>
                  <a:gd name="connsiteY21" fmla="*/ 0 h 4832133"/>
                  <a:gd name="connsiteX22" fmla="*/ 2928934 w 2928934"/>
                  <a:gd name="connsiteY22" fmla="*/ 1465739 h 4832133"/>
                  <a:gd name="connsiteX23" fmla="*/ 2491277 w 2928934"/>
                  <a:gd name="connsiteY23" fmla="*/ 2640733 h 4832133"/>
                  <a:gd name="connsiteX24" fmla="*/ 2284472 w 2928934"/>
                  <a:gd name="connsiteY24" fmla="*/ 3054024 h 4832133"/>
                  <a:gd name="connsiteX25" fmla="*/ 2284472 w 2928934"/>
                  <a:gd name="connsiteY25" fmla="*/ 3652333 h 4832133"/>
                  <a:gd name="connsiteX26" fmla="*/ 2118548 w 2928934"/>
                  <a:gd name="connsiteY26" fmla="*/ 3957495 h 4832133"/>
                  <a:gd name="connsiteX27" fmla="*/ 2137785 w 2928934"/>
                  <a:gd name="connsiteY27" fmla="*/ 4022372 h 4832133"/>
                  <a:gd name="connsiteX28" fmla="*/ 2140190 w 2928934"/>
                  <a:gd name="connsiteY28" fmla="*/ 4056012 h 4832133"/>
                  <a:gd name="connsiteX29" fmla="*/ 2056025 w 2928934"/>
                  <a:gd name="connsiteY29" fmla="*/ 4224212 h 4832133"/>
                  <a:gd name="connsiteX30" fmla="*/ 2084882 w 2928934"/>
                  <a:gd name="connsiteY30" fmla="*/ 4313117 h 4832133"/>
                  <a:gd name="connsiteX31" fmla="*/ 2087286 w 2928934"/>
                  <a:gd name="connsiteY31" fmla="*/ 4339549 h 4832133"/>
                  <a:gd name="connsiteX32" fmla="*/ 1878077 w 2928934"/>
                  <a:gd name="connsiteY32" fmla="*/ 4548597 h 4832133"/>
                  <a:gd name="connsiteX33" fmla="*/ 1757842 w 2928934"/>
                  <a:gd name="connsiteY33" fmla="*/ 4548597 h 4832133"/>
                  <a:gd name="connsiteX34" fmla="*/ 1769865 w 2928934"/>
                  <a:gd name="connsiteY34" fmla="*/ 4623085 h 4832133"/>
                  <a:gd name="connsiteX35" fmla="*/ 1560655 w 2928934"/>
                  <a:gd name="connsiteY35" fmla="*/ 4832133 h 4832133"/>
                  <a:gd name="connsiteX36" fmla="*/ 1368279 w 2928934"/>
                  <a:gd name="connsiteY36" fmla="*/ 4832133 h 4832133"/>
                  <a:gd name="connsiteX37" fmla="*/ 1159069 w 2928934"/>
                  <a:gd name="connsiteY37" fmla="*/ 4623085 h 4832133"/>
                  <a:gd name="connsiteX38" fmla="*/ 1171093 w 2928934"/>
                  <a:gd name="connsiteY38" fmla="*/ 4548597 h 4832133"/>
                  <a:gd name="connsiteX39" fmla="*/ 1050857 w 2928934"/>
                  <a:gd name="connsiteY39" fmla="*/ 4548597 h 4832133"/>
                  <a:gd name="connsiteX40" fmla="*/ 841648 w 2928934"/>
                  <a:gd name="connsiteY40" fmla="*/ 4339549 h 4832133"/>
                  <a:gd name="connsiteX41" fmla="*/ 844053 w 2928934"/>
                  <a:gd name="connsiteY41" fmla="*/ 4313117 h 4832133"/>
                  <a:gd name="connsiteX42" fmla="*/ 872909 w 2928934"/>
                  <a:gd name="connsiteY42" fmla="*/ 4224212 h 4832133"/>
                  <a:gd name="connsiteX43" fmla="*/ 788744 w 2928934"/>
                  <a:gd name="connsiteY43" fmla="*/ 4056012 h 4832133"/>
                  <a:gd name="connsiteX44" fmla="*/ 791149 w 2928934"/>
                  <a:gd name="connsiteY44" fmla="*/ 4022372 h 4832133"/>
                  <a:gd name="connsiteX45" fmla="*/ 810387 w 2928934"/>
                  <a:gd name="connsiteY45" fmla="*/ 3957495 h 4832133"/>
                  <a:gd name="connsiteX46" fmla="*/ 644462 w 2928934"/>
                  <a:gd name="connsiteY46" fmla="*/ 3652333 h 4832133"/>
                  <a:gd name="connsiteX47" fmla="*/ 644462 w 2928934"/>
                  <a:gd name="connsiteY47" fmla="*/ 3054024 h 4832133"/>
                  <a:gd name="connsiteX48" fmla="*/ 437657 w 2928934"/>
                  <a:gd name="connsiteY48" fmla="*/ 2640733 h 4832133"/>
                  <a:gd name="connsiteX49" fmla="*/ 0 w 2928934"/>
                  <a:gd name="connsiteY49" fmla="*/ 1465739 h 4832133"/>
                  <a:gd name="connsiteX50" fmla="*/ 1464467 w 2928934"/>
                  <a:gd name="connsiteY50" fmla="*/ 0 h 4832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2928934" h="4832133">
                    <a:moveTo>
                      <a:pt x="1366777" y="4537615"/>
                    </a:moveTo>
                    <a:cubicBezTo>
                      <a:pt x="1308164" y="4537615"/>
                      <a:pt x="1259319" y="4587009"/>
                      <a:pt x="1259319" y="4646282"/>
                    </a:cubicBezTo>
                    <a:cubicBezTo>
                      <a:pt x="1259319" y="4705555"/>
                      <a:pt x="1308164" y="4754949"/>
                      <a:pt x="1366777" y="4754949"/>
                    </a:cubicBezTo>
                    <a:cubicBezTo>
                      <a:pt x="1562155" y="4754949"/>
                      <a:pt x="1562155" y="4754949"/>
                      <a:pt x="1562155" y="4754949"/>
                    </a:cubicBezTo>
                    <a:cubicBezTo>
                      <a:pt x="1620769" y="4754949"/>
                      <a:pt x="1669613" y="4705555"/>
                      <a:pt x="1669613" y="4646282"/>
                    </a:cubicBezTo>
                    <a:cubicBezTo>
                      <a:pt x="1669613" y="4587009"/>
                      <a:pt x="1620769" y="4537615"/>
                      <a:pt x="1562155" y="4537615"/>
                    </a:cubicBezTo>
                    <a:cubicBezTo>
                      <a:pt x="1366777" y="4537615"/>
                      <a:pt x="1366777" y="4537615"/>
                      <a:pt x="1366777" y="4537615"/>
                    </a:cubicBezTo>
                    <a:close/>
                    <a:moveTo>
                      <a:pt x="1048793" y="4249190"/>
                    </a:moveTo>
                    <a:cubicBezTo>
                      <a:pt x="990792" y="4249190"/>
                      <a:pt x="942458" y="4298584"/>
                      <a:pt x="942458" y="4357857"/>
                    </a:cubicBezTo>
                    <a:cubicBezTo>
                      <a:pt x="942458" y="4417130"/>
                      <a:pt x="990792" y="4466524"/>
                      <a:pt x="1048793" y="4466524"/>
                    </a:cubicBezTo>
                    <a:cubicBezTo>
                      <a:pt x="1880140" y="4466524"/>
                      <a:pt x="1880140" y="4466524"/>
                      <a:pt x="1880140" y="4466524"/>
                    </a:cubicBezTo>
                    <a:cubicBezTo>
                      <a:pt x="1938141" y="4466524"/>
                      <a:pt x="1986475" y="4417130"/>
                      <a:pt x="1986475" y="4357857"/>
                    </a:cubicBezTo>
                    <a:cubicBezTo>
                      <a:pt x="1986475" y="4298584"/>
                      <a:pt x="1938141" y="4249190"/>
                      <a:pt x="1880140" y="4249190"/>
                    </a:cubicBezTo>
                    <a:cubicBezTo>
                      <a:pt x="1048793" y="4249190"/>
                      <a:pt x="1048793" y="4249190"/>
                      <a:pt x="1048793" y="4249190"/>
                    </a:cubicBezTo>
                    <a:close/>
                    <a:moveTo>
                      <a:pt x="996745" y="3964827"/>
                    </a:moveTo>
                    <a:cubicBezTo>
                      <a:pt x="938883" y="3964827"/>
                      <a:pt x="890664" y="4014452"/>
                      <a:pt x="890664" y="4074002"/>
                    </a:cubicBezTo>
                    <a:cubicBezTo>
                      <a:pt x="890664" y="4133552"/>
                      <a:pt x="938883" y="4183177"/>
                      <a:pt x="996745" y="4183177"/>
                    </a:cubicBezTo>
                    <a:cubicBezTo>
                      <a:pt x="1932189" y="4183177"/>
                      <a:pt x="1932189" y="4183177"/>
                      <a:pt x="1932189" y="4183177"/>
                    </a:cubicBezTo>
                    <a:cubicBezTo>
                      <a:pt x="1990051" y="4183177"/>
                      <a:pt x="2038270" y="4133552"/>
                      <a:pt x="2038270" y="4074002"/>
                    </a:cubicBezTo>
                    <a:cubicBezTo>
                      <a:pt x="2038270" y="4014452"/>
                      <a:pt x="1990051" y="3964827"/>
                      <a:pt x="1932189" y="3964827"/>
                    </a:cubicBezTo>
                    <a:cubicBezTo>
                      <a:pt x="996745" y="3964827"/>
                      <a:pt x="996745" y="3964827"/>
                      <a:pt x="996745" y="3964827"/>
                    </a:cubicBezTo>
                    <a:close/>
                    <a:moveTo>
                      <a:pt x="1464467" y="0"/>
                    </a:moveTo>
                    <a:cubicBezTo>
                      <a:pt x="2272449" y="0"/>
                      <a:pt x="2928934" y="658381"/>
                      <a:pt x="2928934" y="1465739"/>
                    </a:cubicBezTo>
                    <a:cubicBezTo>
                      <a:pt x="2928934" y="2054438"/>
                      <a:pt x="2676440" y="2393240"/>
                      <a:pt x="2491277" y="2640733"/>
                    </a:cubicBezTo>
                    <a:cubicBezTo>
                      <a:pt x="2371042" y="2801724"/>
                      <a:pt x="2284472" y="2919464"/>
                      <a:pt x="2284472" y="3054024"/>
                    </a:cubicBezTo>
                    <a:cubicBezTo>
                      <a:pt x="2284472" y="3054024"/>
                      <a:pt x="2284472" y="3054024"/>
                      <a:pt x="2284472" y="3652333"/>
                    </a:cubicBezTo>
                    <a:cubicBezTo>
                      <a:pt x="2284472" y="3798907"/>
                      <a:pt x="2217141" y="3916647"/>
                      <a:pt x="2118548" y="3957495"/>
                    </a:cubicBezTo>
                    <a:cubicBezTo>
                      <a:pt x="2128166" y="3979121"/>
                      <a:pt x="2135381" y="4000747"/>
                      <a:pt x="2137785" y="4022372"/>
                    </a:cubicBezTo>
                    <a:cubicBezTo>
                      <a:pt x="2140190" y="4034387"/>
                      <a:pt x="2140190" y="4043998"/>
                      <a:pt x="2140190" y="4056012"/>
                    </a:cubicBezTo>
                    <a:cubicBezTo>
                      <a:pt x="2140190" y="4125695"/>
                      <a:pt x="2106524" y="4185766"/>
                      <a:pt x="2056025" y="4224212"/>
                    </a:cubicBezTo>
                    <a:cubicBezTo>
                      <a:pt x="2070454" y="4250643"/>
                      <a:pt x="2082477" y="4281880"/>
                      <a:pt x="2084882" y="4313117"/>
                    </a:cubicBezTo>
                    <a:cubicBezTo>
                      <a:pt x="2087286" y="4322729"/>
                      <a:pt x="2087286" y="4329937"/>
                      <a:pt x="2087286" y="4339549"/>
                    </a:cubicBezTo>
                    <a:cubicBezTo>
                      <a:pt x="2087286" y="4454886"/>
                      <a:pt x="1993503" y="4548597"/>
                      <a:pt x="1878077" y="4548597"/>
                    </a:cubicBezTo>
                    <a:cubicBezTo>
                      <a:pt x="1878077" y="4548597"/>
                      <a:pt x="1878077" y="4548597"/>
                      <a:pt x="1757842" y="4548597"/>
                    </a:cubicBezTo>
                    <a:cubicBezTo>
                      <a:pt x="1765056" y="4572625"/>
                      <a:pt x="1769865" y="4596654"/>
                      <a:pt x="1769865" y="4623085"/>
                    </a:cubicBezTo>
                    <a:cubicBezTo>
                      <a:pt x="1769865" y="4738422"/>
                      <a:pt x="1676081" y="4832133"/>
                      <a:pt x="1560655" y="4832133"/>
                    </a:cubicBezTo>
                    <a:cubicBezTo>
                      <a:pt x="1560655" y="4832133"/>
                      <a:pt x="1560655" y="4832133"/>
                      <a:pt x="1368279" y="4832133"/>
                    </a:cubicBezTo>
                    <a:cubicBezTo>
                      <a:pt x="1252853" y="4832133"/>
                      <a:pt x="1159069" y="4738422"/>
                      <a:pt x="1159069" y="4623085"/>
                    </a:cubicBezTo>
                    <a:cubicBezTo>
                      <a:pt x="1159069" y="4596654"/>
                      <a:pt x="1163879" y="4572625"/>
                      <a:pt x="1171093" y="4548597"/>
                    </a:cubicBezTo>
                    <a:cubicBezTo>
                      <a:pt x="1171093" y="4548597"/>
                      <a:pt x="1171093" y="4548597"/>
                      <a:pt x="1050857" y="4548597"/>
                    </a:cubicBezTo>
                    <a:cubicBezTo>
                      <a:pt x="935432" y="4548597"/>
                      <a:pt x="841648" y="4454886"/>
                      <a:pt x="841648" y="4339549"/>
                    </a:cubicBezTo>
                    <a:cubicBezTo>
                      <a:pt x="841648" y="4329937"/>
                      <a:pt x="841648" y="4322729"/>
                      <a:pt x="844053" y="4313117"/>
                    </a:cubicBezTo>
                    <a:cubicBezTo>
                      <a:pt x="846457" y="4281880"/>
                      <a:pt x="858481" y="4250643"/>
                      <a:pt x="872909" y="4224212"/>
                    </a:cubicBezTo>
                    <a:cubicBezTo>
                      <a:pt x="822410" y="4185766"/>
                      <a:pt x="788744" y="4125695"/>
                      <a:pt x="788744" y="4056012"/>
                    </a:cubicBezTo>
                    <a:cubicBezTo>
                      <a:pt x="788744" y="4043998"/>
                      <a:pt x="788744" y="4034387"/>
                      <a:pt x="791149" y="4022372"/>
                    </a:cubicBezTo>
                    <a:cubicBezTo>
                      <a:pt x="793554" y="4000747"/>
                      <a:pt x="800768" y="3979121"/>
                      <a:pt x="810387" y="3957495"/>
                    </a:cubicBezTo>
                    <a:cubicBezTo>
                      <a:pt x="711794" y="3916647"/>
                      <a:pt x="644462" y="3798907"/>
                      <a:pt x="644462" y="3652333"/>
                    </a:cubicBezTo>
                    <a:cubicBezTo>
                      <a:pt x="644462" y="3652333"/>
                      <a:pt x="644462" y="3652333"/>
                      <a:pt x="644462" y="3054024"/>
                    </a:cubicBezTo>
                    <a:cubicBezTo>
                      <a:pt x="644462" y="2919464"/>
                      <a:pt x="557892" y="2804127"/>
                      <a:pt x="437657" y="2640733"/>
                    </a:cubicBezTo>
                    <a:cubicBezTo>
                      <a:pt x="252495" y="2393240"/>
                      <a:pt x="0" y="2054438"/>
                      <a:pt x="0" y="1465739"/>
                    </a:cubicBezTo>
                    <a:cubicBezTo>
                      <a:pt x="0" y="658381"/>
                      <a:pt x="656485" y="0"/>
                      <a:pt x="14644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8E8E8"/>
                  </a:gs>
                  <a:gs pos="100000">
                    <a:srgbClr val="F9F9F9"/>
                  </a:gs>
                </a:gsLst>
                <a:lin ang="2700000" scaled="1"/>
              </a:gradFill>
              <a:ln>
                <a:noFill/>
              </a:ln>
              <a:effectLst>
                <a:outerShdw blurRad="165100" dist="76200" dir="27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>
                <a:off x="4794516" y="1459203"/>
                <a:ext cx="100190" cy="883739"/>
                <a:chOff x="4794516" y="1459203"/>
                <a:chExt cx="100190" cy="883739"/>
              </a:xfrm>
            </p:grpSpPr>
            <p:cxnSp>
              <p:nvCxnSpPr>
                <p:cNvPr id="24" name="直接连接符 23"/>
                <p:cNvCxnSpPr/>
                <p:nvPr/>
              </p:nvCxnSpPr>
              <p:spPr>
                <a:xfrm>
                  <a:off x="4848137" y="1459203"/>
                  <a:ext cx="0" cy="850404"/>
                </a:xfrm>
                <a:prstGeom prst="line">
                  <a:avLst/>
                </a:prstGeom>
                <a:ln w="28575">
                  <a:solidFill>
                    <a:schemeClr val="bg1">
                      <a:lumMod val="65000"/>
                    </a:schemeClr>
                  </a:solidFill>
                </a:ln>
                <a:effectLst>
                  <a:outerShdw blurRad="76200" dist="50800" dir="2700000" algn="tl" rotWithShape="0">
                    <a:prstClr val="black">
                      <a:alpha val="3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5" name="椭圆 24"/>
                <p:cNvSpPr/>
                <p:nvPr/>
              </p:nvSpPr>
              <p:spPr>
                <a:xfrm>
                  <a:off x="4794516" y="2276266"/>
                  <a:ext cx="50095" cy="66676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4844611" y="2276266"/>
                  <a:ext cx="50095" cy="66676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92" name="矩形 91"/>
            <p:cNvSpPr/>
            <p:nvPr/>
          </p:nvSpPr>
          <p:spPr>
            <a:xfrm>
              <a:off x="3771660" y="-2979613"/>
              <a:ext cx="2165536" cy="4363021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6361109" y="-2986658"/>
            <a:ext cx="2165536" cy="8466933"/>
            <a:chOff x="6361109" y="-2986658"/>
            <a:chExt cx="2165536" cy="8466933"/>
          </a:xfrm>
        </p:grpSpPr>
        <p:grpSp>
          <p:nvGrpSpPr>
            <p:cNvPr id="82" name="组合 81"/>
            <p:cNvGrpSpPr/>
            <p:nvPr/>
          </p:nvGrpSpPr>
          <p:grpSpPr>
            <a:xfrm>
              <a:off x="6488435" y="1459203"/>
              <a:ext cx="1930520" cy="4021072"/>
              <a:chOff x="6488435" y="1459203"/>
              <a:chExt cx="1930520" cy="4021072"/>
            </a:xfrm>
          </p:grpSpPr>
          <p:sp>
            <p:nvSpPr>
              <p:cNvPr id="37" name="任意多边形 36"/>
              <p:cNvSpPr>
                <a:spLocks/>
              </p:cNvSpPr>
              <p:nvPr/>
            </p:nvSpPr>
            <p:spPr bwMode="auto">
              <a:xfrm flipV="1">
                <a:off x="6488435" y="2295318"/>
                <a:ext cx="1930520" cy="3184957"/>
              </a:xfrm>
              <a:custGeom>
                <a:avLst/>
                <a:gdLst>
                  <a:gd name="connsiteX0" fmla="*/ 1366777 w 2928934"/>
                  <a:gd name="connsiteY0" fmla="*/ 4537615 h 4832133"/>
                  <a:gd name="connsiteX1" fmla="*/ 1259319 w 2928934"/>
                  <a:gd name="connsiteY1" fmla="*/ 4646282 h 4832133"/>
                  <a:gd name="connsiteX2" fmla="*/ 1366777 w 2928934"/>
                  <a:gd name="connsiteY2" fmla="*/ 4754949 h 4832133"/>
                  <a:gd name="connsiteX3" fmla="*/ 1562155 w 2928934"/>
                  <a:gd name="connsiteY3" fmla="*/ 4754949 h 4832133"/>
                  <a:gd name="connsiteX4" fmla="*/ 1669613 w 2928934"/>
                  <a:gd name="connsiteY4" fmla="*/ 4646282 h 4832133"/>
                  <a:gd name="connsiteX5" fmla="*/ 1562155 w 2928934"/>
                  <a:gd name="connsiteY5" fmla="*/ 4537615 h 4832133"/>
                  <a:gd name="connsiteX6" fmla="*/ 1366777 w 2928934"/>
                  <a:gd name="connsiteY6" fmla="*/ 4537615 h 4832133"/>
                  <a:gd name="connsiteX7" fmla="*/ 1048793 w 2928934"/>
                  <a:gd name="connsiteY7" fmla="*/ 4249190 h 4832133"/>
                  <a:gd name="connsiteX8" fmla="*/ 942458 w 2928934"/>
                  <a:gd name="connsiteY8" fmla="*/ 4357857 h 4832133"/>
                  <a:gd name="connsiteX9" fmla="*/ 1048793 w 2928934"/>
                  <a:gd name="connsiteY9" fmla="*/ 4466524 h 4832133"/>
                  <a:gd name="connsiteX10" fmla="*/ 1880140 w 2928934"/>
                  <a:gd name="connsiteY10" fmla="*/ 4466524 h 4832133"/>
                  <a:gd name="connsiteX11" fmla="*/ 1986475 w 2928934"/>
                  <a:gd name="connsiteY11" fmla="*/ 4357857 h 4832133"/>
                  <a:gd name="connsiteX12" fmla="*/ 1880140 w 2928934"/>
                  <a:gd name="connsiteY12" fmla="*/ 4249190 h 4832133"/>
                  <a:gd name="connsiteX13" fmla="*/ 1048793 w 2928934"/>
                  <a:gd name="connsiteY13" fmla="*/ 4249190 h 4832133"/>
                  <a:gd name="connsiteX14" fmla="*/ 996745 w 2928934"/>
                  <a:gd name="connsiteY14" fmla="*/ 3964827 h 4832133"/>
                  <a:gd name="connsiteX15" fmla="*/ 890664 w 2928934"/>
                  <a:gd name="connsiteY15" fmla="*/ 4074002 h 4832133"/>
                  <a:gd name="connsiteX16" fmla="*/ 996745 w 2928934"/>
                  <a:gd name="connsiteY16" fmla="*/ 4183177 h 4832133"/>
                  <a:gd name="connsiteX17" fmla="*/ 1932189 w 2928934"/>
                  <a:gd name="connsiteY17" fmla="*/ 4183177 h 4832133"/>
                  <a:gd name="connsiteX18" fmla="*/ 2038270 w 2928934"/>
                  <a:gd name="connsiteY18" fmla="*/ 4074002 h 4832133"/>
                  <a:gd name="connsiteX19" fmla="*/ 1932189 w 2928934"/>
                  <a:gd name="connsiteY19" fmla="*/ 3964827 h 4832133"/>
                  <a:gd name="connsiteX20" fmla="*/ 996745 w 2928934"/>
                  <a:gd name="connsiteY20" fmla="*/ 3964827 h 4832133"/>
                  <a:gd name="connsiteX21" fmla="*/ 1464467 w 2928934"/>
                  <a:gd name="connsiteY21" fmla="*/ 0 h 4832133"/>
                  <a:gd name="connsiteX22" fmla="*/ 2928934 w 2928934"/>
                  <a:gd name="connsiteY22" fmla="*/ 1465739 h 4832133"/>
                  <a:gd name="connsiteX23" fmla="*/ 2491277 w 2928934"/>
                  <a:gd name="connsiteY23" fmla="*/ 2640733 h 4832133"/>
                  <a:gd name="connsiteX24" fmla="*/ 2284472 w 2928934"/>
                  <a:gd name="connsiteY24" fmla="*/ 3054024 h 4832133"/>
                  <a:gd name="connsiteX25" fmla="*/ 2284472 w 2928934"/>
                  <a:gd name="connsiteY25" fmla="*/ 3652333 h 4832133"/>
                  <a:gd name="connsiteX26" fmla="*/ 2118548 w 2928934"/>
                  <a:gd name="connsiteY26" fmla="*/ 3957495 h 4832133"/>
                  <a:gd name="connsiteX27" fmla="*/ 2137785 w 2928934"/>
                  <a:gd name="connsiteY27" fmla="*/ 4022372 h 4832133"/>
                  <a:gd name="connsiteX28" fmla="*/ 2140190 w 2928934"/>
                  <a:gd name="connsiteY28" fmla="*/ 4056012 h 4832133"/>
                  <a:gd name="connsiteX29" fmla="*/ 2056025 w 2928934"/>
                  <a:gd name="connsiteY29" fmla="*/ 4224212 h 4832133"/>
                  <a:gd name="connsiteX30" fmla="*/ 2084882 w 2928934"/>
                  <a:gd name="connsiteY30" fmla="*/ 4313117 h 4832133"/>
                  <a:gd name="connsiteX31" fmla="*/ 2087286 w 2928934"/>
                  <a:gd name="connsiteY31" fmla="*/ 4339549 h 4832133"/>
                  <a:gd name="connsiteX32" fmla="*/ 1878077 w 2928934"/>
                  <a:gd name="connsiteY32" fmla="*/ 4548597 h 4832133"/>
                  <a:gd name="connsiteX33" fmla="*/ 1757842 w 2928934"/>
                  <a:gd name="connsiteY33" fmla="*/ 4548597 h 4832133"/>
                  <a:gd name="connsiteX34" fmla="*/ 1769865 w 2928934"/>
                  <a:gd name="connsiteY34" fmla="*/ 4623085 h 4832133"/>
                  <a:gd name="connsiteX35" fmla="*/ 1560655 w 2928934"/>
                  <a:gd name="connsiteY35" fmla="*/ 4832133 h 4832133"/>
                  <a:gd name="connsiteX36" fmla="*/ 1368279 w 2928934"/>
                  <a:gd name="connsiteY36" fmla="*/ 4832133 h 4832133"/>
                  <a:gd name="connsiteX37" fmla="*/ 1159069 w 2928934"/>
                  <a:gd name="connsiteY37" fmla="*/ 4623085 h 4832133"/>
                  <a:gd name="connsiteX38" fmla="*/ 1171093 w 2928934"/>
                  <a:gd name="connsiteY38" fmla="*/ 4548597 h 4832133"/>
                  <a:gd name="connsiteX39" fmla="*/ 1050857 w 2928934"/>
                  <a:gd name="connsiteY39" fmla="*/ 4548597 h 4832133"/>
                  <a:gd name="connsiteX40" fmla="*/ 841648 w 2928934"/>
                  <a:gd name="connsiteY40" fmla="*/ 4339549 h 4832133"/>
                  <a:gd name="connsiteX41" fmla="*/ 844053 w 2928934"/>
                  <a:gd name="connsiteY41" fmla="*/ 4313117 h 4832133"/>
                  <a:gd name="connsiteX42" fmla="*/ 872909 w 2928934"/>
                  <a:gd name="connsiteY42" fmla="*/ 4224212 h 4832133"/>
                  <a:gd name="connsiteX43" fmla="*/ 788744 w 2928934"/>
                  <a:gd name="connsiteY43" fmla="*/ 4056012 h 4832133"/>
                  <a:gd name="connsiteX44" fmla="*/ 791149 w 2928934"/>
                  <a:gd name="connsiteY44" fmla="*/ 4022372 h 4832133"/>
                  <a:gd name="connsiteX45" fmla="*/ 810387 w 2928934"/>
                  <a:gd name="connsiteY45" fmla="*/ 3957495 h 4832133"/>
                  <a:gd name="connsiteX46" fmla="*/ 644462 w 2928934"/>
                  <a:gd name="connsiteY46" fmla="*/ 3652333 h 4832133"/>
                  <a:gd name="connsiteX47" fmla="*/ 644462 w 2928934"/>
                  <a:gd name="connsiteY47" fmla="*/ 3054024 h 4832133"/>
                  <a:gd name="connsiteX48" fmla="*/ 437657 w 2928934"/>
                  <a:gd name="connsiteY48" fmla="*/ 2640733 h 4832133"/>
                  <a:gd name="connsiteX49" fmla="*/ 0 w 2928934"/>
                  <a:gd name="connsiteY49" fmla="*/ 1465739 h 4832133"/>
                  <a:gd name="connsiteX50" fmla="*/ 1464467 w 2928934"/>
                  <a:gd name="connsiteY50" fmla="*/ 0 h 4832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2928934" h="4832133">
                    <a:moveTo>
                      <a:pt x="1366777" y="4537615"/>
                    </a:moveTo>
                    <a:cubicBezTo>
                      <a:pt x="1308164" y="4537615"/>
                      <a:pt x="1259319" y="4587009"/>
                      <a:pt x="1259319" y="4646282"/>
                    </a:cubicBezTo>
                    <a:cubicBezTo>
                      <a:pt x="1259319" y="4705555"/>
                      <a:pt x="1308164" y="4754949"/>
                      <a:pt x="1366777" y="4754949"/>
                    </a:cubicBezTo>
                    <a:cubicBezTo>
                      <a:pt x="1562155" y="4754949"/>
                      <a:pt x="1562155" y="4754949"/>
                      <a:pt x="1562155" y="4754949"/>
                    </a:cubicBezTo>
                    <a:cubicBezTo>
                      <a:pt x="1620769" y="4754949"/>
                      <a:pt x="1669613" y="4705555"/>
                      <a:pt x="1669613" y="4646282"/>
                    </a:cubicBezTo>
                    <a:cubicBezTo>
                      <a:pt x="1669613" y="4587009"/>
                      <a:pt x="1620769" y="4537615"/>
                      <a:pt x="1562155" y="4537615"/>
                    </a:cubicBezTo>
                    <a:cubicBezTo>
                      <a:pt x="1366777" y="4537615"/>
                      <a:pt x="1366777" y="4537615"/>
                      <a:pt x="1366777" y="4537615"/>
                    </a:cubicBezTo>
                    <a:close/>
                    <a:moveTo>
                      <a:pt x="1048793" y="4249190"/>
                    </a:moveTo>
                    <a:cubicBezTo>
                      <a:pt x="990792" y="4249190"/>
                      <a:pt x="942458" y="4298584"/>
                      <a:pt x="942458" y="4357857"/>
                    </a:cubicBezTo>
                    <a:cubicBezTo>
                      <a:pt x="942458" y="4417130"/>
                      <a:pt x="990792" y="4466524"/>
                      <a:pt x="1048793" y="4466524"/>
                    </a:cubicBezTo>
                    <a:cubicBezTo>
                      <a:pt x="1880140" y="4466524"/>
                      <a:pt x="1880140" y="4466524"/>
                      <a:pt x="1880140" y="4466524"/>
                    </a:cubicBezTo>
                    <a:cubicBezTo>
                      <a:pt x="1938141" y="4466524"/>
                      <a:pt x="1986475" y="4417130"/>
                      <a:pt x="1986475" y="4357857"/>
                    </a:cubicBezTo>
                    <a:cubicBezTo>
                      <a:pt x="1986475" y="4298584"/>
                      <a:pt x="1938141" y="4249190"/>
                      <a:pt x="1880140" y="4249190"/>
                    </a:cubicBezTo>
                    <a:cubicBezTo>
                      <a:pt x="1048793" y="4249190"/>
                      <a:pt x="1048793" y="4249190"/>
                      <a:pt x="1048793" y="4249190"/>
                    </a:cubicBezTo>
                    <a:close/>
                    <a:moveTo>
                      <a:pt x="996745" y="3964827"/>
                    </a:moveTo>
                    <a:cubicBezTo>
                      <a:pt x="938883" y="3964827"/>
                      <a:pt x="890664" y="4014452"/>
                      <a:pt x="890664" y="4074002"/>
                    </a:cubicBezTo>
                    <a:cubicBezTo>
                      <a:pt x="890664" y="4133552"/>
                      <a:pt x="938883" y="4183177"/>
                      <a:pt x="996745" y="4183177"/>
                    </a:cubicBezTo>
                    <a:cubicBezTo>
                      <a:pt x="1932189" y="4183177"/>
                      <a:pt x="1932189" y="4183177"/>
                      <a:pt x="1932189" y="4183177"/>
                    </a:cubicBezTo>
                    <a:cubicBezTo>
                      <a:pt x="1990051" y="4183177"/>
                      <a:pt x="2038270" y="4133552"/>
                      <a:pt x="2038270" y="4074002"/>
                    </a:cubicBezTo>
                    <a:cubicBezTo>
                      <a:pt x="2038270" y="4014452"/>
                      <a:pt x="1990051" y="3964827"/>
                      <a:pt x="1932189" y="3964827"/>
                    </a:cubicBezTo>
                    <a:cubicBezTo>
                      <a:pt x="996745" y="3964827"/>
                      <a:pt x="996745" y="3964827"/>
                      <a:pt x="996745" y="3964827"/>
                    </a:cubicBezTo>
                    <a:close/>
                    <a:moveTo>
                      <a:pt x="1464467" y="0"/>
                    </a:moveTo>
                    <a:cubicBezTo>
                      <a:pt x="2272449" y="0"/>
                      <a:pt x="2928934" y="658381"/>
                      <a:pt x="2928934" y="1465739"/>
                    </a:cubicBezTo>
                    <a:cubicBezTo>
                      <a:pt x="2928934" y="2054438"/>
                      <a:pt x="2676440" y="2393240"/>
                      <a:pt x="2491277" y="2640733"/>
                    </a:cubicBezTo>
                    <a:cubicBezTo>
                      <a:pt x="2371042" y="2801724"/>
                      <a:pt x="2284472" y="2919464"/>
                      <a:pt x="2284472" y="3054024"/>
                    </a:cubicBezTo>
                    <a:cubicBezTo>
                      <a:pt x="2284472" y="3054024"/>
                      <a:pt x="2284472" y="3054024"/>
                      <a:pt x="2284472" y="3652333"/>
                    </a:cubicBezTo>
                    <a:cubicBezTo>
                      <a:pt x="2284472" y="3798907"/>
                      <a:pt x="2217141" y="3916647"/>
                      <a:pt x="2118548" y="3957495"/>
                    </a:cubicBezTo>
                    <a:cubicBezTo>
                      <a:pt x="2128166" y="3979121"/>
                      <a:pt x="2135381" y="4000747"/>
                      <a:pt x="2137785" y="4022372"/>
                    </a:cubicBezTo>
                    <a:cubicBezTo>
                      <a:pt x="2140190" y="4034387"/>
                      <a:pt x="2140190" y="4043998"/>
                      <a:pt x="2140190" y="4056012"/>
                    </a:cubicBezTo>
                    <a:cubicBezTo>
                      <a:pt x="2140190" y="4125695"/>
                      <a:pt x="2106524" y="4185766"/>
                      <a:pt x="2056025" y="4224212"/>
                    </a:cubicBezTo>
                    <a:cubicBezTo>
                      <a:pt x="2070454" y="4250643"/>
                      <a:pt x="2082477" y="4281880"/>
                      <a:pt x="2084882" y="4313117"/>
                    </a:cubicBezTo>
                    <a:cubicBezTo>
                      <a:pt x="2087286" y="4322729"/>
                      <a:pt x="2087286" y="4329937"/>
                      <a:pt x="2087286" y="4339549"/>
                    </a:cubicBezTo>
                    <a:cubicBezTo>
                      <a:pt x="2087286" y="4454886"/>
                      <a:pt x="1993503" y="4548597"/>
                      <a:pt x="1878077" y="4548597"/>
                    </a:cubicBezTo>
                    <a:cubicBezTo>
                      <a:pt x="1878077" y="4548597"/>
                      <a:pt x="1878077" y="4548597"/>
                      <a:pt x="1757842" y="4548597"/>
                    </a:cubicBezTo>
                    <a:cubicBezTo>
                      <a:pt x="1765056" y="4572625"/>
                      <a:pt x="1769865" y="4596654"/>
                      <a:pt x="1769865" y="4623085"/>
                    </a:cubicBezTo>
                    <a:cubicBezTo>
                      <a:pt x="1769865" y="4738422"/>
                      <a:pt x="1676081" y="4832133"/>
                      <a:pt x="1560655" y="4832133"/>
                    </a:cubicBezTo>
                    <a:cubicBezTo>
                      <a:pt x="1560655" y="4832133"/>
                      <a:pt x="1560655" y="4832133"/>
                      <a:pt x="1368279" y="4832133"/>
                    </a:cubicBezTo>
                    <a:cubicBezTo>
                      <a:pt x="1252853" y="4832133"/>
                      <a:pt x="1159069" y="4738422"/>
                      <a:pt x="1159069" y="4623085"/>
                    </a:cubicBezTo>
                    <a:cubicBezTo>
                      <a:pt x="1159069" y="4596654"/>
                      <a:pt x="1163879" y="4572625"/>
                      <a:pt x="1171093" y="4548597"/>
                    </a:cubicBezTo>
                    <a:cubicBezTo>
                      <a:pt x="1171093" y="4548597"/>
                      <a:pt x="1171093" y="4548597"/>
                      <a:pt x="1050857" y="4548597"/>
                    </a:cubicBezTo>
                    <a:cubicBezTo>
                      <a:pt x="935432" y="4548597"/>
                      <a:pt x="841648" y="4454886"/>
                      <a:pt x="841648" y="4339549"/>
                    </a:cubicBezTo>
                    <a:cubicBezTo>
                      <a:pt x="841648" y="4329937"/>
                      <a:pt x="841648" y="4322729"/>
                      <a:pt x="844053" y="4313117"/>
                    </a:cubicBezTo>
                    <a:cubicBezTo>
                      <a:pt x="846457" y="4281880"/>
                      <a:pt x="858481" y="4250643"/>
                      <a:pt x="872909" y="4224212"/>
                    </a:cubicBezTo>
                    <a:cubicBezTo>
                      <a:pt x="822410" y="4185766"/>
                      <a:pt x="788744" y="4125695"/>
                      <a:pt x="788744" y="4056012"/>
                    </a:cubicBezTo>
                    <a:cubicBezTo>
                      <a:pt x="788744" y="4043998"/>
                      <a:pt x="788744" y="4034387"/>
                      <a:pt x="791149" y="4022372"/>
                    </a:cubicBezTo>
                    <a:cubicBezTo>
                      <a:pt x="793554" y="4000747"/>
                      <a:pt x="800768" y="3979121"/>
                      <a:pt x="810387" y="3957495"/>
                    </a:cubicBezTo>
                    <a:cubicBezTo>
                      <a:pt x="711794" y="3916647"/>
                      <a:pt x="644462" y="3798907"/>
                      <a:pt x="644462" y="3652333"/>
                    </a:cubicBezTo>
                    <a:cubicBezTo>
                      <a:pt x="644462" y="3652333"/>
                      <a:pt x="644462" y="3652333"/>
                      <a:pt x="644462" y="3054024"/>
                    </a:cubicBezTo>
                    <a:cubicBezTo>
                      <a:pt x="644462" y="2919464"/>
                      <a:pt x="557892" y="2804127"/>
                      <a:pt x="437657" y="2640733"/>
                    </a:cubicBezTo>
                    <a:cubicBezTo>
                      <a:pt x="252495" y="2393240"/>
                      <a:pt x="0" y="2054438"/>
                      <a:pt x="0" y="1465739"/>
                    </a:cubicBezTo>
                    <a:cubicBezTo>
                      <a:pt x="0" y="658381"/>
                      <a:pt x="656485" y="0"/>
                      <a:pt x="14644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8E8E8"/>
                  </a:gs>
                  <a:gs pos="100000">
                    <a:srgbClr val="F9F9F9"/>
                  </a:gs>
                </a:gsLst>
                <a:lin ang="2700000" scaled="1"/>
              </a:gradFill>
              <a:ln>
                <a:noFill/>
              </a:ln>
              <a:effectLst>
                <a:outerShdw blurRad="165100" dist="76200" dir="27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40" name="组合 39"/>
              <p:cNvGrpSpPr/>
              <p:nvPr/>
            </p:nvGrpSpPr>
            <p:grpSpPr>
              <a:xfrm>
                <a:off x="7393782" y="1459203"/>
                <a:ext cx="100190" cy="883739"/>
                <a:chOff x="7393782" y="1459203"/>
                <a:chExt cx="100190" cy="883739"/>
              </a:xfrm>
            </p:grpSpPr>
            <p:cxnSp>
              <p:nvCxnSpPr>
                <p:cNvPr id="33" name="直接连接符 32"/>
                <p:cNvCxnSpPr/>
                <p:nvPr/>
              </p:nvCxnSpPr>
              <p:spPr>
                <a:xfrm>
                  <a:off x="7447403" y="1459203"/>
                  <a:ext cx="0" cy="850404"/>
                </a:xfrm>
                <a:prstGeom prst="line">
                  <a:avLst/>
                </a:prstGeom>
                <a:ln w="28575">
                  <a:solidFill>
                    <a:schemeClr val="bg1">
                      <a:lumMod val="65000"/>
                    </a:schemeClr>
                  </a:solidFill>
                </a:ln>
                <a:effectLst>
                  <a:outerShdw blurRad="76200" dist="50800" dir="2700000" algn="tl" rotWithShape="0">
                    <a:prstClr val="black">
                      <a:alpha val="3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4" name="椭圆 33"/>
                <p:cNvSpPr/>
                <p:nvPr/>
              </p:nvSpPr>
              <p:spPr>
                <a:xfrm>
                  <a:off x="7393782" y="2276266"/>
                  <a:ext cx="50095" cy="66676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5" name="椭圆 34"/>
                <p:cNvSpPr/>
                <p:nvPr/>
              </p:nvSpPr>
              <p:spPr>
                <a:xfrm>
                  <a:off x="7443877" y="2276266"/>
                  <a:ext cx="50095" cy="66676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93" name="矩形 92"/>
            <p:cNvSpPr/>
            <p:nvPr/>
          </p:nvSpPr>
          <p:spPr>
            <a:xfrm>
              <a:off x="6361109" y="-2986658"/>
              <a:ext cx="2165536" cy="4363021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8970193" y="-2979613"/>
            <a:ext cx="2165536" cy="8459888"/>
            <a:chOff x="8970193" y="-2979613"/>
            <a:chExt cx="2165536" cy="8459888"/>
          </a:xfrm>
        </p:grpSpPr>
        <p:grpSp>
          <p:nvGrpSpPr>
            <p:cNvPr id="83" name="组合 82"/>
            <p:cNvGrpSpPr/>
            <p:nvPr/>
          </p:nvGrpSpPr>
          <p:grpSpPr>
            <a:xfrm>
              <a:off x="9087702" y="1459203"/>
              <a:ext cx="1930520" cy="4021072"/>
              <a:chOff x="9087702" y="1459203"/>
              <a:chExt cx="1930520" cy="4021072"/>
            </a:xfrm>
          </p:grpSpPr>
          <p:sp>
            <p:nvSpPr>
              <p:cNvPr id="46" name="任意多边形 45"/>
              <p:cNvSpPr>
                <a:spLocks/>
              </p:cNvSpPr>
              <p:nvPr/>
            </p:nvSpPr>
            <p:spPr bwMode="auto">
              <a:xfrm flipV="1">
                <a:off x="9087702" y="2295318"/>
                <a:ext cx="1930520" cy="3184957"/>
              </a:xfrm>
              <a:custGeom>
                <a:avLst/>
                <a:gdLst>
                  <a:gd name="connsiteX0" fmla="*/ 1366777 w 2928934"/>
                  <a:gd name="connsiteY0" fmla="*/ 4537615 h 4832133"/>
                  <a:gd name="connsiteX1" fmla="*/ 1259319 w 2928934"/>
                  <a:gd name="connsiteY1" fmla="*/ 4646282 h 4832133"/>
                  <a:gd name="connsiteX2" fmla="*/ 1366777 w 2928934"/>
                  <a:gd name="connsiteY2" fmla="*/ 4754949 h 4832133"/>
                  <a:gd name="connsiteX3" fmla="*/ 1562155 w 2928934"/>
                  <a:gd name="connsiteY3" fmla="*/ 4754949 h 4832133"/>
                  <a:gd name="connsiteX4" fmla="*/ 1669613 w 2928934"/>
                  <a:gd name="connsiteY4" fmla="*/ 4646282 h 4832133"/>
                  <a:gd name="connsiteX5" fmla="*/ 1562155 w 2928934"/>
                  <a:gd name="connsiteY5" fmla="*/ 4537615 h 4832133"/>
                  <a:gd name="connsiteX6" fmla="*/ 1366777 w 2928934"/>
                  <a:gd name="connsiteY6" fmla="*/ 4537615 h 4832133"/>
                  <a:gd name="connsiteX7" fmla="*/ 1048793 w 2928934"/>
                  <a:gd name="connsiteY7" fmla="*/ 4249190 h 4832133"/>
                  <a:gd name="connsiteX8" fmla="*/ 942458 w 2928934"/>
                  <a:gd name="connsiteY8" fmla="*/ 4357857 h 4832133"/>
                  <a:gd name="connsiteX9" fmla="*/ 1048793 w 2928934"/>
                  <a:gd name="connsiteY9" fmla="*/ 4466524 h 4832133"/>
                  <a:gd name="connsiteX10" fmla="*/ 1880140 w 2928934"/>
                  <a:gd name="connsiteY10" fmla="*/ 4466524 h 4832133"/>
                  <a:gd name="connsiteX11" fmla="*/ 1986475 w 2928934"/>
                  <a:gd name="connsiteY11" fmla="*/ 4357857 h 4832133"/>
                  <a:gd name="connsiteX12" fmla="*/ 1880140 w 2928934"/>
                  <a:gd name="connsiteY12" fmla="*/ 4249190 h 4832133"/>
                  <a:gd name="connsiteX13" fmla="*/ 1048793 w 2928934"/>
                  <a:gd name="connsiteY13" fmla="*/ 4249190 h 4832133"/>
                  <a:gd name="connsiteX14" fmla="*/ 996745 w 2928934"/>
                  <a:gd name="connsiteY14" fmla="*/ 3964827 h 4832133"/>
                  <a:gd name="connsiteX15" fmla="*/ 890664 w 2928934"/>
                  <a:gd name="connsiteY15" fmla="*/ 4074002 h 4832133"/>
                  <a:gd name="connsiteX16" fmla="*/ 996745 w 2928934"/>
                  <a:gd name="connsiteY16" fmla="*/ 4183177 h 4832133"/>
                  <a:gd name="connsiteX17" fmla="*/ 1932189 w 2928934"/>
                  <a:gd name="connsiteY17" fmla="*/ 4183177 h 4832133"/>
                  <a:gd name="connsiteX18" fmla="*/ 2038270 w 2928934"/>
                  <a:gd name="connsiteY18" fmla="*/ 4074002 h 4832133"/>
                  <a:gd name="connsiteX19" fmla="*/ 1932189 w 2928934"/>
                  <a:gd name="connsiteY19" fmla="*/ 3964827 h 4832133"/>
                  <a:gd name="connsiteX20" fmla="*/ 996745 w 2928934"/>
                  <a:gd name="connsiteY20" fmla="*/ 3964827 h 4832133"/>
                  <a:gd name="connsiteX21" fmla="*/ 1464467 w 2928934"/>
                  <a:gd name="connsiteY21" fmla="*/ 0 h 4832133"/>
                  <a:gd name="connsiteX22" fmla="*/ 2928934 w 2928934"/>
                  <a:gd name="connsiteY22" fmla="*/ 1465739 h 4832133"/>
                  <a:gd name="connsiteX23" fmla="*/ 2491277 w 2928934"/>
                  <a:gd name="connsiteY23" fmla="*/ 2640733 h 4832133"/>
                  <a:gd name="connsiteX24" fmla="*/ 2284472 w 2928934"/>
                  <a:gd name="connsiteY24" fmla="*/ 3054024 h 4832133"/>
                  <a:gd name="connsiteX25" fmla="*/ 2284472 w 2928934"/>
                  <a:gd name="connsiteY25" fmla="*/ 3652333 h 4832133"/>
                  <a:gd name="connsiteX26" fmla="*/ 2118548 w 2928934"/>
                  <a:gd name="connsiteY26" fmla="*/ 3957495 h 4832133"/>
                  <a:gd name="connsiteX27" fmla="*/ 2137785 w 2928934"/>
                  <a:gd name="connsiteY27" fmla="*/ 4022372 h 4832133"/>
                  <a:gd name="connsiteX28" fmla="*/ 2140190 w 2928934"/>
                  <a:gd name="connsiteY28" fmla="*/ 4056012 h 4832133"/>
                  <a:gd name="connsiteX29" fmla="*/ 2056025 w 2928934"/>
                  <a:gd name="connsiteY29" fmla="*/ 4224212 h 4832133"/>
                  <a:gd name="connsiteX30" fmla="*/ 2084882 w 2928934"/>
                  <a:gd name="connsiteY30" fmla="*/ 4313117 h 4832133"/>
                  <a:gd name="connsiteX31" fmla="*/ 2087286 w 2928934"/>
                  <a:gd name="connsiteY31" fmla="*/ 4339549 h 4832133"/>
                  <a:gd name="connsiteX32" fmla="*/ 1878077 w 2928934"/>
                  <a:gd name="connsiteY32" fmla="*/ 4548597 h 4832133"/>
                  <a:gd name="connsiteX33" fmla="*/ 1757842 w 2928934"/>
                  <a:gd name="connsiteY33" fmla="*/ 4548597 h 4832133"/>
                  <a:gd name="connsiteX34" fmla="*/ 1769865 w 2928934"/>
                  <a:gd name="connsiteY34" fmla="*/ 4623085 h 4832133"/>
                  <a:gd name="connsiteX35" fmla="*/ 1560655 w 2928934"/>
                  <a:gd name="connsiteY35" fmla="*/ 4832133 h 4832133"/>
                  <a:gd name="connsiteX36" fmla="*/ 1368279 w 2928934"/>
                  <a:gd name="connsiteY36" fmla="*/ 4832133 h 4832133"/>
                  <a:gd name="connsiteX37" fmla="*/ 1159069 w 2928934"/>
                  <a:gd name="connsiteY37" fmla="*/ 4623085 h 4832133"/>
                  <a:gd name="connsiteX38" fmla="*/ 1171093 w 2928934"/>
                  <a:gd name="connsiteY38" fmla="*/ 4548597 h 4832133"/>
                  <a:gd name="connsiteX39" fmla="*/ 1050857 w 2928934"/>
                  <a:gd name="connsiteY39" fmla="*/ 4548597 h 4832133"/>
                  <a:gd name="connsiteX40" fmla="*/ 841648 w 2928934"/>
                  <a:gd name="connsiteY40" fmla="*/ 4339549 h 4832133"/>
                  <a:gd name="connsiteX41" fmla="*/ 844053 w 2928934"/>
                  <a:gd name="connsiteY41" fmla="*/ 4313117 h 4832133"/>
                  <a:gd name="connsiteX42" fmla="*/ 872909 w 2928934"/>
                  <a:gd name="connsiteY42" fmla="*/ 4224212 h 4832133"/>
                  <a:gd name="connsiteX43" fmla="*/ 788744 w 2928934"/>
                  <a:gd name="connsiteY43" fmla="*/ 4056012 h 4832133"/>
                  <a:gd name="connsiteX44" fmla="*/ 791149 w 2928934"/>
                  <a:gd name="connsiteY44" fmla="*/ 4022372 h 4832133"/>
                  <a:gd name="connsiteX45" fmla="*/ 810387 w 2928934"/>
                  <a:gd name="connsiteY45" fmla="*/ 3957495 h 4832133"/>
                  <a:gd name="connsiteX46" fmla="*/ 644462 w 2928934"/>
                  <a:gd name="connsiteY46" fmla="*/ 3652333 h 4832133"/>
                  <a:gd name="connsiteX47" fmla="*/ 644462 w 2928934"/>
                  <a:gd name="connsiteY47" fmla="*/ 3054024 h 4832133"/>
                  <a:gd name="connsiteX48" fmla="*/ 437657 w 2928934"/>
                  <a:gd name="connsiteY48" fmla="*/ 2640733 h 4832133"/>
                  <a:gd name="connsiteX49" fmla="*/ 0 w 2928934"/>
                  <a:gd name="connsiteY49" fmla="*/ 1465739 h 4832133"/>
                  <a:gd name="connsiteX50" fmla="*/ 1464467 w 2928934"/>
                  <a:gd name="connsiteY50" fmla="*/ 0 h 4832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2928934" h="4832133">
                    <a:moveTo>
                      <a:pt x="1366777" y="4537615"/>
                    </a:moveTo>
                    <a:cubicBezTo>
                      <a:pt x="1308164" y="4537615"/>
                      <a:pt x="1259319" y="4587009"/>
                      <a:pt x="1259319" y="4646282"/>
                    </a:cubicBezTo>
                    <a:cubicBezTo>
                      <a:pt x="1259319" y="4705555"/>
                      <a:pt x="1308164" y="4754949"/>
                      <a:pt x="1366777" y="4754949"/>
                    </a:cubicBezTo>
                    <a:cubicBezTo>
                      <a:pt x="1562155" y="4754949"/>
                      <a:pt x="1562155" y="4754949"/>
                      <a:pt x="1562155" y="4754949"/>
                    </a:cubicBezTo>
                    <a:cubicBezTo>
                      <a:pt x="1620769" y="4754949"/>
                      <a:pt x="1669613" y="4705555"/>
                      <a:pt x="1669613" y="4646282"/>
                    </a:cubicBezTo>
                    <a:cubicBezTo>
                      <a:pt x="1669613" y="4587009"/>
                      <a:pt x="1620769" y="4537615"/>
                      <a:pt x="1562155" y="4537615"/>
                    </a:cubicBezTo>
                    <a:cubicBezTo>
                      <a:pt x="1366777" y="4537615"/>
                      <a:pt x="1366777" y="4537615"/>
                      <a:pt x="1366777" y="4537615"/>
                    </a:cubicBezTo>
                    <a:close/>
                    <a:moveTo>
                      <a:pt x="1048793" y="4249190"/>
                    </a:moveTo>
                    <a:cubicBezTo>
                      <a:pt x="990792" y="4249190"/>
                      <a:pt x="942458" y="4298584"/>
                      <a:pt x="942458" y="4357857"/>
                    </a:cubicBezTo>
                    <a:cubicBezTo>
                      <a:pt x="942458" y="4417130"/>
                      <a:pt x="990792" y="4466524"/>
                      <a:pt x="1048793" y="4466524"/>
                    </a:cubicBezTo>
                    <a:cubicBezTo>
                      <a:pt x="1880140" y="4466524"/>
                      <a:pt x="1880140" y="4466524"/>
                      <a:pt x="1880140" y="4466524"/>
                    </a:cubicBezTo>
                    <a:cubicBezTo>
                      <a:pt x="1938141" y="4466524"/>
                      <a:pt x="1986475" y="4417130"/>
                      <a:pt x="1986475" y="4357857"/>
                    </a:cubicBezTo>
                    <a:cubicBezTo>
                      <a:pt x="1986475" y="4298584"/>
                      <a:pt x="1938141" y="4249190"/>
                      <a:pt x="1880140" y="4249190"/>
                    </a:cubicBezTo>
                    <a:cubicBezTo>
                      <a:pt x="1048793" y="4249190"/>
                      <a:pt x="1048793" y="4249190"/>
                      <a:pt x="1048793" y="4249190"/>
                    </a:cubicBezTo>
                    <a:close/>
                    <a:moveTo>
                      <a:pt x="996745" y="3964827"/>
                    </a:moveTo>
                    <a:cubicBezTo>
                      <a:pt x="938883" y="3964827"/>
                      <a:pt x="890664" y="4014452"/>
                      <a:pt x="890664" y="4074002"/>
                    </a:cubicBezTo>
                    <a:cubicBezTo>
                      <a:pt x="890664" y="4133552"/>
                      <a:pt x="938883" y="4183177"/>
                      <a:pt x="996745" y="4183177"/>
                    </a:cubicBezTo>
                    <a:cubicBezTo>
                      <a:pt x="1932189" y="4183177"/>
                      <a:pt x="1932189" y="4183177"/>
                      <a:pt x="1932189" y="4183177"/>
                    </a:cubicBezTo>
                    <a:cubicBezTo>
                      <a:pt x="1990051" y="4183177"/>
                      <a:pt x="2038270" y="4133552"/>
                      <a:pt x="2038270" y="4074002"/>
                    </a:cubicBezTo>
                    <a:cubicBezTo>
                      <a:pt x="2038270" y="4014452"/>
                      <a:pt x="1990051" y="3964827"/>
                      <a:pt x="1932189" y="3964827"/>
                    </a:cubicBezTo>
                    <a:cubicBezTo>
                      <a:pt x="996745" y="3964827"/>
                      <a:pt x="996745" y="3964827"/>
                      <a:pt x="996745" y="3964827"/>
                    </a:cubicBezTo>
                    <a:close/>
                    <a:moveTo>
                      <a:pt x="1464467" y="0"/>
                    </a:moveTo>
                    <a:cubicBezTo>
                      <a:pt x="2272449" y="0"/>
                      <a:pt x="2928934" y="658381"/>
                      <a:pt x="2928934" y="1465739"/>
                    </a:cubicBezTo>
                    <a:cubicBezTo>
                      <a:pt x="2928934" y="2054438"/>
                      <a:pt x="2676440" y="2393240"/>
                      <a:pt x="2491277" y="2640733"/>
                    </a:cubicBezTo>
                    <a:cubicBezTo>
                      <a:pt x="2371042" y="2801724"/>
                      <a:pt x="2284472" y="2919464"/>
                      <a:pt x="2284472" y="3054024"/>
                    </a:cubicBezTo>
                    <a:cubicBezTo>
                      <a:pt x="2284472" y="3054024"/>
                      <a:pt x="2284472" y="3054024"/>
                      <a:pt x="2284472" y="3652333"/>
                    </a:cubicBezTo>
                    <a:cubicBezTo>
                      <a:pt x="2284472" y="3798907"/>
                      <a:pt x="2217141" y="3916647"/>
                      <a:pt x="2118548" y="3957495"/>
                    </a:cubicBezTo>
                    <a:cubicBezTo>
                      <a:pt x="2128166" y="3979121"/>
                      <a:pt x="2135381" y="4000747"/>
                      <a:pt x="2137785" y="4022372"/>
                    </a:cubicBezTo>
                    <a:cubicBezTo>
                      <a:pt x="2140190" y="4034387"/>
                      <a:pt x="2140190" y="4043998"/>
                      <a:pt x="2140190" y="4056012"/>
                    </a:cubicBezTo>
                    <a:cubicBezTo>
                      <a:pt x="2140190" y="4125695"/>
                      <a:pt x="2106524" y="4185766"/>
                      <a:pt x="2056025" y="4224212"/>
                    </a:cubicBezTo>
                    <a:cubicBezTo>
                      <a:pt x="2070454" y="4250643"/>
                      <a:pt x="2082477" y="4281880"/>
                      <a:pt x="2084882" y="4313117"/>
                    </a:cubicBezTo>
                    <a:cubicBezTo>
                      <a:pt x="2087286" y="4322729"/>
                      <a:pt x="2087286" y="4329937"/>
                      <a:pt x="2087286" y="4339549"/>
                    </a:cubicBezTo>
                    <a:cubicBezTo>
                      <a:pt x="2087286" y="4454886"/>
                      <a:pt x="1993503" y="4548597"/>
                      <a:pt x="1878077" y="4548597"/>
                    </a:cubicBezTo>
                    <a:cubicBezTo>
                      <a:pt x="1878077" y="4548597"/>
                      <a:pt x="1878077" y="4548597"/>
                      <a:pt x="1757842" y="4548597"/>
                    </a:cubicBezTo>
                    <a:cubicBezTo>
                      <a:pt x="1765056" y="4572625"/>
                      <a:pt x="1769865" y="4596654"/>
                      <a:pt x="1769865" y="4623085"/>
                    </a:cubicBezTo>
                    <a:cubicBezTo>
                      <a:pt x="1769865" y="4738422"/>
                      <a:pt x="1676081" y="4832133"/>
                      <a:pt x="1560655" y="4832133"/>
                    </a:cubicBezTo>
                    <a:cubicBezTo>
                      <a:pt x="1560655" y="4832133"/>
                      <a:pt x="1560655" y="4832133"/>
                      <a:pt x="1368279" y="4832133"/>
                    </a:cubicBezTo>
                    <a:cubicBezTo>
                      <a:pt x="1252853" y="4832133"/>
                      <a:pt x="1159069" y="4738422"/>
                      <a:pt x="1159069" y="4623085"/>
                    </a:cubicBezTo>
                    <a:cubicBezTo>
                      <a:pt x="1159069" y="4596654"/>
                      <a:pt x="1163879" y="4572625"/>
                      <a:pt x="1171093" y="4548597"/>
                    </a:cubicBezTo>
                    <a:cubicBezTo>
                      <a:pt x="1171093" y="4548597"/>
                      <a:pt x="1171093" y="4548597"/>
                      <a:pt x="1050857" y="4548597"/>
                    </a:cubicBezTo>
                    <a:cubicBezTo>
                      <a:pt x="935432" y="4548597"/>
                      <a:pt x="841648" y="4454886"/>
                      <a:pt x="841648" y="4339549"/>
                    </a:cubicBezTo>
                    <a:cubicBezTo>
                      <a:pt x="841648" y="4329937"/>
                      <a:pt x="841648" y="4322729"/>
                      <a:pt x="844053" y="4313117"/>
                    </a:cubicBezTo>
                    <a:cubicBezTo>
                      <a:pt x="846457" y="4281880"/>
                      <a:pt x="858481" y="4250643"/>
                      <a:pt x="872909" y="4224212"/>
                    </a:cubicBezTo>
                    <a:cubicBezTo>
                      <a:pt x="822410" y="4185766"/>
                      <a:pt x="788744" y="4125695"/>
                      <a:pt x="788744" y="4056012"/>
                    </a:cubicBezTo>
                    <a:cubicBezTo>
                      <a:pt x="788744" y="4043998"/>
                      <a:pt x="788744" y="4034387"/>
                      <a:pt x="791149" y="4022372"/>
                    </a:cubicBezTo>
                    <a:cubicBezTo>
                      <a:pt x="793554" y="4000747"/>
                      <a:pt x="800768" y="3979121"/>
                      <a:pt x="810387" y="3957495"/>
                    </a:cubicBezTo>
                    <a:cubicBezTo>
                      <a:pt x="711794" y="3916647"/>
                      <a:pt x="644462" y="3798907"/>
                      <a:pt x="644462" y="3652333"/>
                    </a:cubicBezTo>
                    <a:cubicBezTo>
                      <a:pt x="644462" y="3652333"/>
                      <a:pt x="644462" y="3652333"/>
                      <a:pt x="644462" y="3054024"/>
                    </a:cubicBezTo>
                    <a:cubicBezTo>
                      <a:pt x="644462" y="2919464"/>
                      <a:pt x="557892" y="2804127"/>
                      <a:pt x="437657" y="2640733"/>
                    </a:cubicBezTo>
                    <a:cubicBezTo>
                      <a:pt x="252495" y="2393240"/>
                      <a:pt x="0" y="2054438"/>
                      <a:pt x="0" y="1465739"/>
                    </a:cubicBezTo>
                    <a:cubicBezTo>
                      <a:pt x="0" y="658381"/>
                      <a:pt x="656485" y="0"/>
                      <a:pt x="14644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8E8E8"/>
                  </a:gs>
                  <a:gs pos="100000">
                    <a:srgbClr val="F9F9F9"/>
                  </a:gs>
                </a:gsLst>
                <a:lin ang="2700000" scaled="1"/>
              </a:gradFill>
              <a:ln>
                <a:noFill/>
              </a:ln>
              <a:effectLst>
                <a:outerShdw blurRad="165100" dist="76200" dir="27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41" name="组合 40"/>
              <p:cNvGrpSpPr/>
              <p:nvPr/>
            </p:nvGrpSpPr>
            <p:grpSpPr>
              <a:xfrm>
                <a:off x="9993049" y="1459203"/>
                <a:ext cx="100190" cy="883739"/>
                <a:chOff x="9993049" y="1459203"/>
                <a:chExt cx="100190" cy="883739"/>
              </a:xfrm>
            </p:grpSpPr>
            <p:cxnSp>
              <p:nvCxnSpPr>
                <p:cNvPr id="42" name="直接连接符 41"/>
                <p:cNvCxnSpPr/>
                <p:nvPr/>
              </p:nvCxnSpPr>
              <p:spPr>
                <a:xfrm>
                  <a:off x="10046670" y="1459203"/>
                  <a:ext cx="0" cy="850404"/>
                </a:xfrm>
                <a:prstGeom prst="line">
                  <a:avLst/>
                </a:prstGeom>
                <a:ln w="28575">
                  <a:solidFill>
                    <a:schemeClr val="bg1">
                      <a:lumMod val="65000"/>
                    </a:schemeClr>
                  </a:solidFill>
                </a:ln>
                <a:effectLst>
                  <a:outerShdw blurRad="76200" dist="50800" dir="2700000" algn="tl" rotWithShape="0">
                    <a:prstClr val="black">
                      <a:alpha val="3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3" name="椭圆 42"/>
                <p:cNvSpPr/>
                <p:nvPr/>
              </p:nvSpPr>
              <p:spPr>
                <a:xfrm>
                  <a:off x="9993049" y="2276266"/>
                  <a:ext cx="50095" cy="66676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10043144" y="2276266"/>
                  <a:ext cx="50095" cy="66676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95" name="矩形 94"/>
            <p:cNvSpPr/>
            <p:nvPr/>
          </p:nvSpPr>
          <p:spPr>
            <a:xfrm>
              <a:off x="8970193" y="-2979613"/>
              <a:ext cx="2165536" cy="4363021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1172393" y="-2982178"/>
            <a:ext cx="2165536" cy="8462453"/>
            <a:chOff x="1172393" y="-2982178"/>
            <a:chExt cx="2165536" cy="8462453"/>
          </a:xfrm>
        </p:grpSpPr>
        <p:grpSp>
          <p:nvGrpSpPr>
            <p:cNvPr id="80" name="组合 79"/>
            <p:cNvGrpSpPr/>
            <p:nvPr/>
          </p:nvGrpSpPr>
          <p:grpSpPr>
            <a:xfrm>
              <a:off x="1289902" y="1459203"/>
              <a:ext cx="1930520" cy="4021072"/>
              <a:chOff x="1289902" y="1459203"/>
              <a:chExt cx="1930520" cy="4021072"/>
            </a:xfrm>
          </p:grpSpPr>
          <p:sp>
            <p:nvSpPr>
              <p:cNvPr id="9" name="任意多边形 8"/>
              <p:cNvSpPr>
                <a:spLocks/>
              </p:cNvSpPr>
              <p:nvPr/>
            </p:nvSpPr>
            <p:spPr bwMode="auto">
              <a:xfrm flipV="1">
                <a:off x="1289902" y="2295318"/>
                <a:ext cx="1930520" cy="3184957"/>
              </a:xfrm>
              <a:custGeom>
                <a:avLst/>
                <a:gdLst>
                  <a:gd name="connsiteX0" fmla="*/ 1366777 w 2928934"/>
                  <a:gd name="connsiteY0" fmla="*/ 4537615 h 4832133"/>
                  <a:gd name="connsiteX1" fmla="*/ 1259319 w 2928934"/>
                  <a:gd name="connsiteY1" fmla="*/ 4646282 h 4832133"/>
                  <a:gd name="connsiteX2" fmla="*/ 1366777 w 2928934"/>
                  <a:gd name="connsiteY2" fmla="*/ 4754949 h 4832133"/>
                  <a:gd name="connsiteX3" fmla="*/ 1562155 w 2928934"/>
                  <a:gd name="connsiteY3" fmla="*/ 4754949 h 4832133"/>
                  <a:gd name="connsiteX4" fmla="*/ 1669613 w 2928934"/>
                  <a:gd name="connsiteY4" fmla="*/ 4646282 h 4832133"/>
                  <a:gd name="connsiteX5" fmla="*/ 1562155 w 2928934"/>
                  <a:gd name="connsiteY5" fmla="*/ 4537615 h 4832133"/>
                  <a:gd name="connsiteX6" fmla="*/ 1366777 w 2928934"/>
                  <a:gd name="connsiteY6" fmla="*/ 4537615 h 4832133"/>
                  <a:gd name="connsiteX7" fmla="*/ 1048793 w 2928934"/>
                  <a:gd name="connsiteY7" fmla="*/ 4249190 h 4832133"/>
                  <a:gd name="connsiteX8" fmla="*/ 942458 w 2928934"/>
                  <a:gd name="connsiteY8" fmla="*/ 4357857 h 4832133"/>
                  <a:gd name="connsiteX9" fmla="*/ 1048793 w 2928934"/>
                  <a:gd name="connsiteY9" fmla="*/ 4466524 h 4832133"/>
                  <a:gd name="connsiteX10" fmla="*/ 1880140 w 2928934"/>
                  <a:gd name="connsiteY10" fmla="*/ 4466524 h 4832133"/>
                  <a:gd name="connsiteX11" fmla="*/ 1986475 w 2928934"/>
                  <a:gd name="connsiteY11" fmla="*/ 4357857 h 4832133"/>
                  <a:gd name="connsiteX12" fmla="*/ 1880140 w 2928934"/>
                  <a:gd name="connsiteY12" fmla="*/ 4249190 h 4832133"/>
                  <a:gd name="connsiteX13" fmla="*/ 1048793 w 2928934"/>
                  <a:gd name="connsiteY13" fmla="*/ 4249190 h 4832133"/>
                  <a:gd name="connsiteX14" fmla="*/ 996745 w 2928934"/>
                  <a:gd name="connsiteY14" fmla="*/ 3964827 h 4832133"/>
                  <a:gd name="connsiteX15" fmla="*/ 890664 w 2928934"/>
                  <a:gd name="connsiteY15" fmla="*/ 4074002 h 4832133"/>
                  <a:gd name="connsiteX16" fmla="*/ 996745 w 2928934"/>
                  <a:gd name="connsiteY16" fmla="*/ 4183177 h 4832133"/>
                  <a:gd name="connsiteX17" fmla="*/ 1932189 w 2928934"/>
                  <a:gd name="connsiteY17" fmla="*/ 4183177 h 4832133"/>
                  <a:gd name="connsiteX18" fmla="*/ 2038270 w 2928934"/>
                  <a:gd name="connsiteY18" fmla="*/ 4074002 h 4832133"/>
                  <a:gd name="connsiteX19" fmla="*/ 1932189 w 2928934"/>
                  <a:gd name="connsiteY19" fmla="*/ 3964827 h 4832133"/>
                  <a:gd name="connsiteX20" fmla="*/ 996745 w 2928934"/>
                  <a:gd name="connsiteY20" fmla="*/ 3964827 h 4832133"/>
                  <a:gd name="connsiteX21" fmla="*/ 1464467 w 2928934"/>
                  <a:gd name="connsiteY21" fmla="*/ 0 h 4832133"/>
                  <a:gd name="connsiteX22" fmla="*/ 2928934 w 2928934"/>
                  <a:gd name="connsiteY22" fmla="*/ 1465739 h 4832133"/>
                  <a:gd name="connsiteX23" fmla="*/ 2491277 w 2928934"/>
                  <a:gd name="connsiteY23" fmla="*/ 2640733 h 4832133"/>
                  <a:gd name="connsiteX24" fmla="*/ 2284472 w 2928934"/>
                  <a:gd name="connsiteY24" fmla="*/ 3054024 h 4832133"/>
                  <a:gd name="connsiteX25" fmla="*/ 2284472 w 2928934"/>
                  <a:gd name="connsiteY25" fmla="*/ 3652333 h 4832133"/>
                  <a:gd name="connsiteX26" fmla="*/ 2118548 w 2928934"/>
                  <a:gd name="connsiteY26" fmla="*/ 3957495 h 4832133"/>
                  <a:gd name="connsiteX27" fmla="*/ 2137785 w 2928934"/>
                  <a:gd name="connsiteY27" fmla="*/ 4022372 h 4832133"/>
                  <a:gd name="connsiteX28" fmla="*/ 2140190 w 2928934"/>
                  <a:gd name="connsiteY28" fmla="*/ 4056012 h 4832133"/>
                  <a:gd name="connsiteX29" fmla="*/ 2056025 w 2928934"/>
                  <a:gd name="connsiteY29" fmla="*/ 4224212 h 4832133"/>
                  <a:gd name="connsiteX30" fmla="*/ 2084882 w 2928934"/>
                  <a:gd name="connsiteY30" fmla="*/ 4313117 h 4832133"/>
                  <a:gd name="connsiteX31" fmla="*/ 2087286 w 2928934"/>
                  <a:gd name="connsiteY31" fmla="*/ 4339549 h 4832133"/>
                  <a:gd name="connsiteX32" fmla="*/ 1878077 w 2928934"/>
                  <a:gd name="connsiteY32" fmla="*/ 4548597 h 4832133"/>
                  <a:gd name="connsiteX33" fmla="*/ 1757842 w 2928934"/>
                  <a:gd name="connsiteY33" fmla="*/ 4548597 h 4832133"/>
                  <a:gd name="connsiteX34" fmla="*/ 1769865 w 2928934"/>
                  <a:gd name="connsiteY34" fmla="*/ 4623085 h 4832133"/>
                  <a:gd name="connsiteX35" fmla="*/ 1560655 w 2928934"/>
                  <a:gd name="connsiteY35" fmla="*/ 4832133 h 4832133"/>
                  <a:gd name="connsiteX36" fmla="*/ 1368279 w 2928934"/>
                  <a:gd name="connsiteY36" fmla="*/ 4832133 h 4832133"/>
                  <a:gd name="connsiteX37" fmla="*/ 1159069 w 2928934"/>
                  <a:gd name="connsiteY37" fmla="*/ 4623085 h 4832133"/>
                  <a:gd name="connsiteX38" fmla="*/ 1171093 w 2928934"/>
                  <a:gd name="connsiteY38" fmla="*/ 4548597 h 4832133"/>
                  <a:gd name="connsiteX39" fmla="*/ 1050857 w 2928934"/>
                  <a:gd name="connsiteY39" fmla="*/ 4548597 h 4832133"/>
                  <a:gd name="connsiteX40" fmla="*/ 841648 w 2928934"/>
                  <a:gd name="connsiteY40" fmla="*/ 4339549 h 4832133"/>
                  <a:gd name="connsiteX41" fmla="*/ 844053 w 2928934"/>
                  <a:gd name="connsiteY41" fmla="*/ 4313117 h 4832133"/>
                  <a:gd name="connsiteX42" fmla="*/ 872909 w 2928934"/>
                  <a:gd name="connsiteY42" fmla="*/ 4224212 h 4832133"/>
                  <a:gd name="connsiteX43" fmla="*/ 788744 w 2928934"/>
                  <a:gd name="connsiteY43" fmla="*/ 4056012 h 4832133"/>
                  <a:gd name="connsiteX44" fmla="*/ 791149 w 2928934"/>
                  <a:gd name="connsiteY44" fmla="*/ 4022372 h 4832133"/>
                  <a:gd name="connsiteX45" fmla="*/ 810387 w 2928934"/>
                  <a:gd name="connsiteY45" fmla="*/ 3957495 h 4832133"/>
                  <a:gd name="connsiteX46" fmla="*/ 644462 w 2928934"/>
                  <a:gd name="connsiteY46" fmla="*/ 3652333 h 4832133"/>
                  <a:gd name="connsiteX47" fmla="*/ 644462 w 2928934"/>
                  <a:gd name="connsiteY47" fmla="*/ 3054024 h 4832133"/>
                  <a:gd name="connsiteX48" fmla="*/ 437657 w 2928934"/>
                  <a:gd name="connsiteY48" fmla="*/ 2640733 h 4832133"/>
                  <a:gd name="connsiteX49" fmla="*/ 0 w 2928934"/>
                  <a:gd name="connsiteY49" fmla="*/ 1465739 h 4832133"/>
                  <a:gd name="connsiteX50" fmla="*/ 1464467 w 2928934"/>
                  <a:gd name="connsiteY50" fmla="*/ 0 h 4832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2928934" h="4832133">
                    <a:moveTo>
                      <a:pt x="1366777" y="4537615"/>
                    </a:moveTo>
                    <a:cubicBezTo>
                      <a:pt x="1308164" y="4537615"/>
                      <a:pt x="1259319" y="4587009"/>
                      <a:pt x="1259319" y="4646282"/>
                    </a:cubicBezTo>
                    <a:cubicBezTo>
                      <a:pt x="1259319" y="4705555"/>
                      <a:pt x="1308164" y="4754949"/>
                      <a:pt x="1366777" y="4754949"/>
                    </a:cubicBezTo>
                    <a:cubicBezTo>
                      <a:pt x="1562155" y="4754949"/>
                      <a:pt x="1562155" y="4754949"/>
                      <a:pt x="1562155" y="4754949"/>
                    </a:cubicBezTo>
                    <a:cubicBezTo>
                      <a:pt x="1620769" y="4754949"/>
                      <a:pt x="1669613" y="4705555"/>
                      <a:pt x="1669613" y="4646282"/>
                    </a:cubicBezTo>
                    <a:cubicBezTo>
                      <a:pt x="1669613" y="4587009"/>
                      <a:pt x="1620769" y="4537615"/>
                      <a:pt x="1562155" y="4537615"/>
                    </a:cubicBezTo>
                    <a:cubicBezTo>
                      <a:pt x="1366777" y="4537615"/>
                      <a:pt x="1366777" y="4537615"/>
                      <a:pt x="1366777" y="4537615"/>
                    </a:cubicBezTo>
                    <a:close/>
                    <a:moveTo>
                      <a:pt x="1048793" y="4249190"/>
                    </a:moveTo>
                    <a:cubicBezTo>
                      <a:pt x="990792" y="4249190"/>
                      <a:pt x="942458" y="4298584"/>
                      <a:pt x="942458" y="4357857"/>
                    </a:cubicBezTo>
                    <a:cubicBezTo>
                      <a:pt x="942458" y="4417130"/>
                      <a:pt x="990792" y="4466524"/>
                      <a:pt x="1048793" y="4466524"/>
                    </a:cubicBezTo>
                    <a:cubicBezTo>
                      <a:pt x="1880140" y="4466524"/>
                      <a:pt x="1880140" y="4466524"/>
                      <a:pt x="1880140" y="4466524"/>
                    </a:cubicBezTo>
                    <a:cubicBezTo>
                      <a:pt x="1938141" y="4466524"/>
                      <a:pt x="1986475" y="4417130"/>
                      <a:pt x="1986475" y="4357857"/>
                    </a:cubicBezTo>
                    <a:cubicBezTo>
                      <a:pt x="1986475" y="4298584"/>
                      <a:pt x="1938141" y="4249190"/>
                      <a:pt x="1880140" y="4249190"/>
                    </a:cubicBezTo>
                    <a:cubicBezTo>
                      <a:pt x="1048793" y="4249190"/>
                      <a:pt x="1048793" y="4249190"/>
                      <a:pt x="1048793" y="4249190"/>
                    </a:cubicBezTo>
                    <a:close/>
                    <a:moveTo>
                      <a:pt x="996745" y="3964827"/>
                    </a:moveTo>
                    <a:cubicBezTo>
                      <a:pt x="938883" y="3964827"/>
                      <a:pt x="890664" y="4014452"/>
                      <a:pt x="890664" y="4074002"/>
                    </a:cubicBezTo>
                    <a:cubicBezTo>
                      <a:pt x="890664" y="4133552"/>
                      <a:pt x="938883" y="4183177"/>
                      <a:pt x="996745" y="4183177"/>
                    </a:cubicBezTo>
                    <a:cubicBezTo>
                      <a:pt x="1932189" y="4183177"/>
                      <a:pt x="1932189" y="4183177"/>
                      <a:pt x="1932189" y="4183177"/>
                    </a:cubicBezTo>
                    <a:cubicBezTo>
                      <a:pt x="1990051" y="4183177"/>
                      <a:pt x="2038270" y="4133552"/>
                      <a:pt x="2038270" y="4074002"/>
                    </a:cubicBezTo>
                    <a:cubicBezTo>
                      <a:pt x="2038270" y="4014452"/>
                      <a:pt x="1990051" y="3964827"/>
                      <a:pt x="1932189" y="3964827"/>
                    </a:cubicBezTo>
                    <a:cubicBezTo>
                      <a:pt x="996745" y="3964827"/>
                      <a:pt x="996745" y="3964827"/>
                      <a:pt x="996745" y="3964827"/>
                    </a:cubicBezTo>
                    <a:close/>
                    <a:moveTo>
                      <a:pt x="1464467" y="0"/>
                    </a:moveTo>
                    <a:cubicBezTo>
                      <a:pt x="2272449" y="0"/>
                      <a:pt x="2928934" y="658381"/>
                      <a:pt x="2928934" y="1465739"/>
                    </a:cubicBezTo>
                    <a:cubicBezTo>
                      <a:pt x="2928934" y="2054438"/>
                      <a:pt x="2676440" y="2393240"/>
                      <a:pt x="2491277" y="2640733"/>
                    </a:cubicBezTo>
                    <a:cubicBezTo>
                      <a:pt x="2371042" y="2801724"/>
                      <a:pt x="2284472" y="2919464"/>
                      <a:pt x="2284472" y="3054024"/>
                    </a:cubicBezTo>
                    <a:cubicBezTo>
                      <a:pt x="2284472" y="3054024"/>
                      <a:pt x="2284472" y="3054024"/>
                      <a:pt x="2284472" y="3652333"/>
                    </a:cubicBezTo>
                    <a:cubicBezTo>
                      <a:pt x="2284472" y="3798907"/>
                      <a:pt x="2217141" y="3916647"/>
                      <a:pt x="2118548" y="3957495"/>
                    </a:cubicBezTo>
                    <a:cubicBezTo>
                      <a:pt x="2128166" y="3979121"/>
                      <a:pt x="2135381" y="4000747"/>
                      <a:pt x="2137785" y="4022372"/>
                    </a:cubicBezTo>
                    <a:cubicBezTo>
                      <a:pt x="2140190" y="4034387"/>
                      <a:pt x="2140190" y="4043998"/>
                      <a:pt x="2140190" y="4056012"/>
                    </a:cubicBezTo>
                    <a:cubicBezTo>
                      <a:pt x="2140190" y="4125695"/>
                      <a:pt x="2106524" y="4185766"/>
                      <a:pt x="2056025" y="4224212"/>
                    </a:cubicBezTo>
                    <a:cubicBezTo>
                      <a:pt x="2070454" y="4250643"/>
                      <a:pt x="2082477" y="4281880"/>
                      <a:pt x="2084882" y="4313117"/>
                    </a:cubicBezTo>
                    <a:cubicBezTo>
                      <a:pt x="2087286" y="4322729"/>
                      <a:pt x="2087286" y="4329937"/>
                      <a:pt x="2087286" y="4339549"/>
                    </a:cubicBezTo>
                    <a:cubicBezTo>
                      <a:pt x="2087286" y="4454886"/>
                      <a:pt x="1993503" y="4548597"/>
                      <a:pt x="1878077" y="4548597"/>
                    </a:cubicBezTo>
                    <a:cubicBezTo>
                      <a:pt x="1878077" y="4548597"/>
                      <a:pt x="1878077" y="4548597"/>
                      <a:pt x="1757842" y="4548597"/>
                    </a:cubicBezTo>
                    <a:cubicBezTo>
                      <a:pt x="1765056" y="4572625"/>
                      <a:pt x="1769865" y="4596654"/>
                      <a:pt x="1769865" y="4623085"/>
                    </a:cubicBezTo>
                    <a:cubicBezTo>
                      <a:pt x="1769865" y="4738422"/>
                      <a:pt x="1676081" y="4832133"/>
                      <a:pt x="1560655" y="4832133"/>
                    </a:cubicBezTo>
                    <a:cubicBezTo>
                      <a:pt x="1560655" y="4832133"/>
                      <a:pt x="1560655" y="4832133"/>
                      <a:pt x="1368279" y="4832133"/>
                    </a:cubicBezTo>
                    <a:cubicBezTo>
                      <a:pt x="1252853" y="4832133"/>
                      <a:pt x="1159069" y="4738422"/>
                      <a:pt x="1159069" y="4623085"/>
                    </a:cubicBezTo>
                    <a:cubicBezTo>
                      <a:pt x="1159069" y="4596654"/>
                      <a:pt x="1163879" y="4572625"/>
                      <a:pt x="1171093" y="4548597"/>
                    </a:cubicBezTo>
                    <a:cubicBezTo>
                      <a:pt x="1171093" y="4548597"/>
                      <a:pt x="1171093" y="4548597"/>
                      <a:pt x="1050857" y="4548597"/>
                    </a:cubicBezTo>
                    <a:cubicBezTo>
                      <a:pt x="935432" y="4548597"/>
                      <a:pt x="841648" y="4454886"/>
                      <a:pt x="841648" y="4339549"/>
                    </a:cubicBezTo>
                    <a:cubicBezTo>
                      <a:pt x="841648" y="4329937"/>
                      <a:pt x="841648" y="4322729"/>
                      <a:pt x="844053" y="4313117"/>
                    </a:cubicBezTo>
                    <a:cubicBezTo>
                      <a:pt x="846457" y="4281880"/>
                      <a:pt x="858481" y="4250643"/>
                      <a:pt x="872909" y="4224212"/>
                    </a:cubicBezTo>
                    <a:cubicBezTo>
                      <a:pt x="822410" y="4185766"/>
                      <a:pt x="788744" y="4125695"/>
                      <a:pt x="788744" y="4056012"/>
                    </a:cubicBezTo>
                    <a:cubicBezTo>
                      <a:pt x="788744" y="4043998"/>
                      <a:pt x="788744" y="4034387"/>
                      <a:pt x="791149" y="4022372"/>
                    </a:cubicBezTo>
                    <a:cubicBezTo>
                      <a:pt x="793554" y="4000747"/>
                      <a:pt x="800768" y="3979121"/>
                      <a:pt x="810387" y="3957495"/>
                    </a:cubicBezTo>
                    <a:cubicBezTo>
                      <a:pt x="711794" y="3916647"/>
                      <a:pt x="644462" y="3798907"/>
                      <a:pt x="644462" y="3652333"/>
                    </a:cubicBezTo>
                    <a:cubicBezTo>
                      <a:pt x="644462" y="3652333"/>
                      <a:pt x="644462" y="3652333"/>
                      <a:pt x="644462" y="3054024"/>
                    </a:cubicBezTo>
                    <a:cubicBezTo>
                      <a:pt x="644462" y="2919464"/>
                      <a:pt x="557892" y="2804127"/>
                      <a:pt x="437657" y="2640733"/>
                    </a:cubicBezTo>
                    <a:cubicBezTo>
                      <a:pt x="252495" y="2393240"/>
                      <a:pt x="0" y="2054438"/>
                      <a:pt x="0" y="1465739"/>
                    </a:cubicBezTo>
                    <a:cubicBezTo>
                      <a:pt x="0" y="658381"/>
                      <a:pt x="656485" y="0"/>
                      <a:pt x="14644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8E8E8"/>
                  </a:gs>
                  <a:gs pos="100000">
                    <a:srgbClr val="F9F9F9"/>
                  </a:gs>
                </a:gsLst>
                <a:lin ang="2700000" scaled="1"/>
              </a:gradFill>
              <a:ln>
                <a:noFill/>
              </a:ln>
              <a:effectLst>
                <a:outerShdw blurRad="165100" dist="76200" dir="27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>
                <a:off x="2195249" y="1459203"/>
                <a:ext cx="100190" cy="883739"/>
                <a:chOff x="2195249" y="1459203"/>
                <a:chExt cx="100190" cy="883739"/>
              </a:xfrm>
            </p:grpSpPr>
            <p:cxnSp>
              <p:nvCxnSpPr>
                <p:cNvPr id="16" name="直接连接符 15"/>
                <p:cNvCxnSpPr/>
                <p:nvPr/>
              </p:nvCxnSpPr>
              <p:spPr>
                <a:xfrm>
                  <a:off x="2248870" y="1459203"/>
                  <a:ext cx="0" cy="850404"/>
                </a:xfrm>
                <a:prstGeom prst="line">
                  <a:avLst/>
                </a:prstGeom>
                <a:ln w="28575">
                  <a:solidFill>
                    <a:schemeClr val="bg1">
                      <a:lumMod val="65000"/>
                    </a:schemeClr>
                  </a:solidFill>
                </a:ln>
                <a:effectLst>
                  <a:outerShdw blurRad="76200" dist="50800" dir="2700000" algn="tl" rotWithShape="0">
                    <a:prstClr val="black">
                      <a:alpha val="3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" name="椭圆 16"/>
                <p:cNvSpPr/>
                <p:nvPr/>
              </p:nvSpPr>
              <p:spPr>
                <a:xfrm>
                  <a:off x="2195249" y="2276266"/>
                  <a:ext cx="50095" cy="66676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2245344" y="2276266"/>
                  <a:ext cx="50095" cy="66676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90" name="矩形 89"/>
            <p:cNvSpPr/>
            <p:nvPr/>
          </p:nvSpPr>
          <p:spPr>
            <a:xfrm>
              <a:off x="1172393" y="-2982178"/>
              <a:ext cx="2165536" cy="4363021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</p:spPr>
        <p:txBody>
          <a:bodyPr/>
          <a:lstStyle/>
          <a:p>
            <a:r>
              <a:rPr lang="zh-CN" altLang="en-US" dirty="0"/>
              <a:t>灯泡系列并列关系图表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6775"/>
          <a:stretch/>
        </p:blipFill>
        <p:spPr>
          <a:xfrm>
            <a:off x="1556801" y="1453926"/>
            <a:ext cx="1361845" cy="12669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6775"/>
          <a:stretch/>
        </p:blipFill>
        <p:spPr>
          <a:xfrm>
            <a:off x="4156068" y="1453926"/>
            <a:ext cx="1361845" cy="126694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6775"/>
          <a:stretch/>
        </p:blipFill>
        <p:spPr>
          <a:xfrm>
            <a:off x="6755334" y="1453926"/>
            <a:ext cx="1361845" cy="126694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6775"/>
          <a:stretch/>
        </p:blipFill>
        <p:spPr>
          <a:xfrm>
            <a:off x="9354601" y="1453926"/>
            <a:ext cx="1361845" cy="126694"/>
          </a:xfrm>
          <a:prstGeom prst="rect">
            <a:avLst/>
          </a:prstGeom>
        </p:spPr>
      </p:pic>
      <p:grpSp>
        <p:nvGrpSpPr>
          <p:cNvPr id="79" name="组合 78"/>
          <p:cNvGrpSpPr/>
          <p:nvPr/>
        </p:nvGrpSpPr>
        <p:grpSpPr>
          <a:xfrm>
            <a:off x="1402127" y="3038588"/>
            <a:ext cx="1863007" cy="2288208"/>
            <a:chOff x="1402127" y="3038588"/>
            <a:chExt cx="1863007" cy="2288208"/>
          </a:xfrm>
        </p:grpSpPr>
        <p:grpSp>
          <p:nvGrpSpPr>
            <p:cNvPr id="23" name="组合 22"/>
            <p:cNvGrpSpPr/>
            <p:nvPr/>
          </p:nvGrpSpPr>
          <p:grpSpPr>
            <a:xfrm>
              <a:off x="1810710" y="3038588"/>
              <a:ext cx="888903" cy="650952"/>
              <a:chOff x="1810710" y="3038588"/>
              <a:chExt cx="888903" cy="650952"/>
            </a:xfrm>
          </p:grpSpPr>
          <p:sp>
            <p:nvSpPr>
              <p:cNvPr id="11" name="圆角矩形 10"/>
              <p:cNvSpPr/>
              <p:nvPr/>
            </p:nvSpPr>
            <p:spPr>
              <a:xfrm flipV="1">
                <a:off x="1810710" y="3038588"/>
                <a:ext cx="888903" cy="650952"/>
              </a:xfrm>
              <a:prstGeom prst="roundRect">
                <a:avLst>
                  <a:gd name="adj" fmla="val 13617"/>
                </a:avLst>
              </a:prstGeom>
              <a:solidFill>
                <a:srgbClr val="FFB8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50" name="Group 36"/>
              <p:cNvGrpSpPr>
                <a:grpSpLocks noChangeAspect="1"/>
              </p:cNvGrpSpPr>
              <p:nvPr/>
            </p:nvGrpSpPr>
            <p:grpSpPr bwMode="auto">
              <a:xfrm>
                <a:off x="2042802" y="3177382"/>
                <a:ext cx="435595" cy="376235"/>
                <a:chOff x="3321" y="1710"/>
                <a:chExt cx="1042" cy="900"/>
              </a:xfrm>
              <a:solidFill>
                <a:schemeClr val="bg1"/>
              </a:solidFill>
            </p:grpSpPr>
            <p:sp>
              <p:nvSpPr>
                <p:cNvPr id="51" name="Freeform 37"/>
                <p:cNvSpPr>
                  <a:spLocks noEditPoints="1"/>
                </p:cNvSpPr>
                <p:nvPr/>
              </p:nvSpPr>
              <p:spPr bwMode="auto">
                <a:xfrm>
                  <a:off x="3321" y="1710"/>
                  <a:ext cx="1042" cy="745"/>
                </a:xfrm>
                <a:custGeom>
                  <a:avLst/>
                  <a:gdLst>
                    <a:gd name="T0" fmla="*/ 37 w 438"/>
                    <a:gd name="T1" fmla="*/ 255 h 313"/>
                    <a:gd name="T2" fmla="*/ 20 w 438"/>
                    <a:gd name="T3" fmla="*/ 237 h 313"/>
                    <a:gd name="T4" fmla="*/ 20 w 438"/>
                    <a:gd name="T5" fmla="*/ 42 h 313"/>
                    <a:gd name="T6" fmla="*/ 37 w 438"/>
                    <a:gd name="T7" fmla="*/ 25 h 313"/>
                    <a:gd name="T8" fmla="*/ 401 w 438"/>
                    <a:gd name="T9" fmla="*/ 25 h 313"/>
                    <a:gd name="T10" fmla="*/ 418 w 438"/>
                    <a:gd name="T11" fmla="*/ 42 h 313"/>
                    <a:gd name="T12" fmla="*/ 418 w 438"/>
                    <a:gd name="T13" fmla="*/ 237 h 313"/>
                    <a:gd name="T14" fmla="*/ 401 w 438"/>
                    <a:gd name="T15" fmla="*/ 255 h 313"/>
                    <a:gd name="T16" fmla="*/ 37 w 438"/>
                    <a:gd name="T17" fmla="*/ 255 h 313"/>
                    <a:gd name="T18" fmla="*/ 424 w 438"/>
                    <a:gd name="T19" fmla="*/ 0 h 313"/>
                    <a:gd name="T20" fmla="*/ 14 w 438"/>
                    <a:gd name="T21" fmla="*/ 0 h 313"/>
                    <a:gd name="T22" fmla="*/ 0 w 438"/>
                    <a:gd name="T23" fmla="*/ 14 h 313"/>
                    <a:gd name="T24" fmla="*/ 0 w 438"/>
                    <a:gd name="T25" fmla="*/ 298 h 313"/>
                    <a:gd name="T26" fmla="*/ 14 w 438"/>
                    <a:gd name="T27" fmla="*/ 313 h 313"/>
                    <a:gd name="T28" fmla="*/ 424 w 438"/>
                    <a:gd name="T29" fmla="*/ 313 h 313"/>
                    <a:gd name="T30" fmla="*/ 438 w 438"/>
                    <a:gd name="T31" fmla="*/ 298 h 313"/>
                    <a:gd name="T32" fmla="*/ 438 w 438"/>
                    <a:gd name="T33" fmla="*/ 14 h 313"/>
                    <a:gd name="T34" fmla="*/ 424 w 438"/>
                    <a:gd name="T35" fmla="*/ 0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38" h="313">
                      <a:moveTo>
                        <a:pt x="37" y="255"/>
                      </a:moveTo>
                      <a:cubicBezTo>
                        <a:pt x="28" y="255"/>
                        <a:pt x="20" y="247"/>
                        <a:pt x="20" y="237"/>
                      </a:cubicBezTo>
                      <a:cubicBezTo>
                        <a:pt x="20" y="42"/>
                        <a:pt x="20" y="42"/>
                        <a:pt x="20" y="42"/>
                      </a:cubicBezTo>
                      <a:cubicBezTo>
                        <a:pt x="20" y="33"/>
                        <a:pt x="28" y="25"/>
                        <a:pt x="37" y="25"/>
                      </a:cubicBezTo>
                      <a:cubicBezTo>
                        <a:pt x="401" y="25"/>
                        <a:pt x="401" y="25"/>
                        <a:pt x="401" y="25"/>
                      </a:cubicBezTo>
                      <a:cubicBezTo>
                        <a:pt x="410" y="25"/>
                        <a:pt x="418" y="33"/>
                        <a:pt x="418" y="42"/>
                      </a:cubicBezTo>
                      <a:cubicBezTo>
                        <a:pt x="418" y="237"/>
                        <a:pt x="418" y="237"/>
                        <a:pt x="418" y="237"/>
                      </a:cubicBezTo>
                      <a:cubicBezTo>
                        <a:pt x="418" y="247"/>
                        <a:pt x="410" y="255"/>
                        <a:pt x="401" y="255"/>
                      </a:cubicBezTo>
                      <a:cubicBezTo>
                        <a:pt x="37" y="255"/>
                        <a:pt x="37" y="255"/>
                        <a:pt x="37" y="255"/>
                      </a:cubicBezTo>
                      <a:moveTo>
                        <a:pt x="42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6" y="0"/>
                        <a:pt x="0" y="6"/>
                        <a:pt x="0" y="14"/>
                      </a:cubicBez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0" y="306"/>
                        <a:pt x="6" y="313"/>
                        <a:pt x="14" y="313"/>
                      </a:cubicBezTo>
                      <a:cubicBezTo>
                        <a:pt x="424" y="313"/>
                        <a:pt x="424" y="313"/>
                        <a:pt x="424" y="313"/>
                      </a:cubicBezTo>
                      <a:cubicBezTo>
                        <a:pt x="432" y="313"/>
                        <a:pt x="438" y="306"/>
                        <a:pt x="438" y="298"/>
                      </a:cubicBezTo>
                      <a:cubicBezTo>
                        <a:pt x="438" y="14"/>
                        <a:pt x="438" y="14"/>
                        <a:pt x="438" y="14"/>
                      </a:cubicBezTo>
                      <a:cubicBezTo>
                        <a:pt x="438" y="6"/>
                        <a:pt x="432" y="0"/>
                        <a:pt x="42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" name="Rectangle 38"/>
                <p:cNvSpPr>
                  <a:spLocks noChangeArrowheads="1"/>
                </p:cNvSpPr>
                <p:nvPr/>
              </p:nvSpPr>
              <p:spPr bwMode="auto">
                <a:xfrm>
                  <a:off x="3716" y="2465"/>
                  <a:ext cx="252" cy="97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" name="Rectangle 40"/>
                <p:cNvSpPr>
                  <a:spLocks noChangeArrowheads="1"/>
                </p:cNvSpPr>
                <p:nvPr/>
              </p:nvSpPr>
              <p:spPr bwMode="auto">
                <a:xfrm>
                  <a:off x="3595" y="2570"/>
                  <a:ext cx="495" cy="4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" name="Freeform 42"/>
                <p:cNvSpPr>
                  <a:spLocks/>
                </p:cNvSpPr>
                <p:nvPr/>
              </p:nvSpPr>
              <p:spPr bwMode="auto">
                <a:xfrm>
                  <a:off x="3433" y="1853"/>
                  <a:ext cx="771" cy="400"/>
                </a:xfrm>
                <a:custGeom>
                  <a:avLst/>
                  <a:gdLst>
                    <a:gd name="T0" fmla="*/ 761 w 771"/>
                    <a:gd name="T1" fmla="*/ 0 h 400"/>
                    <a:gd name="T2" fmla="*/ 657 w 771"/>
                    <a:gd name="T3" fmla="*/ 9 h 400"/>
                    <a:gd name="T4" fmla="*/ 697 w 771"/>
                    <a:gd name="T5" fmla="*/ 43 h 400"/>
                    <a:gd name="T6" fmla="*/ 557 w 771"/>
                    <a:gd name="T7" fmla="*/ 212 h 400"/>
                    <a:gd name="T8" fmla="*/ 419 w 771"/>
                    <a:gd name="T9" fmla="*/ 105 h 400"/>
                    <a:gd name="T10" fmla="*/ 286 w 771"/>
                    <a:gd name="T11" fmla="*/ 278 h 400"/>
                    <a:gd name="T12" fmla="*/ 152 w 771"/>
                    <a:gd name="T13" fmla="*/ 190 h 400"/>
                    <a:gd name="T14" fmla="*/ 0 w 771"/>
                    <a:gd name="T15" fmla="*/ 369 h 400"/>
                    <a:gd name="T16" fmla="*/ 36 w 771"/>
                    <a:gd name="T17" fmla="*/ 400 h 400"/>
                    <a:gd name="T18" fmla="*/ 162 w 771"/>
                    <a:gd name="T19" fmla="*/ 252 h 400"/>
                    <a:gd name="T20" fmla="*/ 298 w 771"/>
                    <a:gd name="T21" fmla="*/ 343 h 400"/>
                    <a:gd name="T22" fmla="*/ 428 w 771"/>
                    <a:gd name="T23" fmla="*/ 171 h 400"/>
                    <a:gd name="T24" fmla="*/ 564 w 771"/>
                    <a:gd name="T25" fmla="*/ 278 h 400"/>
                    <a:gd name="T26" fmla="*/ 733 w 771"/>
                    <a:gd name="T27" fmla="*/ 71 h 400"/>
                    <a:gd name="T28" fmla="*/ 771 w 771"/>
                    <a:gd name="T29" fmla="*/ 105 h 400"/>
                    <a:gd name="T30" fmla="*/ 761 w 771"/>
                    <a:gd name="T31" fmla="*/ 0 h 4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771" h="400">
                      <a:moveTo>
                        <a:pt x="761" y="0"/>
                      </a:moveTo>
                      <a:lnTo>
                        <a:pt x="657" y="9"/>
                      </a:lnTo>
                      <a:lnTo>
                        <a:pt x="697" y="43"/>
                      </a:lnTo>
                      <a:lnTo>
                        <a:pt x="557" y="212"/>
                      </a:lnTo>
                      <a:lnTo>
                        <a:pt x="419" y="105"/>
                      </a:lnTo>
                      <a:lnTo>
                        <a:pt x="286" y="278"/>
                      </a:lnTo>
                      <a:lnTo>
                        <a:pt x="152" y="190"/>
                      </a:lnTo>
                      <a:lnTo>
                        <a:pt x="0" y="369"/>
                      </a:lnTo>
                      <a:lnTo>
                        <a:pt x="36" y="400"/>
                      </a:lnTo>
                      <a:lnTo>
                        <a:pt x="162" y="252"/>
                      </a:lnTo>
                      <a:lnTo>
                        <a:pt x="298" y="343"/>
                      </a:lnTo>
                      <a:lnTo>
                        <a:pt x="428" y="171"/>
                      </a:lnTo>
                      <a:lnTo>
                        <a:pt x="564" y="278"/>
                      </a:lnTo>
                      <a:lnTo>
                        <a:pt x="733" y="71"/>
                      </a:lnTo>
                      <a:lnTo>
                        <a:pt x="771" y="105"/>
                      </a:lnTo>
                      <a:lnTo>
                        <a:pt x="76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2" name="组合 11"/>
            <p:cNvGrpSpPr/>
            <p:nvPr/>
          </p:nvGrpSpPr>
          <p:grpSpPr>
            <a:xfrm>
              <a:off x="1402127" y="3766405"/>
              <a:ext cx="1863007" cy="1560391"/>
              <a:chOff x="1402127" y="3766405"/>
              <a:chExt cx="1863007" cy="1560391"/>
            </a:xfrm>
          </p:grpSpPr>
          <p:sp>
            <p:nvSpPr>
              <p:cNvPr id="10" name="任意多边形 9"/>
              <p:cNvSpPr/>
              <p:nvPr/>
            </p:nvSpPr>
            <p:spPr>
              <a:xfrm flipV="1">
                <a:off x="1402127" y="3766405"/>
                <a:ext cx="1716945" cy="1560391"/>
              </a:xfrm>
              <a:custGeom>
                <a:avLst/>
                <a:gdLst>
                  <a:gd name="connsiteX0" fmla="*/ 978551 w 1957102"/>
                  <a:gd name="connsiteY0" fmla="*/ 0 h 1778651"/>
                  <a:gd name="connsiteX1" fmla="*/ 1957102 w 1957102"/>
                  <a:gd name="connsiteY1" fmla="*/ 978551 h 1778651"/>
                  <a:gd name="connsiteX2" fmla="*/ 1670491 w 1957102"/>
                  <a:gd name="connsiteY2" fmla="*/ 1670491 h 1778651"/>
                  <a:gd name="connsiteX3" fmla="*/ 1539401 w 1957102"/>
                  <a:gd name="connsiteY3" fmla="*/ 1778651 h 1778651"/>
                  <a:gd name="connsiteX4" fmla="*/ 417702 w 1957102"/>
                  <a:gd name="connsiteY4" fmla="*/ 1778651 h 1778651"/>
                  <a:gd name="connsiteX5" fmla="*/ 286611 w 1957102"/>
                  <a:gd name="connsiteY5" fmla="*/ 1670491 h 1778651"/>
                  <a:gd name="connsiteX6" fmla="*/ 0 w 1957102"/>
                  <a:gd name="connsiteY6" fmla="*/ 978551 h 1778651"/>
                  <a:gd name="connsiteX7" fmla="*/ 978551 w 1957102"/>
                  <a:gd name="connsiteY7" fmla="*/ 0 h 1778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57102" h="1778651">
                    <a:moveTo>
                      <a:pt x="978551" y="0"/>
                    </a:moveTo>
                    <a:cubicBezTo>
                      <a:pt x="1518990" y="0"/>
                      <a:pt x="1957102" y="438112"/>
                      <a:pt x="1957102" y="978551"/>
                    </a:cubicBezTo>
                    <a:cubicBezTo>
                      <a:pt x="1957102" y="1248771"/>
                      <a:pt x="1847574" y="1493408"/>
                      <a:pt x="1670491" y="1670491"/>
                    </a:cubicBezTo>
                    <a:lnTo>
                      <a:pt x="1539401" y="1778651"/>
                    </a:lnTo>
                    <a:lnTo>
                      <a:pt x="417702" y="1778651"/>
                    </a:lnTo>
                    <a:lnTo>
                      <a:pt x="286611" y="1670491"/>
                    </a:lnTo>
                    <a:cubicBezTo>
                      <a:pt x="109528" y="1493408"/>
                      <a:pt x="0" y="1248771"/>
                      <a:pt x="0" y="978551"/>
                    </a:cubicBezTo>
                    <a:cubicBezTo>
                      <a:pt x="0" y="438112"/>
                      <a:pt x="438112" y="0"/>
                      <a:pt x="978551" y="0"/>
                    </a:cubicBezTo>
                    <a:close/>
                  </a:path>
                </a:pathLst>
              </a:custGeom>
              <a:solidFill>
                <a:srgbClr val="FFB850"/>
              </a:solidFill>
              <a:ln w="1905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8900000" scaled="0"/>
                  <a:tileRect/>
                </a:gradFill>
              </a:ln>
              <a:effectLst>
                <a:innerShdw blurRad="101600" dist="50800" dir="81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63" name="组合 62"/>
              <p:cNvGrpSpPr/>
              <p:nvPr/>
            </p:nvGrpSpPr>
            <p:grpSpPr>
              <a:xfrm>
                <a:off x="1484667" y="4124268"/>
                <a:ext cx="1780467" cy="844663"/>
                <a:chOff x="1985128" y="1991165"/>
                <a:chExt cx="1780467" cy="844663"/>
              </a:xfrm>
            </p:grpSpPr>
            <p:sp>
              <p:nvSpPr>
                <p:cNvPr id="61" name="文本框 60"/>
                <p:cNvSpPr txBox="1"/>
                <p:nvPr/>
              </p:nvSpPr>
              <p:spPr>
                <a:xfrm>
                  <a:off x="1985128" y="1991165"/>
                  <a:ext cx="178046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dirty="0">
                      <a:solidFill>
                        <a:prstClr val="white"/>
                      </a:solidFill>
                      <a:latin typeface="时尚中黑简体" panose="01010104010101010101" pitchFamily="2" charset="-122"/>
                      <a:ea typeface="时尚中黑简体" panose="01010104010101010101" pitchFamily="2" charset="-122"/>
                    </a:rPr>
                    <a:t>在此添加标题</a:t>
                  </a:r>
                </a:p>
              </p:txBody>
            </p:sp>
            <p:sp>
              <p:nvSpPr>
                <p:cNvPr id="62" name="文本框 61"/>
                <p:cNvSpPr txBox="1"/>
                <p:nvPr/>
              </p:nvSpPr>
              <p:spPr>
                <a:xfrm>
                  <a:off x="2003465" y="2281830"/>
                  <a:ext cx="1544074" cy="5539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zh-CN" altLang="en-US" sz="10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此处添加详细文本描述，文字内容建议与标题相关尽量简洁生动</a:t>
                  </a:r>
                  <a:r>
                    <a:rPr lang="en-US" altLang="zh-CN" sz="10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……</a:t>
                  </a:r>
                  <a:endParaRPr lang="zh-CN" altLang="en-US" sz="1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78" name="组合 77"/>
          <p:cNvGrpSpPr/>
          <p:nvPr/>
        </p:nvGrpSpPr>
        <p:grpSpPr>
          <a:xfrm>
            <a:off x="3995956" y="3038588"/>
            <a:ext cx="1868444" cy="2326516"/>
            <a:chOff x="3995956" y="3038588"/>
            <a:chExt cx="1868444" cy="2326516"/>
          </a:xfrm>
        </p:grpSpPr>
        <p:grpSp>
          <p:nvGrpSpPr>
            <p:cNvPr id="22" name="组合 21"/>
            <p:cNvGrpSpPr/>
            <p:nvPr/>
          </p:nvGrpSpPr>
          <p:grpSpPr>
            <a:xfrm>
              <a:off x="4409977" y="3038588"/>
              <a:ext cx="888903" cy="650952"/>
              <a:chOff x="4409977" y="3038588"/>
              <a:chExt cx="888903" cy="650952"/>
            </a:xfrm>
          </p:grpSpPr>
          <p:sp>
            <p:nvSpPr>
              <p:cNvPr id="30" name="圆角矩形 29"/>
              <p:cNvSpPr/>
              <p:nvPr/>
            </p:nvSpPr>
            <p:spPr>
              <a:xfrm flipV="1">
                <a:off x="4409977" y="3038588"/>
                <a:ext cx="888903" cy="650952"/>
              </a:xfrm>
              <a:prstGeom prst="roundRect">
                <a:avLst>
                  <a:gd name="adj" fmla="val 13617"/>
                </a:avLst>
              </a:prstGeom>
              <a:solidFill>
                <a:srgbClr val="01AC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5" name="Freeform 53"/>
              <p:cNvSpPr>
                <a:spLocks noEditPoints="1"/>
              </p:cNvSpPr>
              <p:nvPr/>
            </p:nvSpPr>
            <p:spPr bwMode="auto">
              <a:xfrm>
                <a:off x="4656928" y="3162561"/>
                <a:ext cx="405877" cy="405877"/>
              </a:xfrm>
              <a:custGeom>
                <a:avLst/>
                <a:gdLst>
                  <a:gd name="T0" fmla="*/ 166 w 449"/>
                  <a:gd name="T1" fmla="*/ 362 h 449"/>
                  <a:gd name="T2" fmla="*/ 211 w 449"/>
                  <a:gd name="T3" fmla="*/ 317 h 449"/>
                  <a:gd name="T4" fmla="*/ 237 w 449"/>
                  <a:gd name="T5" fmla="*/ 407 h 449"/>
                  <a:gd name="T6" fmla="*/ 302 w 449"/>
                  <a:gd name="T7" fmla="*/ 313 h 449"/>
                  <a:gd name="T8" fmla="*/ 294 w 449"/>
                  <a:gd name="T9" fmla="*/ 393 h 449"/>
                  <a:gd name="T10" fmla="*/ 395 w 449"/>
                  <a:gd name="T11" fmla="*/ 289 h 449"/>
                  <a:gd name="T12" fmla="*/ 294 w 449"/>
                  <a:gd name="T13" fmla="*/ 393 h 449"/>
                  <a:gd name="T14" fmla="*/ 95 w 449"/>
                  <a:gd name="T15" fmla="*/ 353 h 449"/>
                  <a:gd name="T16" fmla="*/ 121 w 449"/>
                  <a:gd name="T17" fmla="*/ 309 h 449"/>
                  <a:gd name="T18" fmla="*/ 237 w 449"/>
                  <a:gd name="T19" fmla="*/ 293 h 449"/>
                  <a:gd name="T20" fmla="*/ 311 w 449"/>
                  <a:gd name="T21" fmla="*/ 191 h 449"/>
                  <a:gd name="T22" fmla="*/ 307 w 449"/>
                  <a:gd name="T23" fmla="*/ 287 h 449"/>
                  <a:gd name="T24" fmla="*/ 211 w 449"/>
                  <a:gd name="T25" fmla="*/ 293 h 449"/>
                  <a:gd name="T26" fmla="*/ 137 w 449"/>
                  <a:gd name="T27" fmla="*/ 226 h 449"/>
                  <a:gd name="T28" fmla="*/ 211 w 449"/>
                  <a:gd name="T29" fmla="*/ 196 h 449"/>
                  <a:gd name="T30" fmla="*/ 333 w 449"/>
                  <a:gd name="T31" fmla="*/ 282 h 449"/>
                  <a:gd name="T32" fmla="*/ 335 w 449"/>
                  <a:gd name="T33" fmla="*/ 188 h 449"/>
                  <a:gd name="T34" fmla="*/ 407 w 449"/>
                  <a:gd name="T35" fmla="*/ 224 h 449"/>
                  <a:gd name="T36" fmla="*/ 116 w 449"/>
                  <a:gd name="T37" fmla="*/ 281 h 449"/>
                  <a:gd name="T38" fmla="*/ 41 w 449"/>
                  <a:gd name="T39" fmla="*/ 224 h 449"/>
                  <a:gd name="T40" fmla="*/ 114 w 449"/>
                  <a:gd name="T41" fmla="*/ 188 h 449"/>
                  <a:gd name="T42" fmla="*/ 116 w 449"/>
                  <a:gd name="T43" fmla="*/ 281 h 449"/>
                  <a:gd name="T44" fmla="*/ 59 w 449"/>
                  <a:gd name="T45" fmla="*/ 146 h 449"/>
                  <a:gd name="T46" fmla="*/ 158 w 449"/>
                  <a:gd name="T47" fmla="*/ 55 h 449"/>
                  <a:gd name="T48" fmla="*/ 331 w 449"/>
                  <a:gd name="T49" fmla="*/ 164 h 449"/>
                  <a:gd name="T50" fmla="*/ 390 w 449"/>
                  <a:gd name="T51" fmla="*/ 147 h 449"/>
                  <a:gd name="T52" fmla="*/ 211 w 449"/>
                  <a:gd name="T53" fmla="*/ 171 h 449"/>
                  <a:gd name="T54" fmla="*/ 210 w 449"/>
                  <a:gd name="T55" fmla="*/ 43 h 449"/>
                  <a:gd name="T56" fmla="*/ 211 w 449"/>
                  <a:gd name="T57" fmla="*/ 171 h 449"/>
                  <a:gd name="T58" fmla="*/ 237 w 449"/>
                  <a:gd name="T59" fmla="*/ 43 h 449"/>
                  <a:gd name="T60" fmla="*/ 308 w 449"/>
                  <a:gd name="T61" fmla="*/ 167 h 449"/>
                  <a:gd name="T62" fmla="*/ 225 w 449"/>
                  <a:gd name="T63" fmla="*/ 0 h 449"/>
                  <a:gd name="T64" fmla="*/ 225 w 449"/>
                  <a:gd name="T65" fmla="*/ 449 h 449"/>
                  <a:gd name="T66" fmla="*/ 225 w 449"/>
                  <a:gd name="T67" fmla="*/ 0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9" h="449">
                    <a:moveTo>
                      <a:pt x="211" y="407"/>
                    </a:moveTo>
                    <a:cubicBezTo>
                      <a:pt x="192" y="407"/>
                      <a:pt x="176" y="387"/>
                      <a:pt x="166" y="362"/>
                    </a:cubicBezTo>
                    <a:cubicBezTo>
                      <a:pt x="158" y="347"/>
                      <a:pt x="151" y="331"/>
                      <a:pt x="147" y="313"/>
                    </a:cubicBezTo>
                    <a:cubicBezTo>
                      <a:pt x="168" y="315"/>
                      <a:pt x="189" y="317"/>
                      <a:pt x="211" y="317"/>
                    </a:cubicBezTo>
                    <a:cubicBezTo>
                      <a:pt x="211" y="407"/>
                      <a:pt x="211" y="407"/>
                      <a:pt x="211" y="407"/>
                    </a:cubicBezTo>
                    <a:moveTo>
                      <a:pt x="237" y="407"/>
                    </a:moveTo>
                    <a:cubicBezTo>
                      <a:pt x="237" y="317"/>
                      <a:pt x="237" y="317"/>
                      <a:pt x="237" y="317"/>
                    </a:cubicBezTo>
                    <a:cubicBezTo>
                      <a:pt x="259" y="317"/>
                      <a:pt x="280" y="315"/>
                      <a:pt x="302" y="313"/>
                    </a:cubicBezTo>
                    <a:cubicBezTo>
                      <a:pt x="293" y="344"/>
                      <a:pt x="273" y="407"/>
                      <a:pt x="237" y="407"/>
                    </a:cubicBezTo>
                    <a:moveTo>
                      <a:pt x="294" y="393"/>
                    </a:moveTo>
                    <a:cubicBezTo>
                      <a:pt x="311" y="370"/>
                      <a:pt x="320" y="343"/>
                      <a:pt x="328" y="310"/>
                    </a:cubicBezTo>
                    <a:cubicBezTo>
                      <a:pt x="354" y="304"/>
                      <a:pt x="377" y="297"/>
                      <a:pt x="395" y="289"/>
                    </a:cubicBezTo>
                    <a:cubicBezTo>
                      <a:pt x="386" y="313"/>
                      <a:pt x="373" y="335"/>
                      <a:pt x="354" y="353"/>
                    </a:cubicBezTo>
                    <a:cubicBezTo>
                      <a:pt x="337" y="371"/>
                      <a:pt x="315" y="384"/>
                      <a:pt x="294" y="393"/>
                    </a:cubicBezTo>
                    <a:moveTo>
                      <a:pt x="154" y="393"/>
                    </a:moveTo>
                    <a:cubicBezTo>
                      <a:pt x="133" y="384"/>
                      <a:pt x="112" y="371"/>
                      <a:pt x="95" y="353"/>
                    </a:cubicBezTo>
                    <a:cubicBezTo>
                      <a:pt x="75" y="335"/>
                      <a:pt x="62" y="312"/>
                      <a:pt x="52" y="286"/>
                    </a:cubicBezTo>
                    <a:cubicBezTo>
                      <a:pt x="68" y="295"/>
                      <a:pt x="93" y="303"/>
                      <a:pt x="121" y="309"/>
                    </a:cubicBezTo>
                    <a:cubicBezTo>
                      <a:pt x="128" y="342"/>
                      <a:pt x="138" y="371"/>
                      <a:pt x="154" y="393"/>
                    </a:cubicBezTo>
                    <a:moveTo>
                      <a:pt x="237" y="293"/>
                    </a:moveTo>
                    <a:cubicBezTo>
                      <a:pt x="237" y="196"/>
                      <a:pt x="237" y="196"/>
                      <a:pt x="237" y="196"/>
                    </a:cubicBezTo>
                    <a:cubicBezTo>
                      <a:pt x="263" y="195"/>
                      <a:pt x="287" y="193"/>
                      <a:pt x="311" y="191"/>
                    </a:cubicBezTo>
                    <a:cubicBezTo>
                      <a:pt x="311" y="203"/>
                      <a:pt x="311" y="214"/>
                      <a:pt x="311" y="226"/>
                    </a:cubicBezTo>
                    <a:cubicBezTo>
                      <a:pt x="311" y="247"/>
                      <a:pt x="311" y="268"/>
                      <a:pt x="307" y="287"/>
                    </a:cubicBezTo>
                    <a:cubicBezTo>
                      <a:pt x="284" y="290"/>
                      <a:pt x="261" y="292"/>
                      <a:pt x="237" y="293"/>
                    </a:cubicBezTo>
                    <a:moveTo>
                      <a:pt x="211" y="293"/>
                    </a:moveTo>
                    <a:cubicBezTo>
                      <a:pt x="187" y="292"/>
                      <a:pt x="165" y="290"/>
                      <a:pt x="141" y="286"/>
                    </a:cubicBezTo>
                    <a:cubicBezTo>
                      <a:pt x="138" y="268"/>
                      <a:pt x="137" y="246"/>
                      <a:pt x="137" y="226"/>
                    </a:cubicBezTo>
                    <a:cubicBezTo>
                      <a:pt x="137" y="214"/>
                      <a:pt x="138" y="203"/>
                      <a:pt x="138" y="191"/>
                    </a:cubicBezTo>
                    <a:cubicBezTo>
                      <a:pt x="161" y="193"/>
                      <a:pt x="186" y="195"/>
                      <a:pt x="211" y="196"/>
                    </a:cubicBezTo>
                    <a:cubicBezTo>
                      <a:pt x="211" y="293"/>
                      <a:pt x="211" y="293"/>
                      <a:pt x="211" y="293"/>
                    </a:cubicBezTo>
                    <a:moveTo>
                      <a:pt x="333" y="282"/>
                    </a:moveTo>
                    <a:cubicBezTo>
                      <a:pt x="335" y="265"/>
                      <a:pt x="336" y="245"/>
                      <a:pt x="336" y="226"/>
                    </a:cubicBezTo>
                    <a:cubicBezTo>
                      <a:pt x="336" y="212"/>
                      <a:pt x="336" y="201"/>
                      <a:pt x="335" y="188"/>
                    </a:cubicBezTo>
                    <a:cubicBezTo>
                      <a:pt x="363" y="185"/>
                      <a:pt x="386" y="177"/>
                      <a:pt x="399" y="171"/>
                    </a:cubicBezTo>
                    <a:cubicBezTo>
                      <a:pt x="405" y="188"/>
                      <a:pt x="407" y="207"/>
                      <a:pt x="407" y="224"/>
                    </a:cubicBezTo>
                    <a:cubicBezTo>
                      <a:pt x="407" y="254"/>
                      <a:pt x="405" y="270"/>
                      <a:pt x="333" y="282"/>
                    </a:cubicBezTo>
                    <a:moveTo>
                      <a:pt x="116" y="281"/>
                    </a:moveTo>
                    <a:cubicBezTo>
                      <a:pt x="75" y="274"/>
                      <a:pt x="52" y="260"/>
                      <a:pt x="43" y="250"/>
                    </a:cubicBezTo>
                    <a:cubicBezTo>
                      <a:pt x="41" y="242"/>
                      <a:pt x="41" y="233"/>
                      <a:pt x="41" y="224"/>
                    </a:cubicBezTo>
                    <a:cubicBezTo>
                      <a:pt x="41" y="206"/>
                      <a:pt x="44" y="187"/>
                      <a:pt x="49" y="171"/>
                    </a:cubicBezTo>
                    <a:cubicBezTo>
                      <a:pt x="64" y="177"/>
                      <a:pt x="82" y="182"/>
                      <a:pt x="114" y="188"/>
                    </a:cubicBezTo>
                    <a:cubicBezTo>
                      <a:pt x="113" y="201"/>
                      <a:pt x="112" y="212"/>
                      <a:pt x="112" y="226"/>
                    </a:cubicBezTo>
                    <a:cubicBezTo>
                      <a:pt x="112" y="245"/>
                      <a:pt x="113" y="264"/>
                      <a:pt x="116" y="281"/>
                    </a:cubicBezTo>
                    <a:moveTo>
                      <a:pt x="117" y="164"/>
                    </a:moveTo>
                    <a:cubicBezTo>
                      <a:pt x="76" y="153"/>
                      <a:pt x="65" y="152"/>
                      <a:pt x="59" y="146"/>
                    </a:cubicBezTo>
                    <a:cubicBezTo>
                      <a:pt x="68" y="128"/>
                      <a:pt x="79" y="110"/>
                      <a:pt x="95" y="96"/>
                    </a:cubicBezTo>
                    <a:cubicBezTo>
                      <a:pt x="114" y="76"/>
                      <a:pt x="135" y="66"/>
                      <a:pt x="158" y="55"/>
                    </a:cubicBezTo>
                    <a:cubicBezTo>
                      <a:pt x="138" y="83"/>
                      <a:pt x="124" y="119"/>
                      <a:pt x="117" y="164"/>
                    </a:cubicBezTo>
                    <a:moveTo>
                      <a:pt x="331" y="164"/>
                    </a:moveTo>
                    <a:cubicBezTo>
                      <a:pt x="324" y="119"/>
                      <a:pt x="311" y="81"/>
                      <a:pt x="291" y="54"/>
                    </a:cubicBezTo>
                    <a:cubicBezTo>
                      <a:pt x="333" y="69"/>
                      <a:pt x="370" y="104"/>
                      <a:pt x="390" y="147"/>
                    </a:cubicBezTo>
                    <a:cubicBezTo>
                      <a:pt x="384" y="151"/>
                      <a:pt x="369" y="157"/>
                      <a:pt x="331" y="164"/>
                    </a:cubicBezTo>
                    <a:moveTo>
                      <a:pt x="211" y="171"/>
                    </a:moveTo>
                    <a:cubicBezTo>
                      <a:pt x="187" y="171"/>
                      <a:pt x="164" y="169"/>
                      <a:pt x="141" y="167"/>
                    </a:cubicBezTo>
                    <a:cubicBezTo>
                      <a:pt x="152" y="104"/>
                      <a:pt x="178" y="55"/>
                      <a:pt x="210" y="43"/>
                    </a:cubicBezTo>
                    <a:cubicBezTo>
                      <a:pt x="210" y="43"/>
                      <a:pt x="211" y="43"/>
                      <a:pt x="211" y="43"/>
                    </a:cubicBezTo>
                    <a:cubicBezTo>
                      <a:pt x="211" y="171"/>
                      <a:pt x="211" y="171"/>
                      <a:pt x="211" y="171"/>
                    </a:cubicBezTo>
                    <a:moveTo>
                      <a:pt x="237" y="171"/>
                    </a:moveTo>
                    <a:cubicBezTo>
                      <a:pt x="237" y="43"/>
                      <a:pt x="237" y="43"/>
                      <a:pt x="237" y="43"/>
                    </a:cubicBezTo>
                    <a:cubicBezTo>
                      <a:pt x="242" y="43"/>
                      <a:pt x="249" y="48"/>
                      <a:pt x="255" y="52"/>
                    </a:cubicBezTo>
                    <a:cubicBezTo>
                      <a:pt x="279" y="74"/>
                      <a:pt x="299" y="117"/>
                      <a:pt x="308" y="167"/>
                    </a:cubicBezTo>
                    <a:cubicBezTo>
                      <a:pt x="284" y="169"/>
                      <a:pt x="261" y="171"/>
                      <a:pt x="237" y="171"/>
                    </a:cubicBezTo>
                    <a:moveTo>
                      <a:pt x="225" y="0"/>
                    </a:moveTo>
                    <a:cubicBezTo>
                      <a:pt x="100" y="0"/>
                      <a:pt x="0" y="100"/>
                      <a:pt x="0" y="224"/>
                    </a:cubicBezTo>
                    <a:cubicBezTo>
                      <a:pt x="0" y="349"/>
                      <a:pt x="100" y="449"/>
                      <a:pt x="225" y="449"/>
                    </a:cubicBezTo>
                    <a:cubicBezTo>
                      <a:pt x="350" y="449"/>
                      <a:pt x="449" y="349"/>
                      <a:pt x="449" y="224"/>
                    </a:cubicBezTo>
                    <a:cubicBezTo>
                      <a:pt x="449" y="100"/>
                      <a:pt x="350" y="0"/>
                      <a:pt x="225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B850"/>
                  </a:solidFill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3995956" y="3804713"/>
              <a:ext cx="1868444" cy="1560391"/>
              <a:chOff x="3995956" y="3804713"/>
              <a:chExt cx="1868444" cy="1560391"/>
            </a:xfrm>
          </p:grpSpPr>
          <p:sp>
            <p:nvSpPr>
              <p:cNvPr id="29" name="任意多边形 28"/>
              <p:cNvSpPr/>
              <p:nvPr/>
            </p:nvSpPr>
            <p:spPr>
              <a:xfrm flipV="1">
                <a:off x="3995956" y="3804713"/>
                <a:ext cx="1716945" cy="1560391"/>
              </a:xfrm>
              <a:custGeom>
                <a:avLst/>
                <a:gdLst>
                  <a:gd name="connsiteX0" fmla="*/ 978551 w 1957102"/>
                  <a:gd name="connsiteY0" fmla="*/ 0 h 1778651"/>
                  <a:gd name="connsiteX1" fmla="*/ 1957102 w 1957102"/>
                  <a:gd name="connsiteY1" fmla="*/ 978551 h 1778651"/>
                  <a:gd name="connsiteX2" fmla="*/ 1670491 w 1957102"/>
                  <a:gd name="connsiteY2" fmla="*/ 1670491 h 1778651"/>
                  <a:gd name="connsiteX3" fmla="*/ 1539401 w 1957102"/>
                  <a:gd name="connsiteY3" fmla="*/ 1778651 h 1778651"/>
                  <a:gd name="connsiteX4" fmla="*/ 417702 w 1957102"/>
                  <a:gd name="connsiteY4" fmla="*/ 1778651 h 1778651"/>
                  <a:gd name="connsiteX5" fmla="*/ 286611 w 1957102"/>
                  <a:gd name="connsiteY5" fmla="*/ 1670491 h 1778651"/>
                  <a:gd name="connsiteX6" fmla="*/ 0 w 1957102"/>
                  <a:gd name="connsiteY6" fmla="*/ 978551 h 1778651"/>
                  <a:gd name="connsiteX7" fmla="*/ 978551 w 1957102"/>
                  <a:gd name="connsiteY7" fmla="*/ 0 h 1778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57102" h="1778651">
                    <a:moveTo>
                      <a:pt x="978551" y="0"/>
                    </a:moveTo>
                    <a:cubicBezTo>
                      <a:pt x="1518990" y="0"/>
                      <a:pt x="1957102" y="438112"/>
                      <a:pt x="1957102" y="978551"/>
                    </a:cubicBezTo>
                    <a:cubicBezTo>
                      <a:pt x="1957102" y="1248771"/>
                      <a:pt x="1847574" y="1493408"/>
                      <a:pt x="1670491" y="1670491"/>
                    </a:cubicBezTo>
                    <a:lnTo>
                      <a:pt x="1539401" y="1778651"/>
                    </a:lnTo>
                    <a:lnTo>
                      <a:pt x="417702" y="1778651"/>
                    </a:lnTo>
                    <a:lnTo>
                      <a:pt x="286611" y="1670491"/>
                    </a:lnTo>
                    <a:cubicBezTo>
                      <a:pt x="109528" y="1493408"/>
                      <a:pt x="0" y="1248771"/>
                      <a:pt x="0" y="978551"/>
                    </a:cubicBezTo>
                    <a:cubicBezTo>
                      <a:pt x="0" y="438112"/>
                      <a:pt x="438112" y="0"/>
                      <a:pt x="978551" y="0"/>
                    </a:cubicBezTo>
                    <a:close/>
                  </a:path>
                </a:pathLst>
              </a:custGeom>
              <a:solidFill>
                <a:srgbClr val="01ACBE"/>
              </a:soli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8900000" scaled="0"/>
                </a:gradFill>
              </a:ln>
              <a:effectLst>
                <a:innerShdw blurRad="101600" dist="50800" dir="81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64" name="组合 63"/>
              <p:cNvGrpSpPr/>
              <p:nvPr/>
            </p:nvGrpSpPr>
            <p:grpSpPr>
              <a:xfrm>
                <a:off x="4083933" y="4124268"/>
                <a:ext cx="1780467" cy="844663"/>
                <a:chOff x="1985128" y="1991165"/>
                <a:chExt cx="1780467" cy="844663"/>
              </a:xfrm>
            </p:grpSpPr>
            <p:sp>
              <p:nvSpPr>
                <p:cNvPr id="65" name="文本框 64"/>
                <p:cNvSpPr txBox="1"/>
                <p:nvPr/>
              </p:nvSpPr>
              <p:spPr>
                <a:xfrm>
                  <a:off x="1985128" y="1991165"/>
                  <a:ext cx="178046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dirty="0">
                      <a:solidFill>
                        <a:prstClr val="white"/>
                      </a:solidFill>
                      <a:latin typeface="时尚中黑简体" panose="01010104010101010101" pitchFamily="2" charset="-122"/>
                      <a:ea typeface="时尚中黑简体" panose="01010104010101010101" pitchFamily="2" charset="-122"/>
                    </a:rPr>
                    <a:t>在此添加标题</a:t>
                  </a:r>
                </a:p>
              </p:txBody>
            </p:sp>
            <p:sp>
              <p:nvSpPr>
                <p:cNvPr id="66" name="文本框 65"/>
                <p:cNvSpPr txBox="1"/>
                <p:nvPr/>
              </p:nvSpPr>
              <p:spPr>
                <a:xfrm>
                  <a:off x="2003465" y="2281830"/>
                  <a:ext cx="1544074" cy="5539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zh-CN" altLang="en-US" sz="10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此处添加详细文本描述，文字内容建议与标题相关尽量简洁生动</a:t>
                  </a:r>
                  <a:r>
                    <a:rPr lang="en-US" altLang="zh-CN" sz="10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……</a:t>
                  </a:r>
                  <a:endParaRPr lang="zh-CN" altLang="en-US" sz="1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77" name="组合 76"/>
          <p:cNvGrpSpPr/>
          <p:nvPr/>
        </p:nvGrpSpPr>
        <p:grpSpPr>
          <a:xfrm>
            <a:off x="6595222" y="3038588"/>
            <a:ext cx="1868445" cy="2326516"/>
            <a:chOff x="6595222" y="3038588"/>
            <a:chExt cx="1868445" cy="2326516"/>
          </a:xfrm>
        </p:grpSpPr>
        <p:grpSp>
          <p:nvGrpSpPr>
            <p:cNvPr id="21" name="组合 20"/>
            <p:cNvGrpSpPr/>
            <p:nvPr/>
          </p:nvGrpSpPr>
          <p:grpSpPr>
            <a:xfrm>
              <a:off x="7009243" y="3038588"/>
              <a:ext cx="888903" cy="650952"/>
              <a:chOff x="7009243" y="3038588"/>
              <a:chExt cx="888903" cy="650952"/>
            </a:xfrm>
          </p:grpSpPr>
          <p:sp>
            <p:nvSpPr>
              <p:cNvPr id="39" name="圆角矩形 38"/>
              <p:cNvSpPr/>
              <p:nvPr/>
            </p:nvSpPr>
            <p:spPr>
              <a:xfrm flipV="1">
                <a:off x="7009243" y="3038588"/>
                <a:ext cx="888903" cy="650952"/>
              </a:xfrm>
              <a:prstGeom prst="roundRect">
                <a:avLst>
                  <a:gd name="adj" fmla="val 13617"/>
                </a:avLst>
              </a:prstGeom>
              <a:solidFill>
                <a:srgbClr val="E870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56" name="Group 46"/>
              <p:cNvGrpSpPr>
                <a:grpSpLocks noChangeAspect="1"/>
              </p:cNvGrpSpPr>
              <p:nvPr/>
            </p:nvGrpSpPr>
            <p:grpSpPr bwMode="auto">
              <a:xfrm>
                <a:off x="7202437" y="3206577"/>
                <a:ext cx="513393" cy="317847"/>
                <a:chOff x="3098" y="1701"/>
                <a:chExt cx="1486" cy="920"/>
              </a:xfrm>
              <a:solidFill>
                <a:schemeClr val="bg1"/>
              </a:solidFill>
            </p:grpSpPr>
            <p:sp>
              <p:nvSpPr>
                <p:cNvPr id="57" name="Freeform 47"/>
                <p:cNvSpPr>
                  <a:spLocks/>
                </p:cNvSpPr>
                <p:nvPr/>
              </p:nvSpPr>
              <p:spPr bwMode="auto">
                <a:xfrm>
                  <a:off x="3468" y="1701"/>
                  <a:ext cx="746" cy="920"/>
                </a:xfrm>
                <a:custGeom>
                  <a:avLst/>
                  <a:gdLst>
                    <a:gd name="T0" fmla="*/ 157 w 314"/>
                    <a:gd name="T1" fmla="*/ 0 h 386"/>
                    <a:gd name="T2" fmla="*/ 68 w 314"/>
                    <a:gd name="T3" fmla="*/ 89 h 386"/>
                    <a:gd name="T4" fmla="*/ 127 w 314"/>
                    <a:gd name="T5" fmla="*/ 172 h 386"/>
                    <a:gd name="T6" fmla="*/ 103 w 314"/>
                    <a:gd name="T7" fmla="*/ 172 h 386"/>
                    <a:gd name="T8" fmla="*/ 16 w 314"/>
                    <a:gd name="T9" fmla="*/ 320 h 386"/>
                    <a:gd name="T10" fmla="*/ 28 w 314"/>
                    <a:gd name="T11" fmla="*/ 386 h 386"/>
                    <a:gd name="T12" fmla="*/ 132 w 314"/>
                    <a:gd name="T13" fmla="*/ 386 h 386"/>
                    <a:gd name="T14" fmla="*/ 154 w 314"/>
                    <a:gd name="T15" fmla="*/ 203 h 386"/>
                    <a:gd name="T16" fmla="*/ 132 w 314"/>
                    <a:gd name="T17" fmla="*/ 180 h 386"/>
                    <a:gd name="T18" fmla="*/ 182 w 314"/>
                    <a:gd name="T19" fmla="*/ 180 h 386"/>
                    <a:gd name="T20" fmla="*/ 160 w 314"/>
                    <a:gd name="T21" fmla="*/ 203 h 386"/>
                    <a:gd name="T22" fmla="*/ 182 w 314"/>
                    <a:gd name="T23" fmla="*/ 386 h 386"/>
                    <a:gd name="T24" fmla="*/ 286 w 314"/>
                    <a:gd name="T25" fmla="*/ 386 h 386"/>
                    <a:gd name="T26" fmla="*/ 298 w 314"/>
                    <a:gd name="T27" fmla="*/ 320 h 386"/>
                    <a:gd name="T28" fmla="*/ 211 w 314"/>
                    <a:gd name="T29" fmla="*/ 172 h 386"/>
                    <a:gd name="T30" fmla="*/ 187 w 314"/>
                    <a:gd name="T31" fmla="*/ 172 h 386"/>
                    <a:gd name="T32" fmla="*/ 246 w 314"/>
                    <a:gd name="T33" fmla="*/ 89 h 386"/>
                    <a:gd name="T34" fmla="*/ 157 w 314"/>
                    <a:gd name="T35" fmla="*/ 0 h 3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14" h="386">
                      <a:moveTo>
                        <a:pt x="157" y="0"/>
                      </a:moveTo>
                      <a:cubicBezTo>
                        <a:pt x="108" y="0"/>
                        <a:pt x="68" y="40"/>
                        <a:pt x="68" y="89"/>
                      </a:cubicBezTo>
                      <a:cubicBezTo>
                        <a:pt x="68" y="127"/>
                        <a:pt x="93" y="160"/>
                        <a:pt x="127" y="172"/>
                      </a:cubicBezTo>
                      <a:cubicBezTo>
                        <a:pt x="103" y="172"/>
                        <a:pt x="103" y="172"/>
                        <a:pt x="103" y="172"/>
                      </a:cubicBezTo>
                      <a:cubicBezTo>
                        <a:pt x="55" y="172"/>
                        <a:pt x="26" y="291"/>
                        <a:pt x="16" y="320"/>
                      </a:cubicBezTo>
                      <a:cubicBezTo>
                        <a:pt x="0" y="363"/>
                        <a:pt x="28" y="386"/>
                        <a:pt x="28" y="386"/>
                      </a:cubicBezTo>
                      <a:cubicBezTo>
                        <a:pt x="132" y="386"/>
                        <a:pt x="132" y="386"/>
                        <a:pt x="132" y="386"/>
                      </a:cubicBezTo>
                      <a:cubicBezTo>
                        <a:pt x="154" y="203"/>
                        <a:pt x="154" y="203"/>
                        <a:pt x="154" y="203"/>
                      </a:cubicBezTo>
                      <a:cubicBezTo>
                        <a:pt x="132" y="180"/>
                        <a:pt x="132" y="180"/>
                        <a:pt x="132" y="180"/>
                      </a:cubicBezTo>
                      <a:cubicBezTo>
                        <a:pt x="182" y="180"/>
                        <a:pt x="182" y="180"/>
                        <a:pt x="182" y="180"/>
                      </a:cubicBezTo>
                      <a:cubicBezTo>
                        <a:pt x="160" y="203"/>
                        <a:pt x="160" y="203"/>
                        <a:pt x="160" y="203"/>
                      </a:cubicBezTo>
                      <a:cubicBezTo>
                        <a:pt x="182" y="386"/>
                        <a:pt x="182" y="386"/>
                        <a:pt x="182" y="386"/>
                      </a:cubicBezTo>
                      <a:cubicBezTo>
                        <a:pt x="286" y="386"/>
                        <a:pt x="286" y="386"/>
                        <a:pt x="286" y="386"/>
                      </a:cubicBezTo>
                      <a:cubicBezTo>
                        <a:pt x="286" y="386"/>
                        <a:pt x="314" y="363"/>
                        <a:pt x="298" y="320"/>
                      </a:cubicBezTo>
                      <a:cubicBezTo>
                        <a:pt x="288" y="291"/>
                        <a:pt x="259" y="172"/>
                        <a:pt x="211" y="172"/>
                      </a:cubicBezTo>
                      <a:cubicBezTo>
                        <a:pt x="187" y="172"/>
                        <a:pt x="187" y="172"/>
                        <a:pt x="187" y="172"/>
                      </a:cubicBezTo>
                      <a:cubicBezTo>
                        <a:pt x="221" y="160"/>
                        <a:pt x="246" y="127"/>
                        <a:pt x="246" y="89"/>
                      </a:cubicBezTo>
                      <a:cubicBezTo>
                        <a:pt x="246" y="40"/>
                        <a:pt x="206" y="0"/>
                        <a:pt x="15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8" name="Freeform 48"/>
                <p:cNvSpPr>
                  <a:spLocks/>
                </p:cNvSpPr>
                <p:nvPr/>
              </p:nvSpPr>
              <p:spPr bwMode="auto">
                <a:xfrm>
                  <a:off x="3098" y="1871"/>
                  <a:ext cx="475" cy="750"/>
                </a:xfrm>
                <a:custGeom>
                  <a:avLst/>
                  <a:gdLst>
                    <a:gd name="T0" fmla="*/ 128 w 200"/>
                    <a:gd name="T1" fmla="*/ 0 h 315"/>
                    <a:gd name="T2" fmla="*/ 55 w 200"/>
                    <a:gd name="T3" fmla="*/ 73 h 315"/>
                    <a:gd name="T4" fmla="*/ 103 w 200"/>
                    <a:gd name="T5" fmla="*/ 141 h 315"/>
                    <a:gd name="T6" fmla="*/ 84 w 200"/>
                    <a:gd name="T7" fmla="*/ 141 h 315"/>
                    <a:gd name="T8" fmla="*/ 13 w 200"/>
                    <a:gd name="T9" fmla="*/ 261 h 315"/>
                    <a:gd name="T10" fmla="*/ 23 w 200"/>
                    <a:gd name="T11" fmla="*/ 315 h 315"/>
                    <a:gd name="T12" fmla="*/ 108 w 200"/>
                    <a:gd name="T13" fmla="*/ 315 h 315"/>
                    <a:gd name="T14" fmla="*/ 126 w 200"/>
                    <a:gd name="T15" fmla="*/ 166 h 315"/>
                    <a:gd name="T16" fmla="*/ 107 w 200"/>
                    <a:gd name="T17" fmla="*/ 147 h 315"/>
                    <a:gd name="T18" fmla="*/ 149 w 200"/>
                    <a:gd name="T19" fmla="*/ 147 h 315"/>
                    <a:gd name="T20" fmla="*/ 130 w 200"/>
                    <a:gd name="T21" fmla="*/ 166 h 315"/>
                    <a:gd name="T22" fmla="*/ 148 w 200"/>
                    <a:gd name="T23" fmla="*/ 315 h 315"/>
                    <a:gd name="T24" fmla="*/ 168 w 200"/>
                    <a:gd name="T25" fmla="*/ 315 h 315"/>
                    <a:gd name="T26" fmla="*/ 161 w 200"/>
                    <a:gd name="T27" fmla="*/ 245 h 315"/>
                    <a:gd name="T28" fmla="*/ 166 w 200"/>
                    <a:gd name="T29" fmla="*/ 228 h 315"/>
                    <a:gd name="T30" fmla="*/ 194 w 200"/>
                    <a:gd name="T31" fmla="*/ 152 h 315"/>
                    <a:gd name="T32" fmla="*/ 172 w 200"/>
                    <a:gd name="T33" fmla="*/ 141 h 315"/>
                    <a:gd name="T34" fmla="*/ 152 w 200"/>
                    <a:gd name="T35" fmla="*/ 141 h 315"/>
                    <a:gd name="T36" fmla="*/ 200 w 200"/>
                    <a:gd name="T37" fmla="*/ 73 h 315"/>
                    <a:gd name="T38" fmla="*/ 128 w 200"/>
                    <a:gd name="T39" fmla="*/ 0 h 3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00" h="315">
                      <a:moveTo>
                        <a:pt x="128" y="0"/>
                      </a:moveTo>
                      <a:cubicBezTo>
                        <a:pt x="88" y="0"/>
                        <a:pt x="55" y="33"/>
                        <a:pt x="55" y="73"/>
                      </a:cubicBezTo>
                      <a:cubicBezTo>
                        <a:pt x="55" y="104"/>
                        <a:pt x="76" y="131"/>
                        <a:pt x="103" y="141"/>
                      </a:cubicBezTo>
                      <a:cubicBezTo>
                        <a:pt x="84" y="141"/>
                        <a:pt x="84" y="141"/>
                        <a:pt x="84" y="141"/>
                      </a:cubicBezTo>
                      <a:cubicBezTo>
                        <a:pt x="45" y="141"/>
                        <a:pt x="21" y="238"/>
                        <a:pt x="13" y="261"/>
                      </a:cubicBezTo>
                      <a:cubicBezTo>
                        <a:pt x="0" y="296"/>
                        <a:pt x="23" y="315"/>
                        <a:pt x="23" y="315"/>
                      </a:cubicBezTo>
                      <a:cubicBezTo>
                        <a:pt x="108" y="315"/>
                        <a:pt x="108" y="315"/>
                        <a:pt x="108" y="315"/>
                      </a:cubicBezTo>
                      <a:cubicBezTo>
                        <a:pt x="126" y="166"/>
                        <a:pt x="126" y="166"/>
                        <a:pt x="126" y="166"/>
                      </a:cubicBezTo>
                      <a:cubicBezTo>
                        <a:pt x="107" y="147"/>
                        <a:pt x="107" y="147"/>
                        <a:pt x="107" y="147"/>
                      </a:cubicBezTo>
                      <a:cubicBezTo>
                        <a:pt x="149" y="147"/>
                        <a:pt x="149" y="147"/>
                        <a:pt x="149" y="147"/>
                      </a:cubicBezTo>
                      <a:cubicBezTo>
                        <a:pt x="130" y="166"/>
                        <a:pt x="130" y="166"/>
                        <a:pt x="130" y="166"/>
                      </a:cubicBezTo>
                      <a:cubicBezTo>
                        <a:pt x="148" y="315"/>
                        <a:pt x="148" y="315"/>
                        <a:pt x="148" y="315"/>
                      </a:cubicBezTo>
                      <a:cubicBezTo>
                        <a:pt x="168" y="315"/>
                        <a:pt x="168" y="315"/>
                        <a:pt x="168" y="315"/>
                      </a:cubicBezTo>
                      <a:cubicBezTo>
                        <a:pt x="160" y="303"/>
                        <a:pt x="149" y="279"/>
                        <a:pt x="161" y="245"/>
                      </a:cubicBezTo>
                      <a:cubicBezTo>
                        <a:pt x="162" y="241"/>
                        <a:pt x="164" y="235"/>
                        <a:pt x="166" y="228"/>
                      </a:cubicBezTo>
                      <a:cubicBezTo>
                        <a:pt x="173" y="207"/>
                        <a:pt x="182" y="178"/>
                        <a:pt x="194" y="152"/>
                      </a:cubicBezTo>
                      <a:cubicBezTo>
                        <a:pt x="188" y="145"/>
                        <a:pt x="180" y="141"/>
                        <a:pt x="172" y="141"/>
                      </a:cubicBezTo>
                      <a:cubicBezTo>
                        <a:pt x="152" y="141"/>
                        <a:pt x="152" y="141"/>
                        <a:pt x="152" y="141"/>
                      </a:cubicBezTo>
                      <a:cubicBezTo>
                        <a:pt x="180" y="131"/>
                        <a:pt x="200" y="104"/>
                        <a:pt x="200" y="73"/>
                      </a:cubicBezTo>
                      <a:cubicBezTo>
                        <a:pt x="200" y="33"/>
                        <a:pt x="168" y="0"/>
                        <a:pt x="12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9" name="Freeform 49"/>
                <p:cNvSpPr>
                  <a:spLocks/>
                </p:cNvSpPr>
                <p:nvPr/>
              </p:nvSpPr>
              <p:spPr bwMode="auto">
                <a:xfrm>
                  <a:off x="4110" y="1871"/>
                  <a:ext cx="474" cy="750"/>
                </a:xfrm>
                <a:custGeom>
                  <a:avLst/>
                  <a:gdLst>
                    <a:gd name="T0" fmla="*/ 72 w 200"/>
                    <a:gd name="T1" fmla="*/ 0 h 315"/>
                    <a:gd name="T2" fmla="*/ 0 w 200"/>
                    <a:gd name="T3" fmla="*/ 73 h 315"/>
                    <a:gd name="T4" fmla="*/ 48 w 200"/>
                    <a:gd name="T5" fmla="*/ 141 h 315"/>
                    <a:gd name="T6" fmla="*/ 28 w 200"/>
                    <a:gd name="T7" fmla="*/ 141 h 315"/>
                    <a:gd name="T8" fmla="*/ 6 w 200"/>
                    <a:gd name="T9" fmla="*/ 152 h 315"/>
                    <a:gd name="T10" fmla="*/ 34 w 200"/>
                    <a:gd name="T11" fmla="*/ 228 h 315"/>
                    <a:gd name="T12" fmla="*/ 39 w 200"/>
                    <a:gd name="T13" fmla="*/ 245 h 315"/>
                    <a:gd name="T14" fmla="*/ 32 w 200"/>
                    <a:gd name="T15" fmla="*/ 315 h 315"/>
                    <a:gd name="T16" fmla="*/ 52 w 200"/>
                    <a:gd name="T17" fmla="*/ 315 h 315"/>
                    <a:gd name="T18" fmla="*/ 70 w 200"/>
                    <a:gd name="T19" fmla="*/ 166 h 315"/>
                    <a:gd name="T20" fmla="*/ 52 w 200"/>
                    <a:gd name="T21" fmla="*/ 147 h 315"/>
                    <a:gd name="T22" fmla="*/ 93 w 200"/>
                    <a:gd name="T23" fmla="*/ 147 h 315"/>
                    <a:gd name="T24" fmla="*/ 74 w 200"/>
                    <a:gd name="T25" fmla="*/ 166 h 315"/>
                    <a:gd name="T26" fmla="*/ 92 w 200"/>
                    <a:gd name="T27" fmla="*/ 315 h 315"/>
                    <a:gd name="T28" fmla="*/ 178 w 200"/>
                    <a:gd name="T29" fmla="*/ 315 h 315"/>
                    <a:gd name="T30" fmla="*/ 187 w 200"/>
                    <a:gd name="T31" fmla="*/ 261 h 315"/>
                    <a:gd name="T32" fmla="*/ 116 w 200"/>
                    <a:gd name="T33" fmla="*/ 141 h 315"/>
                    <a:gd name="T34" fmla="*/ 97 w 200"/>
                    <a:gd name="T35" fmla="*/ 141 h 315"/>
                    <a:gd name="T36" fmla="*/ 145 w 200"/>
                    <a:gd name="T37" fmla="*/ 73 h 315"/>
                    <a:gd name="T38" fmla="*/ 72 w 200"/>
                    <a:gd name="T39" fmla="*/ 0 h 3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00" h="315">
                      <a:moveTo>
                        <a:pt x="72" y="0"/>
                      </a:moveTo>
                      <a:cubicBezTo>
                        <a:pt x="32" y="0"/>
                        <a:pt x="0" y="33"/>
                        <a:pt x="0" y="73"/>
                      </a:cubicBezTo>
                      <a:cubicBezTo>
                        <a:pt x="0" y="104"/>
                        <a:pt x="20" y="131"/>
                        <a:pt x="48" y="141"/>
                      </a:cubicBezTo>
                      <a:cubicBezTo>
                        <a:pt x="28" y="141"/>
                        <a:pt x="28" y="141"/>
                        <a:pt x="28" y="141"/>
                      </a:cubicBezTo>
                      <a:cubicBezTo>
                        <a:pt x="20" y="141"/>
                        <a:pt x="13" y="145"/>
                        <a:pt x="6" y="152"/>
                      </a:cubicBezTo>
                      <a:cubicBezTo>
                        <a:pt x="18" y="178"/>
                        <a:pt x="27" y="207"/>
                        <a:pt x="34" y="228"/>
                      </a:cubicBezTo>
                      <a:cubicBezTo>
                        <a:pt x="36" y="235"/>
                        <a:pt x="38" y="241"/>
                        <a:pt x="39" y="245"/>
                      </a:cubicBezTo>
                      <a:cubicBezTo>
                        <a:pt x="52" y="279"/>
                        <a:pt x="40" y="303"/>
                        <a:pt x="32" y="315"/>
                      </a:cubicBezTo>
                      <a:cubicBezTo>
                        <a:pt x="52" y="315"/>
                        <a:pt x="52" y="315"/>
                        <a:pt x="52" y="315"/>
                      </a:cubicBezTo>
                      <a:cubicBezTo>
                        <a:pt x="70" y="166"/>
                        <a:pt x="70" y="166"/>
                        <a:pt x="70" y="166"/>
                      </a:cubicBezTo>
                      <a:cubicBezTo>
                        <a:pt x="52" y="147"/>
                        <a:pt x="52" y="147"/>
                        <a:pt x="52" y="147"/>
                      </a:cubicBezTo>
                      <a:cubicBezTo>
                        <a:pt x="93" y="147"/>
                        <a:pt x="93" y="147"/>
                        <a:pt x="93" y="147"/>
                      </a:cubicBezTo>
                      <a:cubicBezTo>
                        <a:pt x="74" y="166"/>
                        <a:pt x="74" y="166"/>
                        <a:pt x="74" y="166"/>
                      </a:cubicBezTo>
                      <a:cubicBezTo>
                        <a:pt x="92" y="315"/>
                        <a:pt x="92" y="315"/>
                        <a:pt x="92" y="315"/>
                      </a:cubicBezTo>
                      <a:cubicBezTo>
                        <a:pt x="178" y="315"/>
                        <a:pt x="178" y="315"/>
                        <a:pt x="178" y="315"/>
                      </a:cubicBezTo>
                      <a:cubicBezTo>
                        <a:pt x="178" y="315"/>
                        <a:pt x="200" y="296"/>
                        <a:pt x="187" y="261"/>
                      </a:cubicBezTo>
                      <a:cubicBezTo>
                        <a:pt x="179" y="238"/>
                        <a:pt x="156" y="141"/>
                        <a:pt x="116" y="141"/>
                      </a:cubicBezTo>
                      <a:cubicBezTo>
                        <a:pt x="97" y="141"/>
                        <a:pt x="97" y="141"/>
                        <a:pt x="97" y="141"/>
                      </a:cubicBezTo>
                      <a:cubicBezTo>
                        <a:pt x="125" y="131"/>
                        <a:pt x="145" y="104"/>
                        <a:pt x="145" y="73"/>
                      </a:cubicBezTo>
                      <a:cubicBezTo>
                        <a:pt x="145" y="33"/>
                        <a:pt x="112" y="0"/>
                        <a:pt x="7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4" name="组合 13"/>
            <p:cNvGrpSpPr/>
            <p:nvPr/>
          </p:nvGrpSpPr>
          <p:grpSpPr>
            <a:xfrm>
              <a:off x="6595222" y="3804713"/>
              <a:ext cx="1868445" cy="1560391"/>
              <a:chOff x="6595222" y="3804713"/>
              <a:chExt cx="1868445" cy="1560391"/>
            </a:xfrm>
          </p:grpSpPr>
          <p:sp>
            <p:nvSpPr>
              <p:cNvPr id="38" name="任意多边形 37"/>
              <p:cNvSpPr/>
              <p:nvPr/>
            </p:nvSpPr>
            <p:spPr>
              <a:xfrm flipV="1">
                <a:off x="6595222" y="3804713"/>
                <a:ext cx="1716945" cy="1560391"/>
              </a:xfrm>
              <a:custGeom>
                <a:avLst/>
                <a:gdLst>
                  <a:gd name="connsiteX0" fmla="*/ 978551 w 1957102"/>
                  <a:gd name="connsiteY0" fmla="*/ 0 h 1778651"/>
                  <a:gd name="connsiteX1" fmla="*/ 1957102 w 1957102"/>
                  <a:gd name="connsiteY1" fmla="*/ 978551 h 1778651"/>
                  <a:gd name="connsiteX2" fmla="*/ 1670491 w 1957102"/>
                  <a:gd name="connsiteY2" fmla="*/ 1670491 h 1778651"/>
                  <a:gd name="connsiteX3" fmla="*/ 1539401 w 1957102"/>
                  <a:gd name="connsiteY3" fmla="*/ 1778651 h 1778651"/>
                  <a:gd name="connsiteX4" fmla="*/ 417702 w 1957102"/>
                  <a:gd name="connsiteY4" fmla="*/ 1778651 h 1778651"/>
                  <a:gd name="connsiteX5" fmla="*/ 286611 w 1957102"/>
                  <a:gd name="connsiteY5" fmla="*/ 1670491 h 1778651"/>
                  <a:gd name="connsiteX6" fmla="*/ 0 w 1957102"/>
                  <a:gd name="connsiteY6" fmla="*/ 978551 h 1778651"/>
                  <a:gd name="connsiteX7" fmla="*/ 978551 w 1957102"/>
                  <a:gd name="connsiteY7" fmla="*/ 0 h 1778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57102" h="1778651">
                    <a:moveTo>
                      <a:pt x="978551" y="0"/>
                    </a:moveTo>
                    <a:cubicBezTo>
                      <a:pt x="1518990" y="0"/>
                      <a:pt x="1957102" y="438112"/>
                      <a:pt x="1957102" y="978551"/>
                    </a:cubicBezTo>
                    <a:cubicBezTo>
                      <a:pt x="1957102" y="1248771"/>
                      <a:pt x="1847574" y="1493408"/>
                      <a:pt x="1670491" y="1670491"/>
                    </a:cubicBezTo>
                    <a:lnTo>
                      <a:pt x="1539401" y="1778651"/>
                    </a:lnTo>
                    <a:lnTo>
                      <a:pt x="417702" y="1778651"/>
                    </a:lnTo>
                    <a:lnTo>
                      <a:pt x="286611" y="1670491"/>
                    </a:lnTo>
                    <a:cubicBezTo>
                      <a:pt x="109528" y="1493408"/>
                      <a:pt x="0" y="1248771"/>
                      <a:pt x="0" y="978551"/>
                    </a:cubicBezTo>
                    <a:cubicBezTo>
                      <a:pt x="0" y="438112"/>
                      <a:pt x="438112" y="0"/>
                      <a:pt x="978551" y="0"/>
                    </a:cubicBezTo>
                    <a:close/>
                  </a:path>
                </a:pathLst>
              </a:custGeom>
              <a:solidFill>
                <a:srgbClr val="E87071"/>
              </a:soli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8900000" scaled="0"/>
                </a:gradFill>
              </a:ln>
              <a:effectLst>
                <a:innerShdw blurRad="101600" dist="50800" dir="81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67" name="组合 66"/>
              <p:cNvGrpSpPr/>
              <p:nvPr/>
            </p:nvGrpSpPr>
            <p:grpSpPr>
              <a:xfrm>
                <a:off x="6683200" y="4124268"/>
                <a:ext cx="1780467" cy="844663"/>
                <a:chOff x="1985128" y="1991165"/>
                <a:chExt cx="1780467" cy="844663"/>
              </a:xfrm>
            </p:grpSpPr>
            <p:sp>
              <p:nvSpPr>
                <p:cNvPr id="68" name="文本框 67"/>
                <p:cNvSpPr txBox="1"/>
                <p:nvPr/>
              </p:nvSpPr>
              <p:spPr>
                <a:xfrm>
                  <a:off x="1985128" y="1991165"/>
                  <a:ext cx="178046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dirty="0">
                      <a:solidFill>
                        <a:prstClr val="white"/>
                      </a:solidFill>
                      <a:latin typeface="时尚中黑简体" panose="01010104010101010101" pitchFamily="2" charset="-122"/>
                      <a:ea typeface="时尚中黑简体" panose="01010104010101010101" pitchFamily="2" charset="-122"/>
                    </a:rPr>
                    <a:t>在此添加标题</a:t>
                  </a:r>
                </a:p>
              </p:txBody>
            </p:sp>
            <p:sp>
              <p:nvSpPr>
                <p:cNvPr id="69" name="文本框 68"/>
                <p:cNvSpPr txBox="1"/>
                <p:nvPr/>
              </p:nvSpPr>
              <p:spPr>
                <a:xfrm>
                  <a:off x="2003465" y="2281830"/>
                  <a:ext cx="1544074" cy="5539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zh-CN" altLang="en-US" sz="10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此处添加详细文本描述，文字内容建议与标题相关尽量简洁生动</a:t>
                  </a:r>
                  <a:r>
                    <a:rPr lang="en-US" altLang="zh-CN" sz="10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……</a:t>
                  </a:r>
                  <a:endParaRPr lang="zh-CN" altLang="en-US" sz="1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76" name="组合 75"/>
          <p:cNvGrpSpPr/>
          <p:nvPr/>
        </p:nvGrpSpPr>
        <p:grpSpPr>
          <a:xfrm>
            <a:off x="9194489" y="3038588"/>
            <a:ext cx="1868445" cy="2326516"/>
            <a:chOff x="9194489" y="3038588"/>
            <a:chExt cx="1868445" cy="2326516"/>
          </a:xfrm>
        </p:grpSpPr>
        <p:grpSp>
          <p:nvGrpSpPr>
            <p:cNvPr id="19" name="组合 18"/>
            <p:cNvGrpSpPr/>
            <p:nvPr/>
          </p:nvGrpSpPr>
          <p:grpSpPr>
            <a:xfrm>
              <a:off x="9608510" y="3038588"/>
              <a:ext cx="888903" cy="650952"/>
              <a:chOff x="9608510" y="3038588"/>
              <a:chExt cx="888903" cy="650952"/>
            </a:xfrm>
          </p:grpSpPr>
          <p:sp>
            <p:nvSpPr>
              <p:cNvPr id="48" name="圆角矩形 47"/>
              <p:cNvSpPr/>
              <p:nvPr/>
            </p:nvSpPr>
            <p:spPr>
              <a:xfrm flipV="1">
                <a:off x="9608510" y="3038588"/>
                <a:ext cx="888903" cy="650952"/>
              </a:xfrm>
              <a:prstGeom prst="roundRect">
                <a:avLst>
                  <a:gd name="adj" fmla="val 13617"/>
                </a:avLst>
              </a:prstGeom>
              <a:solidFill>
                <a:srgbClr val="663A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Freeform 57"/>
              <p:cNvSpPr>
                <a:spLocks noEditPoints="1"/>
              </p:cNvSpPr>
              <p:nvPr/>
            </p:nvSpPr>
            <p:spPr bwMode="auto">
              <a:xfrm>
                <a:off x="9861162" y="3167882"/>
                <a:ext cx="394477" cy="395236"/>
              </a:xfrm>
              <a:custGeom>
                <a:avLst/>
                <a:gdLst>
                  <a:gd name="T0" fmla="*/ 145 w 437"/>
                  <a:gd name="T1" fmla="*/ 119 h 437"/>
                  <a:gd name="T2" fmla="*/ 126 w 437"/>
                  <a:gd name="T3" fmla="*/ 159 h 437"/>
                  <a:gd name="T4" fmla="*/ 197 w 437"/>
                  <a:gd name="T5" fmla="*/ 237 h 437"/>
                  <a:gd name="T6" fmla="*/ 214 w 437"/>
                  <a:gd name="T7" fmla="*/ 245 h 437"/>
                  <a:gd name="T8" fmla="*/ 276 w 437"/>
                  <a:gd name="T9" fmla="*/ 245 h 437"/>
                  <a:gd name="T10" fmla="*/ 276 w 437"/>
                  <a:gd name="T11" fmla="*/ 196 h 437"/>
                  <a:gd name="T12" fmla="*/ 225 w 437"/>
                  <a:gd name="T13" fmla="*/ 196 h 437"/>
                  <a:gd name="T14" fmla="*/ 161 w 437"/>
                  <a:gd name="T15" fmla="*/ 126 h 437"/>
                  <a:gd name="T16" fmla="*/ 145 w 437"/>
                  <a:gd name="T17" fmla="*/ 119 h 437"/>
                  <a:gd name="T18" fmla="*/ 219 w 437"/>
                  <a:gd name="T19" fmla="*/ 388 h 437"/>
                  <a:gd name="T20" fmla="*/ 48 w 437"/>
                  <a:gd name="T21" fmla="*/ 218 h 437"/>
                  <a:gd name="T22" fmla="*/ 219 w 437"/>
                  <a:gd name="T23" fmla="*/ 48 h 437"/>
                  <a:gd name="T24" fmla="*/ 388 w 437"/>
                  <a:gd name="T25" fmla="*/ 218 h 437"/>
                  <a:gd name="T26" fmla="*/ 219 w 437"/>
                  <a:gd name="T27" fmla="*/ 388 h 437"/>
                  <a:gd name="T28" fmla="*/ 219 w 437"/>
                  <a:gd name="T29" fmla="*/ 0 h 437"/>
                  <a:gd name="T30" fmla="*/ 0 w 437"/>
                  <a:gd name="T31" fmla="*/ 218 h 437"/>
                  <a:gd name="T32" fmla="*/ 219 w 437"/>
                  <a:gd name="T33" fmla="*/ 437 h 437"/>
                  <a:gd name="T34" fmla="*/ 437 w 437"/>
                  <a:gd name="T35" fmla="*/ 218 h 437"/>
                  <a:gd name="T36" fmla="*/ 219 w 437"/>
                  <a:gd name="T37" fmla="*/ 0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7" h="437">
                    <a:moveTo>
                      <a:pt x="145" y="119"/>
                    </a:moveTo>
                    <a:cubicBezTo>
                      <a:pt x="127" y="119"/>
                      <a:pt x="110" y="142"/>
                      <a:pt x="126" y="159"/>
                    </a:cubicBezTo>
                    <a:cubicBezTo>
                      <a:pt x="197" y="237"/>
                      <a:pt x="197" y="237"/>
                      <a:pt x="197" y="237"/>
                    </a:cubicBezTo>
                    <a:cubicBezTo>
                      <a:pt x="201" y="242"/>
                      <a:pt x="207" y="245"/>
                      <a:pt x="214" y="245"/>
                    </a:cubicBezTo>
                    <a:cubicBezTo>
                      <a:pt x="276" y="245"/>
                      <a:pt x="276" y="245"/>
                      <a:pt x="276" y="245"/>
                    </a:cubicBezTo>
                    <a:cubicBezTo>
                      <a:pt x="306" y="245"/>
                      <a:pt x="309" y="196"/>
                      <a:pt x="276" y="196"/>
                    </a:cubicBezTo>
                    <a:cubicBezTo>
                      <a:pt x="225" y="196"/>
                      <a:pt x="225" y="196"/>
                      <a:pt x="225" y="196"/>
                    </a:cubicBezTo>
                    <a:cubicBezTo>
                      <a:pt x="161" y="126"/>
                      <a:pt x="161" y="126"/>
                      <a:pt x="161" y="126"/>
                    </a:cubicBezTo>
                    <a:cubicBezTo>
                      <a:pt x="156" y="121"/>
                      <a:pt x="151" y="119"/>
                      <a:pt x="145" y="119"/>
                    </a:cubicBezTo>
                    <a:moveTo>
                      <a:pt x="219" y="388"/>
                    </a:moveTo>
                    <a:cubicBezTo>
                      <a:pt x="124" y="388"/>
                      <a:pt x="48" y="312"/>
                      <a:pt x="48" y="218"/>
                    </a:cubicBezTo>
                    <a:cubicBezTo>
                      <a:pt x="48" y="124"/>
                      <a:pt x="124" y="48"/>
                      <a:pt x="219" y="48"/>
                    </a:cubicBezTo>
                    <a:cubicBezTo>
                      <a:pt x="313" y="48"/>
                      <a:pt x="388" y="124"/>
                      <a:pt x="388" y="218"/>
                    </a:cubicBezTo>
                    <a:cubicBezTo>
                      <a:pt x="388" y="312"/>
                      <a:pt x="313" y="388"/>
                      <a:pt x="219" y="388"/>
                    </a:cubicBezTo>
                    <a:moveTo>
                      <a:pt x="219" y="0"/>
                    </a:moveTo>
                    <a:cubicBezTo>
                      <a:pt x="98" y="0"/>
                      <a:pt x="0" y="97"/>
                      <a:pt x="0" y="218"/>
                    </a:cubicBezTo>
                    <a:cubicBezTo>
                      <a:pt x="0" y="339"/>
                      <a:pt x="98" y="437"/>
                      <a:pt x="219" y="437"/>
                    </a:cubicBezTo>
                    <a:cubicBezTo>
                      <a:pt x="339" y="437"/>
                      <a:pt x="437" y="339"/>
                      <a:pt x="437" y="218"/>
                    </a:cubicBezTo>
                    <a:cubicBezTo>
                      <a:pt x="437" y="97"/>
                      <a:pt x="339" y="0"/>
                      <a:pt x="21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9194489" y="3804713"/>
              <a:ext cx="1868445" cy="1560391"/>
              <a:chOff x="9194489" y="3804713"/>
              <a:chExt cx="1868445" cy="1560391"/>
            </a:xfrm>
          </p:grpSpPr>
          <p:sp>
            <p:nvSpPr>
              <p:cNvPr id="47" name="任意多边形 46"/>
              <p:cNvSpPr/>
              <p:nvPr/>
            </p:nvSpPr>
            <p:spPr>
              <a:xfrm flipV="1">
                <a:off x="9194489" y="3804713"/>
                <a:ext cx="1716945" cy="1560391"/>
              </a:xfrm>
              <a:custGeom>
                <a:avLst/>
                <a:gdLst>
                  <a:gd name="connsiteX0" fmla="*/ 978551 w 1957102"/>
                  <a:gd name="connsiteY0" fmla="*/ 0 h 1778651"/>
                  <a:gd name="connsiteX1" fmla="*/ 1957102 w 1957102"/>
                  <a:gd name="connsiteY1" fmla="*/ 978551 h 1778651"/>
                  <a:gd name="connsiteX2" fmla="*/ 1670491 w 1957102"/>
                  <a:gd name="connsiteY2" fmla="*/ 1670491 h 1778651"/>
                  <a:gd name="connsiteX3" fmla="*/ 1539401 w 1957102"/>
                  <a:gd name="connsiteY3" fmla="*/ 1778651 h 1778651"/>
                  <a:gd name="connsiteX4" fmla="*/ 417702 w 1957102"/>
                  <a:gd name="connsiteY4" fmla="*/ 1778651 h 1778651"/>
                  <a:gd name="connsiteX5" fmla="*/ 286611 w 1957102"/>
                  <a:gd name="connsiteY5" fmla="*/ 1670491 h 1778651"/>
                  <a:gd name="connsiteX6" fmla="*/ 0 w 1957102"/>
                  <a:gd name="connsiteY6" fmla="*/ 978551 h 1778651"/>
                  <a:gd name="connsiteX7" fmla="*/ 978551 w 1957102"/>
                  <a:gd name="connsiteY7" fmla="*/ 0 h 1778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57102" h="1778651">
                    <a:moveTo>
                      <a:pt x="978551" y="0"/>
                    </a:moveTo>
                    <a:cubicBezTo>
                      <a:pt x="1518990" y="0"/>
                      <a:pt x="1957102" y="438112"/>
                      <a:pt x="1957102" y="978551"/>
                    </a:cubicBezTo>
                    <a:cubicBezTo>
                      <a:pt x="1957102" y="1248771"/>
                      <a:pt x="1847574" y="1493408"/>
                      <a:pt x="1670491" y="1670491"/>
                    </a:cubicBezTo>
                    <a:lnTo>
                      <a:pt x="1539401" y="1778651"/>
                    </a:lnTo>
                    <a:lnTo>
                      <a:pt x="417702" y="1778651"/>
                    </a:lnTo>
                    <a:lnTo>
                      <a:pt x="286611" y="1670491"/>
                    </a:lnTo>
                    <a:cubicBezTo>
                      <a:pt x="109528" y="1493408"/>
                      <a:pt x="0" y="1248771"/>
                      <a:pt x="0" y="978551"/>
                    </a:cubicBezTo>
                    <a:cubicBezTo>
                      <a:pt x="0" y="438112"/>
                      <a:pt x="438112" y="0"/>
                      <a:pt x="978551" y="0"/>
                    </a:cubicBezTo>
                    <a:close/>
                  </a:path>
                </a:pathLst>
              </a:custGeom>
              <a:solidFill>
                <a:srgbClr val="663A77"/>
              </a:soli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8900000" scaled="0"/>
                </a:gradFill>
              </a:ln>
              <a:effectLst>
                <a:innerShdw blurRad="101600" dist="50800" dir="81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70" name="组合 69"/>
              <p:cNvGrpSpPr/>
              <p:nvPr/>
            </p:nvGrpSpPr>
            <p:grpSpPr>
              <a:xfrm>
                <a:off x="9282467" y="4124268"/>
                <a:ext cx="1780467" cy="844663"/>
                <a:chOff x="1985128" y="1991165"/>
                <a:chExt cx="1780467" cy="844663"/>
              </a:xfrm>
            </p:grpSpPr>
            <p:sp>
              <p:nvSpPr>
                <p:cNvPr id="71" name="文本框 70"/>
                <p:cNvSpPr txBox="1"/>
                <p:nvPr/>
              </p:nvSpPr>
              <p:spPr>
                <a:xfrm>
                  <a:off x="1985128" y="1991165"/>
                  <a:ext cx="178046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dirty="0">
                      <a:solidFill>
                        <a:prstClr val="white"/>
                      </a:solidFill>
                      <a:latin typeface="时尚中黑简体" panose="01010104010101010101" pitchFamily="2" charset="-122"/>
                      <a:ea typeface="时尚中黑简体" panose="01010104010101010101" pitchFamily="2" charset="-122"/>
                    </a:rPr>
                    <a:t>在此添加标题</a:t>
                  </a:r>
                </a:p>
              </p:txBody>
            </p:sp>
            <p:sp>
              <p:nvSpPr>
                <p:cNvPr id="72" name="文本框 71"/>
                <p:cNvSpPr txBox="1"/>
                <p:nvPr/>
              </p:nvSpPr>
              <p:spPr>
                <a:xfrm>
                  <a:off x="2003465" y="2281830"/>
                  <a:ext cx="1544074" cy="5539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zh-CN" altLang="en-US" sz="10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此处添加详细文本描述，文字内容建议与标题相关尽量简洁生动</a:t>
                  </a:r>
                  <a:r>
                    <a:rPr lang="en-US" altLang="zh-CN" sz="10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……</a:t>
                  </a:r>
                  <a:endParaRPr lang="zh-CN" altLang="en-US" sz="1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91" name="矩形 90"/>
          <p:cNvSpPr/>
          <p:nvPr/>
        </p:nvSpPr>
        <p:spPr>
          <a:xfrm>
            <a:off x="3811938" y="-2961405"/>
            <a:ext cx="2165536" cy="4363021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矩形 93"/>
          <p:cNvSpPr/>
          <p:nvPr/>
        </p:nvSpPr>
        <p:spPr>
          <a:xfrm>
            <a:off x="8778394" y="-2918621"/>
            <a:ext cx="2165536" cy="4363021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211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组合 95"/>
          <p:cNvGrpSpPr/>
          <p:nvPr/>
        </p:nvGrpSpPr>
        <p:grpSpPr>
          <a:xfrm>
            <a:off x="8889760" y="1608343"/>
            <a:ext cx="2185916" cy="3479477"/>
            <a:chOff x="4497322" y="1220313"/>
            <a:chExt cx="3200400" cy="5094304"/>
          </a:xfrm>
          <a:effectLst>
            <a:outerShdw blurRad="304800" dist="1397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103" name="任意多边形 102"/>
            <p:cNvSpPr/>
            <p:nvPr/>
          </p:nvSpPr>
          <p:spPr>
            <a:xfrm>
              <a:off x="4497322" y="1220313"/>
              <a:ext cx="3200400" cy="3806299"/>
            </a:xfrm>
            <a:custGeom>
              <a:avLst/>
              <a:gdLst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769902 w 3924300"/>
                <a:gd name="connsiteY3" fmla="*/ 2726328 h 4667248"/>
                <a:gd name="connsiteX4" fmla="*/ 3802289 w 3924300"/>
                <a:gd name="connsiteY4" fmla="*/ 2740482 h 4667248"/>
                <a:gd name="connsiteX5" fmla="*/ 3076575 w 3924300"/>
                <a:gd name="connsiteY5" fmla="*/ 4362442 h 4667248"/>
                <a:gd name="connsiteX6" fmla="*/ 2771769 w 3924300"/>
                <a:gd name="connsiteY6" fmla="*/ 4667248 h 4667248"/>
                <a:gd name="connsiteX7" fmla="*/ 1152531 w 3924300"/>
                <a:gd name="connsiteY7" fmla="*/ 4667248 h 4667248"/>
                <a:gd name="connsiteX8" fmla="*/ 847725 w 3924300"/>
                <a:gd name="connsiteY8" fmla="*/ 4362442 h 4667248"/>
                <a:gd name="connsiteX9" fmla="*/ 165554 w 3924300"/>
                <a:gd name="connsiteY9" fmla="*/ 2765883 h 4667248"/>
                <a:gd name="connsiteX10" fmla="*/ 172070 w 3924300"/>
                <a:gd name="connsiteY10" fmla="*/ 2763013 h 4667248"/>
                <a:gd name="connsiteX11" fmla="*/ 154196 w 3924300"/>
                <a:gd name="connsiteY11" fmla="*/ 2725908 h 4667248"/>
                <a:gd name="connsiteX12" fmla="*/ 0 w 3924300"/>
                <a:gd name="connsiteY12" fmla="*/ 1962150 h 4667248"/>
                <a:gd name="connsiteX13" fmla="*/ 1962150 w 3924300"/>
                <a:gd name="connsiteY13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802289 w 3924300"/>
                <a:gd name="connsiteY3" fmla="*/ 2740482 h 4667248"/>
                <a:gd name="connsiteX4" fmla="*/ 3076575 w 3924300"/>
                <a:gd name="connsiteY4" fmla="*/ 4362442 h 4667248"/>
                <a:gd name="connsiteX5" fmla="*/ 2771769 w 3924300"/>
                <a:gd name="connsiteY5" fmla="*/ 4667248 h 4667248"/>
                <a:gd name="connsiteX6" fmla="*/ 1152531 w 3924300"/>
                <a:gd name="connsiteY6" fmla="*/ 4667248 h 4667248"/>
                <a:gd name="connsiteX7" fmla="*/ 847725 w 3924300"/>
                <a:gd name="connsiteY7" fmla="*/ 4362442 h 4667248"/>
                <a:gd name="connsiteX8" fmla="*/ 165554 w 3924300"/>
                <a:gd name="connsiteY8" fmla="*/ 2765883 h 4667248"/>
                <a:gd name="connsiteX9" fmla="*/ 172070 w 3924300"/>
                <a:gd name="connsiteY9" fmla="*/ 2763013 h 4667248"/>
                <a:gd name="connsiteX10" fmla="*/ 154196 w 3924300"/>
                <a:gd name="connsiteY10" fmla="*/ 2725908 h 4667248"/>
                <a:gd name="connsiteX11" fmla="*/ 0 w 3924300"/>
                <a:gd name="connsiteY11" fmla="*/ 1962150 h 4667248"/>
                <a:gd name="connsiteX12" fmla="*/ 1962150 w 3924300"/>
                <a:gd name="connsiteY12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24300" h="4667248">
                  <a:moveTo>
                    <a:pt x="1962150" y="0"/>
                  </a:moveTo>
                  <a:cubicBezTo>
                    <a:pt x="3045816" y="0"/>
                    <a:pt x="3924300" y="878484"/>
                    <a:pt x="3924300" y="1962150"/>
                  </a:cubicBezTo>
                  <a:cubicBezTo>
                    <a:pt x="3924300" y="2233067"/>
                    <a:pt x="3869395" y="2491159"/>
                    <a:pt x="3770105" y="2725908"/>
                  </a:cubicBezTo>
                  <a:cubicBezTo>
                    <a:pt x="3628818" y="3125957"/>
                    <a:pt x="3071514" y="3695985"/>
                    <a:pt x="3076575" y="4362442"/>
                  </a:cubicBezTo>
                  <a:cubicBezTo>
                    <a:pt x="3076575" y="4530782"/>
                    <a:pt x="2940109" y="4667248"/>
                    <a:pt x="2771769" y="4667248"/>
                  </a:cubicBezTo>
                  <a:lnTo>
                    <a:pt x="1152531" y="4667248"/>
                  </a:lnTo>
                  <a:cubicBezTo>
                    <a:pt x="984191" y="4667248"/>
                    <a:pt x="847725" y="4530782"/>
                    <a:pt x="847725" y="4362442"/>
                  </a:cubicBezTo>
                  <a:cubicBezTo>
                    <a:pt x="870101" y="3728807"/>
                    <a:pt x="388106" y="3288393"/>
                    <a:pt x="165554" y="2765883"/>
                  </a:cubicBezTo>
                  <a:lnTo>
                    <a:pt x="172070" y="2763013"/>
                  </a:lnTo>
                  <a:lnTo>
                    <a:pt x="154196" y="2725908"/>
                  </a:lnTo>
                  <a:cubicBezTo>
                    <a:pt x="54905" y="2491159"/>
                    <a:pt x="0" y="2233067"/>
                    <a:pt x="0" y="1962150"/>
                  </a:cubicBezTo>
                  <a:cubicBezTo>
                    <a:pt x="0" y="878484"/>
                    <a:pt x="878484" y="0"/>
                    <a:pt x="196215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2225">
              <a:noFill/>
            </a:ln>
            <a:effectLst>
              <a:outerShdw blurRad="596900" sx="105000" sy="105000" algn="ct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" name="任意多边形 103"/>
            <p:cNvSpPr/>
            <p:nvPr/>
          </p:nvSpPr>
          <p:spPr>
            <a:xfrm>
              <a:off x="5347033" y="5026612"/>
              <a:ext cx="1490957" cy="1288005"/>
            </a:xfrm>
            <a:custGeom>
              <a:avLst/>
              <a:gdLst>
                <a:gd name="connsiteX0" fmla="*/ 63024 w 1490957"/>
                <a:gd name="connsiteY0" fmla="*/ 0 h 1288005"/>
                <a:gd name="connsiteX1" fmla="*/ 1437953 w 1490957"/>
                <a:gd name="connsiteY1" fmla="*/ 0 h 1288005"/>
                <a:gd name="connsiteX2" fmla="*/ 1437953 w 1490957"/>
                <a:gd name="connsiteY2" fmla="*/ 31455 h 1288005"/>
                <a:gd name="connsiteX3" fmla="*/ 1477638 w 1490957"/>
                <a:gd name="connsiteY3" fmla="*/ 31455 h 1288005"/>
                <a:gd name="connsiteX4" fmla="*/ 1490957 w 1490957"/>
                <a:gd name="connsiteY4" fmla="*/ 44774 h 1288005"/>
                <a:gd name="connsiteX5" fmla="*/ 1490956 w 1490957"/>
                <a:gd name="connsiteY5" fmla="*/ 44774 h 1288005"/>
                <a:gd name="connsiteX6" fmla="*/ 1477637 w 1490957"/>
                <a:gd name="connsiteY6" fmla="*/ 58093 h 1288005"/>
                <a:gd name="connsiteX7" fmla="*/ 1437953 w 1490957"/>
                <a:gd name="connsiteY7" fmla="*/ 58093 h 1288005"/>
                <a:gd name="connsiteX8" fmla="*/ 1437953 w 1490957"/>
                <a:gd name="connsiteY8" fmla="*/ 137123 h 1288005"/>
                <a:gd name="connsiteX9" fmla="*/ 1453332 w 1490957"/>
                <a:gd name="connsiteY9" fmla="*/ 135777 h 1288005"/>
                <a:gd name="connsiteX10" fmla="*/ 1488155 w 1490957"/>
                <a:gd name="connsiteY10" fmla="*/ 164997 h 1288005"/>
                <a:gd name="connsiteX11" fmla="*/ 1488154 w 1490957"/>
                <a:gd name="connsiteY11" fmla="*/ 164997 h 1288005"/>
                <a:gd name="connsiteX12" fmla="*/ 1458934 w 1490957"/>
                <a:gd name="connsiteY12" fmla="*/ 199821 h 1288005"/>
                <a:gd name="connsiteX13" fmla="*/ 1437953 w 1490957"/>
                <a:gd name="connsiteY13" fmla="*/ 201656 h 1288005"/>
                <a:gd name="connsiteX14" fmla="*/ 1437953 w 1490957"/>
                <a:gd name="connsiteY14" fmla="*/ 267728 h 1288005"/>
                <a:gd name="connsiteX15" fmla="*/ 1453332 w 1490957"/>
                <a:gd name="connsiteY15" fmla="*/ 266382 h 1288005"/>
                <a:gd name="connsiteX16" fmla="*/ 1488155 w 1490957"/>
                <a:gd name="connsiteY16" fmla="*/ 295602 h 1288005"/>
                <a:gd name="connsiteX17" fmla="*/ 1488154 w 1490957"/>
                <a:gd name="connsiteY17" fmla="*/ 295602 h 1288005"/>
                <a:gd name="connsiteX18" fmla="*/ 1458934 w 1490957"/>
                <a:gd name="connsiteY18" fmla="*/ 330426 h 1288005"/>
                <a:gd name="connsiteX19" fmla="*/ 1437953 w 1490957"/>
                <a:gd name="connsiteY19" fmla="*/ 332261 h 1288005"/>
                <a:gd name="connsiteX20" fmla="*/ 1437953 w 1490957"/>
                <a:gd name="connsiteY20" fmla="*/ 403659 h 1288005"/>
                <a:gd name="connsiteX21" fmla="*/ 1453332 w 1490957"/>
                <a:gd name="connsiteY21" fmla="*/ 402313 h 1288005"/>
                <a:gd name="connsiteX22" fmla="*/ 1488155 w 1490957"/>
                <a:gd name="connsiteY22" fmla="*/ 431533 h 1288005"/>
                <a:gd name="connsiteX23" fmla="*/ 1488154 w 1490957"/>
                <a:gd name="connsiteY23" fmla="*/ 431533 h 1288005"/>
                <a:gd name="connsiteX24" fmla="*/ 1458934 w 1490957"/>
                <a:gd name="connsiteY24" fmla="*/ 466357 h 1288005"/>
                <a:gd name="connsiteX25" fmla="*/ 1437953 w 1490957"/>
                <a:gd name="connsiteY25" fmla="*/ 468192 h 1288005"/>
                <a:gd name="connsiteX26" fmla="*/ 1437953 w 1490957"/>
                <a:gd name="connsiteY26" fmla="*/ 541336 h 1288005"/>
                <a:gd name="connsiteX27" fmla="*/ 1453332 w 1490957"/>
                <a:gd name="connsiteY27" fmla="*/ 539990 h 1288005"/>
                <a:gd name="connsiteX28" fmla="*/ 1488155 w 1490957"/>
                <a:gd name="connsiteY28" fmla="*/ 569210 h 1288005"/>
                <a:gd name="connsiteX29" fmla="*/ 1488154 w 1490957"/>
                <a:gd name="connsiteY29" fmla="*/ 569210 h 1288005"/>
                <a:gd name="connsiteX30" fmla="*/ 1458934 w 1490957"/>
                <a:gd name="connsiteY30" fmla="*/ 604034 h 1288005"/>
                <a:gd name="connsiteX31" fmla="*/ 1437953 w 1490957"/>
                <a:gd name="connsiteY31" fmla="*/ 605869 h 1288005"/>
                <a:gd name="connsiteX32" fmla="*/ 1437953 w 1490957"/>
                <a:gd name="connsiteY32" fmla="*/ 651704 h 1288005"/>
                <a:gd name="connsiteX33" fmla="*/ 1451556 w 1490957"/>
                <a:gd name="connsiteY33" fmla="*/ 650514 h 1288005"/>
                <a:gd name="connsiteX34" fmla="*/ 1488155 w 1490957"/>
                <a:gd name="connsiteY34" fmla="*/ 681224 h 1288005"/>
                <a:gd name="connsiteX35" fmla="*/ 1488154 w 1490957"/>
                <a:gd name="connsiteY35" fmla="*/ 681224 h 1288005"/>
                <a:gd name="connsiteX36" fmla="*/ 1457444 w 1490957"/>
                <a:gd name="connsiteY36" fmla="*/ 717823 h 1288005"/>
                <a:gd name="connsiteX37" fmla="*/ 1437953 w 1490957"/>
                <a:gd name="connsiteY37" fmla="*/ 719528 h 1288005"/>
                <a:gd name="connsiteX38" fmla="*/ 1437953 w 1490957"/>
                <a:gd name="connsiteY38" fmla="*/ 761262 h 1288005"/>
                <a:gd name="connsiteX39" fmla="*/ 1433894 w 1490957"/>
                <a:gd name="connsiteY39" fmla="*/ 761262 h 1288005"/>
                <a:gd name="connsiteX40" fmla="*/ 1435285 w 1490957"/>
                <a:gd name="connsiteY40" fmla="*/ 768075 h 1288005"/>
                <a:gd name="connsiteX41" fmla="*/ 1384152 w 1490957"/>
                <a:gd name="connsiteY41" fmla="*/ 894038 h 1288005"/>
                <a:gd name="connsiteX42" fmla="*/ 1237614 w 1490957"/>
                <a:gd name="connsiteY42" fmla="*/ 1040575 h 1288005"/>
                <a:gd name="connsiteX43" fmla="*/ 1237614 w 1490957"/>
                <a:gd name="connsiteY43" fmla="*/ 1057105 h 1288005"/>
                <a:gd name="connsiteX44" fmla="*/ 1233706 w 1490957"/>
                <a:gd name="connsiteY44" fmla="*/ 1061013 h 1288005"/>
                <a:gd name="connsiteX45" fmla="*/ 1217177 w 1490957"/>
                <a:gd name="connsiteY45" fmla="*/ 1061013 h 1288005"/>
                <a:gd name="connsiteX46" fmla="*/ 1065536 w 1490957"/>
                <a:gd name="connsiteY46" fmla="*/ 1212654 h 1288005"/>
                <a:gd name="connsiteX47" fmla="*/ 1061208 w 1490957"/>
                <a:gd name="connsiteY47" fmla="*/ 1212611 h 1288005"/>
                <a:gd name="connsiteX48" fmla="*/ 1061208 w 1490957"/>
                <a:gd name="connsiteY48" fmla="*/ 1258412 h 1288005"/>
                <a:gd name="connsiteX49" fmla="*/ 1031615 w 1490957"/>
                <a:gd name="connsiteY49" fmla="*/ 1288005 h 1288005"/>
                <a:gd name="connsiteX50" fmla="*/ 469359 w 1490957"/>
                <a:gd name="connsiteY50" fmla="*/ 1288005 h 1288005"/>
                <a:gd name="connsiteX51" fmla="*/ 439766 w 1490957"/>
                <a:gd name="connsiteY51" fmla="*/ 1258412 h 1288005"/>
                <a:gd name="connsiteX52" fmla="*/ 439766 w 1490957"/>
                <a:gd name="connsiteY52" fmla="*/ 1211024 h 1288005"/>
                <a:gd name="connsiteX53" fmla="*/ 434632 w 1490957"/>
                <a:gd name="connsiteY53" fmla="*/ 1211024 h 1288005"/>
                <a:gd name="connsiteX54" fmla="*/ 432827 w 1490957"/>
                <a:gd name="connsiteY54" fmla="*/ 1209219 h 1288005"/>
                <a:gd name="connsiteX55" fmla="*/ 432827 w 1490957"/>
                <a:gd name="connsiteY55" fmla="*/ 1199595 h 1288005"/>
                <a:gd name="connsiteX56" fmla="*/ 434632 w 1490957"/>
                <a:gd name="connsiteY56" fmla="*/ 1197790 h 1288005"/>
                <a:gd name="connsiteX57" fmla="*/ 435677 w 1490957"/>
                <a:gd name="connsiteY57" fmla="*/ 1197790 h 1288005"/>
                <a:gd name="connsiteX58" fmla="*/ 298900 w 1490957"/>
                <a:gd name="connsiteY58" fmla="*/ 1061013 h 1288005"/>
                <a:gd name="connsiteX59" fmla="*/ 280343 w 1490957"/>
                <a:gd name="connsiteY59" fmla="*/ 1061013 h 1288005"/>
                <a:gd name="connsiteX60" fmla="*/ 276435 w 1490957"/>
                <a:gd name="connsiteY60" fmla="*/ 1057105 h 1288005"/>
                <a:gd name="connsiteX61" fmla="*/ 276435 w 1490957"/>
                <a:gd name="connsiteY61" fmla="*/ 1038548 h 1288005"/>
                <a:gd name="connsiteX62" fmla="*/ 119341 w 1490957"/>
                <a:gd name="connsiteY62" fmla="*/ 881454 h 1288005"/>
                <a:gd name="connsiteX63" fmla="*/ 89889 w 1490957"/>
                <a:gd name="connsiteY63" fmla="*/ 837468 h 1288005"/>
                <a:gd name="connsiteX64" fmla="*/ 36599 w 1490957"/>
                <a:gd name="connsiteY64" fmla="*/ 842130 h 1288005"/>
                <a:gd name="connsiteX65" fmla="*/ 11939 w 1490957"/>
                <a:gd name="connsiteY65" fmla="*/ 834355 h 1288005"/>
                <a:gd name="connsiteX66" fmla="*/ 0 w 1490957"/>
                <a:gd name="connsiteY66" fmla="*/ 811421 h 1288005"/>
                <a:gd name="connsiteX67" fmla="*/ 7775 w 1490957"/>
                <a:gd name="connsiteY67" fmla="*/ 786761 h 1288005"/>
                <a:gd name="connsiteX68" fmla="*/ 30710 w 1490957"/>
                <a:gd name="connsiteY68" fmla="*/ 774822 h 1288005"/>
                <a:gd name="connsiteX69" fmla="*/ 65546 w 1490957"/>
                <a:gd name="connsiteY69" fmla="*/ 771775 h 1288005"/>
                <a:gd name="connsiteX70" fmla="*/ 64626 w 1490957"/>
                <a:gd name="connsiteY70" fmla="*/ 761262 h 1288005"/>
                <a:gd name="connsiteX71" fmla="*/ 63024 w 1490957"/>
                <a:gd name="connsiteY71" fmla="*/ 761262 h 1288005"/>
                <a:gd name="connsiteX72" fmla="*/ 63024 w 1490957"/>
                <a:gd name="connsiteY72" fmla="*/ 742945 h 1288005"/>
                <a:gd name="connsiteX73" fmla="*/ 61597 w 1490957"/>
                <a:gd name="connsiteY73" fmla="*/ 726639 h 1288005"/>
                <a:gd name="connsiteX74" fmla="*/ 61919 w 1490957"/>
                <a:gd name="connsiteY74" fmla="*/ 726256 h 1288005"/>
                <a:gd name="connsiteX75" fmla="*/ 34823 w 1490957"/>
                <a:gd name="connsiteY75" fmla="*/ 728626 h 1288005"/>
                <a:gd name="connsiteX76" fmla="*/ 11360 w 1490957"/>
                <a:gd name="connsiteY76" fmla="*/ 721228 h 1288005"/>
                <a:gd name="connsiteX77" fmla="*/ 0 w 1490957"/>
                <a:gd name="connsiteY77" fmla="*/ 699407 h 1288005"/>
                <a:gd name="connsiteX78" fmla="*/ 7398 w 1490957"/>
                <a:gd name="connsiteY78" fmla="*/ 675944 h 1288005"/>
                <a:gd name="connsiteX79" fmla="*/ 29220 w 1490957"/>
                <a:gd name="connsiteY79" fmla="*/ 664584 h 1288005"/>
                <a:gd name="connsiteX80" fmla="*/ 63024 w 1490957"/>
                <a:gd name="connsiteY80" fmla="*/ 661626 h 1288005"/>
                <a:gd name="connsiteX81" fmla="*/ 63024 w 1490957"/>
                <a:gd name="connsiteY81" fmla="*/ 630931 h 1288005"/>
                <a:gd name="connsiteX82" fmla="*/ 61736 w 1490957"/>
                <a:gd name="connsiteY82" fmla="*/ 616215 h 1288005"/>
                <a:gd name="connsiteX83" fmla="*/ 63024 w 1490957"/>
                <a:gd name="connsiteY83" fmla="*/ 614681 h 1288005"/>
                <a:gd name="connsiteX84" fmla="*/ 63024 w 1490957"/>
                <a:gd name="connsiteY84" fmla="*/ 588482 h 1288005"/>
                <a:gd name="connsiteX85" fmla="*/ 34823 w 1490957"/>
                <a:gd name="connsiteY85" fmla="*/ 590949 h 1288005"/>
                <a:gd name="connsiteX86" fmla="*/ 11360 w 1490957"/>
                <a:gd name="connsiteY86" fmla="*/ 583551 h 1288005"/>
                <a:gd name="connsiteX87" fmla="*/ 0 w 1490957"/>
                <a:gd name="connsiteY87" fmla="*/ 561730 h 1288005"/>
                <a:gd name="connsiteX88" fmla="*/ 7398 w 1490957"/>
                <a:gd name="connsiteY88" fmla="*/ 538267 h 1288005"/>
                <a:gd name="connsiteX89" fmla="*/ 29220 w 1490957"/>
                <a:gd name="connsiteY89" fmla="*/ 526907 h 1288005"/>
                <a:gd name="connsiteX90" fmla="*/ 63024 w 1490957"/>
                <a:gd name="connsiteY90" fmla="*/ 523949 h 1288005"/>
                <a:gd name="connsiteX91" fmla="*/ 63024 w 1490957"/>
                <a:gd name="connsiteY91" fmla="*/ 493253 h 1288005"/>
                <a:gd name="connsiteX92" fmla="*/ 60997 w 1490957"/>
                <a:gd name="connsiteY92" fmla="*/ 470082 h 1288005"/>
                <a:gd name="connsiteX93" fmla="*/ 61617 w 1490957"/>
                <a:gd name="connsiteY93" fmla="*/ 469342 h 1288005"/>
                <a:gd name="connsiteX94" fmla="*/ 63024 w 1490957"/>
                <a:gd name="connsiteY94" fmla="*/ 469219 h 1288005"/>
                <a:gd name="connsiteX95" fmla="*/ 63024 w 1490957"/>
                <a:gd name="connsiteY95" fmla="*/ 452551 h 1288005"/>
                <a:gd name="connsiteX96" fmla="*/ 34823 w 1490957"/>
                <a:gd name="connsiteY96" fmla="*/ 455018 h 1288005"/>
                <a:gd name="connsiteX97" fmla="*/ 11360 w 1490957"/>
                <a:gd name="connsiteY97" fmla="*/ 447620 h 1288005"/>
                <a:gd name="connsiteX98" fmla="*/ 0 w 1490957"/>
                <a:gd name="connsiteY98" fmla="*/ 425799 h 1288005"/>
                <a:gd name="connsiteX99" fmla="*/ 7398 w 1490957"/>
                <a:gd name="connsiteY99" fmla="*/ 402336 h 1288005"/>
                <a:gd name="connsiteX100" fmla="*/ 29220 w 1490957"/>
                <a:gd name="connsiteY100" fmla="*/ 390976 h 1288005"/>
                <a:gd name="connsiteX101" fmla="*/ 63024 w 1490957"/>
                <a:gd name="connsiteY101" fmla="*/ 388018 h 1288005"/>
                <a:gd name="connsiteX102" fmla="*/ 63024 w 1490957"/>
                <a:gd name="connsiteY102" fmla="*/ 357321 h 1288005"/>
                <a:gd name="connsiteX103" fmla="*/ 61979 w 1490957"/>
                <a:gd name="connsiteY103" fmla="*/ 345376 h 1288005"/>
                <a:gd name="connsiteX104" fmla="*/ 63024 w 1490957"/>
                <a:gd name="connsiteY104" fmla="*/ 342062 h 1288005"/>
                <a:gd name="connsiteX105" fmla="*/ 63024 w 1490957"/>
                <a:gd name="connsiteY105" fmla="*/ 321946 h 1288005"/>
                <a:gd name="connsiteX106" fmla="*/ 34823 w 1490957"/>
                <a:gd name="connsiteY106" fmla="*/ 324413 h 1288005"/>
                <a:gd name="connsiteX107" fmla="*/ 11360 w 1490957"/>
                <a:gd name="connsiteY107" fmla="*/ 317015 h 1288005"/>
                <a:gd name="connsiteX108" fmla="*/ 0 w 1490957"/>
                <a:gd name="connsiteY108" fmla="*/ 295194 h 1288005"/>
                <a:gd name="connsiteX109" fmla="*/ 7398 w 1490957"/>
                <a:gd name="connsiteY109" fmla="*/ 271731 h 1288005"/>
                <a:gd name="connsiteX110" fmla="*/ 29220 w 1490957"/>
                <a:gd name="connsiteY110" fmla="*/ 260371 h 1288005"/>
                <a:gd name="connsiteX111" fmla="*/ 63024 w 1490957"/>
                <a:gd name="connsiteY111" fmla="*/ 257413 h 1288005"/>
                <a:gd name="connsiteX112" fmla="*/ 63024 w 1490957"/>
                <a:gd name="connsiteY112" fmla="*/ 58092 h 1288005"/>
                <a:gd name="connsiteX113" fmla="*/ 45375 w 1490957"/>
                <a:gd name="connsiteY113" fmla="*/ 58092 h 1288005"/>
                <a:gd name="connsiteX114" fmla="*/ 35957 w 1490957"/>
                <a:gd name="connsiteY114" fmla="*/ 54191 h 1288005"/>
                <a:gd name="connsiteX115" fmla="*/ 32056 w 1490957"/>
                <a:gd name="connsiteY115" fmla="*/ 44773 h 1288005"/>
                <a:gd name="connsiteX116" fmla="*/ 35957 w 1490957"/>
                <a:gd name="connsiteY116" fmla="*/ 35356 h 1288005"/>
                <a:gd name="connsiteX117" fmla="*/ 45375 w 1490957"/>
                <a:gd name="connsiteY117" fmla="*/ 31455 h 1288005"/>
                <a:gd name="connsiteX118" fmla="*/ 63024 w 1490957"/>
                <a:gd name="connsiteY118" fmla="*/ 31455 h 1288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1490957" h="1288005">
                  <a:moveTo>
                    <a:pt x="63024" y="0"/>
                  </a:moveTo>
                  <a:lnTo>
                    <a:pt x="1437953" y="0"/>
                  </a:lnTo>
                  <a:lnTo>
                    <a:pt x="1437953" y="31455"/>
                  </a:lnTo>
                  <a:lnTo>
                    <a:pt x="1477638" y="31455"/>
                  </a:lnTo>
                  <a:cubicBezTo>
                    <a:pt x="1484994" y="31455"/>
                    <a:pt x="1490957" y="37418"/>
                    <a:pt x="1490957" y="44774"/>
                  </a:cubicBezTo>
                  <a:lnTo>
                    <a:pt x="1490956" y="44774"/>
                  </a:lnTo>
                  <a:cubicBezTo>
                    <a:pt x="1490956" y="52130"/>
                    <a:pt x="1484993" y="58093"/>
                    <a:pt x="1477637" y="58093"/>
                  </a:cubicBezTo>
                  <a:lnTo>
                    <a:pt x="1437953" y="58093"/>
                  </a:lnTo>
                  <a:lnTo>
                    <a:pt x="1437953" y="137123"/>
                  </a:lnTo>
                  <a:lnTo>
                    <a:pt x="1453332" y="135777"/>
                  </a:lnTo>
                  <a:cubicBezTo>
                    <a:pt x="1471017" y="134230"/>
                    <a:pt x="1486608" y="147312"/>
                    <a:pt x="1488155" y="164997"/>
                  </a:cubicBezTo>
                  <a:lnTo>
                    <a:pt x="1488154" y="164997"/>
                  </a:lnTo>
                  <a:cubicBezTo>
                    <a:pt x="1489701" y="182683"/>
                    <a:pt x="1476619" y="198273"/>
                    <a:pt x="1458934" y="199821"/>
                  </a:cubicBezTo>
                  <a:lnTo>
                    <a:pt x="1437953" y="201656"/>
                  </a:lnTo>
                  <a:lnTo>
                    <a:pt x="1437953" y="267728"/>
                  </a:lnTo>
                  <a:lnTo>
                    <a:pt x="1453332" y="266382"/>
                  </a:lnTo>
                  <a:cubicBezTo>
                    <a:pt x="1471017" y="264835"/>
                    <a:pt x="1486608" y="277917"/>
                    <a:pt x="1488155" y="295602"/>
                  </a:cubicBezTo>
                  <a:lnTo>
                    <a:pt x="1488154" y="295602"/>
                  </a:lnTo>
                  <a:cubicBezTo>
                    <a:pt x="1489701" y="313288"/>
                    <a:pt x="1476619" y="328878"/>
                    <a:pt x="1458934" y="330426"/>
                  </a:cubicBezTo>
                  <a:lnTo>
                    <a:pt x="1437953" y="332261"/>
                  </a:lnTo>
                  <a:lnTo>
                    <a:pt x="1437953" y="403659"/>
                  </a:lnTo>
                  <a:lnTo>
                    <a:pt x="1453332" y="402313"/>
                  </a:lnTo>
                  <a:cubicBezTo>
                    <a:pt x="1471017" y="400766"/>
                    <a:pt x="1486608" y="413848"/>
                    <a:pt x="1488155" y="431533"/>
                  </a:cubicBezTo>
                  <a:lnTo>
                    <a:pt x="1488154" y="431533"/>
                  </a:lnTo>
                  <a:cubicBezTo>
                    <a:pt x="1489701" y="449219"/>
                    <a:pt x="1476619" y="464809"/>
                    <a:pt x="1458934" y="466357"/>
                  </a:cubicBezTo>
                  <a:lnTo>
                    <a:pt x="1437953" y="468192"/>
                  </a:lnTo>
                  <a:lnTo>
                    <a:pt x="1437953" y="541336"/>
                  </a:lnTo>
                  <a:lnTo>
                    <a:pt x="1453332" y="539990"/>
                  </a:lnTo>
                  <a:cubicBezTo>
                    <a:pt x="1471017" y="538443"/>
                    <a:pt x="1486608" y="551525"/>
                    <a:pt x="1488155" y="569210"/>
                  </a:cubicBezTo>
                  <a:lnTo>
                    <a:pt x="1488154" y="569210"/>
                  </a:lnTo>
                  <a:cubicBezTo>
                    <a:pt x="1489701" y="586896"/>
                    <a:pt x="1476619" y="602486"/>
                    <a:pt x="1458934" y="604034"/>
                  </a:cubicBezTo>
                  <a:lnTo>
                    <a:pt x="1437953" y="605869"/>
                  </a:lnTo>
                  <a:lnTo>
                    <a:pt x="1437953" y="651704"/>
                  </a:lnTo>
                  <a:lnTo>
                    <a:pt x="1451556" y="650514"/>
                  </a:lnTo>
                  <a:cubicBezTo>
                    <a:pt x="1470143" y="648888"/>
                    <a:pt x="1486529" y="662637"/>
                    <a:pt x="1488155" y="681224"/>
                  </a:cubicBezTo>
                  <a:lnTo>
                    <a:pt x="1488154" y="681224"/>
                  </a:lnTo>
                  <a:cubicBezTo>
                    <a:pt x="1489780" y="699811"/>
                    <a:pt x="1476031" y="716197"/>
                    <a:pt x="1457444" y="717823"/>
                  </a:cubicBezTo>
                  <a:lnTo>
                    <a:pt x="1437953" y="719528"/>
                  </a:lnTo>
                  <a:lnTo>
                    <a:pt x="1437953" y="761262"/>
                  </a:lnTo>
                  <a:lnTo>
                    <a:pt x="1433894" y="761262"/>
                  </a:lnTo>
                  <a:lnTo>
                    <a:pt x="1435285" y="768075"/>
                  </a:lnTo>
                  <a:cubicBezTo>
                    <a:pt x="1435740" y="813854"/>
                    <a:pt x="1418732" y="859458"/>
                    <a:pt x="1384152" y="894038"/>
                  </a:cubicBezTo>
                  <a:lnTo>
                    <a:pt x="1237614" y="1040575"/>
                  </a:lnTo>
                  <a:lnTo>
                    <a:pt x="1237614" y="1057105"/>
                  </a:lnTo>
                  <a:cubicBezTo>
                    <a:pt x="1237614" y="1059263"/>
                    <a:pt x="1235864" y="1061013"/>
                    <a:pt x="1233706" y="1061013"/>
                  </a:cubicBezTo>
                  <a:lnTo>
                    <a:pt x="1217177" y="1061013"/>
                  </a:lnTo>
                  <a:lnTo>
                    <a:pt x="1065536" y="1212654"/>
                  </a:lnTo>
                  <a:lnTo>
                    <a:pt x="1061208" y="1212611"/>
                  </a:lnTo>
                  <a:lnTo>
                    <a:pt x="1061208" y="1258412"/>
                  </a:lnTo>
                  <a:cubicBezTo>
                    <a:pt x="1061208" y="1274756"/>
                    <a:pt x="1047959" y="1288005"/>
                    <a:pt x="1031615" y="1288005"/>
                  </a:cubicBezTo>
                  <a:lnTo>
                    <a:pt x="469359" y="1288005"/>
                  </a:lnTo>
                  <a:cubicBezTo>
                    <a:pt x="453015" y="1288005"/>
                    <a:pt x="439766" y="1274756"/>
                    <a:pt x="439766" y="1258412"/>
                  </a:cubicBezTo>
                  <a:lnTo>
                    <a:pt x="439766" y="1211024"/>
                  </a:lnTo>
                  <a:lnTo>
                    <a:pt x="434632" y="1211024"/>
                  </a:lnTo>
                  <a:cubicBezTo>
                    <a:pt x="433635" y="1211024"/>
                    <a:pt x="432827" y="1210216"/>
                    <a:pt x="432827" y="1209219"/>
                  </a:cubicBezTo>
                  <a:lnTo>
                    <a:pt x="432827" y="1199595"/>
                  </a:lnTo>
                  <a:cubicBezTo>
                    <a:pt x="432827" y="1198598"/>
                    <a:pt x="433635" y="1197790"/>
                    <a:pt x="434632" y="1197790"/>
                  </a:cubicBezTo>
                  <a:lnTo>
                    <a:pt x="435677" y="1197790"/>
                  </a:lnTo>
                  <a:lnTo>
                    <a:pt x="298900" y="1061013"/>
                  </a:lnTo>
                  <a:lnTo>
                    <a:pt x="280343" y="1061013"/>
                  </a:lnTo>
                  <a:cubicBezTo>
                    <a:pt x="278185" y="1061013"/>
                    <a:pt x="276435" y="1059263"/>
                    <a:pt x="276435" y="1057105"/>
                  </a:cubicBezTo>
                  <a:lnTo>
                    <a:pt x="276435" y="1038548"/>
                  </a:lnTo>
                  <a:lnTo>
                    <a:pt x="119341" y="881454"/>
                  </a:lnTo>
                  <a:lnTo>
                    <a:pt x="89889" y="837468"/>
                  </a:lnTo>
                  <a:lnTo>
                    <a:pt x="36599" y="842130"/>
                  </a:lnTo>
                  <a:cubicBezTo>
                    <a:pt x="27305" y="842943"/>
                    <a:pt x="18562" y="839913"/>
                    <a:pt x="11939" y="834355"/>
                  </a:cubicBezTo>
                  <a:lnTo>
                    <a:pt x="0" y="811421"/>
                  </a:lnTo>
                  <a:lnTo>
                    <a:pt x="7775" y="786761"/>
                  </a:lnTo>
                  <a:cubicBezTo>
                    <a:pt x="13333" y="780138"/>
                    <a:pt x="21417" y="775635"/>
                    <a:pt x="30710" y="774822"/>
                  </a:cubicBezTo>
                  <a:lnTo>
                    <a:pt x="65546" y="771775"/>
                  </a:lnTo>
                  <a:lnTo>
                    <a:pt x="64626" y="761262"/>
                  </a:lnTo>
                  <a:lnTo>
                    <a:pt x="63024" y="761262"/>
                  </a:lnTo>
                  <a:lnTo>
                    <a:pt x="63024" y="742945"/>
                  </a:lnTo>
                  <a:lnTo>
                    <a:pt x="61597" y="726639"/>
                  </a:lnTo>
                  <a:lnTo>
                    <a:pt x="61919" y="726256"/>
                  </a:lnTo>
                  <a:lnTo>
                    <a:pt x="34823" y="728626"/>
                  </a:lnTo>
                  <a:cubicBezTo>
                    <a:pt x="25981" y="729400"/>
                    <a:pt x="17662" y="726516"/>
                    <a:pt x="11360" y="721228"/>
                  </a:cubicBezTo>
                  <a:lnTo>
                    <a:pt x="0" y="699407"/>
                  </a:lnTo>
                  <a:lnTo>
                    <a:pt x="7398" y="675944"/>
                  </a:lnTo>
                  <a:cubicBezTo>
                    <a:pt x="12686" y="669642"/>
                    <a:pt x="20378" y="665358"/>
                    <a:pt x="29220" y="664584"/>
                  </a:cubicBezTo>
                  <a:lnTo>
                    <a:pt x="63024" y="661626"/>
                  </a:lnTo>
                  <a:lnTo>
                    <a:pt x="63024" y="630931"/>
                  </a:lnTo>
                  <a:lnTo>
                    <a:pt x="61736" y="616215"/>
                  </a:lnTo>
                  <a:lnTo>
                    <a:pt x="63024" y="614681"/>
                  </a:lnTo>
                  <a:lnTo>
                    <a:pt x="63024" y="588482"/>
                  </a:lnTo>
                  <a:lnTo>
                    <a:pt x="34823" y="590949"/>
                  </a:lnTo>
                  <a:cubicBezTo>
                    <a:pt x="25981" y="591723"/>
                    <a:pt x="17662" y="588839"/>
                    <a:pt x="11360" y="583551"/>
                  </a:cubicBezTo>
                  <a:lnTo>
                    <a:pt x="0" y="561730"/>
                  </a:lnTo>
                  <a:lnTo>
                    <a:pt x="7398" y="538267"/>
                  </a:lnTo>
                  <a:cubicBezTo>
                    <a:pt x="12686" y="531965"/>
                    <a:pt x="20378" y="527681"/>
                    <a:pt x="29220" y="526907"/>
                  </a:cubicBezTo>
                  <a:lnTo>
                    <a:pt x="63024" y="523949"/>
                  </a:lnTo>
                  <a:lnTo>
                    <a:pt x="63024" y="493253"/>
                  </a:lnTo>
                  <a:lnTo>
                    <a:pt x="60997" y="470082"/>
                  </a:lnTo>
                  <a:cubicBezTo>
                    <a:pt x="60964" y="469707"/>
                    <a:pt x="61242" y="469375"/>
                    <a:pt x="61617" y="469342"/>
                  </a:cubicBezTo>
                  <a:lnTo>
                    <a:pt x="63024" y="469219"/>
                  </a:lnTo>
                  <a:lnTo>
                    <a:pt x="63024" y="452551"/>
                  </a:lnTo>
                  <a:lnTo>
                    <a:pt x="34823" y="455018"/>
                  </a:lnTo>
                  <a:cubicBezTo>
                    <a:pt x="25981" y="455792"/>
                    <a:pt x="17662" y="452908"/>
                    <a:pt x="11360" y="447620"/>
                  </a:cubicBezTo>
                  <a:lnTo>
                    <a:pt x="0" y="425799"/>
                  </a:lnTo>
                  <a:lnTo>
                    <a:pt x="7398" y="402336"/>
                  </a:lnTo>
                  <a:cubicBezTo>
                    <a:pt x="12686" y="396034"/>
                    <a:pt x="20378" y="391750"/>
                    <a:pt x="29220" y="390976"/>
                  </a:cubicBezTo>
                  <a:lnTo>
                    <a:pt x="63024" y="388018"/>
                  </a:lnTo>
                  <a:lnTo>
                    <a:pt x="63024" y="357321"/>
                  </a:lnTo>
                  <a:lnTo>
                    <a:pt x="61979" y="345376"/>
                  </a:lnTo>
                  <a:lnTo>
                    <a:pt x="63024" y="342062"/>
                  </a:lnTo>
                  <a:lnTo>
                    <a:pt x="63024" y="321946"/>
                  </a:lnTo>
                  <a:lnTo>
                    <a:pt x="34823" y="324413"/>
                  </a:lnTo>
                  <a:cubicBezTo>
                    <a:pt x="25981" y="325187"/>
                    <a:pt x="17662" y="322303"/>
                    <a:pt x="11360" y="317015"/>
                  </a:cubicBezTo>
                  <a:lnTo>
                    <a:pt x="0" y="295194"/>
                  </a:lnTo>
                  <a:lnTo>
                    <a:pt x="7398" y="271731"/>
                  </a:lnTo>
                  <a:cubicBezTo>
                    <a:pt x="12686" y="265429"/>
                    <a:pt x="20378" y="261145"/>
                    <a:pt x="29220" y="260371"/>
                  </a:cubicBezTo>
                  <a:lnTo>
                    <a:pt x="63024" y="257413"/>
                  </a:lnTo>
                  <a:lnTo>
                    <a:pt x="63024" y="58092"/>
                  </a:lnTo>
                  <a:lnTo>
                    <a:pt x="45375" y="58092"/>
                  </a:lnTo>
                  <a:cubicBezTo>
                    <a:pt x="41697" y="58092"/>
                    <a:pt x="38367" y="56601"/>
                    <a:pt x="35957" y="54191"/>
                  </a:cubicBezTo>
                  <a:lnTo>
                    <a:pt x="32056" y="44773"/>
                  </a:lnTo>
                  <a:lnTo>
                    <a:pt x="35957" y="35356"/>
                  </a:lnTo>
                  <a:cubicBezTo>
                    <a:pt x="38367" y="32946"/>
                    <a:pt x="41697" y="31455"/>
                    <a:pt x="45375" y="31455"/>
                  </a:cubicBezTo>
                  <a:lnTo>
                    <a:pt x="63024" y="31455"/>
                  </a:ln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6304094" y="1603632"/>
            <a:ext cx="2185916" cy="3479477"/>
            <a:chOff x="4497322" y="1220313"/>
            <a:chExt cx="3200400" cy="5094304"/>
          </a:xfrm>
          <a:effectLst>
            <a:outerShdw blurRad="304800" dist="1397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106" name="任意多边形 105"/>
            <p:cNvSpPr/>
            <p:nvPr/>
          </p:nvSpPr>
          <p:spPr>
            <a:xfrm>
              <a:off x="4497322" y="1220313"/>
              <a:ext cx="3200400" cy="3806299"/>
            </a:xfrm>
            <a:custGeom>
              <a:avLst/>
              <a:gdLst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769902 w 3924300"/>
                <a:gd name="connsiteY3" fmla="*/ 2726328 h 4667248"/>
                <a:gd name="connsiteX4" fmla="*/ 3802289 w 3924300"/>
                <a:gd name="connsiteY4" fmla="*/ 2740482 h 4667248"/>
                <a:gd name="connsiteX5" fmla="*/ 3076575 w 3924300"/>
                <a:gd name="connsiteY5" fmla="*/ 4362442 h 4667248"/>
                <a:gd name="connsiteX6" fmla="*/ 2771769 w 3924300"/>
                <a:gd name="connsiteY6" fmla="*/ 4667248 h 4667248"/>
                <a:gd name="connsiteX7" fmla="*/ 1152531 w 3924300"/>
                <a:gd name="connsiteY7" fmla="*/ 4667248 h 4667248"/>
                <a:gd name="connsiteX8" fmla="*/ 847725 w 3924300"/>
                <a:gd name="connsiteY8" fmla="*/ 4362442 h 4667248"/>
                <a:gd name="connsiteX9" fmla="*/ 165554 w 3924300"/>
                <a:gd name="connsiteY9" fmla="*/ 2765883 h 4667248"/>
                <a:gd name="connsiteX10" fmla="*/ 172070 w 3924300"/>
                <a:gd name="connsiteY10" fmla="*/ 2763013 h 4667248"/>
                <a:gd name="connsiteX11" fmla="*/ 154196 w 3924300"/>
                <a:gd name="connsiteY11" fmla="*/ 2725908 h 4667248"/>
                <a:gd name="connsiteX12" fmla="*/ 0 w 3924300"/>
                <a:gd name="connsiteY12" fmla="*/ 1962150 h 4667248"/>
                <a:gd name="connsiteX13" fmla="*/ 1962150 w 3924300"/>
                <a:gd name="connsiteY13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802289 w 3924300"/>
                <a:gd name="connsiteY3" fmla="*/ 2740482 h 4667248"/>
                <a:gd name="connsiteX4" fmla="*/ 3076575 w 3924300"/>
                <a:gd name="connsiteY4" fmla="*/ 4362442 h 4667248"/>
                <a:gd name="connsiteX5" fmla="*/ 2771769 w 3924300"/>
                <a:gd name="connsiteY5" fmla="*/ 4667248 h 4667248"/>
                <a:gd name="connsiteX6" fmla="*/ 1152531 w 3924300"/>
                <a:gd name="connsiteY6" fmla="*/ 4667248 h 4667248"/>
                <a:gd name="connsiteX7" fmla="*/ 847725 w 3924300"/>
                <a:gd name="connsiteY7" fmla="*/ 4362442 h 4667248"/>
                <a:gd name="connsiteX8" fmla="*/ 165554 w 3924300"/>
                <a:gd name="connsiteY8" fmla="*/ 2765883 h 4667248"/>
                <a:gd name="connsiteX9" fmla="*/ 172070 w 3924300"/>
                <a:gd name="connsiteY9" fmla="*/ 2763013 h 4667248"/>
                <a:gd name="connsiteX10" fmla="*/ 154196 w 3924300"/>
                <a:gd name="connsiteY10" fmla="*/ 2725908 h 4667248"/>
                <a:gd name="connsiteX11" fmla="*/ 0 w 3924300"/>
                <a:gd name="connsiteY11" fmla="*/ 1962150 h 4667248"/>
                <a:gd name="connsiteX12" fmla="*/ 1962150 w 3924300"/>
                <a:gd name="connsiteY12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24300" h="4667248">
                  <a:moveTo>
                    <a:pt x="1962150" y="0"/>
                  </a:moveTo>
                  <a:cubicBezTo>
                    <a:pt x="3045816" y="0"/>
                    <a:pt x="3924300" y="878484"/>
                    <a:pt x="3924300" y="1962150"/>
                  </a:cubicBezTo>
                  <a:cubicBezTo>
                    <a:pt x="3924300" y="2233067"/>
                    <a:pt x="3869395" y="2491159"/>
                    <a:pt x="3770105" y="2725908"/>
                  </a:cubicBezTo>
                  <a:cubicBezTo>
                    <a:pt x="3628818" y="3125957"/>
                    <a:pt x="3071514" y="3695985"/>
                    <a:pt x="3076575" y="4362442"/>
                  </a:cubicBezTo>
                  <a:cubicBezTo>
                    <a:pt x="3076575" y="4530782"/>
                    <a:pt x="2940109" y="4667248"/>
                    <a:pt x="2771769" y="4667248"/>
                  </a:cubicBezTo>
                  <a:lnTo>
                    <a:pt x="1152531" y="4667248"/>
                  </a:lnTo>
                  <a:cubicBezTo>
                    <a:pt x="984191" y="4667248"/>
                    <a:pt x="847725" y="4530782"/>
                    <a:pt x="847725" y="4362442"/>
                  </a:cubicBezTo>
                  <a:cubicBezTo>
                    <a:pt x="870101" y="3728807"/>
                    <a:pt x="388106" y="3288393"/>
                    <a:pt x="165554" y="2765883"/>
                  </a:cubicBezTo>
                  <a:lnTo>
                    <a:pt x="172070" y="2763013"/>
                  </a:lnTo>
                  <a:lnTo>
                    <a:pt x="154196" y="2725908"/>
                  </a:lnTo>
                  <a:cubicBezTo>
                    <a:pt x="54905" y="2491159"/>
                    <a:pt x="0" y="2233067"/>
                    <a:pt x="0" y="1962150"/>
                  </a:cubicBezTo>
                  <a:cubicBezTo>
                    <a:pt x="0" y="878484"/>
                    <a:pt x="878484" y="0"/>
                    <a:pt x="196215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2225">
              <a:noFill/>
            </a:ln>
            <a:effectLst>
              <a:outerShdw blurRad="596900" sx="105000" sy="105000" algn="ct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7" name="任意多边形 106"/>
            <p:cNvSpPr/>
            <p:nvPr/>
          </p:nvSpPr>
          <p:spPr>
            <a:xfrm>
              <a:off x="5347033" y="5026612"/>
              <a:ext cx="1490957" cy="1288005"/>
            </a:xfrm>
            <a:custGeom>
              <a:avLst/>
              <a:gdLst>
                <a:gd name="connsiteX0" fmla="*/ 63024 w 1490957"/>
                <a:gd name="connsiteY0" fmla="*/ 0 h 1288005"/>
                <a:gd name="connsiteX1" fmla="*/ 1437953 w 1490957"/>
                <a:gd name="connsiteY1" fmla="*/ 0 h 1288005"/>
                <a:gd name="connsiteX2" fmla="*/ 1437953 w 1490957"/>
                <a:gd name="connsiteY2" fmla="*/ 31455 h 1288005"/>
                <a:gd name="connsiteX3" fmla="*/ 1477638 w 1490957"/>
                <a:gd name="connsiteY3" fmla="*/ 31455 h 1288005"/>
                <a:gd name="connsiteX4" fmla="*/ 1490957 w 1490957"/>
                <a:gd name="connsiteY4" fmla="*/ 44774 h 1288005"/>
                <a:gd name="connsiteX5" fmla="*/ 1490956 w 1490957"/>
                <a:gd name="connsiteY5" fmla="*/ 44774 h 1288005"/>
                <a:gd name="connsiteX6" fmla="*/ 1477637 w 1490957"/>
                <a:gd name="connsiteY6" fmla="*/ 58093 h 1288005"/>
                <a:gd name="connsiteX7" fmla="*/ 1437953 w 1490957"/>
                <a:gd name="connsiteY7" fmla="*/ 58093 h 1288005"/>
                <a:gd name="connsiteX8" fmla="*/ 1437953 w 1490957"/>
                <a:gd name="connsiteY8" fmla="*/ 137123 h 1288005"/>
                <a:gd name="connsiteX9" fmla="*/ 1453332 w 1490957"/>
                <a:gd name="connsiteY9" fmla="*/ 135777 h 1288005"/>
                <a:gd name="connsiteX10" fmla="*/ 1488155 w 1490957"/>
                <a:gd name="connsiteY10" fmla="*/ 164997 h 1288005"/>
                <a:gd name="connsiteX11" fmla="*/ 1488154 w 1490957"/>
                <a:gd name="connsiteY11" fmla="*/ 164997 h 1288005"/>
                <a:gd name="connsiteX12" fmla="*/ 1458934 w 1490957"/>
                <a:gd name="connsiteY12" fmla="*/ 199821 h 1288005"/>
                <a:gd name="connsiteX13" fmla="*/ 1437953 w 1490957"/>
                <a:gd name="connsiteY13" fmla="*/ 201656 h 1288005"/>
                <a:gd name="connsiteX14" fmla="*/ 1437953 w 1490957"/>
                <a:gd name="connsiteY14" fmla="*/ 267728 h 1288005"/>
                <a:gd name="connsiteX15" fmla="*/ 1453332 w 1490957"/>
                <a:gd name="connsiteY15" fmla="*/ 266382 h 1288005"/>
                <a:gd name="connsiteX16" fmla="*/ 1488155 w 1490957"/>
                <a:gd name="connsiteY16" fmla="*/ 295602 h 1288005"/>
                <a:gd name="connsiteX17" fmla="*/ 1488154 w 1490957"/>
                <a:gd name="connsiteY17" fmla="*/ 295602 h 1288005"/>
                <a:gd name="connsiteX18" fmla="*/ 1458934 w 1490957"/>
                <a:gd name="connsiteY18" fmla="*/ 330426 h 1288005"/>
                <a:gd name="connsiteX19" fmla="*/ 1437953 w 1490957"/>
                <a:gd name="connsiteY19" fmla="*/ 332261 h 1288005"/>
                <a:gd name="connsiteX20" fmla="*/ 1437953 w 1490957"/>
                <a:gd name="connsiteY20" fmla="*/ 403659 h 1288005"/>
                <a:gd name="connsiteX21" fmla="*/ 1453332 w 1490957"/>
                <a:gd name="connsiteY21" fmla="*/ 402313 h 1288005"/>
                <a:gd name="connsiteX22" fmla="*/ 1488155 w 1490957"/>
                <a:gd name="connsiteY22" fmla="*/ 431533 h 1288005"/>
                <a:gd name="connsiteX23" fmla="*/ 1488154 w 1490957"/>
                <a:gd name="connsiteY23" fmla="*/ 431533 h 1288005"/>
                <a:gd name="connsiteX24" fmla="*/ 1458934 w 1490957"/>
                <a:gd name="connsiteY24" fmla="*/ 466357 h 1288005"/>
                <a:gd name="connsiteX25" fmla="*/ 1437953 w 1490957"/>
                <a:gd name="connsiteY25" fmla="*/ 468192 h 1288005"/>
                <a:gd name="connsiteX26" fmla="*/ 1437953 w 1490957"/>
                <a:gd name="connsiteY26" fmla="*/ 541336 h 1288005"/>
                <a:gd name="connsiteX27" fmla="*/ 1453332 w 1490957"/>
                <a:gd name="connsiteY27" fmla="*/ 539990 h 1288005"/>
                <a:gd name="connsiteX28" fmla="*/ 1488155 w 1490957"/>
                <a:gd name="connsiteY28" fmla="*/ 569210 h 1288005"/>
                <a:gd name="connsiteX29" fmla="*/ 1488154 w 1490957"/>
                <a:gd name="connsiteY29" fmla="*/ 569210 h 1288005"/>
                <a:gd name="connsiteX30" fmla="*/ 1458934 w 1490957"/>
                <a:gd name="connsiteY30" fmla="*/ 604034 h 1288005"/>
                <a:gd name="connsiteX31" fmla="*/ 1437953 w 1490957"/>
                <a:gd name="connsiteY31" fmla="*/ 605869 h 1288005"/>
                <a:gd name="connsiteX32" fmla="*/ 1437953 w 1490957"/>
                <a:gd name="connsiteY32" fmla="*/ 651704 h 1288005"/>
                <a:gd name="connsiteX33" fmla="*/ 1451556 w 1490957"/>
                <a:gd name="connsiteY33" fmla="*/ 650514 h 1288005"/>
                <a:gd name="connsiteX34" fmla="*/ 1488155 w 1490957"/>
                <a:gd name="connsiteY34" fmla="*/ 681224 h 1288005"/>
                <a:gd name="connsiteX35" fmla="*/ 1488154 w 1490957"/>
                <a:gd name="connsiteY35" fmla="*/ 681224 h 1288005"/>
                <a:gd name="connsiteX36" fmla="*/ 1457444 w 1490957"/>
                <a:gd name="connsiteY36" fmla="*/ 717823 h 1288005"/>
                <a:gd name="connsiteX37" fmla="*/ 1437953 w 1490957"/>
                <a:gd name="connsiteY37" fmla="*/ 719528 h 1288005"/>
                <a:gd name="connsiteX38" fmla="*/ 1437953 w 1490957"/>
                <a:gd name="connsiteY38" fmla="*/ 761262 h 1288005"/>
                <a:gd name="connsiteX39" fmla="*/ 1433894 w 1490957"/>
                <a:gd name="connsiteY39" fmla="*/ 761262 h 1288005"/>
                <a:gd name="connsiteX40" fmla="*/ 1435285 w 1490957"/>
                <a:gd name="connsiteY40" fmla="*/ 768075 h 1288005"/>
                <a:gd name="connsiteX41" fmla="*/ 1384152 w 1490957"/>
                <a:gd name="connsiteY41" fmla="*/ 894038 h 1288005"/>
                <a:gd name="connsiteX42" fmla="*/ 1237614 w 1490957"/>
                <a:gd name="connsiteY42" fmla="*/ 1040575 h 1288005"/>
                <a:gd name="connsiteX43" fmla="*/ 1237614 w 1490957"/>
                <a:gd name="connsiteY43" fmla="*/ 1057105 h 1288005"/>
                <a:gd name="connsiteX44" fmla="*/ 1233706 w 1490957"/>
                <a:gd name="connsiteY44" fmla="*/ 1061013 h 1288005"/>
                <a:gd name="connsiteX45" fmla="*/ 1217177 w 1490957"/>
                <a:gd name="connsiteY45" fmla="*/ 1061013 h 1288005"/>
                <a:gd name="connsiteX46" fmla="*/ 1065536 w 1490957"/>
                <a:gd name="connsiteY46" fmla="*/ 1212654 h 1288005"/>
                <a:gd name="connsiteX47" fmla="*/ 1061208 w 1490957"/>
                <a:gd name="connsiteY47" fmla="*/ 1212611 h 1288005"/>
                <a:gd name="connsiteX48" fmla="*/ 1061208 w 1490957"/>
                <a:gd name="connsiteY48" fmla="*/ 1258412 h 1288005"/>
                <a:gd name="connsiteX49" fmla="*/ 1031615 w 1490957"/>
                <a:gd name="connsiteY49" fmla="*/ 1288005 h 1288005"/>
                <a:gd name="connsiteX50" fmla="*/ 469359 w 1490957"/>
                <a:gd name="connsiteY50" fmla="*/ 1288005 h 1288005"/>
                <a:gd name="connsiteX51" fmla="*/ 439766 w 1490957"/>
                <a:gd name="connsiteY51" fmla="*/ 1258412 h 1288005"/>
                <a:gd name="connsiteX52" fmla="*/ 439766 w 1490957"/>
                <a:gd name="connsiteY52" fmla="*/ 1211024 h 1288005"/>
                <a:gd name="connsiteX53" fmla="*/ 434632 w 1490957"/>
                <a:gd name="connsiteY53" fmla="*/ 1211024 h 1288005"/>
                <a:gd name="connsiteX54" fmla="*/ 432827 w 1490957"/>
                <a:gd name="connsiteY54" fmla="*/ 1209219 h 1288005"/>
                <a:gd name="connsiteX55" fmla="*/ 432827 w 1490957"/>
                <a:gd name="connsiteY55" fmla="*/ 1199595 h 1288005"/>
                <a:gd name="connsiteX56" fmla="*/ 434632 w 1490957"/>
                <a:gd name="connsiteY56" fmla="*/ 1197790 h 1288005"/>
                <a:gd name="connsiteX57" fmla="*/ 435677 w 1490957"/>
                <a:gd name="connsiteY57" fmla="*/ 1197790 h 1288005"/>
                <a:gd name="connsiteX58" fmla="*/ 298900 w 1490957"/>
                <a:gd name="connsiteY58" fmla="*/ 1061013 h 1288005"/>
                <a:gd name="connsiteX59" fmla="*/ 280343 w 1490957"/>
                <a:gd name="connsiteY59" fmla="*/ 1061013 h 1288005"/>
                <a:gd name="connsiteX60" fmla="*/ 276435 w 1490957"/>
                <a:gd name="connsiteY60" fmla="*/ 1057105 h 1288005"/>
                <a:gd name="connsiteX61" fmla="*/ 276435 w 1490957"/>
                <a:gd name="connsiteY61" fmla="*/ 1038548 h 1288005"/>
                <a:gd name="connsiteX62" fmla="*/ 119341 w 1490957"/>
                <a:gd name="connsiteY62" fmla="*/ 881454 h 1288005"/>
                <a:gd name="connsiteX63" fmla="*/ 89889 w 1490957"/>
                <a:gd name="connsiteY63" fmla="*/ 837468 h 1288005"/>
                <a:gd name="connsiteX64" fmla="*/ 36599 w 1490957"/>
                <a:gd name="connsiteY64" fmla="*/ 842130 h 1288005"/>
                <a:gd name="connsiteX65" fmla="*/ 11939 w 1490957"/>
                <a:gd name="connsiteY65" fmla="*/ 834355 h 1288005"/>
                <a:gd name="connsiteX66" fmla="*/ 0 w 1490957"/>
                <a:gd name="connsiteY66" fmla="*/ 811421 h 1288005"/>
                <a:gd name="connsiteX67" fmla="*/ 7775 w 1490957"/>
                <a:gd name="connsiteY67" fmla="*/ 786761 h 1288005"/>
                <a:gd name="connsiteX68" fmla="*/ 30710 w 1490957"/>
                <a:gd name="connsiteY68" fmla="*/ 774822 h 1288005"/>
                <a:gd name="connsiteX69" fmla="*/ 65546 w 1490957"/>
                <a:gd name="connsiteY69" fmla="*/ 771775 h 1288005"/>
                <a:gd name="connsiteX70" fmla="*/ 64626 w 1490957"/>
                <a:gd name="connsiteY70" fmla="*/ 761262 h 1288005"/>
                <a:gd name="connsiteX71" fmla="*/ 63024 w 1490957"/>
                <a:gd name="connsiteY71" fmla="*/ 761262 h 1288005"/>
                <a:gd name="connsiteX72" fmla="*/ 63024 w 1490957"/>
                <a:gd name="connsiteY72" fmla="*/ 742945 h 1288005"/>
                <a:gd name="connsiteX73" fmla="*/ 61597 w 1490957"/>
                <a:gd name="connsiteY73" fmla="*/ 726639 h 1288005"/>
                <a:gd name="connsiteX74" fmla="*/ 61919 w 1490957"/>
                <a:gd name="connsiteY74" fmla="*/ 726256 h 1288005"/>
                <a:gd name="connsiteX75" fmla="*/ 34823 w 1490957"/>
                <a:gd name="connsiteY75" fmla="*/ 728626 h 1288005"/>
                <a:gd name="connsiteX76" fmla="*/ 11360 w 1490957"/>
                <a:gd name="connsiteY76" fmla="*/ 721228 h 1288005"/>
                <a:gd name="connsiteX77" fmla="*/ 0 w 1490957"/>
                <a:gd name="connsiteY77" fmla="*/ 699407 h 1288005"/>
                <a:gd name="connsiteX78" fmla="*/ 7398 w 1490957"/>
                <a:gd name="connsiteY78" fmla="*/ 675944 h 1288005"/>
                <a:gd name="connsiteX79" fmla="*/ 29220 w 1490957"/>
                <a:gd name="connsiteY79" fmla="*/ 664584 h 1288005"/>
                <a:gd name="connsiteX80" fmla="*/ 63024 w 1490957"/>
                <a:gd name="connsiteY80" fmla="*/ 661626 h 1288005"/>
                <a:gd name="connsiteX81" fmla="*/ 63024 w 1490957"/>
                <a:gd name="connsiteY81" fmla="*/ 630931 h 1288005"/>
                <a:gd name="connsiteX82" fmla="*/ 61736 w 1490957"/>
                <a:gd name="connsiteY82" fmla="*/ 616215 h 1288005"/>
                <a:gd name="connsiteX83" fmla="*/ 63024 w 1490957"/>
                <a:gd name="connsiteY83" fmla="*/ 614681 h 1288005"/>
                <a:gd name="connsiteX84" fmla="*/ 63024 w 1490957"/>
                <a:gd name="connsiteY84" fmla="*/ 588482 h 1288005"/>
                <a:gd name="connsiteX85" fmla="*/ 34823 w 1490957"/>
                <a:gd name="connsiteY85" fmla="*/ 590949 h 1288005"/>
                <a:gd name="connsiteX86" fmla="*/ 11360 w 1490957"/>
                <a:gd name="connsiteY86" fmla="*/ 583551 h 1288005"/>
                <a:gd name="connsiteX87" fmla="*/ 0 w 1490957"/>
                <a:gd name="connsiteY87" fmla="*/ 561730 h 1288005"/>
                <a:gd name="connsiteX88" fmla="*/ 7398 w 1490957"/>
                <a:gd name="connsiteY88" fmla="*/ 538267 h 1288005"/>
                <a:gd name="connsiteX89" fmla="*/ 29220 w 1490957"/>
                <a:gd name="connsiteY89" fmla="*/ 526907 h 1288005"/>
                <a:gd name="connsiteX90" fmla="*/ 63024 w 1490957"/>
                <a:gd name="connsiteY90" fmla="*/ 523949 h 1288005"/>
                <a:gd name="connsiteX91" fmla="*/ 63024 w 1490957"/>
                <a:gd name="connsiteY91" fmla="*/ 493253 h 1288005"/>
                <a:gd name="connsiteX92" fmla="*/ 60997 w 1490957"/>
                <a:gd name="connsiteY92" fmla="*/ 470082 h 1288005"/>
                <a:gd name="connsiteX93" fmla="*/ 61617 w 1490957"/>
                <a:gd name="connsiteY93" fmla="*/ 469342 h 1288005"/>
                <a:gd name="connsiteX94" fmla="*/ 63024 w 1490957"/>
                <a:gd name="connsiteY94" fmla="*/ 469219 h 1288005"/>
                <a:gd name="connsiteX95" fmla="*/ 63024 w 1490957"/>
                <a:gd name="connsiteY95" fmla="*/ 452551 h 1288005"/>
                <a:gd name="connsiteX96" fmla="*/ 34823 w 1490957"/>
                <a:gd name="connsiteY96" fmla="*/ 455018 h 1288005"/>
                <a:gd name="connsiteX97" fmla="*/ 11360 w 1490957"/>
                <a:gd name="connsiteY97" fmla="*/ 447620 h 1288005"/>
                <a:gd name="connsiteX98" fmla="*/ 0 w 1490957"/>
                <a:gd name="connsiteY98" fmla="*/ 425799 h 1288005"/>
                <a:gd name="connsiteX99" fmla="*/ 7398 w 1490957"/>
                <a:gd name="connsiteY99" fmla="*/ 402336 h 1288005"/>
                <a:gd name="connsiteX100" fmla="*/ 29220 w 1490957"/>
                <a:gd name="connsiteY100" fmla="*/ 390976 h 1288005"/>
                <a:gd name="connsiteX101" fmla="*/ 63024 w 1490957"/>
                <a:gd name="connsiteY101" fmla="*/ 388018 h 1288005"/>
                <a:gd name="connsiteX102" fmla="*/ 63024 w 1490957"/>
                <a:gd name="connsiteY102" fmla="*/ 357321 h 1288005"/>
                <a:gd name="connsiteX103" fmla="*/ 61979 w 1490957"/>
                <a:gd name="connsiteY103" fmla="*/ 345376 h 1288005"/>
                <a:gd name="connsiteX104" fmla="*/ 63024 w 1490957"/>
                <a:gd name="connsiteY104" fmla="*/ 342062 h 1288005"/>
                <a:gd name="connsiteX105" fmla="*/ 63024 w 1490957"/>
                <a:gd name="connsiteY105" fmla="*/ 321946 h 1288005"/>
                <a:gd name="connsiteX106" fmla="*/ 34823 w 1490957"/>
                <a:gd name="connsiteY106" fmla="*/ 324413 h 1288005"/>
                <a:gd name="connsiteX107" fmla="*/ 11360 w 1490957"/>
                <a:gd name="connsiteY107" fmla="*/ 317015 h 1288005"/>
                <a:gd name="connsiteX108" fmla="*/ 0 w 1490957"/>
                <a:gd name="connsiteY108" fmla="*/ 295194 h 1288005"/>
                <a:gd name="connsiteX109" fmla="*/ 7398 w 1490957"/>
                <a:gd name="connsiteY109" fmla="*/ 271731 h 1288005"/>
                <a:gd name="connsiteX110" fmla="*/ 29220 w 1490957"/>
                <a:gd name="connsiteY110" fmla="*/ 260371 h 1288005"/>
                <a:gd name="connsiteX111" fmla="*/ 63024 w 1490957"/>
                <a:gd name="connsiteY111" fmla="*/ 257413 h 1288005"/>
                <a:gd name="connsiteX112" fmla="*/ 63024 w 1490957"/>
                <a:gd name="connsiteY112" fmla="*/ 58092 h 1288005"/>
                <a:gd name="connsiteX113" fmla="*/ 45375 w 1490957"/>
                <a:gd name="connsiteY113" fmla="*/ 58092 h 1288005"/>
                <a:gd name="connsiteX114" fmla="*/ 35957 w 1490957"/>
                <a:gd name="connsiteY114" fmla="*/ 54191 h 1288005"/>
                <a:gd name="connsiteX115" fmla="*/ 32056 w 1490957"/>
                <a:gd name="connsiteY115" fmla="*/ 44773 h 1288005"/>
                <a:gd name="connsiteX116" fmla="*/ 35957 w 1490957"/>
                <a:gd name="connsiteY116" fmla="*/ 35356 h 1288005"/>
                <a:gd name="connsiteX117" fmla="*/ 45375 w 1490957"/>
                <a:gd name="connsiteY117" fmla="*/ 31455 h 1288005"/>
                <a:gd name="connsiteX118" fmla="*/ 63024 w 1490957"/>
                <a:gd name="connsiteY118" fmla="*/ 31455 h 1288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1490957" h="1288005">
                  <a:moveTo>
                    <a:pt x="63024" y="0"/>
                  </a:moveTo>
                  <a:lnTo>
                    <a:pt x="1437953" y="0"/>
                  </a:lnTo>
                  <a:lnTo>
                    <a:pt x="1437953" y="31455"/>
                  </a:lnTo>
                  <a:lnTo>
                    <a:pt x="1477638" y="31455"/>
                  </a:lnTo>
                  <a:cubicBezTo>
                    <a:pt x="1484994" y="31455"/>
                    <a:pt x="1490957" y="37418"/>
                    <a:pt x="1490957" y="44774"/>
                  </a:cubicBezTo>
                  <a:lnTo>
                    <a:pt x="1490956" y="44774"/>
                  </a:lnTo>
                  <a:cubicBezTo>
                    <a:pt x="1490956" y="52130"/>
                    <a:pt x="1484993" y="58093"/>
                    <a:pt x="1477637" y="58093"/>
                  </a:cubicBezTo>
                  <a:lnTo>
                    <a:pt x="1437953" y="58093"/>
                  </a:lnTo>
                  <a:lnTo>
                    <a:pt x="1437953" y="137123"/>
                  </a:lnTo>
                  <a:lnTo>
                    <a:pt x="1453332" y="135777"/>
                  </a:lnTo>
                  <a:cubicBezTo>
                    <a:pt x="1471017" y="134230"/>
                    <a:pt x="1486608" y="147312"/>
                    <a:pt x="1488155" y="164997"/>
                  </a:cubicBezTo>
                  <a:lnTo>
                    <a:pt x="1488154" y="164997"/>
                  </a:lnTo>
                  <a:cubicBezTo>
                    <a:pt x="1489701" y="182683"/>
                    <a:pt x="1476619" y="198273"/>
                    <a:pt x="1458934" y="199821"/>
                  </a:cubicBezTo>
                  <a:lnTo>
                    <a:pt x="1437953" y="201656"/>
                  </a:lnTo>
                  <a:lnTo>
                    <a:pt x="1437953" y="267728"/>
                  </a:lnTo>
                  <a:lnTo>
                    <a:pt x="1453332" y="266382"/>
                  </a:lnTo>
                  <a:cubicBezTo>
                    <a:pt x="1471017" y="264835"/>
                    <a:pt x="1486608" y="277917"/>
                    <a:pt x="1488155" y="295602"/>
                  </a:cubicBezTo>
                  <a:lnTo>
                    <a:pt x="1488154" y="295602"/>
                  </a:lnTo>
                  <a:cubicBezTo>
                    <a:pt x="1489701" y="313288"/>
                    <a:pt x="1476619" y="328878"/>
                    <a:pt x="1458934" y="330426"/>
                  </a:cubicBezTo>
                  <a:lnTo>
                    <a:pt x="1437953" y="332261"/>
                  </a:lnTo>
                  <a:lnTo>
                    <a:pt x="1437953" y="403659"/>
                  </a:lnTo>
                  <a:lnTo>
                    <a:pt x="1453332" y="402313"/>
                  </a:lnTo>
                  <a:cubicBezTo>
                    <a:pt x="1471017" y="400766"/>
                    <a:pt x="1486608" y="413848"/>
                    <a:pt x="1488155" y="431533"/>
                  </a:cubicBezTo>
                  <a:lnTo>
                    <a:pt x="1488154" y="431533"/>
                  </a:lnTo>
                  <a:cubicBezTo>
                    <a:pt x="1489701" y="449219"/>
                    <a:pt x="1476619" y="464809"/>
                    <a:pt x="1458934" y="466357"/>
                  </a:cubicBezTo>
                  <a:lnTo>
                    <a:pt x="1437953" y="468192"/>
                  </a:lnTo>
                  <a:lnTo>
                    <a:pt x="1437953" y="541336"/>
                  </a:lnTo>
                  <a:lnTo>
                    <a:pt x="1453332" y="539990"/>
                  </a:lnTo>
                  <a:cubicBezTo>
                    <a:pt x="1471017" y="538443"/>
                    <a:pt x="1486608" y="551525"/>
                    <a:pt x="1488155" y="569210"/>
                  </a:cubicBezTo>
                  <a:lnTo>
                    <a:pt x="1488154" y="569210"/>
                  </a:lnTo>
                  <a:cubicBezTo>
                    <a:pt x="1489701" y="586896"/>
                    <a:pt x="1476619" y="602486"/>
                    <a:pt x="1458934" y="604034"/>
                  </a:cubicBezTo>
                  <a:lnTo>
                    <a:pt x="1437953" y="605869"/>
                  </a:lnTo>
                  <a:lnTo>
                    <a:pt x="1437953" y="651704"/>
                  </a:lnTo>
                  <a:lnTo>
                    <a:pt x="1451556" y="650514"/>
                  </a:lnTo>
                  <a:cubicBezTo>
                    <a:pt x="1470143" y="648888"/>
                    <a:pt x="1486529" y="662637"/>
                    <a:pt x="1488155" y="681224"/>
                  </a:cubicBezTo>
                  <a:lnTo>
                    <a:pt x="1488154" y="681224"/>
                  </a:lnTo>
                  <a:cubicBezTo>
                    <a:pt x="1489780" y="699811"/>
                    <a:pt x="1476031" y="716197"/>
                    <a:pt x="1457444" y="717823"/>
                  </a:cubicBezTo>
                  <a:lnTo>
                    <a:pt x="1437953" y="719528"/>
                  </a:lnTo>
                  <a:lnTo>
                    <a:pt x="1437953" y="761262"/>
                  </a:lnTo>
                  <a:lnTo>
                    <a:pt x="1433894" y="761262"/>
                  </a:lnTo>
                  <a:lnTo>
                    <a:pt x="1435285" y="768075"/>
                  </a:lnTo>
                  <a:cubicBezTo>
                    <a:pt x="1435740" y="813854"/>
                    <a:pt x="1418732" y="859458"/>
                    <a:pt x="1384152" y="894038"/>
                  </a:cubicBezTo>
                  <a:lnTo>
                    <a:pt x="1237614" y="1040575"/>
                  </a:lnTo>
                  <a:lnTo>
                    <a:pt x="1237614" y="1057105"/>
                  </a:lnTo>
                  <a:cubicBezTo>
                    <a:pt x="1237614" y="1059263"/>
                    <a:pt x="1235864" y="1061013"/>
                    <a:pt x="1233706" y="1061013"/>
                  </a:cubicBezTo>
                  <a:lnTo>
                    <a:pt x="1217177" y="1061013"/>
                  </a:lnTo>
                  <a:lnTo>
                    <a:pt x="1065536" y="1212654"/>
                  </a:lnTo>
                  <a:lnTo>
                    <a:pt x="1061208" y="1212611"/>
                  </a:lnTo>
                  <a:lnTo>
                    <a:pt x="1061208" y="1258412"/>
                  </a:lnTo>
                  <a:cubicBezTo>
                    <a:pt x="1061208" y="1274756"/>
                    <a:pt x="1047959" y="1288005"/>
                    <a:pt x="1031615" y="1288005"/>
                  </a:cubicBezTo>
                  <a:lnTo>
                    <a:pt x="469359" y="1288005"/>
                  </a:lnTo>
                  <a:cubicBezTo>
                    <a:pt x="453015" y="1288005"/>
                    <a:pt x="439766" y="1274756"/>
                    <a:pt x="439766" y="1258412"/>
                  </a:cubicBezTo>
                  <a:lnTo>
                    <a:pt x="439766" y="1211024"/>
                  </a:lnTo>
                  <a:lnTo>
                    <a:pt x="434632" y="1211024"/>
                  </a:lnTo>
                  <a:cubicBezTo>
                    <a:pt x="433635" y="1211024"/>
                    <a:pt x="432827" y="1210216"/>
                    <a:pt x="432827" y="1209219"/>
                  </a:cubicBezTo>
                  <a:lnTo>
                    <a:pt x="432827" y="1199595"/>
                  </a:lnTo>
                  <a:cubicBezTo>
                    <a:pt x="432827" y="1198598"/>
                    <a:pt x="433635" y="1197790"/>
                    <a:pt x="434632" y="1197790"/>
                  </a:cubicBezTo>
                  <a:lnTo>
                    <a:pt x="435677" y="1197790"/>
                  </a:lnTo>
                  <a:lnTo>
                    <a:pt x="298900" y="1061013"/>
                  </a:lnTo>
                  <a:lnTo>
                    <a:pt x="280343" y="1061013"/>
                  </a:lnTo>
                  <a:cubicBezTo>
                    <a:pt x="278185" y="1061013"/>
                    <a:pt x="276435" y="1059263"/>
                    <a:pt x="276435" y="1057105"/>
                  </a:cubicBezTo>
                  <a:lnTo>
                    <a:pt x="276435" y="1038548"/>
                  </a:lnTo>
                  <a:lnTo>
                    <a:pt x="119341" y="881454"/>
                  </a:lnTo>
                  <a:lnTo>
                    <a:pt x="89889" y="837468"/>
                  </a:lnTo>
                  <a:lnTo>
                    <a:pt x="36599" y="842130"/>
                  </a:lnTo>
                  <a:cubicBezTo>
                    <a:pt x="27305" y="842943"/>
                    <a:pt x="18562" y="839913"/>
                    <a:pt x="11939" y="834355"/>
                  </a:cubicBezTo>
                  <a:lnTo>
                    <a:pt x="0" y="811421"/>
                  </a:lnTo>
                  <a:lnTo>
                    <a:pt x="7775" y="786761"/>
                  </a:lnTo>
                  <a:cubicBezTo>
                    <a:pt x="13333" y="780138"/>
                    <a:pt x="21417" y="775635"/>
                    <a:pt x="30710" y="774822"/>
                  </a:cubicBezTo>
                  <a:lnTo>
                    <a:pt x="65546" y="771775"/>
                  </a:lnTo>
                  <a:lnTo>
                    <a:pt x="64626" y="761262"/>
                  </a:lnTo>
                  <a:lnTo>
                    <a:pt x="63024" y="761262"/>
                  </a:lnTo>
                  <a:lnTo>
                    <a:pt x="63024" y="742945"/>
                  </a:lnTo>
                  <a:lnTo>
                    <a:pt x="61597" y="726639"/>
                  </a:lnTo>
                  <a:lnTo>
                    <a:pt x="61919" y="726256"/>
                  </a:lnTo>
                  <a:lnTo>
                    <a:pt x="34823" y="728626"/>
                  </a:lnTo>
                  <a:cubicBezTo>
                    <a:pt x="25981" y="729400"/>
                    <a:pt x="17662" y="726516"/>
                    <a:pt x="11360" y="721228"/>
                  </a:cubicBezTo>
                  <a:lnTo>
                    <a:pt x="0" y="699407"/>
                  </a:lnTo>
                  <a:lnTo>
                    <a:pt x="7398" y="675944"/>
                  </a:lnTo>
                  <a:cubicBezTo>
                    <a:pt x="12686" y="669642"/>
                    <a:pt x="20378" y="665358"/>
                    <a:pt x="29220" y="664584"/>
                  </a:cubicBezTo>
                  <a:lnTo>
                    <a:pt x="63024" y="661626"/>
                  </a:lnTo>
                  <a:lnTo>
                    <a:pt x="63024" y="630931"/>
                  </a:lnTo>
                  <a:lnTo>
                    <a:pt x="61736" y="616215"/>
                  </a:lnTo>
                  <a:lnTo>
                    <a:pt x="63024" y="614681"/>
                  </a:lnTo>
                  <a:lnTo>
                    <a:pt x="63024" y="588482"/>
                  </a:lnTo>
                  <a:lnTo>
                    <a:pt x="34823" y="590949"/>
                  </a:lnTo>
                  <a:cubicBezTo>
                    <a:pt x="25981" y="591723"/>
                    <a:pt x="17662" y="588839"/>
                    <a:pt x="11360" y="583551"/>
                  </a:cubicBezTo>
                  <a:lnTo>
                    <a:pt x="0" y="561730"/>
                  </a:lnTo>
                  <a:lnTo>
                    <a:pt x="7398" y="538267"/>
                  </a:lnTo>
                  <a:cubicBezTo>
                    <a:pt x="12686" y="531965"/>
                    <a:pt x="20378" y="527681"/>
                    <a:pt x="29220" y="526907"/>
                  </a:cubicBezTo>
                  <a:lnTo>
                    <a:pt x="63024" y="523949"/>
                  </a:lnTo>
                  <a:lnTo>
                    <a:pt x="63024" y="493253"/>
                  </a:lnTo>
                  <a:lnTo>
                    <a:pt x="60997" y="470082"/>
                  </a:lnTo>
                  <a:cubicBezTo>
                    <a:pt x="60964" y="469707"/>
                    <a:pt x="61242" y="469375"/>
                    <a:pt x="61617" y="469342"/>
                  </a:cubicBezTo>
                  <a:lnTo>
                    <a:pt x="63024" y="469219"/>
                  </a:lnTo>
                  <a:lnTo>
                    <a:pt x="63024" y="452551"/>
                  </a:lnTo>
                  <a:lnTo>
                    <a:pt x="34823" y="455018"/>
                  </a:lnTo>
                  <a:cubicBezTo>
                    <a:pt x="25981" y="455792"/>
                    <a:pt x="17662" y="452908"/>
                    <a:pt x="11360" y="447620"/>
                  </a:cubicBezTo>
                  <a:lnTo>
                    <a:pt x="0" y="425799"/>
                  </a:lnTo>
                  <a:lnTo>
                    <a:pt x="7398" y="402336"/>
                  </a:lnTo>
                  <a:cubicBezTo>
                    <a:pt x="12686" y="396034"/>
                    <a:pt x="20378" y="391750"/>
                    <a:pt x="29220" y="390976"/>
                  </a:cubicBezTo>
                  <a:lnTo>
                    <a:pt x="63024" y="388018"/>
                  </a:lnTo>
                  <a:lnTo>
                    <a:pt x="63024" y="357321"/>
                  </a:lnTo>
                  <a:lnTo>
                    <a:pt x="61979" y="345376"/>
                  </a:lnTo>
                  <a:lnTo>
                    <a:pt x="63024" y="342062"/>
                  </a:lnTo>
                  <a:lnTo>
                    <a:pt x="63024" y="321946"/>
                  </a:lnTo>
                  <a:lnTo>
                    <a:pt x="34823" y="324413"/>
                  </a:lnTo>
                  <a:cubicBezTo>
                    <a:pt x="25981" y="325187"/>
                    <a:pt x="17662" y="322303"/>
                    <a:pt x="11360" y="317015"/>
                  </a:cubicBezTo>
                  <a:lnTo>
                    <a:pt x="0" y="295194"/>
                  </a:lnTo>
                  <a:lnTo>
                    <a:pt x="7398" y="271731"/>
                  </a:lnTo>
                  <a:cubicBezTo>
                    <a:pt x="12686" y="265429"/>
                    <a:pt x="20378" y="261145"/>
                    <a:pt x="29220" y="260371"/>
                  </a:cubicBezTo>
                  <a:lnTo>
                    <a:pt x="63024" y="257413"/>
                  </a:lnTo>
                  <a:lnTo>
                    <a:pt x="63024" y="58092"/>
                  </a:lnTo>
                  <a:lnTo>
                    <a:pt x="45375" y="58092"/>
                  </a:lnTo>
                  <a:cubicBezTo>
                    <a:pt x="41697" y="58092"/>
                    <a:pt x="38367" y="56601"/>
                    <a:pt x="35957" y="54191"/>
                  </a:cubicBezTo>
                  <a:lnTo>
                    <a:pt x="32056" y="44773"/>
                  </a:lnTo>
                  <a:lnTo>
                    <a:pt x="35957" y="35356"/>
                  </a:lnTo>
                  <a:cubicBezTo>
                    <a:pt x="38367" y="32946"/>
                    <a:pt x="41697" y="31455"/>
                    <a:pt x="45375" y="31455"/>
                  </a:cubicBezTo>
                  <a:lnTo>
                    <a:pt x="63024" y="31455"/>
                  </a:ln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3728605" y="1608343"/>
            <a:ext cx="2185916" cy="3479477"/>
            <a:chOff x="4497322" y="1220313"/>
            <a:chExt cx="3200400" cy="5094304"/>
          </a:xfrm>
          <a:effectLst>
            <a:outerShdw blurRad="304800" dist="1397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109" name="任意多边形 108"/>
            <p:cNvSpPr/>
            <p:nvPr/>
          </p:nvSpPr>
          <p:spPr>
            <a:xfrm>
              <a:off x="4497322" y="1220313"/>
              <a:ext cx="3200400" cy="3806299"/>
            </a:xfrm>
            <a:custGeom>
              <a:avLst/>
              <a:gdLst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769902 w 3924300"/>
                <a:gd name="connsiteY3" fmla="*/ 2726328 h 4667248"/>
                <a:gd name="connsiteX4" fmla="*/ 3802289 w 3924300"/>
                <a:gd name="connsiteY4" fmla="*/ 2740482 h 4667248"/>
                <a:gd name="connsiteX5" fmla="*/ 3076575 w 3924300"/>
                <a:gd name="connsiteY5" fmla="*/ 4362442 h 4667248"/>
                <a:gd name="connsiteX6" fmla="*/ 2771769 w 3924300"/>
                <a:gd name="connsiteY6" fmla="*/ 4667248 h 4667248"/>
                <a:gd name="connsiteX7" fmla="*/ 1152531 w 3924300"/>
                <a:gd name="connsiteY7" fmla="*/ 4667248 h 4667248"/>
                <a:gd name="connsiteX8" fmla="*/ 847725 w 3924300"/>
                <a:gd name="connsiteY8" fmla="*/ 4362442 h 4667248"/>
                <a:gd name="connsiteX9" fmla="*/ 165554 w 3924300"/>
                <a:gd name="connsiteY9" fmla="*/ 2765883 h 4667248"/>
                <a:gd name="connsiteX10" fmla="*/ 172070 w 3924300"/>
                <a:gd name="connsiteY10" fmla="*/ 2763013 h 4667248"/>
                <a:gd name="connsiteX11" fmla="*/ 154196 w 3924300"/>
                <a:gd name="connsiteY11" fmla="*/ 2725908 h 4667248"/>
                <a:gd name="connsiteX12" fmla="*/ 0 w 3924300"/>
                <a:gd name="connsiteY12" fmla="*/ 1962150 h 4667248"/>
                <a:gd name="connsiteX13" fmla="*/ 1962150 w 3924300"/>
                <a:gd name="connsiteY13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802289 w 3924300"/>
                <a:gd name="connsiteY3" fmla="*/ 2740482 h 4667248"/>
                <a:gd name="connsiteX4" fmla="*/ 3076575 w 3924300"/>
                <a:gd name="connsiteY4" fmla="*/ 4362442 h 4667248"/>
                <a:gd name="connsiteX5" fmla="*/ 2771769 w 3924300"/>
                <a:gd name="connsiteY5" fmla="*/ 4667248 h 4667248"/>
                <a:gd name="connsiteX6" fmla="*/ 1152531 w 3924300"/>
                <a:gd name="connsiteY6" fmla="*/ 4667248 h 4667248"/>
                <a:gd name="connsiteX7" fmla="*/ 847725 w 3924300"/>
                <a:gd name="connsiteY7" fmla="*/ 4362442 h 4667248"/>
                <a:gd name="connsiteX8" fmla="*/ 165554 w 3924300"/>
                <a:gd name="connsiteY8" fmla="*/ 2765883 h 4667248"/>
                <a:gd name="connsiteX9" fmla="*/ 172070 w 3924300"/>
                <a:gd name="connsiteY9" fmla="*/ 2763013 h 4667248"/>
                <a:gd name="connsiteX10" fmla="*/ 154196 w 3924300"/>
                <a:gd name="connsiteY10" fmla="*/ 2725908 h 4667248"/>
                <a:gd name="connsiteX11" fmla="*/ 0 w 3924300"/>
                <a:gd name="connsiteY11" fmla="*/ 1962150 h 4667248"/>
                <a:gd name="connsiteX12" fmla="*/ 1962150 w 3924300"/>
                <a:gd name="connsiteY12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24300" h="4667248">
                  <a:moveTo>
                    <a:pt x="1962150" y="0"/>
                  </a:moveTo>
                  <a:cubicBezTo>
                    <a:pt x="3045816" y="0"/>
                    <a:pt x="3924300" y="878484"/>
                    <a:pt x="3924300" y="1962150"/>
                  </a:cubicBezTo>
                  <a:cubicBezTo>
                    <a:pt x="3924300" y="2233067"/>
                    <a:pt x="3869395" y="2491159"/>
                    <a:pt x="3770105" y="2725908"/>
                  </a:cubicBezTo>
                  <a:cubicBezTo>
                    <a:pt x="3628818" y="3125957"/>
                    <a:pt x="3071514" y="3695985"/>
                    <a:pt x="3076575" y="4362442"/>
                  </a:cubicBezTo>
                  <a:cubicBezTo>
                    <a:pt x="3076575" y="4530782"/>
                    <a:pt x="2940109" y="4667248"/>
                    <a:pt x="2771769" y="4667248"/>
                  </a:cubicBezTo>
                  <a:lnTo>
                    <a:pt x="1152531" y="4667248"/>
                  </a:lnTo>
                  <a:cubicBezTo>
                    <a:pt x="984191" y="4667248"/>
                    <a:pt x="847725" y="4530782"/>
                    <a:pt x="847725" y="4362442"/>
                  </a:cubicBezTo>
                  <a:cubicBezTo>
                    <a:pt x="870101" y="3728807"/>
                    <a:pt x="388106" y="3288393"/>
                    <a:pt x="165554" y="2765883"/>
                  </a:cubicBezTo>
                  <a:lnTo>
                    <a:pt x="172070" y="2763013"/>
                  </a:lnTo>
                  <a:lnTo>
                    <a:pt x="154196" y="2725908"/>
                  </a:lnTo>
                  <a:cubicBezTo>
                    <a:pt x="54905" y="2491159"/>
                    <a:pt x="0" y="2233067"/>
                    <a:pt x="0" y="1962150"/>
                  </a:cubicBezTo>
                  <a:cubicBezTo>
                    <a:pt x="0" y="878484"/>
                    <a:pt x="878484" y="0"/>
                    <a:pt x="196215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2225">
              <a:noFill/>
            </a:ln>
            <a:effectLst>
              <a:outerShdw blurRad="596900" sx="105000" sy="105000" algn="ct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0" name="任意多边形 109"/>
            <p:cNvSpPr/>
            <p:nvPr/>
          </p:nvSpPr>
          <p:spPr>
            <a:xfrm>
              <a:off x="5347033" y="5026612"/>
              <a:ext cx="1490957" cy="1288005"/>
            </a:xfrm>
            <a:custGeom>
              <a:avLst/>
              <a:gdLst>
                <a:gd name="connsiteX0" fmla="*/ 63024 w 1490957"/>
                <a:gd name="connsiteY0" fmla="*/ 0 h 1288005"/>
                <a:gd name="connsiteX1" fmla="*/ 1437953 w 1490957"/>
                <a:gd name="connsiteY1" fmla="*/ 0 h 1288005"/>
                <a:gd name="connsiteX2" fmla="*/ 1437953 w 1490957"/>
                <a:gd name="connsiteY2" fmla="*/ 31455 h 1288005"/>
                <a:gd name="connsiteX3" fmla="*/ 1477638 w 1490957"/>
                <a:gd name="connsiteY3" fmla="*/ 31455 h 1288005"/>
                <a:gd name="connsiteX4" fmla="*/ 1490957 w 1490957"/>
                <a:gd name="connsiteY4" fmla="*/ 44774 h 1288005"/>
                <a:gd name="connsiteX5" fmla="*/ 1490956 w 1490957"/>
                <a:gd name="connsiteY5" fmla="*/ 44774 h 1288005"/>
                <a:gd name="connsiteX6" fmla="*/ 1477637 w 1490957"/>
                <a:gd name="connsiteY6" fmla="*/ 58093 h 1288005"/>
                <a:gd name="connsiteX7" fmla="*/ 1437953 w 1490957"/>
                <a:gd name="connsiteY7" fmla="*/ 58093 h 1288005"/>
                <a:gd name="connsiteX8" fmla="*/ 1437953 w 1490957"/>
                <a:gd name="connsiteY8" fmla="*/ 137123 h 1288005"/>
                <a:gd name="connsiteX9" fmla="*/ 1453332 w 1490957"/>
                <a:gd name="connsiteY9" fmla="*/ 135777 h 1288005"/>
                <a:gd name="connsiteX10" fmla="*/ 1488155 w 1490957"/>
                <a:gd name="connsiteY10" fmla="*/ 164997 h 1288005"/>
                <a:gd name="connsiteX11" fmla="*/ 1488154 w 1490957"/>
                <a:gd name="connsiteY11" fmla="*/ 164997 h 1288005"/>
                <a:gd name="connsiteX12" fmla="*/ 1458934 w 1490957"/>
                <a:gd name="connsiteY12" fmla="*/ 199821 h 1288005"/>
                <a:gd name="connsiteX13" fmla="*/ 1437953 w 1490957"/>
                <a:gd name="connsiteY13" fmla="*/ 201656 h 1288005"/>
                <a:gd name="connsiteX14" fmla="*/ 1437953 w 1490957"/>
                <a:gd name="connsiteY14" fmla="*/ 267728 h 1288005"/>
                <a:gd name="connsiteX15" fmla="*/ 1453332 w 1490957"/>
                <a:gd name="connsiteY15" fmla="*/ 266382 h 1288005"/>
                <a:gd name="connsiteX16" fmla="*/ 1488155 w 1490957"/>
                <a:gd name="connsiteY16" fmla="*/ 295602 h 1288005"/>
                <a:gd name="connsiteX17" fmla="*/ 1488154 w 1490957"/>
                <a:gd name="connsiteY17" fmla="*/ 295602 h 1288005"/>
                <a:gd name="connsiteX18" fmla="*/ 1458934 w 1490957"/>
                <a:gd name="connsiteY18" fmla="*/ 330426 h 1288005"/>
                <a:gd name="connsiteX19" fmla="*/ 1437953 w 1490957"/>
                <a:gd name="connsiteY19" fmla="*/ 332261 h 1288005"/>
                <a:gd name="connsiteX20" fmla="*/ 1437953 w 1490957"/>
                <a:gd name="connsiteY20" fmla="*/ 403659 h 1288005"/>
                <a:gd name="connsiteX21" fmla="*/ 1453332 w 1490957"/>
                <a:gd name="connsiteY21" fmla="*/ 402313 h 1288005"/>
                <a:gd name="connsiteX22" fmla="*/ 1488155 w 1490957"/>
                <a:gd name="connsiteY22" fmla="*/ 431533 h 1288005"/>
                <a:gd name="connsiteX23" fmla="*/ 1488154 w 1490957"/>
                <a:gd name="connsiteY23" fmla="*/ 431533 h 1288005"/>
                <a:gd name="connsiteX24" fmla="*/ 1458934 w 1490957"/>
                <a:gd name="connsiteY24" fmla="*/ 466357 h 1288005"/>
                <a:gd name="connsiteX25" fmla="*/ 1437953 w 1490957"/>
                <a:gd name="connsiteY25" fmla="*/ 468192 h 1288005"/>
                <a:gd name="connsiteX26" fmla="*/ 1437953 w 1490957"/>
                <a:gd name="connsiteY26" fmla="*/ 541336 h 1288005"/>
                <a:gd name="connsiteX27" fmla="*/ 1453332 w 1490957"/>
                <a:gd name="connsiteY27" fmla="*/ 539990 h 1288005"/>
                <a:gd name="connsiteX28" fmla="*/ 1488155 w 1490957"/>
                <a:gd name="connsiteY28" fmla="*/ 569210 h 1288005"/>
                <a:gd name="connsiteX29" fmla="*/ 1488154 w 1490957"/>
                <a:gd name="connsiteY29" fmla="*/ 569210 h 1288005"/>
                <a:gd name="connsiteX30" fmla="*/ 1458934 w 1490957"/>
                <a:gd name="connsiteY30" fmla="*/ 604034 h 1288005"/>
                <a:gd name="connsiteX31" fmla="*/ 1437953 w 1490957"/>
                <a:gd name="connsiteY31" fmla="*/ 605869 h 1288005"/>
                <a:gd name="connsiteX32" fmla="*/ 1437953 w 1490957"/>
                <a:gd name="connsiteY32" fmla="*/ 651704 h 1288005"/>
                <a:gd name="connsiteX33" fmla="*/ 1451556 w 1490957"/>
                <a:gd name="connsiteY33" fmla="*/ 650514 h 1288005"/>
                <a:gd name="connsiteX34" fmla="*/ 1488155 w 1490957"/>
                <a:gd name="connsiteY34" fmla="*/ 681224 h 1288005"/>
                <a:gd name="connsiteX35" fmla="*/ 1488154 w 1490957"/>
                <a:gd name="connsiteY35" fmla="*/ 681224 h 1288005"/>
                <a:gd name="connsiteX36" fmla="*/ 1457444 w 1490957"/>
                <a:gd name="connsiteY36" fmla="*/ 717823 h 1288005"/>
                <a:gd name="connsiteX37" fmla="*/ 1437953 w 1490957"/>
                <a:gd name="connsiteY37" fmla="*/ 719528 h 1288005"/>
                <a:gd name="connsiteX38" fmla="*/ 1437953 w 1490957"/>
                <a:gd name="connsiteY38" fmla="*/ 761262 h 1288005"/>
                <a:gd name="connsiteX39" fmla="*/ 1433894 w 1490957"/>
                <a:gd name="connsiteY39" fmla="*/ 761262 h 1288005"/>
                <a:gd name="connsiteX40" fmla="*/ 1435285 w 1490957"/>
                <a:gd name="connsiteY40" fmla="*/ 768075 h 1288005"/>
                <a:gd name="connsiteX41" fmla="*/ 1384152 w 1490957"/>
                <a:gd name="connsiteY41" fmla="*/ 894038 h 1288005"/>
                <a:gd name="connsiteX42" fmla="*/ 1237614 w 1490957"/>
                <a:gd name="connsiteY42" fmla="*/ 1040575 h 1288005"/>
                <a:gd name="connsiteX43" fmla="*/ 1237614 w 1490957"/>
                <a:gd name="connsiteY43" fmla="*/ 1057105 h 1288005"/>
                <a:gd name="connsiteX44" fmla="*/ 1233706 w 1490957"/>
                <a:gd name="connsiteY44" fmla="*/ 1061013 h 1288005"/>
                <a:gd name="connsiteX45" fmla="*/ 1217177 w 1490957"/>
                <a:gd name="connsiteY45" fmla="*/ 1061013 h 1288005"/>
                <a:gd name="connsiteX46" fmla="*/ 1065536 w 1490957"/>
                <a:gd name="connsiteY46" fmla="*/ 1212654 h 1288005"/>
                <a:gd name="connsiteX47" fmla="*/ 1061208 w 1490957"/>
                <a:gd name="connsiteY47" fmla="*/ 1212611 h 1288005"/>
                <a:gd name="connsiteX48" fmla="*/ 1061208 w 1490957"/>
                <a:gd name="connsiteY48" fmla="*/ 1258412 h 1288005"/>
                <a:gd name="connsiteX49" fmla="*/ 1031615 w 1490957"/>
                <a:gd name="connsiteY49" fmla="*/ 1288005 h 1288005"/>
                <a:gd name="connsiteX50" fmla="*/ 469359 w 1490957"/>
                <a:gd name="connsiteY50" fmla="*/ 1288005 h 1288005"/>
                <a:gd name="connsiteX51" fmla="*/ 439766 w 1490957"/>
                <a:gd name="connsiteY51" fmla="*/ 1258412 h 1288005"/>
                <a:gd name="connsiteX52" fmla="*/ 439766 w 1490957"/>
                <a:gd name="connsiteY52" fmla="*/ 1211024 h 1288005"/>
                <a:gd name="connsiteX53" fmla="*/ 434632 w 1490957"/>
                <a:gd name="connsiteY53" fmla="*/ 1211024 h 1288005"/>
                <a:gd name="connsiteX54" fmla="*/ 432827 w 1490957"/>
                <a:gd name="connsiteY54" fmla="*/ 1209219 h 1288005"/>
                <a:gd name="connsiteX55" fmla="*/ 432827 w 1490957"/>
                <a:gd name="connsiteY55" fmla="*/ 1199595 h 1288005"/>
                <a:gd name="connsiteX56" fmla="*/ 434632 w 1490957"/>
                <a:gd name="connsiteY56" fmla="*/ 1197790 h 1288005"/>
                <a:gd name="connsiteX57" fmla="*/ 435677 w 1490957"/>
                <a:gd name="connsiteY57" fmla="*/ 1197790 h 1288005"/>
                <a:gd name="connsiteX58" fmla="*/ 298900 w 1490957"/>
                <a:gd name="connsiteY58" fmla="*/ 1061013 h 1288005"/>
                <a:gd name="connsiteX59" fmla="*/ 280343 w 1490957"/>
                <a:gd name="connsiteY59" fmla="*/ 1061013 h 1288005"/>
                <a:gd name="connsiteX60" fmla="*/ 276435 w 1490957"/>
                <a:gd name="connsiteY60" fmla="*/ 1057105 h 1288005"/>
                <a:gd name="connsiteX61" fmla="*/ 276435 w 1490957"/>
                <a:gd name="connsiteY61" fmla="*/ 1038548 h 1288005"/>
                <a:gd name="connsiteX62" fmla="*/ 119341 w 1490957"/>
                <a:gd name="connsiteY62" fmla="*/ 881454 h 1288005"/>
                <a:gd name="connsiteX63" fmla="*/ 89889 w 1490957"/>
                <a:gd name="connsiteY63" fmla="*/ 837468 h 1288005"/>
                <a:gd name="connsiteX64" fmla="*/ 36599 w 1490957"/>
                <a:gd name="connsiteY64" fmla="*/ 842130 h 1288005"/>
                <a:gd name="connsiteX65" fmla="*/ 11939 w 1490957"/>
                <a:gd name="connsiteY65" fmla="*/ 834355 h 1288005"/>
                <a:gd name="connsiteX66" fmla="*/ 0 w 1490957"/>
                <a:gd name="connsiteY66" fmla="*/ 811421 h 1288005"/>
                <a:gd name="connsiteX67" fmla="*/ 7775 w 1490957"/>
                <a:gd name="connsiteY67" fmla="*/ 786761 h 1288005"/>
                <a:gd name="connsiteX68" fmla="*/ 30710 w 1490957"/>
                <a:gd name="connsiteY68" fmla="*/ 774822 h 1288005"/>
                <a:gd name="connsiteX69" fmla="*/ 65546 w 1490957"/>
                <a:gd name="connsiteY69" fmla="*/ 771775 h 1288005"/>
                <a:gd name="connsiteX70" fmla="*/ 64626 w 1490957"/>
                <a:gd name="connsiteY70" fmla="*/ 761262 h 1288005"/>
                <a:gd name="connsiteX71" fmla="*/ 63024 w 1490957"/>
                <a:gd name="connsiteY71" fmla="*/ 761262 h 1288005"/>
                <a:gd name="connsiteX72" fmla="*/ 63024 w 1490957"/>
                <a:gd name="connsiteY72" fmla="*/ 742945 h 1288005"/>
                <a:gd name="connsiteX73" fmla="*/ 61597 w 1490957"/>
                <a:gd name="connsiteY73" fmla="*/ 726639 h 1288005"/>
                <a:gd name="connsiteX74" fmla="*/ 61919 w 1490957"/>
                <a:gd name="connsiteY74" fmla="*/ 726256 h 1288005"/>
                <a:gd name="connsiteX75" fmla="*/ 34823 w 1490957"/>
                <a:gd name="connsiteY75" fmla="*/ 728626 h 1288005"/>
                <a:gd name="connsiteX76" fmla="*/ 11360 w 1490957"/>
                <a:gd name="connsiteY76" fmla="*/ 721228 h 1288005"/>
                <a:gd name="connsiteX77" fmla="*/ 0 w 1490957"/>
                <a:gd name="connsiteY77" fmla="*/ 699407 h 1288005"/>
                <a:gd name="connsiteX78" fmla="*/ 7398 w 1490957"/>
                <a:gd name="connsiteY78" fmla="*/ 675944 h 1288005"/>
                <a:gd name="connsiteX79" fmla="*/ 29220 w 1490957"/>
                <a:gd name="connsiteY79" fmla="*/ 664584 h 1288005"/>
                <a:gd name="connsiteX80" fmla="*/ 63024 w 1490957"/>
                <a:gd name="connsiteY80" fmla="*/ 661626 h 1288005"/>
                <a:gd name="connsiteX81" fmla="*/ 63024 w 1490957"/>
                <a:gd name="connsiteY81" fmla="*/ 630931 h 1288005"/>
                <a:gd name="connsiteX82" fmla="*/ 61736 w 1490957"/>
                <a:gd name="connsiteY82" fmla="*/ 616215 h 1288005"/>
                <a:gd name="connsiteX83" fmla="*/ 63024 w 1490957"/>
                <a:gd name="connsiteY83" fmla="*/ 614681 h 1288005"/>
                <a:gd name="connsiteX84" fmla="*/ 63024 w 1490957"/>
                <a:gd name="connsiteY84" fmla="*/ 588482 h 1288005"/>
                <a:gd name="connsiteX85" fmla="*/ 34823 w 1490957"/>
                <a:gd name="connsiteY85" fmla="*/ 590949 h 1288005"/>
                <a:gd name="connsiteX86" fmla="*/ 11360 w 1490957"/>
                <a:gd name="connsiteY86" fmla="*/ 583551 h 1288005"/>
                <a:gd name="connsiteX87" fmla="*/ 0 w 1490957"/>
                <a:gd name="connsiteY87" fmla="*/ 561730 h 1288005"/>
                <a:gd name="connsiteX88" fmla="*/ 7398 w 1490957"/>
                <a:gd name="connsiteY88" fmla="*/ 538267 h 1288005"/>
                <a:gd name="connsiteX89" fmla="*/ 29220 w 1490957"/>
                <a:gd name="connsiteY89" fmla="*/ 526907 h 1288005"/>
                <a:gd name="connsiteX90" fmla="*/ 63024 w 1490957"/>
                <a:gd name="connsiteY90" fmla="*/ 523949 h 1288005"/>
                <a:gd name="connsiteX91" fmla="*/ 63024 w 1490957"/>
                <a:gd name="connsiteY91" fmla="*/ 493253 h 1288005"/>
                <a:gd name="connsiteX92" fmla="*/ 60997 w 1490957"/>
                <a:gd name="connsiteY92" fmla="*/ 470082 h 1288005"/>
                <a:gd name="connsiteX93" fmla="*/ 61617 w 1490957"/>
                <a:gd name="connsiteY93" fmla="*/ 469342 h 1288005"/>
                <a:gd name="connsiteX94" fmla="*/ 63024 w 1490957"/>
                <a:gd name="connsiteY94" fmla="*/ 469219 h 1288005"/>
                <a:gd name="connsiteX95" fmla="*/ 63024 w 1490957"/>
                <a:gd name="connsiteY95" fmla="*/ 452551 h 1288005"/>
                <a:gd name="connsiteX96" fmla="*/ 34823 w 1490957"/>
                <a:gd name="connsiteY96" fmla="*/ 455018 h 1288005"/>
                <a:gd name="connsiteX97" fmla="*/ 11360 w 1490957"/>
                <a:gd name="connsiteY97" fmla="*/ 447620 h 1288005"/>
                <a:gd name="connsiteX98" fmla="*/ 0 w 1490957"/>
                <a:gd name="connsiteY98" fmla="*/ 425799 h 1288005"/>
                <a:gd name="connsiteX99" fmla="*/ 7398 w 1490957"/>
                <a:gd name="connsiteY99" fmla="*/ 402336 h 1288005"/>
                <a:gd name="connsiteX100" fmla="*/ 29220 w 1490957"/>
                <a:gd name="connsiteY100" fmla="*/ 390976 h 1288005"/>
                <a:gd name="connsiteX101" fmla="*/ 63024 w 1490957"/>
                <a:gd name="connsiteY101" fmla="*/ 388018 h 1288005"/>
                <a:gd name="connsiteX102" fmla="*/ 63024 w 1490957"/>
                <a:gd name="connsiteY102" fmla="*/ 357321 h 1288005"/>
                <a:gd name="connsiteX103" fmla="*/ 61979 w 1490957"/>
                <a:gd name="connsiteY103" fmla="*/ 345376 h 1288005"/>
                <a:gd name="connsiteX104" fmla="*/ 63024 w 1490957"/>
                <a:gd name="connsiteY104" fmla="*/ 342062 h 1288005"/>
                <a:gd name="connsiteX105" fmla="*/ 63024 w 1490957"/>
                <a:gd name="connsiteY105" fmla="*/ 321946 h 1288005"/>
                <a:gd name="connsiteX106" fmla="*/ 34823 w 1490957"/>
                <a:gd name="connsiteY106" fmla="*/ 324413 h 1288005"/>
                <a:gd name="connsiteX107" fmla="*/ 11360 w 1490957"/>
                <a:gd name="connsiteY107" fmla="*/ 317015 h 1288005"/>
                <a:gd name="connsiteX108" fmla="*/ 0 w 1490957"/>
                <a:gd name="connsiteY108" fmla="*/ 295194 h 1288005"/>
                <a:gd name="connsiteX109" fmla="*/ 7398 w 1490957"/>
                <a:gd name="connsiteY109" fmla="*/ 271731 h 1288005"/>
                <a:gd name="connsiteX110" fmla="*/ 29220 w 1490957"/>
                <a:gd name="connsiteY110" fmla="*/ 260371 h 1288005"/>
                <a:gd name="connsiteX111" fmla="*/ 63024 w 1490957"/>
                <a:gd name="connsiteY111" fmla="*/ 257413 h 1288005"/>
                <a:gd name="connsiteX112" fmla="*/ 63024 w 1490957"/>
                <a:gd name="connsiteY112" fmla="*/ 58092 h 1288005"/>
                <a:gd name="connsiteX113" fmla="*/ 45375 w 1490957"/>
                <a:gd name="connsiteY113" fmla="*/ 58092 h 1288005"/>
                <a:gd name="connsiteX114" fmla="*/ 35957 w 1490957"/>
                <a:gd name="connsiteY114" fmla="*/ 54191 h 1288005"/>
                <a:gd name="connsiteX115" fmla="*/ 32056 w 1490957"/>
                <a:gd name="connsiteY115" fmla="*/ 44773 h 1288005"/>
                <a:gd name="connsiteX116" fmla="*/ 35957 w 1490957"/>
                <a:gd name="connsiteY116" fmla="*/ 35356 h 1288005"/>
                <a:gd name="connsiteX117" fmla="*/ 45375 w 1490957"/>
                <a:gd name="connsiteY117" fmla="*/ 31455 h 1288005"/>
                <a:gd name="connsiteX118" fmla="*/ 63024 w 1490957"/>
                <a:gd name="connsiteY118" fmla="*/ 31455 h 1288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1490957" h="1288005">
                  <a:moveTo>
                    <a:pt x="63024" y="0"/>
                  </a:moveTo>
                  <a:lnTo>
                    <a:pt x="1437953" y="0"/>
                  </a:lnTo>
                  <a:lnTo>
                    <a:pt x="1437953" y="31455"/>
                  </a:lnTo>
                  <a:lnTo>
                    <a:pt x="1477638" y="31455"/>
                  </a:lnTo>
                  <a:cubicBezTo>
                    <a:pt x="1484994" y="31455"/>
                    <a:pt x="1490957" y="37418"/>
                    <a:pt x="1490957" y="44774"/>
                  </a:cubicBezTo>
                  <a:lnTo>
                    <a:pt x="1490956" y="44774"/>
                  </a:lnTo>
                  <a:cubicBezTo>
                    <a:pt x="1490956" y="52130"/>
                    <a:pt x="1484993" y="58093"/>
                    <a:pt x="1477637" y="58093"/>
                  </a:cubicBezTo>
                  <a:lnTo>
                    <a:pt x="1437953" y="58093"/>
                  </a:lnTo>
                  <a:lnTo>
                    <a:pt x="1437953" y="137123"/>
                  </a:lnTo>
                  <a:lnTo>
                    <a:pt x="1453332" y="135777"/>
                  </a:lnTo>
                  <a:cubicBezTo>
                    <a:pt x="1471017" y="134230"/>
                    <a:pt x="1486608" y="147312"/>
                    <a:pt x="1488155" y="164997"/>
                  </a:cubicBezTo>
                  <a:lnTo>
                    <a:pt x="1488154" y="164997"/>
                  </a:lnTo>
                  <a:cubicBezTo>
                    <a:pt x="1489701" y="182683"/>
                    <a:pt x="1476619" y="198273"/>
                    <a:pt x="1458934" y="199821"/>
                  </a:cubicBezTo>
                  <a:lnTo>
                    <a:pt x="1437953" y="201656"/>
                  </a:lnTo>
                  <a:lnTo>
                    <a:pt x="1437953" y="267728"/>
                  </a:lnTo>
                  <a:lnTo>
                    <a:pt x="1453332" y="266382"/>
                  </a:lnTo>
                  <a:cubicBezTo>
                    <a:pt x="1471017" y="264835"/>
                    <a:pt x="1486608" y="277917"/>
                    <a:pt x="1488155" y="295602"/>
                  </a:cubicBezTo>
                  <a:lnTo>
                    <a:pt x="1488154" y="295602"/>
                  </a:lnTo>
                  <a:cubicBezTo>
                    <a:pt x="1489701" y="313288"/>
                    <a:pt x="1476619" y="328878"/>
                    <a:pt x="1458934" y="330426"/>
                  </a:cubicBezTo>
                  <a:lnTo>
                    <a:pt x="1437953" y="332261"/>
                  </a:lnTo>
                  <a:lnTo>
                    <a:pt x="1437953" y="403659"/>
                  </a:lnTo>
                  <a:lnTo>
                    <a:pt x="1453332" y="402313"/>
                  </a:lnTo>
                  <a:cubicBezTo>
                    <a:pt x="1471017" y="400766"/>
                    <a:pt x="1486608" y="413848"/>
                    <a:pt x="1488155" y="431533"/>
                  </a:cubicBezTo>
                  <a:lnTo>
                    <a:pt x="1488154" y="431533"/>
                  </a:lnTo>
                  <a:cubicBezTo>
                    <a:pt x="1489701" y="449219"/>
                    <a:pt x="1476619" y="464809"/>
                    <a:pt x="1458934" y="466357"/>
                  </a:cubicBezTo>
                  <a:lnTo>
                    <a:pt x="1437953" y="468192"/>
                  </a:lnTo>
                  <a:lnTo>
                    <a:pt x="1437953" y="541336"/>
                  </a:lnTo>
                  <a:lnTo>
                    <a:pt x="1453332" y="539990"/>
                  </a:lnTo>
                  <a:cubicBezTo>
                    <a:pt x="1471017" y="538443"/>
                    <a:pt x="1486608" y="551525"/>
                    <a:pt x="1488155" y="569210"/>
                  </a:cubicBezTo>
                  <a:lnTo>
                    <a:pt x="1488154" y="569210"/>
                  </a:lnTo>
                  <a:cubicBezTo>
                    <a:pt x="1489701" y="586896"/>
                    <a:pt x="1476619" y="602486"/>
                    <a:pt x="1458934" y="604034"/>
                  </a:cubicBezTo>
                  <a:lnTo>
                    <a:pt x="1437953" y="605869"/>
                  </a:lnTo>
                  <a:lnTo>
                    <a:pt x="1437953" y="651704"/>
                  </a:lnTo>
                  <a:lnTo>
                    <a:pt x="1451556" y="650514"/>
                  </a:lnTo>
                  <a:cubicBezTo>
                    <a:pt x="1470143" y="648888"/>
                    <a:pt x="1486529" y="662637"/>
                    <a:pt x="1488155" y="681224"/>
                  </a:cubicBezTo>
                  <a:lnTo>
                    <a:pt x="1488154" y="681224"/>
                  </a:lnTo>
                  <a:cubicBezTo>
                    <a:pt x="1489780" y="699811"/>
                    <a:pt x="1476031" y="716197"/>
                    <a:pt x="1457444" y="717823"/>
                  </a:cubicBezTo>
                  <a:lnTo>
                    <a:pt x="1437953" y="719528"/>
                  </a:lnTo>
                  <a:lnTo>
                    <a:pt x="1437953" y="761262"/>
                  </a:lnTo>
                  <a:lnTo>
                    <a:pt x="1433894" y="761262"/>
                  </a:lnTo>
                  <a:lnTo>
                    <a:pt x="1435285" y="768075"/>
                  </a:lnTo>
                  <a:cubicBezTo>
                    <a:pt x="1435740" y="813854"/>
                    <a:pt x="1418732" y="859458"/>
                    <a:pt x="1384152" y="894038"/>
                  </a:cubicBezTo>
                  <a:lnTo>
                    <a:pt x="1237614" y="1040575"/>
                  </a:lnTo>
                  <a:lnTo>
                    <a:pt x="1237614" y="1057105"/>
                  </a:lnTo>
                  <a:cubicBezTo>
                    <a:pt x="1237614" y="1059263"/>
                    <a:pt x="1235864" y="1061013"/>
                    <a:pt x="1233706" y="1061013"/>
                  </a:cubicBezTo>
                  <a:lnTo>
                    <a:pt x="1217177" y="1061013"/>
                  </a:lnTo>
                  <a:lnTo>
                    <a:pt x="1065536" y="1212654"/>
                  </a:lnTo>
                  <a:lnTo>
                    <a:pt x="1061208" y="1212611"/>
                  </a:lnTo>
                  <a:lnTo>
                    <a:pt x="1061208" y="1258412"/>
                  </a:lnTo>
                  <a:cubicBezTo>
                    <a:pt x="1061208" y="1274756"/>
                    <a:pt x="1047959" y="1288005"/>
                    <a:pt x="1031615" y="1288005"/>
                  </a:cubicBezTo>
                  <a:lnTo>
                    <a:pt x="469359" y="1288005"/>
                  </a:lnTo>
                  <a:cubicBezTo>
                    <a:pt x="453015" y="1288005"/>
                    <a:pt x="439766" y="1274756"/>
                    <a:pt x="439766" y="1258412"/>
                  </a:cubicBezTo>
                  <a:lnTo>
                    <a:pt x="439766" y="1211024"/>
                  </a:lnTo>
                  <a:lnTo>
                    <a:pt x="434632" y="1211024"/>
                  </a:lnTo>
                  <a:cubicBezTo>
                    <a:pt x="433635" y="1211024"/>
                    <a:pt x="432827" y="1210216"/>
                    <a:pt x="432827" y="1209219"/>
                  </a:cubicBezTo>
                  <a:lnTo>
                    <a:pt x="432827" y="1199595"/>
                  </a:lnTo>
                  <a:cubicBezTo>
                    <a:pt x="432827" y="1198598"/>
                    <a:pt x="433635" y="1197790"/>
                    <a:pt x="434632" y="1197790"/>
                  </a:cubicBezTo>
                  <a:lnTo>
                    <a:pt x="435677" y="1197790"/>
                  </a:lnTo>
                  <a:lnTo>
                    <a:pt x="298900" y="1061013"/>
                  </a:lnTo>
                  <a:lnTo>
                    <a:pt x="280343" y="1061013"/>
                  </a:lnTo>
                  <a:cubicBezTo>
                    <a:pt x="278185" y="1061013"/>
                    <a:pt x="276435" y="1059263"/>
                    <a:pt x="276435" y="1057105"/>
                  </a:cubicBezTo>
                  <a:lnTo>
                    <a:pt x="276435" y="1038548"/>
                  </a:lnTo>
                  <a:lnTo>
                    <a:pt x="119341" y="881454"/>
                  </a:lnTo>
                  <a:lnTo>
                    <a:pt x="89889" y="837468"/>
                  </a:lnTo>
                  <a:lnTo>
                    <a:pt x="36599" y="842130"/>
                  </a:lnTo>
                  <a:cubicBezTo>
                    <a:pt x="27305" y="842943"/>
                    <a:pt x="18562" y="839913"/>
                    <a:pt x="11939" y="834355"/>
                  </a:cubicBezTo>
                  <a:lnTo>
                    <a:pt x="0" y="811421"/>
                  </a:lnTo>
                  <a:lnTo>
                    <a:pt x="7775" y="786761"/>
                  </a:lnTo>
                  <a:cubicBezTo>
                    <a:pt x="13333" y="780138"/>
                    <a:pt x="21417" y="775635"/>
                    <a:pt x="30710" y="774822"/>
                  </a:cubicBezTo>
                  <a:lnTo>
                    <a:pt x="65546" y="771775"/>
                  </a:lnTo>
                  <a:lnTo>
                    <a:pt x="64626" y="761262"/>
                  </a:lnTo>
                  <a:lnTo>
                    <a:pt x="63024" y="761262"/>
                  </a:lnTo>
                  <a:lnTo>
                    <a:pt x="63024" y="742945"/>
                  </a:lnTo>
                  <a:lnTo>
                    <a:pt x="61597" y="726639"/>
                  </a:lnTo>
                  <a:lnTo>
                    <a:pt x="61919" y="726256"/>
                  </a:lnTo>
                  <a:lnTo>
                    <a:pt x="34823" y="728626"/>
                  </a:lnTo>
                  <a:cubicBezTo>
                    <a:pt x="25981" y="729400"/>
                    <a:pt x="17662" y="726516"/>
                    <a:pt x="11360" y="721228"/>
                  </a:cubicBezTo>
                  <a:lnTo>
                    <a:pt x="0" y="699407"/>
                  </a:lnTo>
                  <a:lnTo>
                    <a:pt x="7398" y="675944"/>
                  </a:lnTo>
                  <a:cubicBezTo>
                    <a:pt x="12686" y="669642"/>
                    <a:pt x="20378" y="665358"/>
                    <a:pt x="29220" y="664584"/>
                  </a:cubicBezTo>
                  <a:lnTo>
                    <a:pt x="63024" y="661626"/>
                  </a:lnTo>
                  <a:lnTo>
                    <a:pt x="63024" y="630931"/>
                  </a:lnTo>
                  <a:lnTo>
                    <a:pt x="61736" y="616215"/>
                  </a:lnTo>
                  <a:lnTo>
                    <a:pt x="63024" y="614681"/>
                  </a:lnTo>
                  <a:lnTo>
                    <a:pt x="63024" y="588482"/>
                  </a:lnTo>
                  <a:lnTo>
                    <a:pt x="34823" y="590949"/>
                  </a:lnTo>
                  <a:cubicBezTo>
                    <a:pt x="25981" y="591723"/>
                    <a:pt x="17662" y="588839"/>
                    <a:pt x="11360" y="583551"/>
                  </a:cubicBezTo>
                  <a:lnTo>
                    <a:pt x="0" y="561730"/>
                  </a:lnTo>
                  <a:lnTo>
                    <a:pt x="7398" y="538267"/>
                  </a:lnTo>
                  <a:cubicBezTo>
                    <a:pt x="12686" y="531965"/>
                    <a:pt x="20378" y="527681"/>
                    <a:pt x="29220" y="526907"/>
                  </a:cubicBezTo>
                  <a:lnTo>
                    <a:pt x="63024" y="523949"/>
                  </a:lnTo>
                  <a:lnTo>
                    <a:pt x="63024" y="493253"/>
                  </a:lnTo>
                  <a:lnTo>
                    <a:pt x="60997" y="470082"/>
                  </a:lnTo>
                  <a:cubicBezTo>
                    <a:pt x="60964" y="469707"/>
                    <a:pt x="61242" y="469375"/>
                    <a:pt x="61617" y="469342"/>
                  </a:cubicBezTo>
                  <a:lnTo>
                    <a:pt x="63024" y="469219"/>
                  </a:lnTo>
                  <a:lnTo>
                    <a:pt x="63024" y="452551"/>
                  </a:lnTo>
                  <a:lnTo>
                    <a:pt x="34823" y="455018"/>
                  </a:lnTo>
                  <a:cubicBezTo>
                    <a:pt x="25981" y="455792"/>
                    <a:pt x="17662" y="452908"/>
                    <a:pt x="11360" y="447620"/>
                  </a:cubicBezTo>
                  <a:lnTo>
                    <a:pt x="0" y="425799"/>
                  </a:lnTo>
                  <a:lnTo>
                    <a:pt x="7398" y="402336"/>
                  </a:lnTo>
                  <a:cubicBezTo>
                    <a:pt x="12686" y="396034"/>
                    <a:pt x="20378" y="391750"/>
                    <a:pt x="29220" y="390976"/>
                  </a:cubicBezTo>
                  <a:lnTo>
                    <a:pt x="63024" y="388018"/>
                  </a:lnTo>
                  <a:lnTo>
                    <a:pt x="63024" y="357321"/>
                  </a:lnTo>
                  <a:lnTo>
                    <a:pt x="61979" y="345376"/>
                  </a:lnTo>
                  <a:lnTo>
                    <a:pt x="63024" y="342062"/>
                  </a:lnTo>
                  <a:lnTo>
                    <a:pt x="63024" y="321946"/>
                  </a:lnTo>
                  <a:lnTo>
                    <a:pt x="34823" y="324413"/>
                  </a:lnTo>
                  <a:cubicBezTo>
                    <a:pt x="25981" y="325187"/>
                    <a:pt x="17662" y="322303"/>
                    <a:pt x="11360" y="317015"/>
                  </a:cubicBezTo>
                  <a:lnTo>
                    <a:pt x="0" y="295194"/>
                  </a:lnTo>
                  <a:lnTo>
                    <a:pt x="7398" y="271731"/>
                  </a:lnTo>
                  <a:cubicBezTo>
                    <a:pt x="12686" y="265429"/>
                    <a:pt x="20378" y="261145"/>
                    <a:pt x="29220" y="260371"/>
                  </a:cubicBezTo>
                  <a:lnTo>
                    <a:pt x="63024" y="257413"/>
                  </a:lnTo>
                  <a:lnTo>
                    <a:pt x="63024" y="58092"/>
                  </a:lnTo>
                  <a:lnTo>
                    <a:pt x="45375" y="58092"/>
                  </a:lnTo>
                  <a:cubicBezTo>
                    <a:pt x="41697" y="58092"/>
                    <a:pt x="38367" y="56601"/>
                    <a:pt x="35957" y="54191"/>
                  </a:cubicBezTo>
                  <a:lnTo>
                    <a:pt x="32056" y="44773"/>
                  </a:lnTo>
                  <a:lnTo>
                    <a:pt x="35957" y="35356"/>
                  </a:lnTo>
                  <a:cubicBezTo>
                    <a:pt x="38367" y="32946"/>
                    <a:pt x="41697" y="31455"/>
                    <a:pt x="45375" y="31455"/>
                  </a:cubicBezTo>
                  <a:lnTo>
                    <a:pt x="63024" y="31455"/>
                  </a:ln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1121858" y="1608343"/>
            <a:ext cx="2185916" cy="3479477"/>
            <a:chOff x="4497322" y="1220313"/>
            <a:chExt cx="3200400" cy="5094304"/>
          </a:xfrm>
          <a:effectLst>
            <a:outerShdw blurRad="304800" dist="1397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112" name="任意多边形 111"/>
            <p:cNvSpPr/>
            <p:nvPr/>
          </p:nvSpPr>
          <p:spPr>
            <a:xfrm>
              <a:off x="4497322" y="1220313"/>
              <a:ext cx="3200400" cy="3806299"/>
            </a:xfrm>
            <a:custGeom>
              <a:avLst/>
              <a:gdLst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769902 w 3924300"/>
                <a:gd name="connsiteY3" fmla="*/ 2726328 h 4667248"/>
                <a:gd name="connsiteX4" fmla="*/ 3802289 w 3924300"/>
                <a:gd name="connsiteY4" fmla="*/ 2740482 h 4667248"/>
                <a:gd name="connsiteX5" fmla="*/ 3076575 w 3924300"/>
                <a:gd name="connsiteY5" fmla="*/ 4362442 h 4667248"/>
                <a:gd name="connsiteX6" fmla="*/ 2771769 w 3924300"/>
                <a:gd name="connsiteY6" fmla="*/ 4667248 h 4667248"/>
                <a:gd name="connsiteX7" fmla="*/ 1152531 w 3924300"/>
                <a:gd name="connsiteY7" fmla="*/ 4667248 h 4667248"/>
                <a:gd name="connsiteX8" fmla="*/ 847725 w 3924300"/>
                <a:gd name="connsiteY8" fmla="*/ 4362442 h 4667248"/>
                <a:gd name="connsiteX9" fmla="*/ 165554 w 3924300"/>
                <a:gd name="connsiteY9" fmla="*/ 2765883 h 4667248"/>
                <a:gd name="connsiteX10" fmla="*/ 172070 w 3924300"/>
                <a:gd name="connsiteY10" fmla="*/ 2763013 h 4667248"/>
                <a:gd name="connsiteX11" fmla="*/ 154196 w 3924300"/>
                <a:gd name="connsiteY11" fmla="*/ 2725908 h 4667248"/>
                <a:gd name="connsiteX12" fmla="*/ 0 w 3924300"/>
                <a:gd name="connsiteY12" fmla="*/ 1962150 h 4667248"/>
                <a:gd name="connsiteX13" fmla="*/ 1962150 w 3924300"/>
                <a:gd name="connsiteY13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802289 w 3924300"/>
                <a:gd name="connsiteY3" fmla="*/ 2740482 h 4667248"/>
                <a:gd name="connsiteX4" fmla="*/ 3076575 w 3924300"/>
                <a:gd name="connsiteY4" fmla="*/ 4362442 h 4667248"/>
                <a:gd name="connsiteX5" fmla="*/ 2771769 w 3924300"/>
                <a:gd name="connsiteY5" fmla="*/ 4667248 h 4667248"/>
                <a:gd name="connsiteX6" fmla="*/ 1152531 w 3924300"/>
                <a:gd name="connsiteY6" fmla="*/ 4667248 h 4667248"/>
                <a:gd name="connsiteX7" fmla="*/ 847725 w 3924300"/>
                <a:gd name="connsiteY7" fmla="*/ 4362442 h 4667248"/>
                <a:gd name="connsiteX8" fmla="*/ 165554 w 3924300"/>
                <a:gd name="connsiteY8" fmla="*/ 2765883 h 4667248"/>
                <a:gd name="connsiteX9" fmla="*/ 172070 w 3924300"/>
                <a:gd name="connsiteY9" fmla="*/ 2763013 h 4667248"/>
                <a:gd name="connsiteX10" fmla="*/ 154196 w 3924300"/>
                <a:gd name="connsiteY10" fmla="*/ 2725908 h 4667248"/>
                <a:gd name="connsiteX11" fmla="*/ 0 w 3924300"/>
                <a:gd name="connsiteY11" fmla="*/ 1962150 h 4667248"/>
                <a:gd name="connsiteX12" fmla="*/ 1962150 w 3924300"/>
                <a:gd name="connsiteY12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24300" h="4667248">
                  <a:moveTo>
                    <a:pt x="1962150" y="0"/>
                  </a:moveTo>
                  <a:cubicBezTo>
                    <a:pt x="3045816" y="0"/>
                    <a:pt x="3924300" y="878484"/>
                    <a:pt x="3924300" y="1962150"/>
                  </a:cubicBezTo>
                  <a:cubicBezTo>
                    <a:pt x="3924300" y="2233067"/>
                    <a:pt x="3869395" y="2491159"/>
                    <a:pt x="3770105" y="2725908"/>
                  </a:cubicBezTo>
                  <a:cubicBezTo>
                    <a:pt x="3628818" y="3125957"/>
                    <a:pt x="3071514" y="3695985"/>
                    <a:pt x="3076575" y="4362442"/>
                  </a:cubicBezTo>
                  <a:cubicBezTo>
                    <a:pt x="3076575" y="4530782"/>
                    <a:pt x="2940109" y="4667248"/>
                    <a:pt x="2771769" y="4667248"/>
                  </a:cubicBezTo>
                  <a:lnTo>
                    <a:pt x="1152531" y="4667248"/>
                  </a:lnTo>
                  <a:cubicBezTo>
                    <a:pt x="984191" y="4667248"/>
                    <a:pt x="847725" y="4530782"/>
                    <a:pt x="847725" y="4362442"/>
                  </a:cubicBezTo>
                  <a:cubicBezTo>
                    <a:pt x="870101" y="3728807"/>
                    <a:pt x="388106" y="3288393"/>
                    <a:pt x="165554" y="2765883"/>
                  </a:cubicBezTo>
                  <a:lnTo>
                    <a:pt x="172070" y="2763013"/>
                  </a:lnTo>
                  <a:lnTo>
                    <a:pt x="154196" y="2725908"/>
                  </a:lnTo>
                  <a:cubicBezTo>
                    <a:pt x="54905" y="2491159"/>
                    <a:pt x="0" y="2233067"/>
                    <a:pt x="0" y="1962150"/>
                  </a:cubicBezTo>
                  <a:cubicBezTo>
                    <a:pt x="0" y="878484"/>
                    <a:pt x="878484" y="0"/>
                    <a:pt x="196215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2225">
              <a:noFill/>
            </a:ln>
            <a:effectLst>
              <a:outerShdw blurRad="596900" sx="105000" sy="105000" algn="ct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3" name="任意多边形 112"/>
            <p:cNvSpPr/>
            <p:nvPr/>
          </p:nvSpPr>
          <p:spPr>
            <a:xfrm>
              <a:off x="5347033" y="5026612"/>
              <a:ext cx="1490957" cy="1288005"/>
            </a:xfrm>
            <a:custGeom>
              <a:avLst/>
              <a:gdLst>
                <a:gd name="connsiteX0" fmla="*/ 63024 w 1490957"/>
                <a:gd name="connsiteY0" fmla="*/ 0 h 1288005"/>
                <a:gd name="connsiteX1" fmla="*/ 1437953 w 1490957"/>
                <a:gd name="connsiteY1" fmla="*/ 0 h 1288005"/>
                <a:gd name="connsiteX2" fmla="*/ 1437953 w 1490957"/>
                <a:gd name="connsiteY2" fmla="*/ 31455 h 1288005"/>
                <a:gd name="connsiteX3" fmla="*/ 1477638 w 1490957"/>
                <a:gd name="connsiteY3" fmla="*/ 31455 h 1288005"/>
                <a:gd name="connsiteX4" fmla="*/ 1490957 w 1490957"/>
                <a:gd name="connsiteY4" fmla="*/ 44774 h 1288005"/>
                <a:gd name="connsiteX5" fmla="*/ 1490956 w 1490957"/>
                <a:gd name="connsiteY5" fmla="*/ 44774 h 1288005"/>
                <a:gd name="connsiteX6" fmla="*/ 1477637 w 1490957"/>
                <a:gd name="connsiteY6" fmla="*/ 58093 h 1288005"/>
                <a:gd name="connsiteX7" fmla="*/ 1437953 w 1490957"/>
                <a:gd name="connsiteY7" fmla="*/ 58093 h 1288005"/>
                <a:gd name="connsiteX8" fmla="*/ 1437953 w 1490957"/>
                <a:gd name="connsiteY8" fmla="*/ 137123 h 1288005"/>
                <a:gd name="connsiteX9" fmla="*/ 1453332 w 1490957"/>
                <a:gd name="connsiteY9" fmla="*/ 135777 h 1288005"/>
                <a:gd name="connsiteX10" fmla="*/ 1488155 w 1490957"/>
                <a:gd name="connsiteY10" fmla="*/ 164997 h 1288005"/>
                <a:gd name="connsiteX11" fmla="*/ 1488154 w 1490957"/>
                <a:gd name="connsiteY11" fmla="*/ 164997 h 1288005"/>
                <a:gd name="connsiteX12" fmla="*/ 1458934 w 1490957"/>
                <a:gd name="connsiteY12" fmla="*/ 199821 h 1288005"/>
                <a:gd name="connsiteX13" fmla="*/ 1437953 w 1490957"/>
                <a:gd name="connsiteY13" fmla="*/ 201656 h 1288005"/>
                <a:gd name="connsiteX14" fmla="*/ 1437953 w 1490957"/>
                <a:gd name="connsiteY14" fmla="*/ 267728 h 1288005"/>
                <a:gd name="connsiteX15" fmla="*/ 1453332 w 1490957"/>
                <a:gd name="connsiteY15" fmla="*/ 266382 h 1288005"/>
                <a:gd name="connsiteX16" fmla="*/ 1488155 w 1490957"/>
                <a:gd name="connsiteY16" fmla="*/ 295602 h 1288005"/>
                <a:gd name="connsiteX17" fmla="*/ 1488154 w 1490957"/>
                <a:gd name="connsiteY17" fmla="*/ 295602 h 1288005"/>
                <a:gd name="connsiteX18" fmla="*/ 1458934 w 1490957"/>
                <a:gd name="connsiteY18" fmla="*/ 330426 h 1288005"/>
                <a:gd name="connsiteX19" fmla="*/ 1437953 w 1490957"/>
                <a:gd name="connsiteY19" fmla="*/ 332261 h 1288005"/>
                <a:gd name="connsiteX20" fmla="*/ 1437953 w 1490957"/>
                <a:gd name="connsiteY20" fmla="*/ 403659 h 1288005"/>
                <a:gd name="connsiteX21" fmla="*/ 1453332 w 1490957"/>
                <a:gd name="connsiteY21" fmla="*/ 402313 h 1288005"/>
                <a:gd name="connsiteX22" fmla="*/ 1488155 w 1490957"/>
                <a:gd name="connsiteY22" fmla="*/ 431533 h 1288005"/>
                <a:gd name="connsiteX23" fmla="*/ 1488154 w 1490957"/>
                <a:gd name="connsiteY23" fmla="*/ 431533 h 1288005"/>
                <a:gd name="connsiteX24" fmla="*/ 1458934 w 1490957"/>
                <a:gd name="connsiteY24" fmla="*/ 466357 h 1288005"/>
                <a:gd name="connsiteX25" fmla="*/ 1437953 w 1490957"/>
                <a:gd name="connsiteY25" fmla="*/ 468192 h 1288005"/>
                <a:gd name="connsiteX26" fmla="*/ 1437953 w 1490957"/>
                <a:gd name="connsiteY26" fmla="*/ 541336 h 1288005"/>
                <a:gd name="connsiteX27" fmla="*/ 1453332 w 1490957"/>
                <a:gd name="connsiteY27" fmla="*/ 539990 h 1288005"/>
                <a:gd name="connsiteX28" fmla="*/ 1488155 w 1490957"/>
                <a:gd name="connsiteY28" fmla="*/ 569210 h 1288005"/>
                <a:gd name="connsiteX29" fmla="*/ 1488154 w 1490957"/>
                <a:gd name="connsiteY29" fmla="*/ 569210 h 1288005"/>
                <a:gd name="connsiteX30" fmla="*/ 1458934 w 1490957"/>
                <a:gd name="connsiteY30" fmla="*/ 604034 h 1288005"/>
                <a:gd name="connsiteX31" fmla="*/ 1437953 w 1490957"/>
                <a:gd name="connsiteY31" fmla="*/ 605869 h 1288005"/>
                <a:gd name="connsiteX32" fmla="*/ 1437953 w 1490957"/>
                <a:gd name="connsiteY32" fmla="*/ 651704 h 1288005"/>
                <a:gd name="connsiteX33" fmla="*/ 1451556 w 1490957"/>
                <a:gd name="connsiteY33" fmla="*/ 650514 h 1288005"/>
                <a:gd name="connsiteX34" fmla="*/ 1488155 w 1490957"/>
                <a:gd name="connsiteY34" fmla="*/ 681224 h 1288005"/>
                <a:gd name="connsiteX35" fmla="*/ 1488154 w 1490957"/>
                <a:gd name="connsiteY35" fmla="*/ 681224 h 1288005"/>
                <a:gd name="connsiteX36" fmla="*/ 1457444 w 1490957"/>
                <a:gd name="connsiteY36" fmla="*/ 717823 h 1288005"/>
                <a:gd name="connsiteX37" fmla="*/ 1437953 w 1490957"/>
                <a:gd name="connsiteY37" fmla="*/ 719528 h 1288005"/>
                <a:gd name="connsiteX38" fmla="*/ 1437953 w 1490957"/>
                <a:gd name="connsiteY38" fmla="*/ 761262 h 1288005"/>
                <a:gd name="connsiteX39" fmla="*/ 1433894 w 1490957"/>
                <a:gd name="connsiteY39" fmla="*/ 761262 h 1288005"/>
                <a:gd name="connsiteX40" fmla="*/ 1435285 w 1490957"/>
                <a:gd name="connsiteY40" fmla="*/ 768075 h 1288005"/>
                <a:gd name="connsiteX41" fmla="*/ 1384152 w 1490957"/>
                <a:gd name="connsiteY41" fmla="*/ 894038 h 1288005"/>
                <a:gd name="connsiteX42" fmla="*/ 1237614 w 1490957"/>
                <a:gd name="connsiteY42" fmla="*/ 1040575 h 1288005"/>
                <a:gd name="connsiteX43" fmla="*/ 1237614 w 1490957"/>
                <a:gd name="connsiteY43" fmla="*/ 1057105 h 1288005"/>
                <a:gd name="connsiteX44" fmla="*/ 1233706 w 1490957"/>
                <a:gd name="connsiteY44" fmla="*/ 1061013 h 1288005"/>
                <a:gd name="connsiteX45" fmla="*/ 1217177 w 1490957"/>
                <a:gd name="connsiteY45" fmla="*/ 1061013 h 1288005"/>
                <a:gd name="connsiteX46" fmla="*/ 1065536 w 1490957"/>
                <a:gd name="connsiteY46" fmla="*/ 1212654 h 1288005"/>
                <a:gd name="connsiteX47" fmla="*/ 1061208 w 1490957"/>
                <a:gd name="connsiteY47" fmla="*/ 1212611 h 1288005"/>
                <a:gd name="connsiteX48" fmla="*/ 1061208 w 1490957"/>
                <a:gd name="connsiteY48" fmla="*/ 1258412 h 1288005"/>
                <a:gd name="connsiteX49" fmla="*/ 1031615 w 1490957"/>
                <a:gd name="connsiteY49" fmla="*/ 1288005 h 1288005"/>
                <a:gd name="connsiteX50" fmla="*/ 469359 w 1490957"/>
                <a:gd name="connsiteY50" fmla="*/ 1288005 h 1288005"/>
                <a:gd name="connsiteX51" fmla="*/ 439766 w 1490957"/>
                <a:gd name="connsiteY51" fmla="*/ 1258412 h 1288005"/>
                <a:gd name="connsiteX52" fmla="*/ 439766 w 1490957"/>
                <a:gd name="connsiteY52" fmla="*/ 1211024 h 1288005"/>
                <a:gd name="connsiteX53" fmla="*/ 434632 w 1490957"/>
                <a:gd name="connsiteY53" fmla="*/ 1211024 h 1288005"/>
                <a:gd name="connsiteX54" fmla="*/ 432827 w 1490957"/>
                <a:gd name="connsiteY54" fmla="*/ 1209219 h 1288005"/>
                <a:gd name="connsiteX55" fmla="*/ 432827 w 1490957"/>
                <a:gd name="connsiteY55" fmla="*/ 1199595 h 1288005"/>
                <a:gd name="connsiteX56" fmla="*/ 434632 w 1490957"/>
                <a:gd name="connsiteY56" fmla="*/ 1197790 h 1288005"/>
                <a:gd name="connsiteX57" fmla="*/ 435677 w 1490957"/>
                <a:gd name="connsiteY57" fmla="*/ 1197790 h 1288005"/>
                <a:gd name="connsiteX58" fmla="*/ 298900 w 1490957"/>
                <a:gd name="connsiteY58" fmla="*/ 1061013 h 1288005"/>
                <a:gd name="connsiteX59" fmla="*/ 280343 w 1490957"/>
                <a:gd name="connsiteY59" fmla="*/ 1061013 h 1288005"/>
                <a:gd name="connsiteX60" fmla="*/ 276435 w 1490957"/>
                <a:gd name="connsiteY60" fmla="*/ 1057105 h 1288005"/>
                <a:gd name="connsiteX61" fmla="*/ 276435 w 1490957"/>
                <a:gd name="connsiteY61" fmla="*/ 1038548 h 1288005"/>
                <a:gd name="connsiteX62" fmla="*/ 119341 w 1490957"/>
                <a:gd name="connsiteY62" fmla="*/ 881454 h 1288005"/>
                <a:gd name="connsiteX63" fmla="*/ 89889 w 1490957"/>
                <a:gd name="connsiteY63" fmla="*/ 837468 h 1288005"/>
                <a:gd name="connsiteX64" fmla="*/ 36599 w 1490957"/>
                <a:gd name="connsiteY64" fmla="*/ 842130 h 1288005"/>
                <a:gd name="connsiteX65" fmla="*/ 11939 w 1490957"/>
                <a:gd name="connsiteY65" fmla="*/ 834355 h 1288005"/>
                <a:gd name="connsiteX66" fmla="*/ 0 w 1490957"/>
                <a:gd name="connsiteY66" fmla="*/ 811421 h 1288005"/>
                <a:gd name="connsiteX67" fmla="*/ 7775 w 1490957"/>
                <a:gd name="connsiteY67" fmla="*/ 786761 h 1288005"/>
                <a:gd name="connsiteX68" fmla="*/ 30710 w 1490957"/>
                <a:gd name="connsiteY68" fmla="*/ 774822 h 1288005"/>
                <a:gd name="connsiteX69" fmla="*/ 65546 w 1490957"/>
                <a:gd name="connsiteY69" fmla="*/ 771775 h 1288005"/>
                <a:gd name="connsiteX70" fmla="*/ 64626 w 1490957"/>
                <a:gd name="connsiteY70" fmla="*/ 761262 h 1288005"/>
                <a:gd name="connsiteX71" fmla="*/ 63024 w 1490957"/>
                <a:gd name="connsiteY71" fmla="*/ 761262 h 1288005"/>
                <a:gd name="connsiteX72" fmla="*/ 63024 w 1490957"/>
                <a:gd name="connsiteY72" fmla="*/ 742945 h 1288005"/>
                <a:gd name="connsiteX73" fmla="*/ 61597 w 1490957"/>
                <a:gd name="connsiteY73" fmla="*/ 726639 h 1288005"/>
                <a:gd name="connsiteX74" fmla="*/ 61919 w 1490957"/>
                <a:gd name="connsiteY74" fmla="*/ 726256 h 1288005"/>
                <a:gd name="connsiteX75" fmla="*/ 34823 w 1490957"/>
                <a:gd name="connsiteY75" fmla="*/ 728626 h 1288005"/>
                <a:gd name="connsiteX76" fmla="*/ 11360 w 1490957"/>
                <a:gd name="connsiteY76" fmla="*/ 721228 h 1288005"/>
                <a:gd name="connsiteX77" fmla="*/ 0 w 1490957"/>
                <a:gd name="connsiteY77" fmla="*/ 699407 h 1288005"/>
                <a:gd name="connsiteX78" fmla="*/ 7398 w 1490957"/>
                <a:gd name="connsiteY78" fmla="*/ 675944 h 1288005"/>
                <a:gd name="connsiteX79" fmla="*/ 29220 w 1490957"/>
                <a:gd name="connsiteY79" fmla="*/ 664584 h 1288005"/>
                <a:gd name="connsiteX80" fmla="*/ 63024 w 1490957"/>
                <a:gd name="connsiteY80" fmla="*/ 661626 h 1288005"/>
                <a:gd name="connsiteX81" fmla="*/ 63024 w 1490957"/>
                <a:gd name="connsiteY81" fmla="*/ 630931 h 1288005"/>
                <a:gd name="connsiteX82" fmla="*/ 61736 w 1490957"/>
                <a:gd name="connsiteY82" fmla="*/ 616215 h 1288005"/>
                <a:gd name="connsiteX83" fmla="*/ 63024 w 1490957"/>
                <a:gd name="connsiteY83" fmla="*/ 614681 h 1288005"/>
                <a:gd name="connsiteX84" fmla="*/ 63024 w 1490957"/>
                <a:gd name="connsiteY84" fmla="*/ 588482 h 1288005"/>
                <a:gd name="connsiteX85" fmla="*/ 34823 w 1490957"/>
                <a:gd name="connsiteY85" fmla="*/ 590949 h 1288005"/>
                <a:gd name="connsiteX86" fmla="*/ 11360 w 1490957"/>
                <a:gd name="connsiteY86" fmla="*/ 583551 h 1288005"/>
                <a:gd name="connsiteX87" fmla="*/ 0 w 1490957"/>
                <a:gd name="connsiteY87" fmla="*/ 561730 h 1288005"/>
                <a:gd name="connsiteX88" fmla="*/ 7398 w 1490957"/>
                <a:gd name="connsiteY88" fmla="*/ 538267 h 1288005"/>
                <a:gd name="connsiteX89" fmla="*/ 29220 w 1490957"/>
                <a:gd name="connsiteY89" fmla="*/ 526907 h 1288005"/>
                <a:gd name="connsiteX90" fmla="*/ 63024 w 1490957"/>
                <a:gd name="connsiteY90" fmla="*/ 523949 h 1288005"/>
                <a:gd name="connsiteX91" fmla="*/ 63024 w 1490957"/>
                <a:gd name="connsiteY91" fmla="*/ 493253 h 1288005"/>
                <a:gd name="connsiteX92" fmla="*/ 60997 w 1490957"/>
                <a:gd name="connsiteY92" fmla="*/ 470082 h 1288005"/>
                <a:gd name="connsiteX93" fmla="*/ 61617 w 1490957"/>
                <a:gd name="connsiteY93" fmla="*/ 469342 h 1288005"/>
                <a:gd name="connsiteX94" fmla="*/ 63024 w 1490957"/>
                <a:gd name="connsiteY94" fmla="*/ 469219 h 1288005"/>
                <a:gd name="connsiteX95" fmla="*/ 63024 w 1490957"/>
                <a:gd name="connsiteY95" fmla="*/ 452551 h 1288005"/>
                <a:gd name="connsiteX96" fmla="*/ 34823 w 1490957"/>
                <a:gd name="connsiteY96" fmla="*/ 455018 h 1288005"/>
                <a:gd name="connsiteX97" fmla="*/ 11360 w 1490957"/>
                <a:gd name="connsiteY97" fmla="*/ 447620 h 1288005"/>
                <a:gd name="connsiteX98" fmla="*/ 0 w 1490957"/>
                <a:gd name="connsiteY98" fmla="*/ 425799 h 1288005"/>
                <a:gd name="connsiteX99" fmla="*/ 7398 w 1490957"/>
                <a:gd name="connsiteY99" fmla="*/ 402336 h 1288005"/>
                <a:gd name="connsiteX100" fmla="*/ 29220 w 1490957"/>
                <a:gd name="connsiteY100" fmla="*/ 390976 h 1288005"/>
                <a:gd name="connsiteX101" fmla="*/ 63024 w 1490957"/>
                <a:gd name="connsiteY101" fmla="*/ 388018 h 1288005"/>
                <a:gd name="connsiteX102" fmla="*/ 63024 w 1490957"/>
                <a:gd name="connsiteY102" fmla="*/ 357321 h 1288005"/>
                <a:gd name="connsiteX103" fmla="*/ 61979 w 1490957"/>
                <a:gd name="connsiteY103" fmla="*/ 345376 h 1288005"/>
                <a:gd name="connsiteX104" fmla="*/ 63024 w 1490957"/>
                <a:gd name="connsiteY104" fmla="*/ 342062 h 1288005"/>
                <a:gd name="connsiteX105" fmla="*/ 63024 w 1490957"/>
                <a:gd name="connsiteY105" fmla="*/ 321946 h 1288005"/>
                <a:gd name="connsiteX106" fmla="*/ 34823 w 1490957"/>
                <a:gd name="connsiteY106" fmla="*/ 324413 h 1288005"/>
                <a:gd name="connsiteX107" fmla="*/ 11360 w 1490957"/>
                <a:gd name="connsiteY107" fmla="*/ 317015 h 1288005"/>
                <a:gd name="connsiteX108" fmla="*/ 0 w 1490957"/>
                <a:gd name="connsiteY108" fmla="*/ 295194 h 1288005"/>
                <a:gd name="connsiteX109" fmla="*/ 7398 w 1490957"/>
                <a:gd name="connsiteY109" fmla="*/ 271731 h 1288005"/>
                <a:gd name="connsiteX110" fmla="*/ 29220 w 1490957"/>
                <a:gd name="connsiteY110" fmla="*/ 260371 h 1288005"/>
                <a:gd name="connsiteX111" fmla="*/ 63024 w 1490957"/>
                <a:gd name="connsiteY111" fmla="*/ 257413 h 1288005"/>
                <a:gd name="connsiteX112" fmla="*/ 63024 w 1490957"/>
                <a:gd name="connsiteY112" fmla="*/ 58092 h 1288005"/>
                <a:gd name="connsiteX113" fmla="*/ 45375 w 1490957"/>
                <a:gd name="connsiteY113" fmla="*/ 58092 h 1288005"/>
                <a:gd name="connsiteX114" fmla="*/ 35957 w 1490957"/>
                <a:gd name="connsiteY114" fmla="*/ 54191 h 1288005"/>
                <a:gd name="connsiteX115" fmla="*/ 32056 w 1490957"/>
                <a:gd name="connsiteY115" fmla="*/ 44773 h 1288005"/>
                <a:gd name="connsiteX116" fmla="*/ 35957 w 1490957"/>
                <a:gd name="connsiteY116" fmla="*/ 35356 h 1288005"/>
                <a:gd name="connsiteX117" fmla="*/ 45375 w 1490957"/>
                <a:gd name="connsiteY117" fmla="*/ 31455 h 1288005"/>
                <a:gd name="connsiteX118" fmla="*/ 63024 w 1490957"/>
                <a:gd name="connsiteY118" fmla="*/ 31455 h 1288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1490957" h="1288005">
                  <a:moveTo>
                    <a:pt x="63024" y="0"/>
                  </a:moveTo>
                  <a:lnTo>
                    <a:pt x="1437953" y="0"/>
                  </a:lnTo>
                  <a:lnTo>
                    <a:pt x="1437953" y="31455"/>
                  </a:lnTo>
                  <a:lnTo>
                    <a:pt x="1477638" y="31455"/>
                  </a:lnTo>
                  <a:cubicBezTo>
                    <a:pt x="1484994" y="31455"/>
                    <a:pt x="1490957" y="37418"/>
                    <a:pt x="1490957" y="44774"/>
                  </a:cubicBezTo>
                  <a:lnTo>
                    <a:pt x="1490956" y="44774"/>
                  </a:lnTo>
                  <a:cubicBezTo>
                    <a:pt x="1490956" y="52130"/>
                    <a:pt x="1484993" y="58093"/>
                    <a:pt x="1477637" y="58093"/>
                  </a:cubicBezTo>
                  <a:lnTo>
                    <a:pt x="1437953" y="58093"/>
                  </a:lnTo>
                  <a:lnTo>
                    <a:pt x="1437953" y="137123"/>
                  </a:lnTo>
                  <a:lnTo>
                    <a:pt x="1453332" y="135777"/>
                  </a:lnTo>
                  <a:cubicBezTo>
                    <a:pt x="1471017" y="134230"/>
                    <a:pt x="1486608" y="147312"/>
                    <a:pt x="1488155" y="164997"/>
                  </a:cubicBezTo>
                  <a:lnTo>
                    <a:pt x="1488154" y="164997"/>
                  </a:lnTo>
                  <a:cubicBezTo>
                    <a:pt x="1489701" y="182683"/>
                    <a:pt x="1476619" y="198273"/>
                    <a:pt x="1458934" y="199821"/>
                  </a:cubicBezTo>
                  <a:lnTo>
                    <a:pt x="1437953" y="201656"/>
                  </a:lnTo>
                  <a:lnTo>
                    <a:pt x="1437953" y="267728"/>
                  </a:lnTo>
                  <a:lnTo>
                    <a:pt x="1453332" y="266382"/>
                  </a:lnTo>
                  <a:cubicBezTo>
                    <a:pt x="1471017" y="264835"/>
                    <a:pt x="1486608" y="277917"/>
                    <a:pt x="1488155" y="295602"/>
                  </a:cubicBezTo>
                  <a:lnTo>
                    <a:pt x="1488154" y="295602"/>
                  </a:lnTo>
                  <a:cubicBezTo>
                    <a:pt x="1489701" y="313288"/>
                    <a:pt x="1476619" y="328878"/>
                    <a:pt x="1458934" y="330426"/>
                  </a:cubicBezTo>
                  <a:lnTo>
                    <a:pt x="1437953" y="332261"/>
                  </a:lnTo>
                  <a:lnTo>
                    <a:pt x="1437953" y="403659"/>
                  </a:lnTo>
                  <a:lnTo>
                    <a:pt x="1453332" y="402313"/>
                  </a:lnTo>
                  <a:cubicBezTo>
                    <a:pt x="1471017" y="400766"/>
                    <a:pt x="1486608" y="413848"/>
                    <a:pt x="1488155" y="431533"/>
                  </a:cubicBezTo>
                  <a:lnTo>
                    <a:pt x="1488154" y="431533"/>
                  </a:lnTo>
                  <a:cubicBezTo>
                    <a:pt x="1489701" y="449219"/>
                    <a:pt x="1476619" y="464809"/>
                    <a:pt x="1458934" y="466357"/>
                  </a:cubicBezTo>
                  <a:lnTo>
                    <a:pt x="1437953" y="468192"/>
                  </a:lnTo>
                  <a:lnTo>
                    <a:pt x="1437953" y="541336"/>
                  </a:lnTo>
                  <a:lnTo>
                    <a:pt x="1453332" y="539990"/>
                  </a:lnTo>
                  <a:cubicBezTo>
                    <a:pt x="1471017" y="538443"/>
                    <a:pt x="1486608" y="551525"/>
                    <a:pt x="1488155" y="569210"/>
                  </a:cubicBezTo>
                  <a:lnTo>
                    <a:pt x="1488154" y="569210"/>
                  </a:lnTo>
                  <a:cubicBezTo>
                    <a:pt x="1489701" y="586896"/>
                    <a:pt x="1476619" y="602486"/>
                    <a:pt x="1458934" y="604034"/>
                  </a:cubicBezTo>
                  <a:lnTo>
                    <a:pt x="1437953" y="605869"/>
                  </a:lnTo>
                  <a:lnTo>
                    <a:pt x="1437953" y="651704"/>
                  </a:lnTo>
                  <a:lnTo>
                    <a:pt x="1451556" y="650514"/>
                  </a:lnTo>
                  <a:cubicBezTo>
                    <a:pt x="1470143" y="648888"/>
                    <a:pt x="1486529" y="662637"/>
                    <a:pt x="1488155" y="681224"/>
                  </a:cubicBezTo>
                  <a:lnTo>
                    <a:pt x="1488154" y="681224"/>
                  </a:lnTo>
                  <a:cubicBezTo>
                    <a:pt x="1489780" y="699811"/>
                    <a:pt x="1476031" y="716197"/>
                    <a:pt x="1457444" y="717823"/>
                  </a:cubicBezTo>
                  <a:lnTo>
                    <a:pt x="1437953" y="719528"/>
                  </a:lnTo>
                  <a:lnTo>
                    <a:pt x="1437953" y="761262"/>
                  </a:lnTo>
                  <a:lnTo>
                    <a:pt x="1433894" y="761262"/>
                  </a:lnTo>
                  <a:lnTo>
                    <a:pt x="1435285" y="768075"/>
                  </a:lnTo>
                  <a:cubicBezTo>
                    <a:pt x="1435740" y="813854"/>
                    <a:pt x="1418732" y="859458"/>
                    <a:pt x="1384152" y="894038"/>
                  </a:cubicBezTo>
                  <a:lnTo>
                    <a:pt x="1237614" y="1040575"/>
                  </a:lnTo>
                  <a:lnTo>
                    <a:pt x="1237614" y="1057105"/>
                  </a:lnTo>
                  <a:cubicBezTo>
                    <a:pt x="1237614" y="1059263"/>
                    <a:pt x="1235864" y="1061013"/>
                    <a:pt x="1233706" y="1061013"/>
                  </a:cubicBezTo>
                  <a:lnTo>
                    <a:pt x="1217177" y="1061013"/>
                  </a:lnTo>
                  <a:lnTo>
                    <a:pt x="1065536" y="1212654"/>
                  </a:lnTo>
                  <a:lnTo>
                    <a:pt x="1061208" y="1212611"/>
                  </a:lnTo>
                  <a:lnTo>
                    <a:pt x="1061208" y="1258412"/>
                  </a:lnTo>
                  <a:cubicBezTo>
                    <a:pt x="1061208" y="1274756"/>
                    <a:pt x="1047959" y="1288005"/>
                    <a:pt x="1031615" y="1288005"/>
                  </a:cubicBezTo>
                  <a:lnTo>
                    <a:pt x="469359" y="1288005"/>
                  </a:lnTo>
                  <a:cubicBezTo>
                    <a:pt x="453015" y="1288005"/>
                    <a:pt x="439766" y="1274756"/>
                    <a:pt x="439766" y="1258412"/>
                  </a:cubicBezTo>
                  <a:lnTo>
                    <a:pt x="439766" y="1211024"/>
                  </a:lnTo>
                  <a:lnTo>
                    <a:pt x="434632" y="1211024"/>
                  </a:lnTo>
                  <a:cubicBezTo>
                    <a:pt x="433635" y="1211024"/>
                    <a:pt x="432827" y="1210216"/>
                    <a:pt x="432827" y="1209219"/>
                  </a:cubicBezTo>
                  <a:lnTo>
                    <a:pt x="432827" y="1199595"/>
                  </a:lnTo>
                  <a:cubicBezTo>
                    <a:pt x="432827" y="1198598"/>
                    <a:pt x="433635" y="1197790"/>
                    <a:pt x="434632" y="1197790"/>
                  </a:cubicBezTo>
                  <a:lnTo>
                    <a:pt x="435677" y="1197790"/>
                  </a:lnTo>
                  <a:lnTo>
                    <a:pt x="298900" y="1061013"/>
                  </a:lnTo>
                  <a:lnTo>
                    <a:pt x="280343" y="1061013"/>
                  </a:lnTo>
                  <a:cubicBezTo>
                    <a:pt x="278185" y="1061013"/>
                    <a:pt x="276435" y="1059263"/>
                    <a:pt x="276435" y="1057105"/>
                  </a:cubicBezTo>
                  <a:lnTo>
                    <a:pt x="276435" y="1038548"/>
                  </a:lnTo>
                  <a:lnTo>
                    <a:pt x="119341" y="881454"/>
                  </a:lnTo>
                  <a:lnTo>
                    <a:pt x="89889" y="837468"/>
                  </a:lnTo>
                  <a:lnTo>
                    <a:pt x="36599" y="842130"/>
                  </a:lnTo>
                  <a:cubicBezTo>
                    <a:pt x="27305" y="842943"/>
                    <a:pt x="18562" y="839913"/>
                    <a:pt x="11939" y="834355"/>
                  </a:cubicBezTo>
                  <a:lnTo>
                    <a:pt x="0" y="811421"/>
                  </a:lnTo>
                  <a:lnTo>
                    <a:pt x="7775" y="786761"/>
                  </a:lnTo>
                  <a:cubicBezTo>
                    <a:pt x="13333" y="780138"/>
                    <a:pt x="21417" y="775635"/>
                    <a:pt x="30710" y="774822"/>
                  </a:cubicBezTo>
                  <a:lnTo>
                    <a:pt x="65546" y="771775"/>
                  </a:lnTo>
                  <a:lnTo>
                    <a:pt x="64626" y="761262"/>
                  </a:lnTo>
                  <a:lnTo>
                    <a:pt x="63024" y="761262"/>
                  </a:lnTo>
                  <a:lnTo>
                    <a:pt x="63024" y="742945"/>
                  </a:lnTo>
                  <a:lnTo>
                    <a:pt x="61597" y="726639"/>
                  </a:lnTo>
                  <a:lnTo>
                    <a:pt x="61919" y="726256"/>
                  </a:lnTo>
                  <a:lnTo>
                    <a:pt x="34823" y="728626"/>
                  </a:lnTo>
                  <a:cubicBezTo>
                    <a:pt x="25981" y="729400"/>
                    <a:pt x="17662" y="726516"/>
                    <a:pt x="11360" y="721228"/>
                  </a:cubicBezTo>
                  <a:lnTo>
                    <a:pt x="0" y="699407"/>
                  </a:lnTo>
                  <a:lnTo>
                    <a:pt x="7398" y="675944"/>
                  </a:lnTo>
                  <a:cubicBezTo>
                    <a:pt x="12686" y="669642"/>
                    <a:pt x="20378" y="665358"/>
                    <a:pt x="29220" y="664584"/>
                  </a:cubicBezTo>
                  <a:lnTo>
                    <a:pt x="63024" y="661626"/>
                  </a:lnTo>
                  <a:lnTo>
                    <a:pt x="63024" y="630931"/>
                  </a:lnTo>
                  <a:lnTo>
                    <a:pt x="61736" y="616215"/>
                  </a:lnTo>
                  <a:lnTo>
                    <a:pt x="63024" y="614681"/>
                  </a:lnTo>
                  <a:lnTo>
                    <a:pt x="63024" y="588482"/>
                  </a:lnTo>
                  <a:lnTo>
                    <a:pt x="34823" y="590949"/>
                  </a:lnTo>
                  <a:cubicBezTo>
                    <a:pt x="25981" y="591723"/>
                    <a:pt x="17662" y="588839"/>
                    <a:pt x="11360" y="583551"/>
                  </a:cubicBezTo>
                  <a:lnTo>
                    <a:pt x="0" y="561730"/>
                  </a:lnTo>
                  <a:lnTo>
                    <a:pt x="7398" y="538267"/>
                  </a:lnTo>
                  <a:cubicBezTo>
                    <a:pt x="12686" y="531965"/>
                    <a:pt x="20378" y="527681"/>
                    <a:pt x="29220" y="526907"/>
                  </a:cubicBezTo>
                  <a:lnTo>
                    <a:pt x="63024" y="523949"/>
                  </a:lnTo>
                  <a:lnTo>
                    <a:pt x="63024" y="493253"/>
                  </a:lnTo>
                  <a:lnTo>
                    <a:pt x="60997" y="470082"/>
                  </a:lnTo>
                  <a:cubicBezTo>
                    <a:pt x="60964" y="469707"/>
                    <a:pt x="61242" y="469375"/>
                    <a:pt x="61617" y="469342"/>
                  </a:cubicBezTo>
                  <a:lnTo>
                    <a:pt x="63024" y="469219"/>
                  </a:lnTo>
                  <a:lnTo>
                    <a:pt x="63024" y="452551"/>
                  </a:lnTo>
                  <a:lnTo>
                    <a:pt x="34823" y="455018"/>
                  </a:lnTo>
                  <a:cubicBezTo>
                    <a:pt x="25981" y="455792"/>
                    <a:pt x="17662" y="452908"/>
                    <a:pt x="11360" y="447620"/>
                  </a:cubicBezTo>
                  <a:lnTo>
                    <a:pt x="0" y="425799"/>
                  </a:lnTo>
                  <a:lnTo>
                    <a:pt x="7398" y="402336"/>
                  </a:lnTo>
                  <a:cubicBezTo>
                    <a:pt x="12686" y="396034"/>
                    <a:pt x="20378" y="391750"/>
                    <a:pt x="29220" y="390976"/>
                  </a:cubicBezTo>
                  <a:lnTo>
                    <a:pt x="63024" y="388018"/>
                  </a:lnTo>
                  <a:lnTo>
                    <a:pt x="63024" y="357321"/>
                  </a:lnTo>
                  <a:lnTo>
                    <a:pt x="61979" y="345376"/>
                  </a:lnTo>
                  <a:lnTo>
                    <a:pt x="63024" y="342062"/>
                  </a:lnTo>
                  <a:lnTo>
                    <a:pt x="63024" y="321946"/>
                  </a:lnTo>
                  <a:lnTo>
                    <a:pt x="34823" y="324413"/>
                  </a:lnTo>
                  <a:cubicBezTo>
                    <a:pt x="25981" y="325187"/>
                    <a:pt x="17662" y="322303"/>
                    <a:pt x="11360" y="317015"/>
                  </a:cubicBezTo>
                  <a:lnTo>
                    <a:pt x="0" y="295194"/>
                  </a:lnTo>
                  <a:lnTo>
                    <a:pt x="7398" y="271731"/>
                  </a:lnTo>
                  <a:cubicBezTo>
                    <a:pt x="12686" y="265429"/>
                    <a:pt x="20378" y="261145"/>
                    <a:pt x="29220" y="260371"/>
                  </a:cubicBezTo>
                  <a:lnTo>
                    <a:pt x="63024" y="257413"/>
                  </a:lnTo>
                  <a:lnTo>
                    <a:pt x="63024" y="58092"/>
                  </a:lnTo>
                  <a:lnTo>
                    <a:pt x="45375" y="58092"/>
                  </a:lnTo>
                  <a:cubicBezTo>
                    <a:pt x="41697" y="58092"/>
                    <a:pt x="38367" y="56601"/>
                    <a:pt x="35957" y="54191"/>
                  </a:cubicBezTo>
                  <a:lnTo>
                    <a:pt x="32056" y="44773"/>
                  </a:lnTo>
                  <a:lnTo>
                    <a:pt x="35957" y="35356"/>
                  </a:lnTo>
                  <a:cubicBezTo>
                    <a:pt x="38367" y="32946"/>
                    <a:pt x="41697" y="31455"/>
                    <a:pt x="45375" y="31455"/>
                  </a:cubicBezTo>
                  <a:lnTo>
                    <a:pt x="63024" y="31455"/>
                  </a:ln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</p:spPr>
        <p:txBody>
          <a:bodyPr/>
          <a:lstStyle/>
          <a:p>
            <a:r>
              <a:rPr lang="zh-CN" altLang="en-US" dirty="0"/>
              <a:t>灯泡系列并列关系图表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129542" y="1608343"/>
            <a:ext cx="2185916" cy="3479477"/>
            <a:chOff x="1129542" y="1608343"/>
            <a:chExt cx="2185916" cy="3479477"/>
          </a:xfrm>
        </p:grpSpPr>
        <p:grpSp>
          <p:nvGrpSpPr>
            <p:cNvPr id="25" name="组合 24"/>
            <p:cNvGrpSpPr/>
            <p:nvPr/>
          </p:nvGrpSpPr>
          <p:grpSpPr>
            <a:xfrm>
              <a:off x="1129542" y="1608343"/>
              <a:ext cx="2185916" cy="3479477"/>
              <a:chOff x="4497322" y="1220313"/>
              <a:chExt cx="3200400" cy="5094304"/>
            </a:xfrm>
            <a:effectLst>
              <a:outerShdw blurRad="304800" dist="139700" dir="270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13" name="任意多边形 12"/>
              <p:cNvSpPr/>
              <p:nvPr/>
            </p:nvSpPr>
            <p:spPr>
              <a:xfrm>
                <a:off x="4497322" y="1220313"/>
                <a:ext cx="3200400" cy="3806299"/>
              </a:xfrm>
              <a:custGeom>
                <a:avLst/>
                <a:gdLst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769902 w 3924300"/>
                  <a:gd name="connsiteY3" fmla="*/ 2726328 h 4667248"/>
                  <a:gd name="connsiteX4" fmla="*/ 3802289 w 3924300"/>
                  <a:gd name="connsiteY4" fmla="*/ 2740482 h 4667248"/>
                  <a:gd name="connsiteX5" fmla="*/ 3076575 w 3924300"/>
                  <a:gd name="connsiteY5" fmla="*/ 4362442 h 4667248"/>
                  <a:gd name="connsiteX6" fmla="*/ 2771769 w 3924300"/>
                  <a:gd name="connsiteY6" fmla="*/ 4667248 h 4667248"/>
                  <a:gd name="connsiteX7" fmla="*/ 1152531 w 3924300"/>
                  <a:gd name="connsiteY7" fmla="*/ 4667248 h 4667248"/>
                  <a:gd name="connsiteX8" fmla="*/ 847725 w 3924300"/>
                  <a:gd name="connsiteY8" fmla="*/ 4362442 h 4667248"/>
                  <a:gd name="connsiteX9" fmla="*/ 165554 w 3924300"/>
                  <a:gd name="connsiteY9" fmla="*/ 2765883 h 4667248"/>
                  <a:gd name="connsiteX10" fmla="*/ 172070 w 3924300"/>
                  <a:gd name="connsiteY10" fmla="*/ 2763013 h 4667248"/>
                  <a:gd name="connsiteX11" fmla="*/ 154196 w 3924300"/>
                  <a:gd name="connsiteY11" fmla="*/ 2725908 h 4667248"/>
                  <a:gd name="connsiteX12" fmla="*/ 0 w 3924300"/>
                  <a:gd name="connsiteY12" fmla="*/ 1962150 h 4667248"/>
                  <a:gd name="connsiteX13" fmla="*/ 1962150 w 3924300"/>
                  <a:gd name="connsiteY13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802289 w 3924300"/>
                  <a:gd name="connsiteY3" fmla="*/ 2740482 h 4667248"/>
                  <a:gd name="connsiteX4" fmla="*/ 3076575 w 3924300"/>
                  <a:gd name="connsiteY4" fmla="*/ 4362442 h 4667248"/>
                  <a:gd name="connsiteX5" fmla="*/ 2771769 w 3924300"/>
                  <a:gd name="connsiteY5" fmla="*/ 4667248 h 4667248"/>
                  <a:gd name="connsiteX6" fmla="*/ 1152531 w 3924300"/>
                  <a:gd name="connsiteY6" fmla="*/ 4667248 h 4667248"/>
                  <a:gd name="connsiteX7" fmla="*/ 847725 w 3924300"/>
                  <a:gd name="connsiteY7" fmla="*/ 4362442 h 4667248"/>
                  <a:gd name="connsiteX8" fmla="*/ 165554 w 3924300"/>
                  <a:gd name="connsiteY8" fmla="*/ 2765883 h 4667248"/>
                  <a:gd name="connsiteX9" fmla="*/ 172070 w 3924300"/>
                  <a:gd name="connsiteY9" fmla="*/ 2763013 h 4667248"/>
                  <a:gd name="connsiteX10" fmla="*/ 154196 w 3924300"/>
                  <a:gd name="connsiteY10" fmla="*/ 2725908 h 4667248"/>
                  <a:gd name="connsiteX11" fmla="*/ 0 w 3924300"/>
                  <a:gd name="connsiteY11" fmla="*/ 1962150 h 4667248"/>
                  <a:gd name="connsiteX12" fmla="*/ 1962150 w 3924300"/>
                  <a:gd name="connsiteY12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924300" h="4667248">
                    <a:moveTo>
                      <a:pt x="1962150" y="0"/>
                    </a:moveTo>
                    <a:cubicBezTo>
                      <a:pt x="3045816" y="0"/>
                      <a:pt x="3924300" y="878484"/>
                      <a:pt x="3924300" y="1962150"/>
                    </a:cubicBezTo>
                    <a:cubicBezTo>
                      <a:pt x="3924300" y="2233067"/>
                      <a:pt x="3869395" y="2491159"/>
                      <a:pt x="3770105" y="2725908"/>
                    </a:cubicBezTo>
                    <a:cubicBezTo>
                      <a:pt x="3628818" y="3125957"/>
                      <a:pt x="3071514" y="3695985"/>
                      <a:pt x="3076575" y="4362442"/>
                    </a:cubicBezTo>
                    <a:cubicBezTo>
                      <a:pt x="3076575" y="4530782"/>
                      <a:pt x="2940109" y="4667248"/>
                      <a:pt x="2771769" y="4667248"/>
                    </a:cubicBezTo>
                    <a:lnTo>
                      <a:pt x="1152531" y="4667248"/>
                    </a:lnTo>
                    <a:cubicBezTo>
                      <a:pt x="984191" y="4667248"/>
                      <a:pt x="847725" y="4530782"/>
                      <a:pt x="847725" y="4362442"/>
                    </a:cubicBezTo>
                    <a:cubicBezTo>
                      <a:pt x="870101" y="3728807"/>
                      <a:pt x="388106" y="3288393"/>
                      <a:pt x="165554" y="2765883"/>
                    </a:cubicBezTo>
                    <a:lnTo>
                      <a:pt x="172070" y="2763013"/>
                    </a:lnTo>
                    <a:lnTo>
                      <a:pt x="154196" y="2725908"/>
                    </a:lnTo>
                    <a:cubicBezTo>
                      <a:pt x="54905" y="2491159"/>
                      <a:pt x="0" y="2233067"/>
                      <a:pt x="0" y="1962150"/>
                    </a:cubicBezTo>
                    <a:cubicBezTo>
                      <a:pt x="0" y="878484"/>
                      <a:pt x="878484" y="0"/>
                      <a:pt x="196215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2222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>
                <a:off x="5347033" y="5026612"/>
                <a:ext cx="1490957" cy="1288005"/>
              </a:xfrm>
              <a:custGeom>
                <a:avLst/>
                <a:gdLst>
                  <a:gd name="connsiteX0" fmla="*/ 63024 w 1490957"/>
                  <a:gd name="connsiteY0" fmla="*/ 0 h 1288005"/>
                  <a:gd name="connsiteX1" fmla="*/ 1437953 w 1490957"/>
                  <a:gd name="connsiteY1" fmla="*/ 0 h 1288005"/>
                  <a:gd name="connsiteX2" fmla="*/ 1437953 w 1490957"/>
                  <a:gd name="connsiteY2" fmla="*/ 31455 h 1288005"/>
                  <a:gd name="connsiteX3" fmla="*/ 1477638 w 1490957"/>
                  <a:gd name="connsiteY3" fmla="*/ 31455 h 1288005"/>
                  <a:gd name="connsiteX4" fmla="*/ 1490957 w 1490957"/>
                  <a:gd name="connsiteY4" fmla="*/ 44774 h 1288005"/>
                  <a:gd name="connsiteX5" fmla="*/ 1490956 w 1490957"/>
                  <a:gd name="connsiteY5" fmla="*/ 44774 h 1288005"/>
                  <a:gd name="connsiteX6" fmla="*/ 1477637 w 1490957"/>
                  <a:gd name="connsiteY6" fmla="*/ 58093 h 1288005"/>
                  <a:gd name="connsiteX7" fmla="*/ 1437953 w 1490957"/>
                  <a:gd name="connsiteY7" fmla="*/ 58093 h 1288005"/>
                  <a:gd name="connsiteX8" fmla="*/ 1437953 w 1490957"/>
                  <a:gd name="connsiteY8" fmla="*/ 137123 h 1288005"/>
                  <a:gd name="connsiteX9" fmla="*/ 1453332 w 1490957"/>
                  <a:gd name="connsiteY9" fmla="*/ 135777 h 1288005"/>
                  <a:gd name="connsiteX10" fmla="*/ 1488155 w 1490957"/>
                  <a:gd name="connsiteY10" fmla="*/ 164997 h 1288005"/>
                  <a:gd name="connsiteX11" fmla="*/ 1488154 w 1490957"/>
                  <a:gd name="connsiteY11" fmla="*/ 164997 h 1288005"/>
                  <a:gd name="connsiteX12" fmla="*/ 1458934 w 1490957"/>
                  <a:gd name="connsiteY12" fmla="*/ 199821 h 1288005"/>
                  <a:gd name="connsiteX13" fmla="*/ 1437953 w 1490957"/>
                  <a:gd name="connsiteY13" fmla="*/ 201656 h 1288005"/>
                  <a:gd name="connsiteX14" fmla="*/ 1437953 w 1490957"/>
                  <a:gd name="connsiteY14" fmla="*/ 267728 h 1288005"/>
                  <a:gd name="connsiteX15" fmla="*/ 1453332 w 1490957"/>
                  <a:gd name="connsiteY15" fmla="*/ 266382 h 1288005"/>
                  <a:gd name="connsiteX16" fmla="*/ 1488155 w 1490957"/>
                  <a:gd name="connsiteY16" fmla="*/ 295602 h 1288005"/>
                  <a:gd name="connsiteX17" fmla="*/ 1488154 w 1490957"/>
                  <a:gd name="connsiteY17" fmla="*/ 295602 h 1288005"/>
                  <a:gd name="connsiteX18" fmla="*/ 1458934 w 1490957"/>
                  <a:gd name="connsiteY18" fmla="*/ 330426 h 1288005"/>
                  <a:gd name="connsiteX19" fmla="*/ 1437953 w 1490957"/>
                  <a:gd name="connsiteY19" fmla="*/ 332261 h 1288005"/>
                  <a:gd name="connsiteX20" fmla="*/ 1437953 w 1490957"/>
                  <a:gd name="connsiteY20" fmla="*/ 403659 h 1288005"/>
                  <a:gd name="connsiteX21" fmla="*/ 1453332 w 1490957"/>
                  <a:gd name="connsiteY21" fmla="*/ 402313 h 1288005"/>
                  <a:gd name="connsiteX22" fmla="*/ 1488155 w 1490957"/>
                  <a:gd name="connsiteY22" fmla="*/ 431533 h 1288005"/>
                  <a:gd name="connsiteX23" fmla="*/ 1488154 w 1490957"/>
                  <a:gd name="connsiteY23" fmla="*/ 431533 h 1288005"/>
                  <a:gd name="connsiteX24" fmla="*/ 1458934 w 1490957"/>
                  <a:gd name="connsiteY24" fmla="*/ 466357 h 1288005"/>
                  <a:gd name="connsiteX25" fmla="*/ 1437953 w 1490957"/>
                  <a:gd name="connsiteY25" fmla="*/ 468192 h 1288005"/>
                  <a:gd name="connsiteX26" fmla="*/ 1437953 w 1490957"/>
                  <a:gd name="connsiteY26" fmla="*/ 541336 h 1288005"/>
                  <a:gd name="connsiteX27" fmla="*/ 1453332 w 1490957"/>
                  <a:gd name="connsiteY27" fmla="*/ 539990 h 1288005"/>
                  <a:gd name="connsiteX28" fmla="*/ 1488155 w 1490957"/>
                  <a:gd name="connsiteY28" fmla="*/ 569210 h 1288005"/>
                  <a:gd name="connsiteX29" fmla="*/ 1488154 w 1490957"/>
                  <a:gd name="connsiteY29" fmla="*/ 569210 h 1288005"/>
                  <a:gd name="connsiteX30" fmla="*/ 1458934 w 1490957"/>
                  <a:gd name="connsiteY30" fmla="*/ 604034 h 1288005"/>
                  <a:gd name="connsiteX31" fmla="*/ 1437953 w 1490957"/>
                  <a:gd name="connsiteY31" fmla="*/ 605869 h 1288005"/>
                  <a:gd name="connsiteX32" fmla="*/ 1437953 w 1490957"/>
                  <a:gd name="connsiteY32" fmla="*/ 651704 h 1288005"/>
                  <a:gd name="connsiteX33" fmla="*/ 1451556 w 1490957"/>
                  <a:gd name="connsiteY33" fmla="*/ 650514 h 1288005"/>
                  <a:gd name="connsiteX34" fmla="*/ 1488155 w 1490957"/>
                  <a:gd name="connsiteY34" fmla="*/ 681224 h 1288005"/>
                  <a:gd name="connsiteX35" fmla="*/ 1488154 w 1490957"/>
                  <a:gd name="connsiteY35" fmla="*/ 681224 h 1288005"/>
                  <a:gd name="connsiteX36" fmla="*/ 1457444 w 1490957"/>
                  <a:gd name="connsiteY36" fmla="*/ 717823 h 1288005"/>
                  <a:gd name="connsiteX37" fmla="*/ 1437953 w 1490957"/>
                  <a:gd name="connsiteY37" fmla="*/ 719528 h 1288005"/>
                  <a:gd name="connsiteX38" fmla="*/ 1437953 w 1490957"/>
                  <a:gd name="connsiteY38" fmla="*/ 761262 h 1288005"/>
                  <a:gd name="connsiteX39" fmla="*/ 1433894 w 1490957"/>
                  <a:gd name="connsiteY39" fmla="*/ 761262 h 1288005"/>
                  <a:gd name="connsiteX40" fmla="*/ 1435285 w 1490957"/>
                  <a:gd name="connsiteY40" fmla="*/ 768075 h 1288005"/>
                  <a:gd name="connsiteX41" fmla="*/ 1384152 w 1490957"/>
                  <a:gd name="connsiteY41" fmla="*/ 894038 h 1288005"/>
                  <a:gd name="connsiteX42" fmla="*/ 1237614 w 1490957"/>
                  <a:gd name="connsiteY42" fmla="*/ 1040575 h 1288005"/>
                  <a:gd name="connsiteX43" fmla="*/ 1237614 w 1490957"/>
                  <a:gd name="connsiteY43" fmla="*/ 1057105 h 1288005"/>
                  <a:gd name="connsiteX44" fmla="*/ 1233706 w 1490957"/>
                  <a:gd name="connsiteY44" fmla="*/ 1061013 h 1288005"/>
                  <a:gd name="connsiteX45" fmla="*/ 1217177 w 1490957"/>
                  <a:gd name="connsiteY45" fmla="*/ 1061013 h 1288005"/>
                  <a:gd name="connsiteX46" fmla="*/ 1065536 w 1490957"/>
                  <a:gd name="connsiteY46" fmla="*/ 1212654 h 1288005"/>
                  <a:gd name="connsiteX47" fmla="*/ 1061208 w 1490957"/>
                  <a:gd name="connsiteY47" fmla="*/ 1212611 h 1288005"/>
                  <a:gd name="connsiteX48" fmla="*/ 1061208 w 1490957"/>
                  <a:gd name="connsiteY48" fmla="*/ 1258412 h 1288005"/>
                  <a:gd name="connsiteX49" fmla="*/ 1031615 w 1490957"/>
                  <a:gd name="connsiteY49" fmla="*/ 1288005 h 1288005"/>
                  <a:gd name="connsiteX50" fmla="*/ 469359 w 1490957"/>
                  <a:gd name="connsiteY50" fmla="*/ 1288005 h 1288005"/>
                  <a:gd name="connsiteX51" fmla="*/ 439766 w 1490957"/>
                  <a:gd name="connsiteY51" fmla="*/ 1258412 h 1288005"/>
                  <a:gd name="connsiteX52" fmla="*/ 439766 w 1490957"/>
                  <a:gd name="connsiteY52" fmla="*/ 1211024 h 1288005"/>
                  <a:gd name="connsiteX53" fmla="*/ 434632 w 1490957"/>
                  <a:gd name="connsiteY53" fmla="*/ 1211024 h 1288005"/>
                  <a:gd name="connsiteX54" fmla="*/ 432827 w 1490957"/>
                  <a:gd name="connsiteY54" fmla="*/ 1209219 h 1288005"/>
                  <a:gd name="connsiteX55" fmla="*/ 432827 w 1490957"/>
                  <a:gd name="connsiteY55" fmla="*/ 1199595 h 1288005"/>
                  <a:gd name="connsiteX56" fmla="*/ 434632 w 1490957"/>
                  <a:gd name="connsiteY56" fmla="*/ 1197790 h 1288005"/>
                  <a:gd name="connsiteX57" fmla="*/ 435677 w 1490957"/>
                  <a:gd name="connsiteY57" fmla="*/ 1197790 h 1288005"/>
                  <a:gd name="connsiteX58" fmla="*/ 298900 w 1490957"/>
                  <a:gd name="connsiteY58" fmla="*/ 1061013 h 1288005"/>
                  <a:gd name="connsiteX59" fmla="*/ 280343 w 1490957"/>
                  <a:gd name="connsiteY59" fmla="*/ 1061013 h 1288005"/>
                  <a:gd name="connsiteX60" fmla="*/ 276435 w 1490957"/>
                  <a:gd name="connsiteY60" fmla="*/ 1057105 h 1288005"/>
                  <a:gd name="connsiteX61" fmla="*/ 276435 w 1490957"/>
                  <a:gd name="connsiteY61" fmla="*/ 1038548 h 1288005"/>
                  <a:gd name="connsiteX62" fmla="*/ 119341 w 1490957"/>
                  <a:gd name="connsiteY62" fmla="*/ 881454 h 1288005"/>
                  <a:gd name="connsiteX63" fmla="*/ 89889 w 1490957"/>
                  <a:gd name="connsiteY63" fmla="*/ 837468 h 1288005"/>
                  <a:gd name="connsiteX64" fmla="*/ 36599 w 1490957"/>
                  <a:gd name="connsiteY64" fmla="*/ 842130 h 1288005"/>
                  <a:gd name="connsiteX65" fmla="*/ 11939 w 1490957"/>
                  <a:gd name="connsiteY65" fmla="*/ 834355 h 1288005"/>
                  <a:gd name="connsiteX66" fmla="*/ 0 w 1490957"/>
                  <a:gd name="connsiteY66" fmla="*/ 811421 h 1288005"/>
                  <a:gd name="connsiteX67" fmla="*/ 7775 w 1490957"/>
                  <a:gd name="connsiteY67" fmla="*/ 786761 h 1288005"/>
                  <a:gd name="connsiteX68" fmla="*/ 30710 w 1490957"/>
                  <a:gd name="connsiteY68" fmla="*/ 774822 h 1288005"/>
                  <a:gd name="connsiteX69" fmla="*/ 65546 w 1490957"/>
                  <a:gd name="connsiteY69" fmla="*/ 771775 h 1288005"/>
                  <a:gd name="connsiteX70" fmla="*/ 64626 w 1490957"/>
                  <a:gd name="connsiteY70" fmla="*/ 761262 h 1288005"/>
                  <a:gd name="connsiteX71" fmla="*/ 63024 w 1490957"/>
                  <a:gd name="connsiteY71" fmla="*/ 761262 h 1288005"/>
                  <a:gd name="connsiteX72" fmla="*/ 63024 w 1490957"/>
                  <a:gd name="connsiteY72" fmla="*/ 742945 h 1288005"/>
                  <a:gd name="connsiteX73" fmla="*/ 61597 w 1490957"/>
                  <a:gd name="connsiteY73" fmla="*/ 726639 h 1288005"/>
                  <a:gd name="connsiteX74" fmla="*/ 61919 w 1490957"/>
                  <a:gd name="connsiteY74" fmla="*/ 726256 h 1288005"/>
                  <a:gd name="connsiteX75" fmla="*/ 34823 w 1490957"/>
                  <a:gd name="connsiteY75" fmla="*/ 728626 h 1288005"/>
                  <a:gd name="connsiteX76" fmla="*/ 11360 w 1490957"/>
                  <a:gd name="connsiteY76" fmla="*/ 721228 h 1288005"/>
                  <a:gd name="connsiteX77" fmla="*/ 0 w 1490957"/>
                  <a:gd name="connsiteY77" fmla="*/ 699407 h 1288005"/>
                  <a:gd name="connsiteX78" fmla="*/ 7398 w 1490957"/>
                  <a:gd name="connsiteY78" fmla="*/ 675944 h 1288005"/>
                  <a:gd name="connsiteX79" fmla="*/ 29220 w 1490957"/>
                  <a:gd name="connsiteY79" fmla="*/ 664584 h 1288005"/>
                  <a:gd name="connsiteX80" fmla="*/ 63024 w 1490957"/>
                  <a:gd name="connsiteY80" fmla="*/ 661626 h 1288005"/>
                  <a:gd name="connsiteX81" fmla="*/ 63024 w 1490957"/>
                  <a:gd name="connsiteY81" fmla="*/ 630931 h 1288005"/>
                  <a:gd name="connsiteX82" fmla="*/ 61736 w 1490957"/>
                  <a:gd name="connsiteY82" fmla="*/ 616215 h 1288005"/>
                  <a:gd name="connsiteX83" fmla="*/ 63024 w 1490957"/>
                  <a:gd name="connsiteY83" fmla="*/ 614681 h 1288005"/>
                  <a:gd name="connsiteX84" fmla="*/ 63024 w 1490957"/>
                  <a:gd name="connsiteY84" fmla="*/ 588482 h 1288005"/>
                  <a:gd name="connsiteX85" fmla="*/ 34823 w 1490957"/>
                  <a:gd name="connsiteY85" fmla="*/ 590949 h 1288005"/>
                  <a:gd name="connsiteX86" fmla="*/ 11360 w 1490957"/>
                  <a:gd name="connsiteY86" fmla="*/ 583551 h 1288005"/>
                  <a:gd name="connsiteX87" fmla="*/ 0 w 1490957"/>
                  <a:gd name="connsiteY87" fmla="*/ 561730 h 1288005"/>
                  <a:gd name="connsiteX88" fmla="*/ 7398 w 1490957"/>
                  <a:gd name="connsiteY88" fmla="*/ 538267 h 1288005"/>
                  <a:gd name="connsiteX89" fmla="*/ 29220 w 1490957"/>
                  <a:gd name="connsiteY89" fmla="*/ 526907 h 1288005"/>
                  <a:gd name="connsiteX90" fmla="*/ 63024 w 1490957"/>
                  <a:gd name="connsiteY90" fmla="*/ 523949 h 1288005"/>
                  <a:gd name="connsiteX91" fmla="*/ 63024 w 1490957"/>
                  <a:gd name="connsiteY91" fmla="*/ 493253 h 1288005"/>
                  <a:gd name="connsiteX92" fmla="*/ 60997 w 1490957"/>
                  <a:gd name="connsiteY92" fmla="*/ 470082 h 1288005"/>
                  <a:gd name="connsiteX93" fmla="*/ 61617 w 1490957"/>
                  <a:gd name="connsiteY93" fmla="*/ 469342 h 1288005"/>
                  <a:gd name="connsiteX94" fmla="*/ 63024 w 1490957"/>
                  <a:gd name="connsiteY94" fmla="*/ 469219 h 1288005"/>
                  <a:gd name="connsiteX95" fmla="*/ 63024 w 1490957"/>
                  <a:gd name="connsiteY95" fmla="*/ 452551 h 1288005"/>
                  <a:gd name="connsiteX96" fmla="*/ 34823 w 1490957"/>
                  <a:gd name="connsiteY96" fmla="*/ 455018 h 1288005"/>
                  <a:gd name="connsiteX97" fmla="*/ 11360 w 1490957"/>
                  <a:gd name="connsiteY97" fmla="*/ 447620 h 1288005"/>
                  <a:gd name="connsiteX98" fmla="*/ 0 w 1490957"/>
                  <a:gd name="connsiteY98" fmla="*/ 425799 h 1288005"/>
                  <a:gd name="connsiteX99" fmla="*/ 7398 w 1490957"/>
                  <a:gd name="connsiteY99" fmla="*/ 402336 h 1288005"/>
                  <a:gd name="connsiteX100" fmla="*/ 29220 w 1490957"/>
                  <a:gd name="connsiteY100" fmla="*/ 390976 h 1288005"/>
                  <a:gd name="connsiteX101" fmla="*/ 63024 w 1490957"/>
                  <a:gd name="connsiteY101" fmla="*/ 388018 h 1288005"/>
                  <a:gd name="connsiteX102" fmla="*/ 63024 w 1490957"/>
                  <a:gd name="connsiteY102" fmla="*/ 357321 h 1288005"/>
                  <a:gd name="connsiteX103" fmla="*/ 61979 w 1490957"/>
                  <a:gd name="connsiteY103" fmla="*/ 345376 h 1288005"/>
                  <a:gd name="connsiteX104" fmla="*/ 63024 w 1490957"/>
                  <a:gd name="connsiteY104" fmla="*/ 342062 h 1288005"/>
                  <a:gd name="connsiteX105" fmla="*/ 63024 w 1490957"/>
                  <a:gd name="connsiteY105" fmla="*/ 321946 h 1288005"/>
                  <a:gd name="connsiteX106" fmla="*/ 34823 w 1490957"/>
                  <a:gd name="connsiteY106" fmla="*/ 324413 h 1288005"/>
                  <a:gd name="connsiteX107" fmla="*/ 11360 w 1490957"/>
                  <a:gd name="connsiteY107" fmla="*/ 317015 h 1288005"/>
                  <a:gd name="connsiteX108" fmla="*/ 0 w 1490957"/>
                  <a:gd name="connsiteY108" fmla="*/ 295194 h 1288005"/>
                  <a:gd name="connsiteX109" fmla="*/ 7398 w 1490957"/>
                  <a:gd name="connsiteY109" fmla="*/ 271731 h 1288005"/>
                  <a:gd name="connsiteX110" fmla="*/ 29220 w 1490957"/>
                  <a:gd name="connsiteY110" fmla="*/ 260371 h 1288005"/>
                  <a:gd name="connsiteX111" fmla="*/ 63024 w 1490957"/>
                  <a:gd name="connsiteY111" fmla="*/ 257413 h 1288005"/>
                  <a:gd name="connsiteX112" fmla="*/ 63024 w 1490957"/>
                  <a:gd name="connsiteY112" fmla="*/ 58092 h 1288005"/>
                  <a:gd name="connsiteX113" fmla="*/ 45375 w 1490957"/>
                  <a:gd name="connsiteY113" fmla="*/ 58092 h 1288005"/>
                  <a:gd name="connsiteX114" fmla="*/ 35957 w 1490957"/>
                  <a:gd name="connsiteY114" fmla="*/ 54191 h 1288005"/>
                  <a:gd name="connsiteX115" fmla="*/ 32056 w 1490957"/>
                  <a:gd name="connsiteY115" fmla="*/ 44773 h 1288005"/>
                  <a:gd name="connsiteX116" fmla="*/ 35957 w 1490957"/>
                  <a:gd name="connsiteY116" fmla="*/ 35356 h 1288005"/>
                  <a:gd name="connsiteX117" fmla="*/ 45375 w 1490957"/>
                  <a:gd name="connsiteY117" fmla="*/ 31455 h 1288005"/>
                  <a:gd name="connsiteX118" fmla="*/ 63024 w 1490957"/>
                  <a:gd name="connsiteY118" fmla="*/ 31455 h 1288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</a:cxnLst>
                <a:rect l="l" t="t" r="r" b="b"/>
                <a:pathLst>
                  <a:path w="1490957" h="1288005">
                    <a:moveTo>
                      <a:pt x="63024" y="0"/>
                    </a:moveTo>
                    <a:lnTo>
                      <a:pt x="1437953" y="0"/>
                    </a:lnTo>
                    <a:lnTo>
                      <a:pt x="1437953" y="31455"/>
                    </a:lnTo>
                    <a:lnTo>
                      <a:pt x="1477638" y="31455"/>
                    </a:lnTo>
                    <a:cubicBezTo>
                      <a:pt x="1484994" y="31455"/>
                      <a:pt x="1490957" y="37418"/>
                      <a:pt x="1490957" y="44774"/>
                    </a:cubicBezTo>
                    <a:lnTo>
                      <a:pt x="1490956" y="44774"/>
                    </a:lnTo>
                    <a:cubicBezTo>
                      <a:pt x="1490956" y="52130"/>
                      <a:pt x="1484993" y="58093"/>
                      <a:pt x="1477637" y="58093"/>
                    </a:cubicBezTo>
                    <a:lnTo>
                      <a:pt x="1437953" y="58093"/>
                    </a:lnTo>
                    <a:lnTo>
                      <a:pt x="1437953" y="137123"/>
                    </a:lnTo>
                    <a:lnTo>
                      <a:pt x="1453332" y="135777"/>
                    </a:lnTo>
                    <a:cubicBezTo>
                      <a:pt x="1471017" y="134230"/>
                      <a:pt x="1486608" y="147312"/>
                      <a:pt x="1488155" y="164997"/>
                    </a:cubicBezTo>
                    <a:lnTo>
                      <a:pt x="1488154" y="164997"/>
                    </a:lnTo>
                    <a:cubicBezTo>
                      <a:pt x="1489701" y="182683"/>
                      <a:pt x="1476619" y="198273"/>
                      <a:pt x="1458934" y="199821"/>
                    </a:cubicBezTo>
                    <a:lnTo>
                      <a:pt x="1437953" y="201656"/>
                    </a:lnTo>
                    <a:lnTo>
                      <a:pt x="1437953" y="267728"/>
                    </a:lnTo>
                    <a:lnTo>
                      <a:pt x="1453332" y="266382"/>
                    </a:lnTo>
                    <a:cubicBezTo>
                      <a:pt x="1471017" y="264835"/>
                      <a:pt x="1486608" y="277917"/>
                      <a:pt x="1488155" y="295602"/>
                    </a:cubicBezTo>
                    <a:lnTo>
                      <a:pt x="1488154" y="295602"/>
                    </a:lnTo>
                    <a:cubicBezTo>
                      <a:pt x="1489701" y="313288"/>
                      <a:pt x="1476619" y="328878"/>
                      <a:pt x="1458934" y="330426"/>
                    </a:cubicBezTo>
                    <a:lnTo>
                      <a:pt x="1437953" y="332261"/>
                    </a:lnTo>
                    <a:lnTo>
                      <a:pt x="1437953" y="403659"/>
                    </a:lnTo>
                    <a:lnTo>
                      <a:pt x="1453332" y="402313"/>
                    </a:lnTo>
                    <a:cubicBezTo>
                      <a:pt x="1471017" y="400766"/>
                      <a:pt x="1486608" y="413848"/>
                      <a:pt x="1488155" y="431533"/>
                    </a:cubicBezTo>
                    <a:lnTo>
                      <a:pt x="1488154" y="431533"/>
                    </a:lnTo>
                    <a:cubicBezTo>
                      <a:pt x="1489701" y="449219"/>
                      <a:pt x="1476619" y="464809"/>
                      <a:pt x="1458934" y="466357"/>
                    </a:cubicBezTo>
                    <a:lnTo>
                      <a:pt x="1437953" y="468192"/>
                    </a:lnTo>
                    <a:lnTo>
                      <a:pt x="1437953" y="541336"/>
                    </a:lnTo>
                    <a:lnTo>
                      <a:pt x="1453332" y="539990"/>
                    </a:lnTo>
                    <a:cubicBezTo>
                      <a:pt x="1471017" y="538443"/>
                      <a:pt x="1486608" y="551525"/>
                      <a:pt x="1488155" y="569210"/>
                    </a:cubicBezTo>
                    <a:lnTo>
                      <a:pt x="1488154" y="569210"/>
                    </a:lnTo>
                    <a:cubicBezTo>
                      <a:pt x="1489701" y="586896"/>
                      <a:pt x="1476619" y="602486"/>
                      <a:pt x="1458934" y="604034"/>
                    </a:cubicBezTo>
                    <a:lnTo>
                      <a:pt x="1437953" y="605869"/>
                    </a:lnTo>
                    <a:lnTo>
                      <a:pt x="1437953" y="651704"/>
                    </a:lnTo>
                    <a:lnTo>
                      <a:pt x="1451556" y="650514"/>
                    </a:lnTo>
                    <a:cubicBezTo>
                      <a:pt x="1470143" y="648888"/>
                      <a:pt x="1486529" y="662637"/>
                      <a:pt x="1488155" y="681224"/>
                    </a:cubicBezTo>
                    <a:lnTo>
                      <a:pt x="1488154" y="681224"/>
                    </a:lnTo>
                    <a:cubicBezTo>
                      <a:pt x="1489780" y="699811"/>
                      <a:pt x="1476031" y="716197"/>
                      <a:pt x="1457444" y="717823"/>
                    </a:cubicBezTo>
                    <a:lnTo>
                      <a:pt x="1437953" y="719528"/>
                    </a:lnTo>
                    <a:lnTo>
                      <a:pt x="1437953" y="761262"/>
                    </a:lnTo>
                    <a:lnTo>
                      <a:pt x="1433894" y="761262"/>
                    </a:lnTo>
                    <a:lnTo>
                      <a:pt x="1435285" y="768075"/>
                    </a:lnTo>
                    <a:cubicBezTo>
                      <a:pt x="1435740" y="813854"/>
                      <a:pt x="1418732" y="859458"/>
                      <a:pt x="1384152" y="894038"/>
                    </a:cubicBezTo>
                    <a:lnTo>
                      <a:pt x="1237614" y="1040575"/>
                    </a:lnTo>
                    <a:lnTo>
                      <a:pt x="1237614" y="1057105"/>
                    </a:lnTo>
                    <a:cubicBezTo>
                      <a:pt x="1237614" y="1059263"/>
                      <a:pt x="1235864" y="1061013"/>
                      <a:pt x="1233706" y="1061013"/>
                    </a:cubicBezTo>
                    <a:lnTo>
                      <a:pt x="1217177" y="1061013"/>
                    </a:lnTo>
                    <a:lnTo>
                      <a:pt x="1065536" y="1212654"/>
                    </a:lnTo>
                    <a:lnTo>
                      <a:pt x="1061208" y="1212611"/>
                    </a:lnTo>
                    <a:lnTo>
                      <a:pt x="1061208" y="1258412"/>
                    </a:lnTo>
                    <a:cubicBezTo>
                      <a:pt x="1061208" y="1274756"/>
                      <a:pt x="1047959" y="1288005"/>
                      <a:pt x="1031615" y="1288005"/>
                    </a:cubicBezTo>
                    <a:lnTo>
                      <a:pt x="469359" y="1288005"/>
                    </a:lnTo>
                    <a:cubicBezTo>
                      <a:pt x="453015" y="1288005"/>
                      <a:pt x="439766" y="1274756"/>
                      <a:pt x="439766" y="1258412"/>
                    </a:cubicBezTo>
                    <a:lnTo>
                      <a:pt x="439766" y="1211024"/>
                    </a:lnTo>
                    <a:lnTo>
                      <a:pt x="434632" y="1211024"/>
                    </a:lnTo>
                    <a:cubicBezTo>
                      <a:pt x="433635" y="1211024"/>
                      <a:pt x="432827" y="1210216"/>
                      <a:pt x="432827" y="1209219"/>
                    </a:cubicBezTo>
                    <a:lnTo>
                      <a:pt x="432827" y="1199595"/>
                    </a:lnTo>
                    <a:cubicBezTo>
                      <a:pt x="432827" y="1198598"/>
                      <a:pt x="433635" y="1197790"/>
                      <a:pt x="434632" y="1197790"/>
                    </a:cubicBezTo>
                    <a:lnTo>
                      <a:pt x="435677" y="1197790"/>
                    </a:lnTo>
                    <a:lnTo>
                      <a:pt x="298900" y="1061013"/>
                    </a:lnTo>
                    <a:lnTo>
                      <a:pt x="280343" y="1061013"/>
                    </a:lnTo>
                    <a:cubicBezTo>
                      <a:pt x="278185" y="1061013"/>
                      <a:pt x="276435" y="1059263"/>
                      <a:pt x="276435" y="1057105"/>
                    </a:cubicBezTo>
                    <a:lnTo>
                      <a:pt x="276435" y="1038548"/>
                    </a:lnTo>
                    <a:lnTo>
                      <a:pt x="119341" y="881454"/>
                    </a:lnTo>
                    <a:lnTo>
                      <a:pt x="89889" y="837468"/>
                    </a:lnTo>
                    <a:lnTo>
                      <a:pt x="36599" y="842130"/>
                    </a:lnTo>
                    <a:cubicBezTo>
                      <a:pt x="27305" y="842943"/>
                      <a:pt x="18562" y="839913"/>
                      <a:pt x="11939" y="834355"/>
                    </a:cubicBezTo>
                    <a:lnTo>
                      <a:pt x="0" y="811421"/>
                    </a:lnTo>
                    <a:lnTo>
                      <a:pt x="7775" y="786761"/>
                    </a:lnTo>
                    <a:cubicBezTo>
                      <a:pt x="13333" y="780138"/>
                      <a:pt x="21417" y="775635"/>
                      <a:pt x="30710" y="774822"/>
                    </a:cubicBezTo>
                    <a:lnTo>
                      <a:pt x="65546" y="771775"/>
                    </a:lnTo>
                    <a:lnTo>
                      <a:pt x="64626" y="761262"/>
                    </a:lnTo>
                    <a:lnTo>
                      <a:pt x="63024" y="761262"/>
                    </a:lnTo>
                    <a:lnTo>
                      <a:pt x="63024" y="742945"/>
                    </a:lnTo>
                    <a:lnTo>
                      <a:pt x="61597" y="726639"/>
                    </a:lnTo>
                    <a:lnTo>
                      <a:pt x="61919" y="726256"/>
                    </a:lnTo>
                    <a:lnTo>
                      <a:pt x="34823" y="728626"/>
                    </a:lnTo>
                    <a:cubicBezTo>
                      <a:pt x="25981" y="729400"/>
                      <a:pt x="17662" y="726516"/>
                      <a:pt x="11360" y="721228"/>
                    </a:cubicBezTo>
                    <a:lnTo>
                      <a:pt x="0" y="699407"/>
                    </a:lnTo>
                    <a:lnTo>
                      <a:pt x="7398" y="675944"/>
                    </a:lnTo>
                    <a:cubicBezTo>
                      <a:pt x="12686" y="669642"/>
                      <a:pt x="20378" y="665358"/>
                      <a:pt x="29220" y="664584"/>
                    </a:cubicBezTo>
                    <a:lnTo>
                      <a:pt x="63024" y="661626"/>
                    </a:lnTo>
                    <a:lnTo>
                      <a:pt x="63024" y="630931"/>
                    </a:lnTo>
                    <a:lnTo>
                      <a:pt x="61736" y="616215"/>
                    </a:lnTo>
                    <a:lnTo>
                      <a:pt x="63024" y="614681"/>
                    </a:lnTo>
                    <a:lnTo>
                      <a:pt x="63024" y="588482"/>
                    </a:lnTo>
                    <a:lnTo>
                      <a:pt x="34823" y="590949"/>
                    </a:lnTo>
                    <a:cubicBezTo>
                      <a:pt x="25981" y="591723"/>
                      <a:pt x="17662" y="588839"/>
                      <a:pt x="11360" y="583551"/>
                    </a:cubicBezTo>
                    <a:lnTo>
                      <a:pt x="0" y="561730"/>
                    </a:lnTo>
                    <a:lnTo>
                      <a:pt x="7398" y="538267"/>
                    </a:lnTo>
                    <a:cubicBezTo>
                      <a:pt x="12686" y="531965"/>
                      <a:pt x="20378" y="527681"/>
                      <a:pt x="29220" y="526907"/>
                    </a:cubicBezTo>
                    <a:lnTo>
                      <a:pt x="63024" y="523949"/>
                    </a:lnTo>
                    <a:lnTo>
                      <a:pt x="63024" y="493253"/>
                    </a:lnTo>
                    <a:lnTo>
                      <a:pt x="60997" y="470082"/>
                    </a:lnTo>
                    <a:cubicBezTo>
                      <a:pt x="60964" y="469707"/>
                      <a:pt x="61242" y="469375"/>
                      <a:pt x="61617" y="469342"/>
                    </a:cubicBezTo>
                    <a:lnTo>
                      <a:pt x="63024" y="469219"/>
                    </a:lnTo>
                    <a:lnTo>
                      <a:pt x="63024" y="452551"/>
                    </a:lnTo>
                    <a:lnTo>
                      <a:pt x="34823" y="455018"/>
                    </a:lnTo>
                    <a:cubicBezTo>
                      <a:pt x="25981" y="455792"/>
                      <a:pt x="17662" y="452908"/>
                      <a:pt x="11360" y="447620"/>
                    </a:cubicBezTo>
                    <a:lnTo>
                      <a:pt x="0" y="425799"/>
                    </a:lnTo>
                    <a:lnTo>
                      <a:pt x="7398" y="402336"/>
                    </a:lnTo>
                    <a:cubicBezTo>
                      <a:pt x="12686" y="396034"/>
                      <a:pt x="20378" y="391750"/>
                      <a:pt x="29220" y="390976"/>
                    </a:cubicBezTo>
                    <a:lnTo>
                      <a:pt x="63024" y="388018"/>
                    </a:lnTo>
                    <a:lnTo>
                      <a:pt x="63024" y="357321"/>
                    </a:lnTo>
                    <a:lnTo>
                      <a:pt x="61979" y="345376"/>
                    </a:lnTo>
                    <a:lnTo>
                      <a:pt x="63024" y="342062"/>
                    </a:lnTo>
                    <a:lnTo>
                      <a:pt x="63024" y="321946"/>
                    </a:lnTo>
                    <a:lnTo>
                      <a:pt x="34823" y="324413"/>
                    </a:lnTo>
                    <a:cubicBezTo>
                      <a:pt x="25981" y="325187"/>
                      <a:pt x="17662" y="322303"/>
                      <a:pt x="11360" y="317015"/>
                    </a:cubicBezTo>
                    <a:lnTo>
                      <a:pt x="0" y="295194"/>
                    </a:lnTo>
                    <a:lnTo>
                      <a:pt x="7398" y="271731"/>
                    </a:lnTo>
                    <a:cubicBezTo>
                      <a:pt x="12686" y="265429"/>
                      <a:pt x="20378" y="261145"/>
                      <a:pt x="29220" y="260371"/>
                    </a:cubicBezTo>
                    <a:lnTo>
                      <a:pt x="63024" y="257413"/>
                    </a:lnTo>
                    <a:lnTo>
                      <a:pt x="63024" y="58092"/>
                    </a:lnTo>
                    <a:lnTo>
                      <a:pt x="45375" y="58092"/>
                    </a:lnTo>
                    <a:cubicBezTo>
                      <a:pt x="41697" y="58092"/>
                      <a:pt x="38367" y="56601"/>
                      <a:pt x="35957" y="54191"/>
                    </a:cubicBezTo>
                    <a:lnTo>
                      <a:pt x="32056" y="44773"/>
                    </a:lnTo>
                    <a:lnTo>
                      <a:pt x="35957" y="35356"/>
                    </a:lnTo>
                    <a:cubicBezTo>
                      <a:pt x="38367" y="32946"/>
                      <a:pt x="41697" y="31455"/>
                      <a:pt x="45375" y="31455"/>
                    </a:cubicBezTo>
                    <a:lnTo>
                      <a:pt x="63024" y="31455"/>
                    </a:lnTo>
                    <a:close/>
                  </a:path>
                </a:pathLst>
              </a:custGeom>
              <a:solidFill>
                <a:srgbClr val="FFB8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1320013" y="2048008"/>
              <a:ext cx="1798129" cy="2914964"/>
              <a:chOff x="1320013" y="2048008"/>
              <a:chExt cx="1798129" cy="2914964"/>
            </a:xfrm>
          </p:grpSpPr>
          <p:grpSp>
            <p:nvGrpSpPr>
              <p:cNvPr id="47" name="组合 46"/>
              <p:cNvGrpSpPr/>
              <p:nvPr/>
            </p:nvGrpSpPr>
            <p:grpSpPr>
              <a:xfrm>
                <a:off x="1320013" y="2386514"/>
                <a:ext cx="1798129" cy="471011"/>
                <a:chOff x="1412549" y="2374540"/>
                <a:chExt cx="1486057" cy="428192"/>
              </a:xfrm>
            </p:grpSpPr>
            <p:pic>
              <p:nvPicPr>
                <p:cNvPr id="44" name="图片 43"/>
                <p:cNvPicPr>
                  <a:picLocks noChangeAspect="1"/>
                </p:cNvPicPr>
                <p:nvPr/>
              </p:nvPicPr>
              <p:blipFill rotWithShape="1">
                <a:blip r:embed="rId2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saturation sat="66000"/>
                          </a14:imgEffect>
                        </a14:imgLayer>
                      </a14:imgProps>
                    </a:ext>
                  </a:extLst>
                </a:blip>
                <a:srcRect t="76775"/>
                <a:stretch/>
              </p:blipFill>
              <p:spPr>
                <a:xfrm flipV="1">
                  <a:off x="1412549" y="2374540"/>
                  <a:ext cx="1486057" cy="68623"/>
                </a:xfrm>
                <a:prstGeom prst="rect">
                  <a:avLst/>
                </a:prstGeom>
              </p:spPr>
            </p:pic>
            <p:pic>
              <p:nvPicPr>
                <p:cNvPr id="46" name="图片 45"/>
                <p:cNvPicPr>
                  <a:picLocks noChangeAspect="1"/>
                </p:cNvPicPr>
                <p:nvPr/>
              </p:nvPicPr>
              <p:blipFill rotWithShape="1">
                <a:blip r:embed="rId2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saturation sat="66000"/>
                          </a14:imgEffect>
                        </a14:imgLayer>
                      </a14:imgProps>
                    </a:ext>
                  </a:extLst>
                </a:blip>
                <a:srcRect t="76775"/>
                <a:stretch/>
              </p:blipFill>
              <p:spPr>
                <a:xfrm>
                  <a:off x="1412549" y="2734109"/>
                  <a:ext cx="1486057" cy="68623"/>
                </a:xfrm>
                <a:prstGeom prst="rect">
                  <a:avLst/>
                </a:prstGeom>
              </p:spPr>
            </p:pic>
          </p:grpSp>
          <p:sp>
            <p:nvSpPr>
              <p:cNvPr id="48" name="文本框 47"/>
              <p:cNvSpPr txBox="1"/>
              <p:nvPr/>
            </p:nvSpPr>
            <p:spPr>
              <a:xfrm>
                <a:off x="1328843" y="2048008"/>
                <a:ext cx="178046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FFB850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1366790" y="2877484"/>
                <a:ext cx="1704572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此处添加详细文本描述，文字内容建议与标题相关尽量简洁生动</a:t>
                </a:r>
                <a:r>
                  <a:rPr lang="en-US" altLang="zh-CN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57" name="组合 56"/>
              <p:cNvGrpSpPr/>
              <p:nvPr/>
            </p:nvGrpSpPr>
            <p:grpSpPr>
              <a:xfrm>
                <a:off x="1719016" y="4252736"/>
                <a:ext cx="1000117" cy="710236"/>
                <a:chOff x="4757378" y="2293707"/>
                <a:chExt cx="1000117" cy="710236"/>
              </a:xfrm>
            </p:grpSpPr>
            <p:sp>
              <p:nvSpPr>
                <p:cNvPr id="55" name="文本框 54"/>
                <p:cNvSpPr txBox="1"/>
                <p:nvPr/>
              </p:nvSpPr>
              <p:spPr>
                <a:xfrm>
                  <a:off x="4757378" y="2293707"/>
                  <a:ext cx="1000117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3600" dirty="0">
                      <a:solidFill>
                        <a:prstClr val="white"/>
                      </a:solidFill>
                      <a:latin typeface="Impact" panose="020B0806030902050204" pitchFamily="34" charset="0"/>
                    </a:rPr>
                    <a:t>01</a:t>
                  </a:r>
                  <a:endParaRPr lang="zh-CN" altLang="en-US" sz="3600" dirty="0">
                    <a:solidFill>
                      <a:prstClr val="white"/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56" name="文本框 55"/>
                <p:cNvSpPr txBox="1"/>
                <p:nvPr/>
              </p:nvSpPr>
              <p:spPr>
                <a:xfrm>
                  <a:off x="4901043" y="2742333"/>
                  <a:ext cx="740410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100" dirty="0">
                      <a:solidFill>
                        <a:prstClr val="white"/>
                      </a:solidFill>
                      <a:latin typeface="LiHei Pro" panose="020B0500000000000000" pitchFamily="34" charset="-122"/>
                      <a:ea typeface="LiHei Pro" panose="020B0500000000000000" pitchFamily="34" charset="-122"/>
                    </a:rPr>
                    <a:t>OPTION</a:t>
                  </a:r>
                  <a:endParaRPr lang="zh-CN" altLang="en-US" sz="1100" dirty="0">
                    <a:solidFill>
                      <a:prstClr val="white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endParaRPr>
                </a:p>
              </p:txBody>
            </p:sp>
          </p:grpSp>
          <p:grpSp>
            <p:nvGrpSpPr>
              <p:cNvPr id="50" name="Group 36"/>
              <p:cNvGrpSpPr>
                <a:grpSpLocks noChangeAspect="1"/>
              </p:cNvGrpSpPr>
              <p:nvPr/>
            </p:nvGrpSpPr>
            <p:grpSpPr bwMode="auto">
              <a:xfrm>
                <a:off x="2067327" y="2490950"/>
                <a:ext cx="303497" cy="262139"/>
                <a:chOff x="3321" y="1710"/>
                <a:chExt cx="1042" cy="900"/>
              </a:xfrm>
              <a:solidFill>
                <a:srgbClr val="FFB850"/>
              </a:solidFill>
            </p:grpSpPr>
            <p:sp>
              <p:nvSpPr>
                <p:cNvPr id="51" name="Freeform 37"/>
                <p:cNvSpPr>
                  <a:spLocks noEditPoints="1"/>
                </p:cNvSpPr>
                <p:nvPr/>
              </p:nvSpPr>
              <p:spPr bwMode="auto">
                <a:xfrm>
                  <a:off x="3321" y="1710"/>
                  <a:ext cx="1042" cy="745"/>
                </a:xfrm>
                <a:custGeom>
                  <a:avLst/>
                  <a:gdLst>
                    <a:gd name="T0" fmla="*/ 37 w 438"/>
                    <a:gd name="T1" fmla="*/ 255 h 313"/>
                    <a:gd name="T2" fmla="*/ 20 w 438"/>
                    <a:gd name="T3" fmla="*/ 237 h 313"/>
                    <a:gd name="T4" fmla="*/ 20 w 438"/>
                    <a:gd name="T5" fmla="*/ 42 h 313"/>
                    <a:gd name="T6" fmla="*/ 37 w 438"/>
                    <a:gd name="T7" fmla="*/ 25 h 313"/>
                    <a:gd name="T8" fmla="*/ 401 w 438"/>
                    <a:gd name="T9" fmla="*/ 25 h 313"/>
                    <a:gd name="T10" fmla="*/ 418 w 438"/>
                    <a:gd name="T11" fmla="*/ 42 h 313"/>
                    <a:gd name="T12" fmla="*/ 418 w 438"/>
                    <a:gd name="T13" fmla="*/ 237 h 313"/>
                    <a:gd name="T14" fmla="*/ 401 w 438"/>
                    <a:gd name="T15" fmla="*/ 255 h 313"/>
                    <a:gd name="T16" fmla="*/ 37 w 438"/>
                    <a:gd name="T17" fmla="*/ 255 h 313"/>
                    <a:gd name="T18" fmla="*/ 424 w 438"/>
                    <a:gd name="T19" fmla="*/ 0 h 313"/>
                    <a:gd name="T20" fmla="*/ 14 w 438"/>
                    <a:gd name="T21" fmla="*/ 0 h 313"/>
                    <a:gd name="T22" fmla="*/ 0 w 438"/>
                    <a:gd name="T23" fmla="*/ 14 h 313"/>
                    <a:gd name="T24" fmla="*/ 0 w 438"/>
                    <a:gd name="T25" fmla="*/ 298 h 313"/>
                    <a:gd name="T26" fmla="*/ 14 w 438"/>
                    <a:gd name="T27" fmla="*/ 313 h 313"/>
                    <a:gd name="T28" fmla="*/ 424 w 438"/>
                    <a:gd name="T29" fmla="*/ 313 h 313"/>
                    <a:gd name="T30" fmla="*/ 438 w 438"/>
                    <a:gd name="T31" fmla="*/ 298 h 313"/>
                    <a:gd name="T32" fmla="*/ 438 w 438"/>
                    <a:gd name="T33" fmla="*/ 14 h 313"/>
                    <a:gd name="T34" fmla="*/ 424 w 438"/>
                    <a:gd name="T35" fmla="*/ 0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38" h="313">
                      <a:moveTo>
                        <a:pt x="37" y="255"/>
                      </a:moveTo>
                      <a:cubicBezTo>
                        <a:pt x="28" y="255"/>
                        <a:pt x="20" y="247"/>
                        <a:pt x="20" y="237"/>
                      </a:cubicBezTo>
                      <a:cubicBezTo>
                        <a:pt x="20" y="42"/>
                        <a:pt x="20" y="42"/>
                        <a:pt x="20" y="42"/>
                      </a:cubicBezTo>
                      <a:cubicBezTo>
                        <a:pt x="20" y="33"/>
                        <a:pt x="28" y="25"/>
                        <a:pt x="37" y="25"/>
                      </a:cubicBezTo>
                      <a:cubicBezTo>
                        <a:pt x="401" y="25"/>
                        <a:pt x="401" y="25"/>
                        <a:pt x="401" y="25"/>
                      </a:cubicBezTo>
                      <a:cubicBezTo>
                        <a:pt x="410" y="25"/>
                        <a:pt x="418" y="33"/>
                        <a:pt x="418" y="42"/>
                      </a:cubicBezTo>
                      <a:cubicBezTo>
                        <a:pt x="418" y="237"/>
                        <a:pt x="418" y="237"/>
                        <a:pt x="418" y="237"/>
                      </a:cubicBezTo>
                      <a:cubicBezTo>
                        <a:pt x="418" y="247"/>
                        <a:pt x="410" y="255"/>
                        <a:pt x="401" y="255"/>
                      </a:cubicBezTo>
                      <a:cubicBezTo>
                        <a:pt x="37" y="255"/>
                        <a:pt x="37" y="255"/>
                        <a:pt x="37" y="255"/>
                      </a:cubicBezTo>
                      <a:moveTo>
                        <a:pt x="42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6" y="0"/>
                        <a:pt x="0" y="6"/>
                        <a:pt x="0" y="14"/>
                      </a:cubicBez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0" y="306"/>
                        <a:pt x="6" y="313"/>
                        <a:pt x="14" y="313"/>
                      </a:cubicBezTo>
                      <a:cubicBezTo>
                        <a:pt x="424" y="313"/>
                        <a:pt x="424" y="313"/>
                        <a:pt x="424" y="313"/>
                      </a:cubicBezTo>
                      <a:cubicBezTo>
                        <a:pt x="432" y="313"/>
                        <a:pt x="438" y="306"/>
                        <a:pt x="438" y="298"/>
                      </a:cubicBezTo>
                      <a:cubicBezTo>
                        <a:pt x="438" y="14"/>
                        <a:pt x="438" y="14"/>
                        <a:pt x="438" y="14"/>
                      </a:cubicBezTo>
                      <a:cubicBezTo>
                        <a:pt x="438" y="6"/>
                        <a:pt x="432" y="0"/>
                        <a:pt x="42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" name="Rectangle 38"/>
                <p:cNvSpPr>
                  <a:spLocks noChangeArrowheads="1"/>
                </p:cNvSpPr>
                <p:nvPr/>
              </p:nvSpPr>
              <p:spPr bwMode="auto">
                <a:xfrm>
                  <a:off x="3716" y="2465"/>
                  <a:ext cx="252" cy="97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" name="Rectangle 40"/>
                <p:cNvSpPr>
                  <a:spLocks noChangeArrowheads="1"/>
                </p:cNvSpPr>
                <p:nvPr/>
              </p:nvSpPr>
              <p:spPr bwMode="auto">
                <a:xfrm>
                  <a:off x="3595" y="2570"/>
                  <a:ext cx="495" cy="4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" name="Freeform 42"/>
                <p:cNvSpPr>
                  <a:spLocks/>
                </p:cNvSpPr>
                <p:nvPr/>
              </p:nvSpPr>
              <p:spPr bwMode="auto">
                <a:xfrm>
                  <a:off x="3433" y="1853"/>
                  <a:ext cx="771" cy="400"/>
                </a:xfrm>
                <a:custGeom>
                  <a:avLst/>
                  <a:gdLst>
                    <a:gd name="T0" fmla="*/ 761 w 771"/>
                    <a:gd name="T1" fmla="*/ 0 h 400"/>
                    <a:gd name="T2" fmla="*/ 657 w 771"/>
                    <a:gd name="T3" fmla="*/ 9 h 400"/>
                    <a:gd name="T4" fmla="*/ 697 w 771"/>
                    <a:gd name="T5" fmla="*/ 43 h 400"/>
                    <a:gd name="T6" fmla="*/ 557 w 771"/>
                    <a:gd name="T7" fmla="*/ 212 h 400"/>
                    <a:gd name="T8" fmla="*/ 419 w 771"/>
                    <a:gd name="T9" fmla="*/ 105 h 400"/>
                    <a:gd name="T10" fmla="*/ 286 w 771"/>
                    <a:gd name="T11" fmla="*/ 278 h 400"/>
                    <a:gd name="T12" fmla="*/ 152 w 771"/>
                    <a:gd name="T13" fmla="*/ 190 h 400"/>
                    <a:gd name="T14" fmla="*/ 0 w 771"/>
                    <a:gd name="T15" fmla="*/ 369 h 400"/>
                    <a:gd name="T16" fmla="*/ 36 w 771"/>
                    <a:gd name="T17" fmla="*/ 400 h 400"/>
                    <a:gd name="T18" fmla="*/ 162 w 771"/>
                    <a:gd name="T19" fmla="*/ 252 h 400"/>
                    <a:gd name="T20" fmla="*/ 298 w 771"/>
                    <a:gd name="T21" fmla="*/ 343 h 400"/>
                    <a:gd name="T22" fmla="*/ 428 w 771"/>
                    <a:gd name="T23" fmla="*/ 171 h 400"/>
                    <a:gd name="T24" fmla="*/ 564 w 771"/>
                    <a:gd name="T25" fmla="*/ 278 h 400"/>
                    <a:gd name="T26" fmla="*/ 733 w 771"/>
                    <a:gd name="T27" fmla="*/ 71 h 400"/>
                    <a:gd name="T28" fmla="*/ 771 w 771"/>
                    <a:gd name="T29" fmla="*/ 105 h 400"/>
                    <a:gd name="T30" fmla="*/ 761 w 771"/>
                    <a:gd name="T31" fmla="*/ 0 h 4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771" h="400">
                      <a:moveTo>
                        <a:pt x="761" y="0"/>
                      </a:moveTo>
                      <a:lnTo>
                        <a:pt x="657" y="9"/>
                      </a:lnTo>
                      <a:lnTo>
                        <a:pt x="697" y="43"/>
                      </a:lnTo>
                      <a:lnTo>
                        <a:pt x="557" y="212"/>
                      </a:lnTo>
                      <a:lnTo>
                        <a:pt x="419" y="105"/>
                      </a:lnTo>
                      <a:lnTo>
                        <a:pt x="286" y="278"/>
                      </a:lnTo>
                      <a:lnTo>
                        <a:pt x="152" y="190"/>
                      </a:lnTo>
                      <a:lnTo>
                        <a:pt x="0" y="369"/>
                      </a:lnTo>
                      <a:lnTo>
                        <a:pt x="36" y="400"/>
                      </a:lnTo>
                      <a:lnTo>
                        <a:pt x="162" y="252"/>
                      </a:lnTo>
                      <a:lnTo>
                        <a:pt x="298" y="343"/>
                      </a:lnTo>
                      <a:lnTo>
                        <a:pt x="428" y="171"/>
                      </a:lnTo>
                      <a:lnTo>
                        <a:pt x="564" y="278"/>
                      </a:lnTo>
                      <a:lnTo>
                        <a:pt x="733" y="71"/>
                      </a:lnTo>
                      <a:lnTo>
                        <a:pt x="771" y="105"/>
                      </a:lnTo>
                      <a:lnTo>
                        <a:pt x="76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grpSp>
        <p:nvGrpSpPr>
          <p:cNvPr id="9" name="组合 8"/>
          <p:cNvGrpSpPr/>
          <p:nvPr/>
        </p:nvGrpSpPr>
        <p:grpSpPr>
          <a:xfrm>
            <a:off x="3711875" y="1608343"/>
            <a:ext cx="2185916" cy="3479477"/>
            <a:chOff x="3711875" y="1608343"/>
            <a:chExt cx="2185916" cy="3479477"/>
          </a:xfrm>
        </p:grpSpPr>
        <p:grpSp>
          <p:nvGrpSpPr>
            <p:cNvPr id="61" name="组合 60"/>
            <p:cNvGrpSpPr/>
            <p:nvPr/>
          </p:nvGrpSpPr>
          <p:grpSpPr>
            <a:xfrm>
              <a:off x="3711875" y="1608343"/>
              <a:ext cx="2185916" cy="3479477"/>
              <a:chOff x="4497322" y="1220313"/>
              <a:chExt cx="3200400" cy="5094304"/>
            </a:xfrm>
            <a:effectLst>
              <a:outerShdw blurRad="304800" dist="139700" dir="270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70" name="任意多边形 69"/>
              <p:cNvSpPr/>
              <p:nvPr/>
            </p:nvSpPr>
            <p:spPr>
              <a:xfrm>
                <a:off x="4497322" y="1220313"/>
                <a:ext cx="3200400" cy="3806299"/>
              </a:xfrm>
              <a:custGeom>
                <a:avLst/>
                <a:gdLst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769902 w 3924300"/>
                  <a:gd name="connsiteY3" fmla="*/ 2726328 h 4667248"/>
                  <a:gd name="connsiteX4" fmla="*/ 3802289 w 3924300"/>
                  <a:gd name="connsiteY4" fmla="*/ 2740482 h 4667248"/>
                  <a:gd name="connsiteX5" fmla="*/ 3076575 w 3924300"/>
                  <a:gd name="connsiteY5" fmla="*/ 4362442 h 4667248"/>
                  <a:gd name="connsiteX6" fmla="*/ 2771769 w 3924300"/>
                  <a:gd name="connsiteY6" fmla="*/ 4667248 h 4667248"/>
                  <a:gd name="connsiteX7" fmla="*/ 1152531 w 3924300"/>
                  <a:gd name="connsiteY7" fmla="*/ 4667248 h 4667248"/>
                  <a:gd name="connsiteX8" fmla="*/ 847725 w 3924300"/>
                  <a:gd name="connsiteY8" fmla="*/ 4362442 h 4667248"/>
                  <a:gd name="connsiteX9" fmla="*/ 165554 w 3924300"/>
                  <a:gd name="connsiteY9" fmla="*/ 2765883 h 4667248"/>
                  <a:gd name="connsiteX10" fmla="*/ 172070 w 3924300"/>
                  <a:gd name="connsiteY10" fmla="*/ 2763013 h 4667248"/>
                  <a:gd name="connsiteX11" fmla="*/ 154196 w 3924300"/>
                  <a:gd name="connsiteY11" fmla="*/ 2725908 h 4667248"/>
                  <a:gd name="connsiteX12" fmla="*/ 0 w 3924300"/>
                  <a:gd name="connsiteY12" fmla="*/ 1962150 h 4667248"/>
                  <a:gd name="connsiteX13" fmla="*/ 1962150 w 3924300"/>
                  <a:gd name="connsiteY13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802289 w 3924300"/>
                  <a:gd name="connsiteY3" fmla="*/ 2740482 h 4667248"/>
                  <a:gd name="connsiteX4" fmla="*/ 3076575 w 3924300"/>
                  <a:gd name="connsiteY4" fmla="*/ 4362442 h 4667248"/>
                  <a:gd name="connsiteX5" fmla="*/ 2771769 w 3924300"/>
                  <a:gd name="connsiteY5" fmla="*/ 4667248 h 4667248"/>
                  <a:gd name="connsiteX6" fmla="*/ 1152531 w 3924300"/>
                  <a:gd name="connsiteY6" fmla="*/ 4667248 h 4667248"/>
                  <a:gd name="connsiteX7" fmla="*/ 847725 w 3924300"/>
                  <a:gd name="connsiteY7" fmla="*/ 4362442 h 4667248"/>
                  <a:gd name="connsiteX8" fmla="*/ 165554 w 3924300"/>
                  <a:gd name="connsiteY8" fmla="*/ 2765883 h 4667248"/>
                  <a:gd name="connsiteX9" fmla="*/ 172070 w 3924300"/>
                  <a:gd name="connsiteY9" fmla="*/ 2763013 h 4667248"/>
                  <a:gd name="connsiteX10" fmla="*/ 154196 w 3924300"/>
                  <a:gd name="connsiteY10" fmla="*/ 2725908 h 4667248"/>
                  <a:gd name="connsiteX11" fmla="*/ 0 w 3924300"/>
                  <a:gd name="connsiteY11" fmla="*/ 1962150 h 4667248"/>
                  <a:gd name="connsiteX12" fmla="*/ 1962150 w 3924300"/>
                  <a:gd name="connsiteY12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924300" h="4667248">
                    <a:moveTo>
                      <a:pt x="1962150" y="0"/>
                    </a:moveTo>
                    <a:cubicBezTo>
                      <a:pt x="3045816" y="0"/>
                      <a:pt x="3924300" y="878484"/>
                      <a:pt x="3924300" y="1962150"/>
                    </a:cubicBezTo>
                    <a:cubicBezTo>
                      <a:pt x="3924300" y="2233067"/>
                      <a:pt x="3869395" y="2491159"/>
                      <a:pt x="3770105" y="2725908"/>
                    </a:cubicBezTo>
                    <a:cubicBezTo>
                      <a:pt x="3628818" y="3125957"/>
                      <a:pt x="3071514" y="3695985"/>
                      <a:pt x="3076575" y="4362442"/>
                    </a:cubicBezTo>
                    <a:cubicBezTo>
                      <a:pt x="3076575" y="4530782"/>
                      <a:pt x="2940109" y="4667248"/>
                      <a:pt x="2771769" y="4667248"/>
                    </a:cubicBezTo>
                    <a:lnTo>
                      <a:pt x="1152531" y="4667248"/>
                    </a:lnTo>
                    <a:cubicBezTo>
                      <a:pt x="984191" y="4667248"/>
                      <a:pt x="847725" y="4530782"/>
                      <a:pt x="847725" y="4362442"/>
                    </a:cubicBezTo>
                    <a:cubicBezTo>
                      <a:pt x="870101" y="3728807"/>
                      <a:pt x="388106" y="3288393"/>
                      <a:pt x="165554" y="2765883"/>
                    </a:cubicBezTo>
                    <a:lnTo>
                      <a:pt x="172070" y="2763013"/>
                    </a:lnTo>
                    <a:lnTo>
                      <a:pt x="154196" y="2725908"/>
                    </a:lnTo>
                    <a:cubicBezTo>
                      <a:pt x="54905" y="2491159"/>
                      <a:pt x="0" y="2233067"/>
                      <a:pt x="0" y="1962150"/>
                    </a:cubicBezTo>
                    <a:cubicBezTo>
                      <a:pt x="0" y="878484"/>
                      <a:pt x="878484" y="0"/>
                      <a:pt x="196215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2222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" name="任意多边形 70"/>
              <p:cNvSpPr/>
              <p:nvPr/>
            </p:nvSpPr>
            <p:spPr>
              <a:xfrm>
                <a:off x="5347033" y="5026612"/>
                <a:ext cx="1490957" cy="1288005"/>
              </a:xfrm>
              <a:custGeom>
                <a:avLst/>
                <a:gdLst>
                  <a:gd name="connsiteX0" fmla="*/ 63024 w 1490957"/>
                  <a:gd name="connsiteY0" fmla="*/ 0 h 1288005"/>
                  <a:gd name="connsiteX1" fmla="*/ 1437953 w 1490957"/>
                  <a:gd name="connsiteY1" fmla="*/ 0 h 1288005"/>
                  <a:gd name="connsiteX2" fmla="*/ 1437953 w 1490957"/>
                  <a:gd name="connsiteY2" fmla="*/ 31455 h 1288005"/>
                  <a:gd name="connsiteX3" fmla="*/ 1477638 w 1490957"/>
                  <a:gd name="connsiteY3" fmla="*/ 31455 h 1288005"/>
                  <a:gd name="connsiteX4" fmla="*/ 1490957 w 1490957"/>
                  <a:gd name="connsiteY4" fmla="*/ 44774 h 1288005"/>
                  <a:gd name="connsiteX5" fmla="*/ 1490956 w 1490957"/>
                  <a:gd name="connsiteY5" fmla="*/ 44774 h 1288005"/>
                  <a:gd name="connsiteX6" fmla="*/ 1477637 w 1490957"/>
                  <a:gd name="connsiteY6" fmla="*/ 58093 h 1288005"/>
                  <a:gd name="connsiteX7" fmla="*/ 1437953 w 1490957"/>
                  <a:gd name="connsiteY7" fmla="*/ 58093 h 1288005"/>
                  <a:gd name="connsiteX8" fmla="*/ 1437953 w 1490957"/>
                  <a:gd name="connsiteY8" fmla="*/ 137123 h 1288005"/>
                  <a:gd name="connsiteX9" fmla="*/ 1453332 w 1490957"/>
                  <a:gd name="connsiteY9" fmla="*/ 135777 h 1288005"/>
                  <a:gd name="connsiteX10" fmla="*/ 1488155 w 1490957"/>
                  <a:gd name="connsiteY10" fmla="*/ 164997 h 1288005"/>
                  <a:gd name="connsiteX11" fmla="*/ 1488154 w 1490957"/>
                  <a:gd name="connsiteY11" fmla="*/ 164997 h 1288005"/>
                  <a:gd name="connsiteX12" fmla="*/ 1458934 w 1490957"/>
                  <a:gd name="connsiteY12" fmla="*/ 199821 h 1288005"/>
                  <a:gd name="connsiteX13" fmla="*/ 1437953 w 1490957"/>
                  <a:gd name="connsiteY13" fmla="*/ 201656 h 1288005"/>
                  <a:gd name="connsiteX14" fmla="*/ 1437953 w 1490957"/>
                  <a:gd name="connsiteY14" fmla="*/ 267728 h 1288005"/>
                  <a:gd name="connsiteX15" fmla="*/ 1453332 w 1490957"/>
                  <a:gd name="connsiteY15" fmla="*/ 266382 h 1288005"/>
                  <a:gd name="connsiteX16" fmla="*/ 1488155 w 1490957"/>
                  <a:gd name="connsiteY16" fmla="*/ 295602 h 1288005"/>
                  <a:gd name="connsiteX17" fmla="*/ 1488154 w 1490957"/>
                  <a:gd name="connsiteY17" fmla="*/ 295602 h 1288005"/>
                  <a:gd name="connsiteX18" fmla="*/ 1458934 w 1490957"/>
                  <a:gd name="connsiteY18" fmla="*/ 330426 h 1288005"/>
                  <a:gd name="connsiteX19" fmla="*/ 1437953 w 1490957"/>
                  <a:gd name="connsiteY19" fmla="*/ 332261 h 1288005"/>
                  <a:gd name="connsiteX20" fmla="*/ 1437953 w 1490957"/>
                  <a:gd name="connsiteY20" fmla="*/ 403659 h 1288005"/>
                  <a:gd name="connsiteX21" fmla="*/ 1453332 w 1490957"/>
                  <a:gd name="connsiteY21" fmla="*/ 402313 h 1288005"/>
                  <a:gd name="connsiteX22" fmla="*/ 1488155 w 1490957"/>
                  <a:gd name="connsiteY22" fmla="*/ 431533 h 1288005"/>
                  <a:gd name="connsiteX23" fmla="*/ 1488154 w 1490957"/>
                  <a:gd name="connsiteY23" fmla="*/ 431533 h 1288005"/>
                  <a:gd name="connsiteX24" fmla="*/ 1458934 w 1490957"/>
                  <a:gd name="connsiteY24" fmla="*/ 466357 h 1288005"/>
                  <a:gd name="connsiteX25" fmla="*/ 1437953 w 1490957"/>
                  <a:gd name="connsiteY25" fmla="*/ 468192 h 1288005"/>
                  <a:gd name="connsiteX26" fmla="*/ 1437953 w 1490957"/>
                  <a:gd name="connsiteY26" fmla="*/ 541336 h 1288005"/>
                  <a:gd name="connsiteX27" fmla="*/ 1453332 w 1490957"/>
                  <a:gd name="connsiteY27" fmla="*/ 539990 h 1288005"/>
                  <a:gd name="connsiteX28" fmla="*/ 1488155 w 1490957"/>
                  <a:gd name="connsiteY28" fmla="*/ 569210 h 1288005"/>
                  <a:gd name="connsiteX29" fmla="*/ 1488154 w 1490957"/>
                  <a:gd name="connsiteY29" fmla="*/ 569210 h 1288005"/>
                  <a:gd name="connsiteX30" fmla="*/ 1458934 w 1490957"/>
                  <a:gd name="connsiteY30" fmla="*/ 604034 h 1288005"/>
                  <a:gd name="connsiteX31" fmla="*/ 1437953 w 1490957"/>
                  <a:gd name="connsiteY31" fmla="*/ 605869 h 1288005"/>
                  <a:gd name="connsiteX32" fmla="*/ 1437953 w 1490957"/>
                  <a:gd name="connsiteY32" fmla="*/ 651704 h 1288005"/>
                  <a:gd name="connsiteX33" fmla="*/ 1451556 w 1490957"/>
                  <a:gd name="connsiteY33" fmla="*/ 650514 h 1288005"/>
                  <a:gd name="connsiteX34" fmla="*/ 1488155 w 1490957"/>
                  <a:gd name="connsiteY34" fmla="*/ 681224 h 1288005"/>
                  <a:gd name="connsiteX35" fmla="*/ 1488154 w 1490957"/>
                  <a:gd name="connsiteY35" fmla="*/ 681224 h 1288005"/>
                  <a:gd name="connsiteX36" fmla="*/ 1457444 w 1490957"/>
                  <a:gd name="connsiteY36" fmla="*/ 717823 h 1288005"/>
                  <a:gd name="connsiteX37" fmla="*/ 1437953 w 1490957"/>
                  <a:gd name="connsiteY37" fmla="*/ 719528 h 1288005"/>
                  <a:gd name="connsiteX38" fmla="*/ 1437953 w 1490957"/>
                  <a:gd name="connsiteY38" fmla="*/ 761262 h 1288005"/>
                  <a:gd name="connsiteX39" fmla="*/ 1433894 w 1490957"/>
                  <a:gd name="connsiteY39" fmla="*/ 761262 h 1288005"/>
                  <a:gd name="connsiteX40" fmla="*/ 1435285 w 1490957"/>
                  <a:gd name="connsiteY40" fmla="*/ 768075 h 1288005"/>
                  <a:gd name="connsiteX41" fmla="*/ 1384152 w 1490957"/>
                  <a:gd name="connsiteY41" fmla="*/ 894038 h 1288005"/>
                  <a:gd name="connsiteX42" fmla="*/ 1237614 w 1490957"/>
                  <a:gd name="connsiteY42" fmla="*/ 1040575 h 1288005"/>
                  <a:gd name="connsiteX43" fmla="*/ 1237614 w 1490957"/>
                  <a:gd name="connsiteY43" fmla="*/ 1057105 h 1288005"/>
                  <a:gd name="connsiteX44" fmla="*/ 1233706 w 1490957"/>
                  <a:gd name="connsiteY44" fmla="*/ 1061013 h 1288005"/>
                  <a:gd name="connsiteX45" fmla="*/ 1217177 w 1490957"/>
                  <a:gd name="connsiteY45" fmla="*/ 1061013 h 1288005"/>
                  <a:gd name="connsiteX46" fmla="*/ 1065536 w 1490957"/>
                  <a:gd name="connsiteY46" fmla="*/ 1212654 h 1288005"/>
                  <a:gd name="connsiteX47" fmla="*/ 1061208 w 1490957"/>
                  <a:gd name="connsiteY47" fmla="*/ 1212611 h 1288005"/>
                  <a:gd name="connsiteX48" fmla="*/ 1061208 w 1490957"/>
                  <a:gd name="connsiteY48" fmla="*/ 1258412 h 1288005"/>
                  <a:gd name="connsiteX49" fmla="*/ 1031615 w 1490957"/>
                  <a:gd name="connsiteY49" fmla="*/ 1288005 h 1288005"/>
                  <a:gd name="connsiteX50" fmla="*/ 469359 w 1490957"/>
                  <a:gd name="connsiteY50" fmla="*/ 1288005 h 1288005"/>
                  <a:gd name="connsiteX51" fmla="*/ 439766 w 1490957"/>
                  <a:gd name="connsiteY51" fmla="*/ 1258412 h 1288005"/>
                  <a:gd name="connsiteX52" fmla="*/ 439766 w 1490957"/>
                  <a:gd name="connsiteY52" fmla="*/ 1211024 h 1288005"/>
                  <a:gd name="connsiteX53" fmla="*/ 434632 w 1490957"/>
                  <a:gd name="connsiteY53" fmla="*/ 1211024 h 1288005"/>
                  <a:gd name="connsiteX54" fmla="*/ 432827 w 1490957"/>
                  <a:gd name="connsiteY54" fmla="*/ 1209219 h 1288005"/>
                  <a:gd name="connsiteX55" fmla="*/ 432827 w 1490957"/>
                  <a:gd name="connsiteY55" fmla="*/ 1199595 h 1288005"/>
                  <a:gd name="connsiteX56" fmla="*/ 434632 w 1490957"/>
                  <a:gd name="connsiteY56" fmla="*/ 1197790 h 1288005"/>
                  <a:gd name="connsiteX57" fmla="*/ 435677 w 1490957"/>
                  <a:gd name="connsiteY57" fmla="*/ 1197790 h 1288005"/>
                  <a:gd name="connsiteX58" fmla="*/ 298900 w 1490957"/>
                  <a:gd name="connsiteY58" fmla="*/ 1061013 h 1288005"/>
                  <a:gd name="connsiteX59" fmla="*/ 280343 w 1490957"/>
                  <a:gd name="connsiteY59" fmla="*/ 1061013 h 1288005"/>
                  <a:gd name="connsiteX60" fmla="*/ 276435 w 1490957"/>
                  <a:gd name="connsiteY60" fmla="*/ 1057105 h 1288005"/>
                  <a:gd name="connsiteX61" fmla="*/ 276435 w 1490957"/>
                  <a:gd name="connsiteY61" fmla="*/ 1038548 h 1288005"/>
                  <a:gd name="connsiteX62" fmla="*/ 119341 w 1490957"/>
                  <a:gd name="connsiteY62" fmla="*/ 881454 h 1288005"/>
                  <a:gd name="connsiteX63" fmla="*/ 89889 w 1490957"/>
                  <a:gd name="connsiteY63" fmla="*/ 837468 h 1288005"/>
                  <a:gd name="connsiteX64" fmla="*/ 36599 w 1490957"/>
                  <a:gd name="connsiteY64" fmla="*/ 842130 h 1288005"/>
                  <a:gd name="connsiteX65" fmla="*/ 11939 w 1490957"/>
                  <a:gd name="connsiteY65" fmla="*/ 834355 h 1288005"/>
                  <a:gd name="connsiteX66" fmla="*/ 0 w 1490957"/>
                  <a:gd name="connsiteY66" fmla="*/ 811421 h 1288005"/>
                  <a:gd name="connsiteX67" fmla="*/ 7775 w 1490957"/>
                  <a:gd name="connsiteY67" fmla="*/ 786761 h 1288005"/>
                  <a:gd name="connsiteX68" fmla="*/ 30710 w 1490957"/>
                  <a:gd name="connsiteY68" fmla="*/ 774822 h 1288005"/>
                  <a:gd name="connsiteX69" fmla="*/ 65546 w 1490957"/>
                  <a:gd name="connsiteY69" fmla="*/ 771775 h 1288005"/>
                  <a:gd name="connsiteX70" fmla="*/ 64626 w 1490957"/>
                  <a:gd name="connsiteY70" fmla="*/ 761262 h 1288005"/>
                  <a:gd name="connsiteX71" fmla="*/ 63024 w 1490957"/>
                  <a:gd name="connsiteY71" fmla="*/ 761262 h 1288005"/>
                  <a:gd name="connsiteX72" fmla="*/ 63024 w 1490957"/>
                  <a:gd name="connsiteY72" fmla="*/ 742945 h 1288005"/>
                  <a:gd name="connsiteX73" fmla="*/ 61597 w 1490957"/>
                  <a:gd name="connsiteY73" fmla="*/ 726639 h 1288005"/>
                  <a:gd name="connsiteX74" fmla="*/ 61919 w 1490957"/>
                  <a:gd name="connsiteY74" fmla="*/ 726256 h 1288005"/>
                  <a:gd name="connsiteX75" fmla="*/ 34823 w 1490957"/>
                  <a:gd name="connsiteY75" fmla="*/ 728626 h 1288005"/>
                  <a:gd name="connsiteX76" fmla="*/ 11360 w 1490957"/>
                  <a:gd name="connsiteY76" fmla="*/ 721228 h 1288005"/>
                  <a:gd name="connsiteX77" fmla="*/ 0 w 1490957"/>
                  <a:gd name="connsiteY77" fmla="*/ 699407 h 1288005"/>
                  <a:gd name="connsiteX78" fmla="*/ 7398 w 1490957"/>
                  <a:gd name="connsiteY78" fmla="*/ 675944 h 1288005"/>
                  <a:gd name="connsiteX79" fmla="*/ 29220 w 1490957"/>
                  <a:gd name="connsiteY79" fmla="*/ 664584 h 1288005"/>
                  <a:gd name="connsiteX80" fmla="*/ 63024 w 1490957"/>
                  <a:gd name="connsiteY80" fmla="*/ 661626 h 1288005"/>
                  <a:gd name="connsiteX81" fmla="*/ 63024 w 1490957"/>
                  <a:gd name="connsiteY81" fmla="*/ 630931 h 1288005"/>
                  <a:gd name="connsiteX82" fmla="*/ 61736 w 1490957"/>
                  <a:gd name="connsiteY82" fmla="*/ 616215 h 1288005"/>
                  <a:gd name="connsiteX83" fmla="*/ 63024 w 1490957"/>
                  <a:gd name="connsiteY83" fmla="*/ 614681 h 1288005"/>
                  <a:gd name="connsiteX84" fmla="*/ 63024 w 1490957"/>
                  <a:gd name="connsiteY84" fmla="*/ 588482 h 1288005"/>
                  <a:gd name="connsiteX85" fmla="*/ 34823 w 1490957"/>
                  <a:gd name="connsiteY85" fmla="*/ 590949 h 1288005"/>
                  <a:gd name="connsiteX86" fmla="*/ 11360 w 1490957"/>
                  <a:gd name="connsiteY86" fmla="*/ 583551 h 1288005"/>
                  <a:gd name="connsiteX87" fmla="*/ 0 w 1490957"/>
                  <a:gd name="connsiteY87" fmla="*/ 561730 h 1288005"/>
                  <a:gd name="connsiteX88" fmla="*/ 7398 w 1490957"/>
                  <a:gd name="connsiteY88" fmla="*/ 538267 h 1288005"/>
                  <a:gd name="connsiteX89" fmla="*/ 29220 w 1490957"/>
                  <a:gd name="connsiteY89" fmla="*/ 526907 h 1288005"/>
                  <a:gd name="connsiteX90" fmla="*/ 63024 w 1490957"/>
                  <a:gd name="connsiteY90" fmla="*/ 523949 h 1288005"/>
                  <a:gd name="connsiteX91" fmla="*/ 63024 w 1490957"/>
                  <a:gd name="connsiteY91" fmla="*/ 493253 h 1288005"/>
                  <a:gd name="connsiteX92" fmla="*/ 60997 w 1490957"/>
                  <a:gd name="connsiteY92" fmla="*/ 470082 h 1288005"/>
                  <a:gd name="connsiteX93" fmla="*/ 61617 w 1490957"/>
                  <a:gd name="connsiteY93" fmla="*/ 469342 h 1288005"/>
                  <a:gd name="connsiteX94" fmla="*/ 63024 w 1490957"/>
                  <a:gd name="connsiteY94" fmla="*/ 469219 h 1288005"/>
                  <a:gd name="connsiteX95" fmla="*/ 63024 w 1490957"/>
                  <a:gd name="connsiteY95" fmla="*/ 452551 h 1288005"/>
                  <a:gd name="connsiteX96" fmla="*/ 34823 w 1490957"/>
                  <a:gd name="connsiteY96" fmla="*/ 455018 h 1288005"/>
                  <a:gd name="connsiteX97" fmla="*/ 11360 w 1490957"/>
                  <a:gd name="connsiteY97" fmla="*/ 447620 h 1288005"/>
                  <a:gd name="connsiteX98" fmla="*/ 0 w 1490957"/>
                  <a:gd name="connsiteY98" fmla="*/ 425799 h 1288005"/>
                  <a:gd name="connsiteX99" fmla="*/ 7398 w 1490957"/>
                  <a:gd name="connsiteY99" fmla="*/ 402336 h 1288005"/>
                  <a:gd name="connsiteX100" fmla="*/ 29220 w 1490957"/>
                  <a:gd name="connsiteY100" fmla="*/ 390976 h 1288005"/>
                  <a:gd name="connsiteX101" fmla="*/ 63024 w 1490957"/>
                  <a:gd name="connsiteY101" fmla="*/ 388018 h 1288005"/>
                  <a:gd name="connsiteX102" fmla="*/ 63024 w 1490957"/>
                  <a:gd name="connsiteY102" fmla="*/ 357321 h 1288005"/>
                  <a:gd name="connsiteX103" fmla="*/ 61979 w 1490957"/>
                  <a:gd name="connsiteY103" fmla="*/ 345376 h 1288005"/>
                  <a:gd name="connsiteX104" fmla="*/ 63024 w 1490957"/>
                  <a:gd name="connsiteY104" fmla="*/ 342062 h 1288005"/>
                  <a:gd name="connsiteX105" fmla="*/ 63024 w 1490957"/>
                  <a:gd name="connsiteY105" fmla="*/ 321946 h 1288005"/>
                  <a:gd name="connsiteX106" fmla="*/ 34823 w 1490957"/>
                  <a:gd name="connsiteY106" fmla="*/ 324413 h 1288005"/>
                  <a:gd name="connsiteX107" fmla="*/ 11360 w 1490957"/>
                  <a:gd name="connsiteY107" fmla="*/ 317015 h 1288005"/>
                  <a:gd name="connsiteX108" fmla="*/ 0 w 1490957"/>
                  <a:gd name="connsiteY108" fmla="*/ 295194 h 1288005"/>
                  <a:gd name="connsiteX109" fmla="*/ 7398 w 1490957"/>
                  <a:gd name="connsiteY109" fmla="*/ 271731 h 1288005"/>
                  <a:gd name="connsiteX110" fmla="*/ 29220 w 1490957"/>
                  <a:gd name="connsiteY110" fmla="*/ 260371 h 1288005"/>
                  <a:gd name="connsiteX111" fmla="*/ 63024 w 1490957"/>
                  <a:gd name="connsiteY111" fmla="*/ 257413 h 1288005"/>
                  <a:gd name="connsiteX112" fmla="*/ 63024 w 1490957"/>
                  <a:gd name="connsiteY112" fmla="*/ 58092 h 1288005"/>
                  <a:gd name="connsiteX113" fmla="*/ 45375 w 1490957"/>
                  <a:gd name="connsiteY113" fmla="*/ 58092 h 1288005"/>
                  <a:gd name="connsiteX114" fmla="*/ 35957 w 1490957"/>
                  <a:gd name="connsiteY114" fmla="*/ 54191 h 1288005"/>
                  <a:gd name="connsiteX115" fmla="*/ 32056 w 1490957"/>
                  <a:gd name="connsiteY115" fmla="*/ 44773 h 1288005"/>
                  <a:gd name="connsiteX116" fmla="*/ 35957 w 1490957"/>
                  <a:gd name="connsiteY116" fmla="*/ 35356 h 1288005"/>
                  <a:gd name="connsiteX117" fmla="*/ 45375 w 1490957"/>
                  <a:gd name="connsiteY117" fmla="*/ 31455 h 1288005"/>
                  <a:gd name="connsiteX118" fmla="*/ 63024 w 1490957"/>
                  <a:gd name="connsiteY118" fmla="*/ 31455 h 1288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</a:cxnLst>
                <a:rect l="l" t="t" r="r" b="b"/>
                <a:pathLst>
                  <a:path w="1490957" h="1288005">
                    <a:moveTo>
                      <a:pt x="63024" y="0"/>
                    </a:moveTo>
                    <a:lnTo>
                      <a:pt x="1437953" y="0"/>
                    </a:lnTo>
                    <a:lnTo>
                      <a:pt x="1437953" y="31455"/>
                    </a:lnTo>
                    <a:lnTo>
                      <a:pt x="1477638" y="31455"/>
                    </a:lnTo>
                    <a:cubicBezTo>
                      <a:pt x="1484994" y="31455"/>
                      <a:pt x="1490957" y="37418"/>
                      <a:pt x="1490957" y="44774"/>
                    </a:cubicBezTo>
                    <a:lnTo>
                      <a:pt x="1490956" y="44774"/>
                    </a:lnTo>
                    <a:cubicBezTo>
                      <a:pt x="1490956" y="52130"/>
                      <a:pt x="1484993" y="58093"/>
                      <a:pt x="1477637" y="58093"/>
                    </a:cubicBezTo>
                    <a:lnTo>
                      <a:pt x="1437953" y="58093"/>
                    </a:lnTo>
                    <a:lnTo>
                      <a:pt x="1437953" y="137123"/>
                    </a:lnTo>
                    <a:lnTo>
                      <a:pt x="1453332" y="135777"/>
                    </a:lnTo>
                    <a:cubicBezTo>
                      <a:pt x="1471017" y="134230"/>
                      <a:pt x="1486608" y="147312"/>
                      <a:pt x="1488155" y="164997"/>
                    </a:cubicBezTo>
                    <a:lnTo>
                      <a:pt x="1488154" y="164997"/>
                    </a:lnTo>
                    <a:cubicBezTo>
                      <a:pt x="1489701" y="182683"/>
                      <a:pt x="1476619" y="198273"/>
                      <a:pt x="1458934" y="199821"/>
                    </a:cubicBezTo>
                    <a:lnTo>
                      <a:pt x="1437953" y="201656"/>
                    </a:lnTo>
                    <a:lnTo>
                      <a:pt x="1437953" y="267728"/>
                    </a:lnTo>
                    <a:lnTo>
                      <a:pt x="1453332" y="266382"/>
                    </a:lnTo>
                    <a:cubicBezTo>
                      <a:pt x="1471017" y="264835"/>
                      <a:pt x="1486608" y="277917"/>
                      <a:pt x="1488155" y="295602"/>
                    </a:cubicBezTo>
                    <a:lnTo>
                      <a:pt x="1488154" y="295602"/>
                    </a:lnTo>
                    <a:cubicBezTo>
                      <a:pt x="1489701" y="313288"/>
                      <a:pt x="1476619" y="328878"/>
                      <a:pt x="1458934" y="330426"/>
                    </a:cubicBezTo>
                    <a:lnTo>
                      <a:pt x="1437953" y="332261"/>
                    </a:lnTo>
                    <a:lnTo>
                      <a:pt x="1437953" y="403659"/>
                    </a:lnTo>
                    <a:lnTo>
                      <a:pt x="1453332" y="402313"/>
                    </a:lnTo>
                    <a:cubicBezTo>
                      <a:pt x="1471017" y="400766"/>
                      <a:pt x="1486608" y="413848"/>
                      <a:pt x="1488155" y="431533"/>
                    </a:cubicBezTo>
                    <a:lnTo>
                      <a:pt x="1488154" y="431533"/>
                    </a:lnTo>
                    <a:cubicBezTo>
                      <a:pt x="1489701" y="449219"/>
                      <a:pt x="1476619" y="464809"/>
                      <a:pt x="1458934" y="466357"/>
                    </a:cubicBezTo>
                    <a:lnTo>
                      <a:pt x="1437953" y="468192"/>
                    </a:lnTo>
                    <a:lnTo>
                      <a:pt x="1437953" y="541336"/>
                    </a:lnTo>
                    <a:lnTo>
                      <a:pt x="1453332" y="539990"/>
                    </a:lnTo>
                    <a:cubicBezTo>
                      <a:pt x="1471017" y="538443"/>
                      <a:pt x="1486608" y="551525"/>
                      <a:pt x="1488155" y="569210"/>
                    </a:cubicBezTo>
                    <a:lnTo>
                      <a:pt x="1488154" y="569210"/>
                    </a:lnTo>
                    <a:cubicBezTo>
                      <a:pt x="1489701" y="586896"/>
                      <a:pt x="1476619" y="602486"/>
                      <a:pt x="1458934" y="604034"/>
                    </a:cubicBezTo>
                    <a:lnTo>
                      <a:pt x="1437953" y="605869"/>
                    </a:lnTo>
                    <a:lnTo>
                      <a:pt x="1437953" y="651704"/>
                    </a:lnTo>
                    <a:lnTo>
                      <a:pt x="1451556" y="650514"/>
                    </a:lnTo>
                    <a:cubicBezTo>
                      <a:pt x="1470143" y="648888"/>
                      <a:pt x="1486529" y="662637"/>
                      <a:pt x="1488155" y="681224"/>
                    </a:cubicBezTo>
                    <a:lnTo>
                      <a:pt x="1488154" y="681224"/>
                    </a:lnTo>
                    <a:cubicBezTo>
                      <a:pt x="1489780" y="699811"/>
                      <a:pt x="1476031" y="716197"/>
                      <a:pt x="1457444" y="717823"/>
                    </a:cubicBezTo>
                    <a:lnTo>
                      <a:pt x="1437953" y="719528"/>
                    </a:lnTo>
                    <a:lnTo>
                      <a:pt x="1437953" y="761262"/>
                    </a:lnTo>
                    <a:lnTo>
                      <a:pt x="1433894" y="761262"/>
                    </a:lnTo>
                    <a:lnTo>
                      <a:pt x="1435285" y="768075"/>
                    </a:lnTo>
                    <a:cubicBezTo>
                      <a:pt x="1435740" y="813854"/>
                      <a:pt x="1418732" y="859458"/>
                      <a:pt x="1384152" y="894038"/>
                    </a:cubicBezTo>
                    <a:lnTo>
                      <a:pt x="1237614" y="1040575"/>
                    </a:lnTo>
                    <a:lnTo>
                      <a:pt x="1237614" y="1057105"/>
                    </a:lnTo>
                    <a:cubicBezTo>
                      <a:pt x="1237614" y="1059263"/>
                      <a:pt x="1235864" y="1061013"/>
                      <a:pt x="1233706" y="1061013"/>
                    </a:cubicBezTo>
                    <a:lnTo>
                      <a:pt x="1217177" y="1061013"/>
                    </a:lnTo>
                    <a:lnTo>
                      <a:pt x="1065536" y="1212654"/>
                    </a:lnTo>
                    <a:lnTo>
                      <a:pt x="1061208" y="1212611"/>
                    </a:lnTo>
                    <a:lnTo>
                      <a:pt x="1061208" y="1258412"/>
                    </a:lnTo>
                    <a:cubicBezTo>
                      <a:pt x="1061208" y="1274756"/>
                      <a:pt x="1047959" y="1288005"/>
                      <a:pt x="1031615" y="1288005"/>
                    </a:cubicBezTo>
                    <a:lnTo>
                      <a:pt x="469359" y="1288005"/>
                    </a:lnTo>
                    <a:cubicBezTo>
                      <a:pt x="453015" y="1288005"/>
                      <a:pt x="439766" y="1274756"/>
                      <a:pt x="439766" y="1258412"/>
                    </a:cubicBezTo>
                    <a:lnTo>
                      <a:pt x="439766" y="1211024"/>
                    </a:lnTo>
                    <a:lnTo>
                      <a:pt x="434632" y="1211024"/>
                    </a:lnTo>
                    <a:cubicBezTo>
                      <a:pt x="433635" y="1211024"/>
                      <a:pt x="432827" y="1210216"/>
                      <a:pt x="432827" y="1209219"/>
                    </a:cubicBezTo>
                    <a:lnTo>
                      <a:pt x="432827" y="1199595"/>
                    </a:lnTo>
                    <a:cubicBezTo>
                      <a:pt x="432827" y="1198598"/>
                      <a:pt x="433635" y="1197790"/>
                      <a:pt x="434632" y="1197790"/>
                    </a:cubicBezTo>
                    <a:lnTo>
                      <a:pt x="435677" y="1197790"/>
                    </a:lnTo>
                    <a:lnTo>
                      <a:pt x="298900" y="1061013"/>
                    </a:lnTo>
                    <a:lnTo>
                      <a:pt x="280343" y="1061013"/>
                    </a:lnTo>
                    <a:cubicBezTo>
                      <a:pt x="278185" y="1061013"/>
                      <a:pt x="276435" y="1059263"/>
                      <a:pt x="276435" y="1057105"/>
                    </a:cubicBezTo>
                    <a:lnTo>
                      <a:pt x="276435" y="1038548"/>
                    </a:lnTo>
                    <a:lnTo>
                      <a:pt x="119341" y="881454"/>
                    </a:lnTo>
                    <a:lnTo>
                      <a:pt x="89889" y="837468"/>
                    </a:lnTo>
                    <a:lnTo>
                      <a:pt x="36599" y="842130"/>
                    </a:lnTo>
                    <a:cubicBezTo>
                      <a:pt x="27305" y="842943"/>
                      <a:pt x="18562" y="839913"/>
                      <a:pt x="11939" y="834355"/>
                    </a:cubicBezTo>
                    <a:lnTo>
                      <a:pt x="0" y="811421"/>
                    </a:lnTo>
                    <a:lnTo>
                      <a:pt x="7775" y="786761"/>
                    </a:lnTo>
                    <a:cubicBezTo>
                      <a:pt x="13333" y="780138"/>
                      <a:pt x="21417" y="775635"/>
                      <a:pt x="30710" y="774822"/>
                    </a:cubicBezTo>
                    <a:lnTo>
                      <a:pt x="65546" y="771775"/>
                    </a:lnTo>
                    <a:lnTo>
                      <a:pt x="64626" y="761262"/>
                    </a:lnTo>
                    <a:lnTo>
                      <a:pt x="63024" y="761262"/>
                    </a:lnTo>
                    <a:lnTo>
                      <a:pt x="63024" y="742945"/>
                    </a:lnTo>
                    <a:lnTo>
                      <a:pt x="61597" y="726639"/>
                    </a:lnTo>
                    <a:lnTo>
                      <a:pt x="61919" y="726256"/>
                    </a:lnTo>
                    <a:lnTo>
                      <a:pt x="34823" y="728626"/>
                    </a:lnTo>
                    <a:cubicBezTo>
                      <a:pt x="25981" y="729400"/>
                      <a:pt x="17662" y="726516"/>
                      <a:pt x="11360" y="721228"/>
                    </a:cubicBezTo>
                    <a:lnTo>
                      <a:pt x="0" y="699407"/>
                    </a:lnTo>
                    <a:lnTo>
                      <a:pt x="7398" y="675944"/>
                    </a:lnTo>
                    <a:cubicBezTo>
                      <a:pt x="12686" y="669642"/>
                      <a:pt x="20378" y="665358"/>
                      <a:pt x="29220" y="664584"/>
                    </a:cubicBezTo>
                    <a:lnTo>
                      <a:pt x="63024" y="661626"/>
                    </a:lnTo>
                    <a:lnTo>
                      <a:pt x="63024" y="630931"/>
                    </a:lnTo>
                    <a:lnTo>
                      <a:pt x="61736" y="616215"/>
                    </a:lnTo>
                    <a:lnTo>
                      <a:pt x="63024" y="614681"/>
                    </a:lnTo>
                    <a:lnTo>
                      <a:pt x="63024" y="588482"/>
                    </a:lnTo>
                    <a:lnTo>
                      <a:pt x="34823" y="590949"/>
                    </a:lnTo>
                    <a:cubicBezTo>
                      <a:pt x="25981" y="591723"/>
                      <a:pt x="17662" y="588839"/>
                      <a:pt x="11360" y="583551"/>
                    </a:cubicBezTo>
                    <a:lnTo>
                      <a:pt x="0" y="561730"/>
                    </a:lnTo>
                    <a:lnTo>
                      <a:pt x="7398" y="538267"/>
                    </a:lnTo>
                    <a:cubicBezTo>
                      <a:pt x="12686" y="531965"/>
                      <a:pt x="20378" y="527681"/>
                      <a:pt x="29220" y="526907"/>
                    </a:cubicBezTo>
                    <a:lnTo>
                      <a:pt x="63024" y="523949"/>
                    </a:lnTo>
                    <a:lnTo>
                      <a:pt x="63024" y="493253"/>
                    </a:lnTo>
                    <a:lnTo>
                      <a:pt x="60997" y="470082"/>
                    </a:lnTo>
                    <a:cubicBezTo>
                      <a:pt x="60964" y="469707"/>
                      <a:pt x="61242" y="469375"/>
                      <a:pt x="61617" y="469342"/>
                    </a:cubicBezTo>
                    <a:lnTo>
                      <a:pt x="63024" y="469219"/>
                    </a:lnTo>
                    <a:lnTo>
                      <a:pt x="63024" y="452551"/>
                    </a:lnTo>
                    <a:lnTo>
                      <a:pt x="34823" y="455018"/>
                    </a:lnTo>
                    <a:cubicBezTo>
                      <a:pt x="25981" y="455792"/>
                      <a:pt x="17662" y="452908"/>
                      <a:pt x="11360" y="447620"/>
                    </a:cubicBezTo>
                    <a:lnTo>
                      <a:pt x="0" y="425799"/>
                    </a:lnTo>
                    <a:lnTo>
                      <a:pt x="7398" y="402336"/>
                    </a:lnTo>
                    <a:cubicBezTo>
                      <a:pt x="12686" y="396034"/>
                      <a:pt x="20378" y="391750"/>
                      <a:pt x="29220" y="390976"/>
                    </a:cubicBezTo>
                    <a:lnTo>
                      <a:pt x="63024" y="388018"/>
                    </a:lnTo>
                    <a:lnTo>
                      <a:pt x="63024" y="357321"/>
                    </a:lnTo>
                    <a:lnTo>
                      <a:pt x="61979" y="345376"/>
                    </a:lnTo>
                    <a:lnTo>
                      <a:pt x="63024" y="342062"/>
                    </a:lnTo>
                    <a:lnTo>
                      <a:pt x="63024" y="321946"/>
                    </a:lnTo>
                    <a:lnTo>
                      <a:pt x="34823" y="324413"/>
                    </a:lnTo>
                    <a:cubicBezTo>
                      <a:pt x="25981" y="325187"/>
                      <a:pt x="17662" y="322303"/>
                      <a:pt x="11360" y="317015"/>
                    </a:cubicBezTo>
                    <a:lnTo>
                      <a:pt x="0" y="295194"/>
                    </a:lnTo>
                    <a:lnTo>
                      <a:pt x="7398" y="271731"/>
                    </a:lnTo>
                    <a:cubicBezTo>
                      <a:pt x="12686" y="265429"/>
                      <a:pt x="20378" y="261145"/>
                      <a:pt x="29220" y="260371"/>
                    </a:cubicBezTo>
                    <a:lnTo>
                      <a:pt x="63024" y="257413"/>
                    </a:lnTo>
                    <a:lnTo>
                      <a:pt x="63024" y="58092"/>
                    </a:lnTo>
                    <a:lnTo>
                      <a:pt x="45375" y="58092"/>
                    </a:lnTo>
                    <a:cubicBezTo>
                      <a:pt x="41697" y="58092"/>
                      <a:pt x="38367" y="56601"/>
                      <a:pt x="35957" y="54191"/>
                    </a:cubicBezTo>
                    <a:lnTo>
                      <a:pt x="32056" y="44773"/>
                    </a:lnTo>
                    <a:lnTo>
                      <a:pt x="35957" y="35356"/>
                    </a:lnTo>
                    <a:cubicBezTo>
                      <a:pt x="38367" y="32946"/>
                      <a:pt x="41697" y="31455"/>
                      <a:pt x="45375" y="31455"/>
                    </a:cubicBezTo>
                    <a:lnTo>
                      <a:pt x="63024" y="31455"/>
                    </a:lnTo>
                    <a:close/>
                  </a:path>
                </a:pathLst>
              </a:custGeom>
              <a:solidFill>
                <a:srgbClr val="01AC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3902346" y="2048008"/>
              <a:ext cx="1798129" cy="2914964"/>
              <a:chOff x="3902346" y="2048008"/>
              <a:chExt cx="1798129" cy="2914964"/>
            </a:xfrm>
          </p:grpSpPr>
          <p:grpSp>
            <p:nvGrpSpPr>
              <p:cNvPr id="62" name="组合 61"/>
              <p:cNvGrpSpPr/>
              <p:nvPr/>
            </p:nvGrpSpPr>
            <p:grpSpPr>
              <a:xfrm>
                <a:off x="3902346" y="2386516"/>
                <a:ext cx="1798129" cy="471001"/>
                <a:chOff x="1412549" y="2374548"/>
                <a:chExt cx="1486057" cy="428184"/>
              </a:xfrm>
            </p:grpSpPr>
            <p:pic>
              <p:nvPicPr>
                <p:cNvPr id="68" name="图片 67"/>
                <p:cNvPicPr>
                  <a:picLocks noChangeAspect="1"/>
                </p:cNvPicPr>
                <p:nvPr/>
              </p:nvPicPr>
              <p:blipFill rotWithShape="1">
                <a:blip r:embed="rId2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saturation sat="66000"/>
                          </a14:imgEffect>
                        </a14:imgLayer>
                      </a14:imgProps>
                    </a:ext>
                  </a:extLst>
                </a:blip>
                <a:srcRect t="76775"/>
                <a:stretch/>
              </p:blipFill>
              <p:spPr>
                <a:xfrm flipV="1">
                  <a:off x="1412549" y="2374548"/>
                  <a:ext cx="1486057" cy="68623"/>
                </a:xfrm>
                <a:prstGeom prst="rect">
                  <a:avLst/>
                </a:prstGeom>
              </p:spPr>
            </p:pic>
            <p:pic>
              <p:nvPicPr>
                <p:cNvPr id="69" name="图片 68"/>
                <p:cNvPicPr>
                  <a:picLocks noChangeAspect="1"/>
                </p:cNvPicPr>
                <p:nvPr/>
              </p:nvPicPr>
              <p:blipFill rotWithShape="1">
                <a:blip r:embed="rId2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saturation sat="66000"/>
                          </a14:imgEffect>
                        </a14:imgLayer>
                      </a14:imgProps>
                    </a:ext>
                  </a:extLst>
                </a:blip>
                <a:srcRect t="76775"/>
                <a:stretch/>
              </p:blipFill>
              <p:spPr>
                <a:xfrm>
                  <a:off x="1412549" y="2734109"/>
                  <a:ext cx="1486057" cy="68623"/>
                </a:xfrm>
                <a:prstGeom prst="rect">
                  <a:avLst/>
                </a:prstGeom>
              </p:spPr>
            </p:pic>
          </p:grpSp>
          <p:sp>
            <p:nvSpPr>
              <p:cNvPr id="63" name="文本框 62"/>
              <p:cNvSpPr txBox="1"/>
              <p:nvPr/>
            </p:nvSpPr>
            <p:spPr>
              <a:xfrm>
                <a:off x="3911176" y="2048008"/>
                <a:ext cx="178046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01ACB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64" name="文本框 63"/>
              <p:cNvSpPr txBox="1"/>
              <p:nvPr/>
            </p:nvSpPr>
            <p:spPr>
              <a:xfrm>
                <a:off x="3949123" y="2877484"/>
                <a:ext cx="1704572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此处添加详细文本描述，文字内容建议与标题相关尽量简洁生动</a:t>
                </a:r>
                <a:r>
                  <a:rPr lang="en-US" altLang="zh-CN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65" name="组合 64"/>
              <p:cNvGrpSpPr/>
              <p:nvPr/>
            </p:nvGrpSpPr>
            <p:grpSpPr>
              <a:xfrm>
                <a:off x="4301349" y="4252736"/>
                <a:ext cx="1000117" cy="710236"/>
                <a:chOff x="4757378" y="2293707"/>
                <a:chExt cx="1000117" cy="710236"/>
              </a:xfrm>
            </p:grpSpPr>
            <p:sp>
              <p:nvSpPr>
                <p:cNvPr id="66" name="文本框 65"/>
                <p:cNvSpPr txBox="1"/>
                <p:nvPr/>
              </p:nvSpPr>
              <p:spPr>
                <a:xfrm>
                  <a:off x="4757378" y="2293707"/>
                  <a:ext cx="1000117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3600" dirty="0">
                      <a:solidFill>
                        <a:prstClr val="white"/>
                      </a:solidFill>
                      <a:latin typeface="Impact" panose="020B0806030902050204" pitchFamily="34" charset="0"/>
                    </a:rPr>
                    <a:t>02</a:t>
                  </a:r>
                  <a:endParaRPr lang="zh-CN" altLang="en-US" sz="3600" dirty="0">
                    <a:solidFill>
                      <a:prstClr val="white"/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67" name="文本框 66"/>
                <p:cNvSpPr txBox="1"/>
                <p:nvPr/>
              </p:nvSpPr>
              <p:spPr>
                <a:xfrm>
                  <a:off x="4901043" y="2742333"/>
                  <a:ext cx="740410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100" dirty="0">
                      <a:solidFill>
                        <a:prstClr val="white"/>
                      </a:solidFill>
                      <a:latin typeface="LiHei Pro" panose="020B0500000000000000" pitchFamily="34" charset="-122"/>
                      <a:ea typeface="LiHei Pro" panose="020B0500000000000000" pitchFamily="34" charset="-122"/>
                    </a:rPr>
                    <a:t>OPTION</a:t>
                  </a:r>
                  <a:endParaRPr lang="zh-CN" altLang="en-US" sz="1100" dirty="0">
                    <a:solidFill>
                      <a:prstClr val="white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endParaRPr>
                </a:p>
              </p:txBody>
            </p:sp>
          </p:grpSp>
          <p:sp>
            <p:nvSpPr>
              <p:cNvPr id="97" name="Freeform 53"/>
              <p:cNvSpPr>
                <a:spLocks noEditPoints="1"/>
              </p:cNvSpPr>
              <p:nvPr/>
            </p:nvSpPr>
            <p:spPr bwMode="auto">
              <a:xfrm>
                <a:off x="4630241" y="2488602"/>
                <a:ext cx="277219" cy="277219"/>
              </a:xfrm>
              <a:custGeom>
                <a:avLst/>
                <a:gdLst>
                  <a:gd name="T0" fmla="*/ 166 w 449"/>
                  <a:gd name="T1" fmla="*/ 362 h 449"/>
                  <a:gd name="T2" fmla="*/ 211 w 449"/>
                  <a:gd name="T3" fmla="*/ 317 h 449"/>
                  <a:gd name="T4" fmla="*/ 237 w 449"/>
                  <a:gd name="T5" fmla="*/ 407 h 449"/>
                  <a:gd name="T6" fmla="*/ 302 w 449"/>
                  <a:gd name="T7" fmla="*/ 313 h 449"/>
                  <a:gd name="T8" fmla="*/ 294 w 449"/>
                  <a:gd name="T9" fmla="*/ 393 h 449"/>
                  <a:gd name="T10" fmla="*/ 395 w 449"/>
                  <a:gd name="T11" fmla="*/ 289 h 449"/>
                  <a:gd name="T12" fmla="*/ 294 w 449"/>
                  <a:gd name="T13" fmla="*/ 393 h 449"/>
                  <a:gd name="T14" fmla="*/ 95 w 449"/>
                  <a:gd name="T15" fmla="*/ 353 h 449"/>
                  <a:gd name="T16" fmla="*/ 121 w 449"/>
                  <a:gd name="T17" fmla="*/ 309 h 449"/>
                  <a:gd name="T18" fmla="*/ 237 w 449"/>
                  <a:gd name="T19" fmla="*/ 293 h 449"/>
                  <a:gd name="T20" fmla="*/ 311 w 449"/>
                  <a:gd name="T21" fmla="*/ 191 h 449"/>
                  <a:gd name="T22" fmla="*/ 307 w 449"/>
                  <a:gd name="T23" fmla="*/ 287 h 449"/>
                  <a:gd name="T24" fmla="*/ 211 w 449"/>
                  <a:gd name="T25" fmla="*/ 293 h 449"/>
                  <a:gd name="T26" fmla="*/ 137 w 449"/>
                  <a:gd name="T27" fmla="*/ 226 h 449"/>
                  <a:gd name="T28" fmla="*/ 211 w 449"/>
                  <a:gd name="T29" fmla="*/ 196 h 449"/>
                  <a:gd name="T30" fmla="*/ 333 w 449"/>
                  <a:gd name="T31" fmla="*/ 282 h 449"/>
                  <a:gd name="T32" fmla="*/ 335 w 449"/>
                  <a:gd name="T33" fmla="*/ 188 h 449"/>
                  <a:gd name="T34" fmla="*/ 407 w 449"/>
                  <a:gd name="T35" fmla="*/ 224 h 449"/>
                  <a:gd name="T36" fmla="*/ 116 w 449"/>
                  <a:gd name="T37" fmla="*/ 281 h 449"/>
                  <a:gd name="T38" fmla="*/ 41 w 449"/>
                  <a:gd name="T39" fmla="*/ 224 h 449"/>
                  <a:gd name="T40" fmla="*/ 114 w 449"/>
                  <a:gd name="T41" fmla="*/ 188 h 449"/>
                  <a:gd name="T42" fmla="*/ 116 w 449"/>
                  <a:gd name="T43" fmla="*/ 281 h 449"/>
                  <a:gd name="T44" fmla="*/ 59 w 449"/>
                  <a:gd name="T45" fmla="*/ 146 h 449"/>
                  <a:gd name="T46" fmla="*/ 158 w 449"/>
                  <a:gd name="T47" fmla="*/ 55 h 449"/>
                  <a:gd name="T48" fmla="*/ 331 w 449"/>
                  <a:gd name="T49" fmla="*/ 164 h 449"/>
                  <a:gd name="T50" fmla="*/ 390 w 449"/>
                  <a:gd name="T51" fmla="*/ 147 h 449"/>
                  <a:gd name="T52" fmla="*/ 211 w 449"/>
                  <a:gd name="T53" fmla="*/ 171 h 449"/>
                  <a:gd name="T54" fmla="*/ 210 w 449"/>
                  <a:gd name="T55" fmla="*/ 43 h 449"/>
                  <a:gd name="T56" fmla="*/ 211 w 449"/>
                  <a:gd name="T57" fmla="*/ 171 h 449"/>
                  <a:gd name="T58" fmla="*/ 237 w 449"/>
                  <a:gd name="T59" fmla="*/ 43 h 449"/>
                  <a:gd name="T60" fmla="*/ 308 w 449"/>
                  <a:gd name="T61" fmla="*/ 167 h 449"/>
                  <a:gd name="T62" fmla="*/ 225 w 449"/>
                  <a:gd name="T63" fmla="*/ 0 h 449"/>
                  <a:gd name="T64" fmla="*/ 225 w 449"/>
                  <a:gd name="T65" fmla="*/ 449 h 449"/>
                  <a:gd name="T66" fmla="*/ 225 w 449"/>
                  <a:gd name="T67" fmla="*/ 0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9" h="449">
                    <a:moveTo>
                      <a:pt x="211" y="407"/>
                    </a:moveTo>
                    <a:cubicBezTo>
                      <a:pt x="192" y="407"/>
                      <a:pt x="176" y="387"/>
                      <a:pt x="166" y="362"/>
                    </a:cubicBezTo>
                    <a:cubicBezTo>
                      <a:pt x="158" y="347"/>
                      <a:pt x="151" y="331"/>
                      <a:pt x="147" y="313"/>
                    </a:cubicBezTo>
                    <a:cubicBezTo>
                      <a:pt x="168" y="315"/>
                      <a:pt x="189" y="317"/>
                      <a:pt x="211" y="317"/>
                    </a:cubicBezTo>
                    <a:cubicBezTo>
                      <a:pt x="211" y="407"/>
                      <a:pt x="211" y="407"/>
                      <a:pt x="211" y="407"/>
                    </a:cubicBezTo>
                    <a:moveTo>
                      <a:pt x="237" y="407"/>
                    </a:moveTo>
                    <a:cubicBezTo>
                      <a:pt x="237" y="317"/>
                      <a:pt x="237" y="317"/>
                      <a:pt x="237" y="317"/>
                    </a:cubicBezTo>
                    <a:cubicBezTo>
                      <a:pt x="259" y="317"/>
                      <a:pt x="280" y="315"/>
                      <a:pt x="302" y="313"/>
                    </a:cubicBezTo>
                    <a:cubicBezTo>
                      <a:pt x="293" y="344"/>
                      <a:pt x="273" y="407"/>
                      <a:pt x="237" y="407"/>
                    </a:cubicBezTo>
                    <a:moveTo>
                      <a:pt x="294" y="393"/>
                    </a:moveTo>
                    <a:cubicBezTo>
                      <a:pt x="311" y="370"/>
                      <a:pt x="320" y="343"/>
                      <a:pt x="328" y="310"/>
                    </a:cubicBezTo>
                    <a:cubicBezTo>
                      <a:pt x="354" y="304"/>
                      <a:pt x="377" y="297"/>
                      <a:pt x="395" y="289"/>
                    </a:cubicBezTo>
                    <a:cubicBezTo>
                      <a:pt x="386" y="313"/>
                      <a:pt x="373" y="335"/>
                      <a:pt x="354" y="353"/>
                    </a:cubicBezTo>
                    <a:cubicBezTo>
                      <a:pt x="337" y="371"/>
                      <a:pt x="315" y="384"/>
                      <a:pt x="294" y="393"/>
                    </a:cubicBezTo>
                    <a:moveTo>
                      <a:pt x="154" y="393"/>
                    </a:moveTo>
                    <a:cubicBezTo>
                      <a:pt x="133" y="384"/>
                      <a:pt x="112" y="371"/>
                      <a:pt x="95" y="353"/>
                    </a:cubicBezTo>
                    <a:cubicBezTo>
                      <a:pt x="75" y="335"/>
                      <a:pt x="62" y="312"/>
                      <a:pt x="52" y="286"/>
                    </a:cubicBezTo>
                    <a:cubicBezTo>
                      <a:pt x="68" y="295"/>
                      <a:pt x="93" y="303"/>
                      <a:pt x="121" y="309"/>
                    </a:cubicBezTo>
                    <a:cubicBezTo>
                      <a:pt x="128" y="342"/>
                      <a:pt x="138" y="371"/>
                      <a:pt x="154" y="393"/>
                    </a:cubicBezTo>
                    <a:moveTo>
                      <a:pt x="237" y="293"/>
                    </a:moveTo>
                    <a:cubicBezTo>
                      <a:pt x="237" y="196"/>
                      <a:pt x="237" y="196"/>
                      <a:pt x="237" y="196"/>
                    </a:cubicBezTo>
                    <a:cubicBezTo>
                      <a:pt x="263" y="195"/>
                      <a:pt x="287" y="193"/>
                      <a:pt x="311" y="191"/>
                    </a:cubicBezTo>
                    <a:cubicBezTo>
                      <a:pt x="311" y="203"/>
                      <a:pt x="311" y="214"/>
                      <a:pt x="311" y="226"/>
                    </a:cubicBezTo>
                    <a:cubicBezTo>
                      <a:pt x="311" y="247"/>
                      <a:pt x="311" y="268"/>
                      <a:pt x="307" y="287"/>
                    </a:cubicBezTo>
                    <a:cubicBezTo>
                      <a:pt x="284" y="290"/>
                      <a:pt x="261" y="292"/>
                      <a:pt x="237" y="293"/>
                    </a:cubicBezTo>
                    <a:moveTo>
                      <a:pt x="211" y="293"/>
                    </a:moveTo>
                    <a:cubicBezTo>
                      <a:pt x="187" y="292"/>
                      <a:pt x="165" y="290"/>
                      <a:pt x="141" y="286"/>
                    </a:cubicBezTo>
                    <a:cubicBezTo>
                      <a:pt x="138" y="268"/>
                      <a:pt x="137" y="246"/>
                      <a:pt x="137" y="226"/>
                    </a:cubicBezTo>
                    <a:cubicBezTo>
                      <a:pt x="137" y="214"/>
                      <a:pt x="138" y="203"/>
                      <a:pt x="138" y="191"/>
                    </a:cubicBezTo>
                    <a:cubicBezTo>
                      <a:pt x="161" y="193"/>
                      <a:pt x="186" y="195"/>
                      <a:pt x="211" y="196"/>
                    </a:cubicBezTo>
                    <a:cubicBezTo>
                      <a:pt x="211" y="293"/>
                      <a:pt x="211" y="293"/>
                      <a:pt x="211" y="293"/>
                    </a:cubicBezTo>
                    <a:moveTo>
                      <a:pt x="333" y="282"/>
                    </a:moveTo>
                    <a:cubicBezTo>
                      <a:pt x="335" y="265"/>
                      <a:pt x="336" y="245"/>
                      <a:pt x="336" y="226"/>
                    </a:cubicBezTo>
                    <a:cubicBezTo>
                      <a:pt x="336" y="212"/>
                      <a:pt x="336" y="201"/>
                      <a:pt x="335" y="188"/>
                    </a:cubicBezTo>
                    <a:cubicBezTo>
                      <a:pt x="363" y="185"/>
                      <a:pt x="386" y="177"/>
                      <a:pt x="399" y="171"/>
                    </a:cubicBezTo>
                    <a:cubicBezTo>
                      <a:pt x="405" y="188"/>
                      <a:pt x="407" y="207"/>
                      <a:pt x="407" y="224"/>
                    </a:cubicBezTo>
                    <a:cubicBezTo>
                      <a:pt x="407" y="254"/>
                      <a:pt x="405" y="270"/>
                      <a:pt x="333" y="282"/>
                    </a:cubicBezTo>
                    <a:moveTo>
                      <a:pt x="116" y="281"/>
                    </a:moveTo>
                    <a:cubicBezTo>
                      <a:pt x="75" y="274"/>
                      <a:pt x="52" y="260"/>
                      <a:pt x="43" y="250"/>
                    </a:cubicBezTo>
                    <a:cubicBezTo>
                      <a:pt x="41" y="242"/>
                      <a:pt x="41" y="233"/>
                      <a:pt x="41" y="224"/>
                    </a:cubicBezTo>
                    <a:cubicBezTo>
                      <a:pt x="41" y="206"/>
                      <a:pt x="44" y="187"/>
                      <a:pt x="49" y="171"/>
                    </a:cubicBezTo>
                    <a:cubicBezTo>
                      <a:pt x="64" y="177"/>
                      <a:pt x="82" y="182"/>
                      <a:pt x="114" y="188"/>
                    </a:cubicBezTo>
                    <a:cubicBezTo>
                      <a:pt x="113" y="201"/>
                      <a:pt x="112" y="212"/>
                      <a:pt x="112" y="226"/>
                    </a:cubicBezTo>
                    <a:cubicBezTo>
                      <a:pt x="112" y="245"/>
                      <a:pt x="113" y="264"/>
                      <a:pt x="116" y="281"/>
                    </a:cubicBezTo>
                    <a:moveTo>
                      <a:pt x="117" y="164"/>
                    </a:moveTo>
                    <a:cubicBezTo>
                      <a:pt x="76" y="153"/>
                      <a:pt x="65" y="152"/>
                      <a:pt x="59" y="146"/>
                    </a:cubicBezTo>
                    <a:cubicBezTo>
                      <a:pt x="68" y="128"/>
                      <a:pt x="79" y="110"/>
                      <a:pt x="95" y="96"/>
                    </a:cubicBezTo>
                    <a:cubicBezTo>
                      <a:pt x="114" y="76"/>
                      <a:pt x="135" y="66"/>
                      <a:pt x="158" y="55"/>
                    </a:cubicBezTo>
                    <a:cubicBezTo>
                      <a:pt x="138" y="83"/>
                      <a:pt x="124" y="119"/>
                      <a:pt x="117" y="164"/>
                    </a:cubicBezTo>
                    <a:moveTo>
                      <a:pt x="331" y="164"/>
                    </a:moveTo>
                    <a:cubicBezTo>
                      <a:pt x="324" y="119"/>
                      <a:pt x="311" y="81"/>
                      <a:pt x="291" y="54"/>
                    </a:cubicBezTo>
                    <a:cubicBezTo>
                      <a:pt x="333" y="69"/>
                      <a:pt x="370" y="104"/>
                      <a:pt x="390" y="147"/>
                    </a:cubicBezTo>
                    <a:cubicBezTo>
                      <a:pt x="384" y="151"/>
                      <a:pt x="369" y="157"/>
                      <a:pt x="331" y="164"/>
                    </a:cubicBezTo>
                    <a:moveTo>
                      <a:pt x="211" y="171"/>
                    </a:moveTo>
                    <a:cubicBezTo>
                      <a:pt x="187" y="171"/>
                      <a:pt x="164" y="169"/>
                      <a:pt x="141" y="167"/>
                    </a:cubicBezTo>
                    <a:cubicBezTo>
                      <a:pt x="152" y="104"/>
                      <a:pt x="178" y="55"/>
                      <a:pt x="210" y="43"/>
                    </a:cubicBezTo>
                    <a:cubicBezTo>
                      <a:pt x="210" y="43"/>
                      <a:pt x="211" y="43"/>
                      <a:pt x="211" y="43"/>
                    </a:cubicBezTo>
                    <a:cubicBezTo>
                      <a:pt x="211" y="171"/>
                      <a:pt x="211" y="171"/>
                      <a:pt x="211" y="171"/>
                    </a:cubicBezTo>
                    <a:moveTo>
                      <a:pt x="237" y="171"/>
                    </a:moveTo>
                    <a:cubicBezTo>
                      <a:pt x="237" y="43"/>
                      <a:pt x="237" y="43"/>
                      <a:pt x="237" y="43"/>
                    </a:cubicBezTo>
                    <a:cubicBezTo>
                      <a:pt x="242" y="43"/>
                      <a:pt x="249" y="48"/>
                      <a:pt x="255" y="52"/>
                    </a:cubicBezTo>
                    <a:cubicBezTo>
                      <a:pt x="279" y="74"/>
                      <a:pt x="299" y="117"/>
                      <a:pt x="308" y="167"/>
                    </a:cubicBezTo>
                    <a:cubicBezTo>
                      <a:pt x="284" y="169"/>
                      <a:pt x="261" y="171"/>
                      <a:pt x="237" y="171"/>
                    </a:cubicBezTo>
                    <a:moveTo>
                      <a:pt x="225" y="0"/>
                    </a:moveTo>
                    <a:cubicBezTo>
                      <a:pt x="100" y="0"/>
                      <a:pt x="0" y="100"/>
                      <a:pt x="0" y="224"/>
                    </a:cubicBezTo>
                    <a:cubicBezTo>
                      <a:pt x="0" y="349"/>
                      <a:pt x="100" y="449"/>
                      <a:pt x="225" y="449"/>
                    </a:cubicBezTo>
                    <a:cubicBezTo>
                      <a:pt x="350" y="449"/>
                      <a:pt x="449" y="349"/>
                      <a:pt x="449" y="224"/>
                    </a:cubicBezTo>
                    <a:cubicBezTo>
                      <a:pt x="449" y="100"/>
                      <a:pt x="350" y="0"/>
                      <a:pt x="225" y="0"/>
                    </a:cubicBezTo>
                  </a:path>
                </a:pathLst>
              </a:custGeom>
              <a:solidFill>
                <a:srgbClr val="01ACB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B850"/>
                  </a:solidFill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6294209" y="1608343"/>
            <a:ext cx="2185916" cy="3479477"/>
            <a:chOff x="6294209" y="1608343"/>
            <a:chExt cx="2185916" cy="3479477"/>
          </a:xfrm>
        </p:grpSpPr>
        <p:grpSp>
          <p:nvGrpSpPr>
            <p:cNvPr id="73" name="组合 72"/>
            <p:cNvGrpSpPr/>
            <p:nvPr/>
          </p:nvGrpSpPr>
          <p:grpSpPr>
            <a:xfrm>
              <a:off x="6294209" y="1608343"/>
              <a:ext cx="2185916" cy="3479477"/>
              <a:chOff x="4497322" y="1220313"/>
              <a:chExt cx="3200400" cy="5094304"/>
            </a:xfrm>
            <a:effectLst>
              <a:outerShdw blurRad="304800" dist="139700" dir="270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82" name="任意多边形 81"/>
              <p:cNvSpPr/>
              <p:nvPr/>
            </p:nvSpPr>
            <p:spPr>
              <a:xfrm>
                <a:off x="4497322" y="1220313"/>
                <a:ext cx="3200400" cy="3806299"/>
              </a:xfrm>
              <a:custGeom>
                <a:avLst/>
                <a:gdLst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769902 w 3924300"/>
                  <a:gd name="connsiteY3" fmla="*/ 2726328 h 4667248"/>
                  <a:gd name="connsiteX4" fmla="*/ 3802289 w 3924300"/>
                  <a:gd name="connsiteY4" fmla="*/ 2740482 h 4667248"/>
                  <a:gd name="connsiteX5" fmla="*/ 3076575 w 3924300"/>
                  <a:gd name="connsiteY5" fmla="*/ 4362442 h 4667248"/>
                  <a:gd name="connsiteX6" fmla="*/ 2771769 w 3924300"/>
                  <a:gd name="connsiteY6" fmla="*/ 4667248 h 4667248"/>
                  <a:gd name="connsiteX7" fmla="*/ 1152531 w 3924300"/>
                  <a:gd name="connsiteY7" fmla="*/ 4667248 h 4667248"/>
                  <a:gd name="connsiteX8" fmla="*/ 847725 w 3924300"/>
                  <a:gd name="connsiteY8" fmla="*/ 4362442 h 4667248"/>
                  <a:gd name="connsiteX9" fmla="*/ 165554 w 3924300"/>
                  <a:gd name="connsiteY9" fmla="*/ 2765883 h 4667248"/>
                  <a:gd name="connsiteX10" fmla="*/ 172070 w 3924300"/>
                  <a:gd name="connsiteY10" fmla="*/ 2763013 h 4667248"/>
                  <a:gd name="connsiteX11" fmla="*/ 154196 w 3924300"/>
                  <a:gd name="connsiteY11" fmla="*/ 2725908 h 4667248"/>
                  <a:gd name="connsiteX12" fmla="*/ 0 w 3924300"/>
                  <a:gd name="connsiteY12" fmla="*/ 1962150 h 4667248"/>
                  <a:gd name="connsiteX13" fmla="*/ 1962150 w 3924300"/>
                  <a:gd name="connsiteY13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802289 w 3924300"/>
                  <a:gd name="connsiteY3" fmla="*/ 2740482 h 4667248"/>
                  <a:gd name="connsiteX4" fmla="*/ 3076575 w 3924300"/>
                  <a:gd name="connsiteY4" fmla="*/ 4362442 h 4667248"/>
                  <a:gd name="connsiteX5" fmla="*/ 2771769 w 3924300"/>
                  <a:gd name="connsiteY5" fmla="*/ 4667248 h 4667248"/>
                  <a:gd name="connsiteX6" fmla="*/ 1152531 w 3924300"/>
                  <a:gd name="connsiteY6" fmla="*/ 4667248 h 4667248"/>
                  <a:gd name="connsiteX7" fmla="*/ 847725 w 3924300"/>
                  <a:gd name="connsiteY7" fmla="*/ 4362442 h 4667248"/>
                  <a:gd name="connsiteX8" fmla="*/ 165554 w 3924300"/>
                  <a:gd name="connsiteY8" fmla="*/ 2765883 h 4667248"/>
                  <a:gd name="connsiteX9" fmla="*/ 172070 w 3924300"/>
                  <a:gd name="connsiteY9" fmla="*/ 2763013 h 4667248"/>
                  <a:gd name="connsiteX10" fmla="*/ 154196 w 3924300"/>
                  <a:gd name="connsiteY10" fmla="*/ 2725908 h 4667248"/>
                  <a:gd name="connsiteX11" fmla="*/ 0 w 3924300"/>
                  <a:gd name="connsiteY11" fmla="*/ 1962150 h 4667248"/>
                  <a:gd name="connsiteX12" fmla="*/ 1962150 w 3924300"/>
                  <a:gd name="connsiteY12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924300" h="4667248">
                    <a:moveTo>
                      <a:pt x="1962150" y="0"/>
                    </a:moveTo>
                    <a:cubicBezTo>
                      <a:pt x="3045816" y="0"/>
                      <a:pt x="3924300" y="878484"/>
                      <a:pt x="3924300" y="1962150"/>
                    </a:cubicBezTo>
                    <a:cubicBezTo>
                      <a:pt x="3924300" y="2233067"/>
                      <a:pt x="3869395" y="2491159"/>
                      <a:pt x="3770105" y="2725908"/>
                    </a:cubicBezTo>
                    <a:cubicBezTo>
                      <a:pt x="3628818" y="3125957"/>
                      <a:pt x="3071514" y="3695985"/>
                      <a:pt x="3076575" y="4362442"/>
                    </a:cubicBezTo>
                    <a:cubicBezTo>
                      <a:pt x="3076575" y="4530782"/>
                      <a:pt x="2940109" y="4667248"/>
                      <a:pt x="2771769" y="4667248"/>
                    </a:cubicBezTo>
                    <a:lnTo>
                      <a:pt x="1152531" y="4667248"/>
                    </a:lnTo>
                    <a:cubicBezTo>
                      <a:pt x="984191" y="4667248"/>
                      <a:pt x="847725" y="4530782"/>
                      <a:pt x="847725" y="4362442"/>
                    </a:cubicBezTo>
                    <a:cubicBezTo>
                      <a:pt x="870101" y="3728807"/>
                      <a:pt x="388106" y="3288393"/>
                      <a:pt x="165554" y="2765883"/>
                    </a:cubicBezTo>
                    <a:lnTo>
                      <a:pt x="172070" y="2763013"/>
                    </a:lnTo>
                    <a:lnTo>
                      <a:pt x="154196" y="2725908"/>
                    </a:lnTo>
                    <a:cubicBezTo>
                      <a:pt x="54905" y="2491159"/>
                      <a:pt x="0" y="2233067"/>
                      <a:pt x="0" y="1962150"/>
                    </a:cubicBezTo>
                    <a:cubicBezTo>
                      <a:pt x="0" y="878484"/>
                      <a:pt x="878484" y="0"/>
                      <a:pt x="196215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2222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3" name="任意多边形 82"/>
              <p:cNvSpPr/>
              <p:nvPr/>
            </p:nvSpPr>
            <p:spPr>
              <a:xfrm>
                <a:off x="5347033" y="5026612"/>
                <a:ext cx="1490957" cy="1288005"/>
              </a:xfrm>
              <a:custGeom>
                <a:avLst/>
                <a:gdLst>
                  <a:gd name="connsiteX0" fmla="*/ 63024 w 1490957"/>
                  <a:gd name="connsiteY0" fmla="*/ 0 h 1288005"/>
                  <a:gd name="connsiteX1" fmla="*/ 1437953 w 1490957"/>
                  <a:gd name="connsiteY1" fmla="*/ 0 h 1288005"/>
                  <a:gd name="connsiteX2" fmla="*/ 1437953 w 1490957"/>
                  <a:gd name="connsiteY2" fmla="*/ 31455 h 1288005"/>
                  <a:gd name="connsiteX3" fmla="*/ 1477638 w 1490957"/>
                  <a:gd name="connsiteY3" fmla="*/ 31455 h 1288005"/>
                  <a:gd name="connsiteX4" fmla="*/ 1490957 w 1490957"/>
                  <a:gd name="connsiteY4" fmla="*/ 44774 h 1288005"/>
                  <a:gd name="connsiteX5" fmla="*/ 1490956 w 1490957"/>
                  <a:gd name="connsiteY5" fmla="*/ 44774 h 1288005"/>
                  <a:gd name="connsiteX6" fmla="*/ 1477637 w 1490957"/>
                  <a:gd name="connsiteY6" fmla="*/ 58093 h 1288005"/>
                  <a:gd name="connsiteX7" fmla="*/ 1437953 w 1490957"/>
                  <a:gd name="connsiteY7" fmla="*/ 58093 h 1288005"/>
                  <a:gd name="connsiteX8" fmla="*/ 1437953 w 1490957"/>
                  <a:gd name="connsiteY8" fmla="*/ 137123 h 1288005"/>
                  <a:gd name="connsiteX9" fmla="*/ 1453332 w 1490957"/>
                  <a:gd name="connsiteY9" fmla="*/ 135777 h 1288005"/>
                  <a:gd name="connsiteX10" fmla="*/ 1488155 w 1490957"/>
                  <a:gd name="connsiteY10" fmla="*/ 164997 h 1288005"/>
                  <a:gd name="connsiteX11" fmla="*/ 1488154 w 1490957"/>
                  <a:gd name="connsiteY11" fmla="*/ 164997 h 1288005"/>
                  <a:gd name="connsiteX12" fmla="*/ 1458934 w 1490957"/>
                  <a:gd name="connsiteY12" fmla="*/ 199821 h 1288005"/>
                  <a:gd name="connsiteX13" fmla="*/ 1437953 w 1490957"/>
                  <a:gd name="connsiteY13" fmla="*/ 201656 h 1288005"/>
                  <a:gd name="connsiteX14" fmla="*/ 1437953 w 1490957"/>
                  <a:gd name="connsiteY14" fmla="*/ 267728 h 1288005"/>
                  <a:gd name="connsiteX15" fmla="*/ 1453332 w 1490957"/>
                  <a:gd name="connsiteY15" fmla="*/ 266382 h 1288005"/>
                  <a:gd name="connsiteX16" fmla="*/ 1488155 w 1490957"/>
                  <a:gd name="connsiteY16" fmla="*/ 295602 h 1288005"/>
                  <a:gd name="connsiteX17" fmla="*/ 1488154 w 1490957"/>
                  <a:gd name="connsiteY17" fmla="*/ 295602 h 1288005"/>
                  <a:gd name="connsiteX18" fmla="*/ 1458934 w 1490957"/>
                  <a:gd name="connsiteY18" fmla="*/ 330426 h 1288005"/>
                  <a:gd name="connsiteX19" fmla="*/ 1437953 w 1490957"/>
                  <a:gd name="connsiteY19" fmla="*/ 332261 h 1288005"/>
                  <a:gd name="connsiteX20" fmla="*/ 1437953 w 1490957"/>
                  <a:gd name="connsiteY20" fmla="*/ 403659 h 1288005"/>
                  <a:gd name="connsiteX21" fmla="*/ 1453332 w 1490957"/>
                  <a:gd name="connsiteY21" fmla="*/ 402313 h 1288005"/>
                  <a:gd name="connsiteX22" fmla="*/ 1488155 w 1490957"/>
                  <a:gd name="connsiteY22" fmla="*/ 431533 h 1288005"/>
                  <a:gd name="connsiteX23" fmla="*/ 1488154 w 1490957"/>
                  <a:gd name="connsiteY23" fmla="*/ 431533 h 1288005"/>
                  <a:gd name="connsiteX24" fmla="*/ 1458934 w 1490957"/>
                  <a:gd name="connsiteY24" fmla="*/ 466357 h 1288005"/>
                  <a:gd name="connsiteX25" fmla="*/ 1437953 w 1490957"/>
                  <a:gd name="connsiteY25" fmla="*/ 468192 h 1288005"/>
                  <a:gd name="connsiteX26" fmla="*/ 1437953 w 1490957"/>
                  <a:gd name="connsiteY26" fmla="*/ 541336 h 1288005"/>
                  <a:gd name="connsiteX27" fmla="*/ 1453332 w 1490957"/>
                  <a:gd name="connsiteY27" fmla="*/ 539990 h 1288005"/>
                  <a:gd name="connsiteX28" fmla="*/ 1488155 w 1490957"/>
                  <a:gd name="connsiteY28" fmla="*/ 569210 h 1288005"/>
                  <a:gd name="connsiteX29" fmla="*/ 1488154 w 1490957"/>
                  <a:gd name="connsiteY29" fmla="*/ 569210 h 1288005"/>
                  <a:gd name="connsiteX30" fmla="*/ 1458934 w 1490957"/>
                  <a:gd name="connsiteY30" fmla="*/ 604034 h 1288005"/>
                  <a:gd name="connsiteX31" fmla="*/ 1437953 w 1490957"/>
                  <a:gd name="connsiteY31" fmla="*/ 605869 h 1288005"/>
                  <a:gd name="connsiteX32" fmla="*/ 1437953 w 1490957"/>
                  <a:gd name="connsiteY32" fmla="*/ 651704 h 1288005"/>
                  <a:gd name="connsiteX33" fmla="*/ 1451556 w 1490957"/>
                  <a:gd name="connsiteY33" fmla="*/ 650514 h 1288005"/>
                  <a:gd name="connsiteX34" fmla="*/ 1488155 w 1490957"/>
                  <a:gd name="connsiteY34" fmla="*/ 681224 h 1288005"/>
                  <a:gd name="connsiteX35" fmla="*/ 1488154 w 1490957"/>
                  <a:gd name="connsiteY35" fmla="*/ 681224 h 1288005"/>
                  <a:gd name="connsiteX36" fmla="*/ 1457444 w 1490957"/>
                  <a:gd name="connsiteY36" fmla="*/ 717823 h 1288005"/>
                  <a:gd name="connsiteX37" fmla="*/ 1437953 w 1490957"/>
                  <a:gd name="connsiteY37" fmla="*/ 719528 h 1288005"/>
                  <a:gd name="connsiteX38" fmla="*/ 1437953 w 1490957"/>
                  <a:gd name="connsiteY38" fmla="*/ 761262 h 1288005"/>
                  <a:gd name="connsiteX39" fmla="*/ 1433894 w 1490957"/>
                  <a:gd name="connsiteY39" fmla="*/ 761262 h 1288005"/>
                  <a:gd name="connsiteX40" fmla="*/ 1435285 w 1490957"/>
                  <a:gd name="connsiteY40" fmla="*/ 768075 h 1288005"/>
                  <a:gd name="connsiteX41" fmla="*/ 1384152 w 1490957"/>
                  <a:gd name="connsiteY41" fmla="*/ 894038 h 1288005"/>
                  <a:gd name="connsiteX42" fmla="*/ 1237614 w 1490957"/>
                  <a:gd name="connsiteY42" fmla="*/ 1040575 h 1288005"/>
                  <a:gd name="connsiteX43" fmla="*/ 1237614 w 1490957"/>
                  <a:gd name="connsiteY43" fmla="*/ 1057105 h 1288005"/>
                  <a:gd name="connsiteX44" fmla="*/ 1233706 w 1490957"/>
                  <a:gd name="connsiteY44" fmla="*/ 1061013 h 1288005"/>
                  <a:gd name="connsiteX45" fmla="*/ 1217177 w 1490957"/>
                  <a:gd name="connsiteY45" fmla="*/ 1061013 h 1288005"/>
                  <a:gd name="connsiteX46" fmla="*/ 1065536 w 1490957"/>
                  <a:gd name="connsiteY46" fmla="*/ 1212654 h 1288005"/>
                  <a:gd name="connsiteX47" fmla="*/ 1061208 w 1490957"/>
                  <a:gd name="connsiteY47" fmla="*/ 1212611 h 1288005"/>
                  <a:gd name="connsiteX48" fmla="*/ 1061208 w 1490957"/>
                  <a:gd name="connsiteY48" fmla="*/ 1258412 h 1288005"/>
                  <a:gd name="connsiteX49" fmla="*/ 1031615 w 1490957"/>
                  <a:gd name="connsiteY49" fmla="*/ 1288005 h 1288005"/>
                  <a:gd name="connsiteX50" fmla="*/ 469359 w 1490957"/>
                  <a:gd name="connsiteY50" fmla="*/ 1288005 h 1288005"/>
                  <a:gd name="connsiteX51" fmla="*/ 439766 w 1490957"/>
                  <a:gd name="connsiteY51" fmla="*/ 1258412 h 1288005"/>
                  <a:gd name="connsiteX52" fmla="*/ 439766 w 1490957"/>
                  <a:gd name="connsiteY52" fmla="*/ 1211024 h 1288005"/>
                  <a:gd name="connsiteX53" fmla="*/ 434632 w 1490957"/>
                  <a:gd name="connsiteY53" fmla="*/ 1211024 h 1288005"/>
                  <a:gd name="connsiteX54" fmla="*/ 432827 w 1490957"/>
                  <a:gd name="connsiteY54" fmla="*/ 1209219 h 1288005"/>
                  <a:gd name="connsiteX55" fmla="*/ 432827 w 1490957"/>
                  <a:gd name="connsiteY55" fmla="*/ 1199595 h 1288005"/>
                  <a:gd name="connsiteX56" fmla="*/ 434632 w 1490957"/>
                  <a:gd name="connsiteY56" fmla="*/ 1197790 h 1288005"/>
                  <a:gd name="connsiteX57" fmla="*/ 435677 w 1490957"/>
                  <a:gd name="connsiteY57" fmla="*/ 1197790 h 1288005"/>
                  <a:gd name="connsiteX58" fmla="*/ 298900 w 1490957"/>
                  <a:gd name="connsiteY58" fmla="*/ 1061013 h 1288005"/>
                  <a:gd name="connsiteX59" fmla="*/ 280343 w 1490957"/>
                  <a:gd name="connsiteY59" fmla="*/ 1061013 h 1288005"/>
                  <a:gd name="connsiteX60" fmla="*/ 276435 w 1490957"/>
                  <a:gd name="connsiteY60" fmla="*/ 1057105 h 1288005"/>
                  <a:gd name="connsiteX61" fmla="*/ 276435 w 1490957"/>
                  <a:gd name="connsiteY61" fmla="*/ 1038548 h 1288005"/>
                  <a:gd name="connsiteX62" fmla="*/ 119341 w 1490957"/>
                  <a:gd name="connsiteY62" fmla="*/ 881454 h 1288005"/>
                  <a:gd name="connsiteX63" fmla="*/ 89889 w 1490957"/>
                  <a:gd name="connsiteY63" fmla="*/ 837468 h 1288005"/>
                  <a:gd name="connsiteX64" fmla="*/ 36599 w 1490957"/>
                  <a:gd name="connsiteY64" fmla="*/ 842130 h 1288005"/>
                  <a:gd name="connsiteX65" fmla="*/ 11939 w 1490957"/>
                  <a:gd name="connsiteY65" fmla="*/ 834355 h 1288005"/>
                  <a:gd name="connsiteX66" fmla="*/ 0 w 1490957"/>
                  <a:gd name="connsiteY66" fmla="*/ 811421 h 1288005"/>
                  <a:gd name="connsiteX67" fmla="*/ 7775 w 1490957"/>
                  <a:gd name="connsiteY67" fmla="*/ 786761 h 1288005"/>
                  <a:gd name="connsiteX68" fmla="*/ 30710 w 1490957"/>
                  <a:gd name="connsiteY68" fmla="*/ 774822 h 1288005"/>
                  <a:gd name="connsiteX69" fmla="*/ 65546 w 1490957"/>
                  <a:gd name="connsiteY69" fmla="*/ 771775 h 1288005"/>
                  <a:gd name="connsiteX70" fmla="*/ 64626 w 1490957"/>
                  <a:gd name="connsiteY70" fmla="*/ 761262 h 1288005"/>
                  <a:gd name="connsiteX71" fmla="*/ 63024 w 1490957"/>
                  <a:gd name="connsiteY71" fmla="*/ 761262 h 1288005"/>
                  <a:gd name="connsiteX72" fmla="*/ 63024 w 1490957"/>
                  <a:gd name="connsiteY72" fmla="*/ 742945 h 1288005"/>
                  <a:gd name="connsiteX73" fmla="*/ 61597 w 1490957"/>
                  <a:gd name="connsiteY73" fmla="*/ 726639 h 1288005"/>
                  <a:gd name="connsiteX74" fmla="*/ 61919 w 1490957"/>
                  <a:gd name="connsiteY74" fmla="*/ 726256 h 1288005"/>
                  <a:gd name="connsiteX75" fmla="*/ 34823 w 1490957"/>
                  <a:gd name="connsiteY75" fmla="*/ 728626 h 1288005"/>
                  <a:gd name="connsiteX76" fmla="*/ 11360 w 1490957"/>
                  <a:gd name="connsiteY76" fmla="*/ 721228 h 1288005"/>
                  <a:gd name="connsiteX77" fmla="*/ 0 w 1490957"/>
                  <a:gd name="connsiteY77" fmla="*/ 699407 h 1288005"/>
                  <a:gd name="connsiteX78" fmla="*/ 7398 w 1490957"/>
                  <a:gd name="connsiteY78" fmla="*/ 675944 h 1288005"/>
                  <a:gd name="connsiteX79" fmla="*/ 29220 w 1490957"/>
                  <a:gd name="connsiteY79" fmla="*/ 664584 h 1288005"/>
                  <a:gd name="connsiteX80" fmla="*/ 63024 w 1490957"/>
                  <a:gd name="connsiteY80" fmla="*/ 661626 h 1288005"/>
                  <a:gd name="connsiteX81" fmla="*/ 63024 w 1490957"/>
                  <a:gd name="connsiteY81" fmla="*/ 630931 h 1288005"/>
                  <a:gd name="connsiteX82" fmla="*/ 61736 w 1490957"/>
                  <a:gd name="connsiteY82" fmla="*/ 616215 h 1288005"/>
                  <a:gd name="connsiteX83" fmla="*/ 63024 w 1490957"/>
                  <a:gd name="connsiteY83" fmla="*/ 614681 h 1288005"/>
                  <a:gd name="connsiteX84" fmla="*/ 63024 w 1490957"/>
                  <a:gd name="connsiteY84" fmla="*/ 588482 h 1288005"/>
                  <a:gd name="connsiteX85" fmla="*/ 34823 w 1490957"/>
                  <a:gd name="connsiteY85" fmla="*/ 590949 h 1288005"/>
                  <a:gd name="connsiteX86" fmla="*/ 11360 w 1490957"/>
                  <a:gd name="connsiteY86" fmla="*/ 583551 h 1288005"/>
                  <a:gd name="connsiteX87" fmla="*/ 0 w 1490957"/>
                  <a:gd name="connsiteY87" fmla="*/ 561730 h 1288005"/>
                  <a:gd name="connsiteX88" fmla="*/ 7398 w 1490957"/>
                  <a:gd name="connsiteY88" fmla="*/ 538267 h 1288005"/>
                  <a:gd name="connsiteX89" fmla="*/ 29220 w 1490957"/>
                  <a:gd name="connsiteY89" fmla="*/ 526907 h 1288005"/>
                  <a:gd name="connsiteX90" fmla="*/ 63024 w 1490957"/>
                  <a:gd name="connsiteY90" fmla="*/ 523949 h 1288005"/>
                  <a:gd name="connsiteX91" fmla="*/ 63024 w 1490957"/>
                  <a:gd name="connsiteY91" fmla="*/ 493253 h 1288005"/>
                  <a:gd name="connsiteX92" fmla="*/ 60997 w 1490957"/>
                  <a:gd name="connsiteY92" fmla="*/ 470082 h 1288005"/>
                  <a:gd name="connsiteX93" fmla="*/ 61617 w 1490957"/>
                  <a:gd name="connsiteY93" fmla="*/ 469342 h 1288005"/>
                  <a:gd name="connsiteX94" fmla="*/ 63024 w 1490957"/>
                  <a:gd name="connsiteY94" fmla="*/ 469219 h 1288005"/>
                  <a:gd name="connsiteX95" fmla="*/ 63024 w 1490957"/>
                  <a:gd name="connsiteY95" fmla="*/ 452551 h 1288005"/>
                  <a:gd name="connsiteX96" fmla="*/ 34823 w 1490957"/>
                  <a:gd name="connsiteY96" fmla="*/ 455018 h 1288005"/>
                  <a:gd name="connsiteX97" fmla="*/ 11360 w 1490957"/>
                  <a:gd name="connsiteY97" fmla="*/ 447620 h 1288005"/>
                  <a:gd name="connsiteX98" fmla="*/ 0 w 1490957"/>
                  <a:gd name="connsiteY98" fmla="*/ 425799 h 1288005"/>
                  <a:gd name="connsiteX99" fmla="*/ 7398 w 1490957"/>
                  <a:gd name="connsiteY99" fmla="*/ 402336 h 1288005"/>
                  <a:gd name="connsiteX100" fmla="*/ 29220 w 1490957"/>
                  <a:gd name="connsiteY100" fmla="*/ 390976 h 1288005"/>
                  <a:gd name="connsiteX101" fmla="*/ 63024 w 1490957"/>
                  <a:gd name="connsiteY101" fmla="*/ 388018 h 1288005"/>
                  <a:gd name="connsiteX102" fmla="*/ 63024 w 1490957"/>
                  <a:gd name="connsiteY102" fmla="*/ 357321 h 1288005"/>
                  <a:gd name="connsiteX103" fmla="*/ 61979 w 1490957"/>
                  <a:gd name="connsiteY103" fmla="*/ 345376 h 1288005"/>
                  <a:gd name="connsiteX104" fmla="*/ 63024 w 1490957"/>
                  <a:gd name="connsiteY104" fmla="*/ 342062 h 1288005"/>
                  <a:gd name="connsiteX105" fmla="*/ 63024 w 1490957"/>
                  <a:gd name="connsiteY105" fmla="*/ 321946 h 1288005"/>
                  <a:gd name="connsiteX106" fmla="*/ 34823 w 1490957"/>
                  <a:gd name="connsiteY106" fmla="*/ 324413 h 1288005"/>
                  <a:gd name="connsiteX107" fmla="*/ 11360 w 1490957"/>
                  <a:gd name="connsiteY107" fmla="*/ 317015 h 1288005"/>
                  <a:gd name="connsiteX108" fmla="*/ 0 w 1490957"/>
                  <a:gd name="connsiteY108" fmla="*/ 295194 h 1288005"/>
                  <a:gd name="connsiteX109" fmla="*/ 7398 w 1490957"/>
                  <a:gd name="connsiteY109" fmla="*/ 271731 h 1288005"/>
                  <a:gd name="connsiteX110" fmla="*/ 29220 w 1490957"/>
                  <a:gd name="connsiteY110" fmla="*/ 260371 h 1288005"/>
                  <a:gd name="connsiteX111" fmla="*/ 63024 w 1490957"/>
                  <a:gd name="connsiteY111" fmla="*/ 257413 h 1288005"/>
                  <a:gd name="connsiteX112" fmla="*/ 63024 w 1490957"/>
                  <a:gd name="connsiteY112" fmla="*/ 58092 h 1288005"/>
                  <a:gd name="connsiteX113" fmla="*/ 45375 w 1490957"/>
                  <a:gd name="connsiteY113" fmla="*/ 58092 h 1288005"/>
                  <a:gd name="connsiteX114" fmla="*/ 35957 w 1490957"/>
                  <a:gd name="connsiteY114" fmla="*/ 54191 h 1288005"/>
                  <a:gd name="connsiteX115" fmla="*/ 32056 w 1490957"/>
                  <a:gd name="connsiteY115" fmla="*/ 44773 h 1288005"/>
                  <a:gd name="connsiteX116" fmla="*/ 35957 w 1490957"/>
                  <a:gd name="connsiteY116" fmla="*/ 35356 h 1288005"/>
                  <a:gd name="connsiteX117" fmla="*/ 45375 w 1490957"/>
                  <a:gd name="connsiteY117" fmla="*/ 31455 h 1288005"/>
                  <a:gd name="connsiteX118" fmla="*/ 63024 w 1490957"/>
                  <a:gd name="connsiteY118" fmla="*/ 31455 h 1288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</a:cxnLst>
                <a:rect l="l" t="t" r="r" b="b"/>
                <a:pathLst>
                  <a:path w="1490957" h="1288005">
                    <a:moveTo>
                      <a:pt x="63024" y="0"/>
                    </a:moveTo>
                    <a:lnTo>
                      <a:pt x="1437953" y="0"/>
                    </a:lnTo>
                    <a:lnTo>
                      <a:pt x="1437953" y="31455"/>
                    </a:lnTo>
                    <a:lnTo>
                      <a:pt x="1477638" y="31455"/>
                    </a:lnTo>
                    <a:cubicBezTo>
                      <a:pt x="1484994" y="31455"/>
                      <a:pt x="1490957" y="37418"/>
                      <a:pt x="1490957" y="44774"/>
                    </a:cubicBezTo>
                    <a:lnTo>
                      <a:pt x="1490956" y="44774"/>
                    </a:lnTo>
                    <a:cubicBezTo>
                      <a:pt x="1490956" y="52130"/>
                      <a:pt x="1484993" y="58093"/>
                      <a:pt x="1477637" y="58093"/>
                    </a:cubicBezTo>
                    <a:lnTo>
                      <a:pt x="1437953" y="58093"/>
                    </a:lnTo>
                    <a:lnTo>
                      <a:pt x="1437953" y="137123"/>
                    </a:lnTo>
                    <a:lnTo>
                      <a:pt x="1453332" y="135777"/>
                    </a:lnTo>
                    <a:cubicBezTo>
                      <a:pt x="1471017" y="134230"/>
                      <a:pt x="1486608" y="147312"/>
                      <a:pt x="1488155" y="164997"/>
                    </a:cubicBezTo>
                    <a:lnTo>
                      <a:pt x="1488154" y="164997"/>
                    </a:lnTo>
                    <a:cubicBezTo>
                      <a:pt x="1489701" y="182683"/>
                      <a:pt x="1476619" y="198273"/>
                      <a:pt x="1458934" y="199821"/>
                    </a:cubicBezTo>
                    <a:lnTo>
                      <a:pt x="1437953" y="201656"/>
                    </a:lnTo>
                    <a:lnTo>
                      <a:pt x="1437953" y="267728"/>
                    </a:lnTo>
                    <a:lnTo>
                      <a:pt x="1453332" y="266382"/>
                    </a:lnTo>
                    <a:cubicBezTo>
                      <a:pt x="1471017" y="264835"/>
                      <a:pt x="1486608" y="277917"/>
                      <a:pt x="1488155" y="295602"/>
                    </a:cubicBezTo>
                    <a:lnTo>
                      <a:pt x="1488154" y="295602"/>
                    </a:lnTo>
                    <a:cubicBezTo>
                      <a:pt x="1489701" y="313288"/>
                      <a:pt x="1476619" y="328878"/>
                      <a:pt x="1458934" y="330426"/>
                    </a:cubicBezTo>
                    <a:lnTo>
                      <a:pt x="1437953" y="332261"/>
                    </a:lnTo>
                    <a:lnTo>
                      <a:pt x="1437953" y="403659"/>
                    </a:lnTo>
                    <a:lnTo>
                      <a:pt x="1453332" y="402313"/>
                    </a:lnTo>
                    <a:cubicBezTo>
                      <a:pt x="1471017" y="400766"/>
                      <a:pt x="1486608" y="413848"/>
                      <a:pt x="1488155" y="431533"/>
                    </a:cubicBezTo>
                    <a:lnTo>
                      <a:pt x="1488154" y="431533"/>
                    </a:lnTo>
                    <a:cubicBezTo>
                      <a:pt x="1489701" y="449219"/>
                      <a:pt x="1476619" y="464809"/>
                      <a:pt x="1458934" y="466357"/>
                    </a:cubicBezTo>
                    <a:lnTo>
                      <a:pt x="1437953" y="468192"/>
                    </a:lnTo>
                    <a:lnTo>
                      <a:pt x="1437953" y="541336"/>
                    </a:lnTo>
                    <a:lnTo>
                      <a:pt x="1453332" y="539990"/>
                    </a:lnTo>
                    <a:cubicBezTo>
                      <a:pt x="1471017" y="538443"/>
                      <a:pt x="1486608" y="551525"/>
                      <a:pt x="1488155" y="569210"/>
                    </a:cubicBezTo>
                    <a:lnTo>
                      <a:pt x="1488154" y="569210"/>
                    </a:lnTo>
                    <a:cubicBezTo>
                      <a:pt x="1489701" y="586896"/>
                      <a:pt x="1476619" y="602486"/>
                      <a:pt x="1458934" y="604034"/>
                    </a:cubicBezTo>
                    <a:lnTo>
                      <a:pt x="1437953" y="605869"/>
                    </a:lnTo>
                    <a:lnTo>
                      <a:pt x="1437953" y="651704"/>
                    </a:lnTo>
                    <a:lnTo>
                      <a:pt x="1451556" y="650514"/>
                    </a:lnTo>
                    <a:cubicBezTo>
                      <a:pt x="1470143" y="648888"/>
                      <a:pt x="1486529" y="662637"/>
                      <a:pt x="1488155" y="681224"/>
                    </a:cubicBezTo>
                    <a:lnTo>
                      <a:pt x="1488154" y="681224"/>
                    </a:lnTo>
                    <a:cubicBezTo>
                      <a:pt x="1489780" y="699811"/>
                      <a:pt x="1476031" y="716197"/>
                      <a:pt x="1457444" y="717823"/>
                    </a:cubicBezTo>
                    <a:lnTo>
                      <a:pt x="1437953" y="719528"/>
                    </a:lnTo>
                    <a:lnTo>
                      <a:pt x="1437953" y="761262"/>
                    </a:lnTo>
                    <a:lnTo>
                      <a:pt x="1433894" y="761262"/>
                    </a:lnTo>
                    <a:lnTo>
                      <a:pt x="1435285" y="768075"/>
                    </a:lnTo>
                    <a:cubicBezTo>
                      <a:pt x="1435740" y="813854"/>
                      <a:pt x="1418732" y="859458"/>
                      <a:pt x="1384152" y="894038"/>
                    </a:cubicBezTo>
                    <a:lnTo>
                      <a:pt x="1237614" y="1040575"/>
                    </a:lnTo>
                    <a:lnTo>
                      <a:pt x="1237614" y="1057105"/>
                    </a:lnTo>
                    <a:cubicBezTo>
                      <a:pt x="1237614" y="1059263"/>
                      <a:pt x="1235864" y="1061013"/>
                      <a:pt x="1233706" y="1061013"/>
                    </a:cubicBezTo>
                    <a:lnTo>
                      <a:pt x="1217177" y="1061013"/>
                    </a:lnTo>
                    <a:lnTo>
                      <a:pt x="1065536" y="1212654"/>
                    </a:lnTo>
                    <a:lnTo>
                      <a:pt x="1061208" y="1212611"/>
                    </a:lnTo>
                    <a:lnTo>
                      <a:pt x="1061208" y="1258412"/>
                    </a:lnTo>
                    <a:cubicBezTo>
                      <a:pt x="1061208" y="1274756"/>
                      <a:pt x="1047959" y="1288005"/>
                      <a:pt x="1031615" y="1288005"/>
                    </a:cubicBezTo>
                    <a:lnTo>
                      <a:pt x="469359" y="1288005"/>
                    </a:lnTo>
                    <a:cubicBezTo>
                      <a:pt x="453015" y="1288005"/>
                      <a:pt x="439766" y="1274756"/>
                      <a:pt x="439766" y="1258412"/>
                    </a:cubicBezTo>
                    <a:lnTo>
                      <a:pt x="439766" y="1211024"/>
                    </a:lnTo>
                    <a:lnTo>
                      <a:pt x="434632" y="1211024"/>
                    </a:lnTo>
                    <a:cubicBezTo>
                      <a:pt x="433635" y="1211024"/>
                      <a:pt x="432827" y="1210216"/>
                      <a:pt x="432827" y="1209219"/>
                    </a:cubicBezTo>
                    <a:lnTo>
                      <a:pt x="432827" y="1199595"/>
                    </a:lnTo>
                    <a:cubicBezTo>
                      <a:pt x="432827" y="1198598"/>
                      <a:pt x="433635" y="1197790"/>
                      <a:pt x="434632" y="1197790"/>
                    </a:cubicBezTo>
                    <a:lnTo>
                      <a:pt x="435677" y="1197790"/>
                    </a:lnTo>
                    <a:lnTo>
                      <a:pt x="298900" y="1061013"/>
                    </a:lnTo>
                    <a:lnTo>
                      <a:pt x="280343" y="1061013"/>
                    </a:lnTo>
                    <a:cubicBezTo>
                      <a:pt x="278185" y="1061013"/>
                      <a:pt x="276435" y="1059263"/>
                      <a:pt x="276435" y="1057105"/>
                    </a:cubicBezTo>
                    <a:lnTo>
                      <a:pt x="276435" y="1038548"/>
                    </a:lnTo>
                    <a:lnTo>
                      <a:pt x="119341" y="881454"/>
                    </a:lnTo>
                    <a:lnTo>
                      <a:pt x="89889" y="837468"/>
                    </a:lnTo>
                    <a:lnTo>
                      <a:pt x="36599" y="842130"/>
                    </a:lnTo>
                    <a:cubicBezTo>
                      <a:pt x="27305" y="842943"/>
                      <a:pt x="18562" y="839913"/>
                      <a:pt x="11939" y="834355"/>
                    </a:cubicBezTo>
                    <a:lnTo>
                      <a:pt x="0" y="811421"/>
                    </a:lnTo>
                    <a:lnTo>
                      <a:pt x="7775" y="786761"/>
                    </a:lnTo>
                    <a:cubicBezTo>
                      <a:pt x="13333" y="780138"/>
                      <a:pt x="21417" y="775635"/>
                      <a:pt x="30710" y="774822"/>
                    </a:cubicBezTo>
                    <a:lnTo>
                      <a:pt x="65546" y="771775"/>
                    </a:lnTo>
                    <a:lnTo>
                      <a:pt x="64626" y="761262"/>
                    </a:lnTo>
                    <a:lnTo>
                      <a:pt x="63024" y="761262"/>
                    </a:lnTo>
                    <a:lnTo>
                      <a:pt x="63024" y="742945"/>
                    </a:lnTo>
                    <a:lnTo>
                      <a:pt x="61597" y="726639"/>
                    </a:lnTo>
                    <a:lnTo>
                      <a:pt x="61919" y="726256"/>
                    </a:lnTo>
                    <a:lnTo>
                      <a:pt x="34823" y="728626"/>
                    </a:lnTo>
                    <a:cubicBezTo>
                      <a:pt x="25981" y="729400"/>
                      <a:pt x="17662" y="726516"/>
                      <a:pt x="11360" y="721228"/>
                    </a:cubicBezTo>
                    <a:lnTo>
                      <a:pt x="0" y="699407"/>
                    </a:lnTo>
                    <a:lnTo>
                      <a:pt x="7398" y="675944"/>
                    </a:lnTo>
                    <a:cubicBezTo>
                      <a:pt x="12686" y="669642"/>
                      <a:pt x="20378" y="665358"/>
                      <a:pt x="29220" y="664584"/>
                    </a:cubicBezTo>
                    <a:lnTo>
                      <a:pt x="63024" y="661626"/>
                    </a:lnTo>
                    <a:lnTo>
                      <a:pt x="63024" y="630931"/>
                    </a:lnTo>
                    <a:lnTo>
                      <a:pt x="61736" y="616215"/>
                    </a:lnTo>
                    <a:lnTo>
                      <a:pt x="63024" y="614681"/>
                    </a:lnTo>
                    <a:lnTo>
                      <a:pt x="63024" y="588482"/>
                    </a:lnTo>
                    <a:lnTo>
                      <a:pt x="34823" y="590949"/>
                    </a:lnTo>
                    <a:cubicBezTo>
                      <a:pt x="25981" y="591723"/>
                      <a:pt x="17662" y="588839"/>
                      <a:pt x="11360" y="583551"/>
                    </a:cubicBezTo>
                    <a:lnTo>
                      <a:pt x="0" y="561730"/>
                    </a:lnTo>
                    <a:lnTo>
                      <a:pt x="7398" y="538267"/>
                    </a:lnTo>
                    <a:cubicBezTo>
                      <a:pt x="12686" y="531965"/>
                      <a:pt x="20378" y="527681"/>
                      <a:pt x="29220" y="526907"/>
                    </a:cubicBezTo>
                    <a:lnTo>
                      <a:pt x="63024" y="523949"/>
                    </a:lnTo>
                    <a:lnTo>
                      <a:pt x="63024" y="493253"/>
                    </a:lnTo>
                    <a:lnTo>
                      <a:pt x="60997" y="470082"/>
                    </a:lnTo>
                    <a:cubicBezTo>
                      <a:pt x="60964" y="469707"/>
                      <a:pt x="61242" y="469375"/>
                      <a:pt x="61617" y="469342"/>
                    </a:cubicBezTo>
                    <a:lnTo>
                      <a:pt x="63024" y="469219"/>
                    </a:lnTo>
                    <a:lnTo>
                      <a:pt x="63024" y="452551"/>
                    </a:lnTo>
                    <a:lnTo>
                      <a:pt x="34823" y="455018"/>
                    </a:lnTo>
                    <a:cubicBezTo>
                      <a:pt x="25981" y="455792"/>
                      <a:pt x="17662" y="452908"/>
                      <a:pt x="11360" y="447620"/>
                    </a:cubicBezTo>
                    <a:lnTo>
                      <a:pt x="0" y="425799"/>
                    </a:lnTo>
                    <a:lnTo>
                      <a:pt x="7398" y="402336"/>
                    </a:lnTo>
                    <a:cubicBezTo>
                      <a:pt x="12686" y="396034"/>
                      <a:pt x="20378" y="391750"/>
                      <a:pt x="29220" y="390976"/>
                    </a:cubicBezTo>
                    <a:lnTo>
                      <a:pt x="63024" y="388018"/>
                    </a:lnTo>
                    <a:lnTo>
                      <a:pt x="63024" y="357321"/>
                    </a:lnTo>
                    <a:lnTo>
                      <a:pt x="61979" y="345376"/>
                    </a:lnTo>
                    <a:lnTo>
                      <a:pt x="63024" y="342062"/>
                    </a:lnTo>
                    <a:lnTo>
                      <a:pt x="63024" y="321946"/>
                    </a:lnTo>
                    <a:lnTo>
                      <a:pt x="34823" y="324413"/>
                    </a:lnTo>
                    <a:cubicBezTo>
                      <a:pt x="25981" y="325187"/>
                      <a:pt x="17662" y="322303"/>
                      <a:pt x="11360" y="317015"/>
                    </a:cubicBezTo>
                    <a:lnTo>
                      <a:pt x="0" y="295194"/>
                    </a:lnTo>
                    <a:lnTo>
                      <a:pt x="7398" y="271731"/>
                    </a:lnTo>
                    <a:cubicBezTo>
                      <a:pt x="12686" y="265429"/>
                      <a:pt x="20378" y="261145"/>
                      <a:pt x="29220" y="260371"/>
                    </a:cubicBezTo>
                    <a:lnTo>
                      <a:pt x="63024" y="257413"/>
                    </a:lnTo>
                    <a:lnTo>
                      <a:pt x="63024" y="58092"/>
                    </a:lnTo>
                    <a:lnTo>
                      <a:pt x="45375" y="58092"/>
                    </a:lnTo>
                    <a:cubicBezTo>
                      <a:pt x="41697" y="58092"/>
                      <a:pt x="38367" y="56601"/>
                      <a:pt x="35957" y="54191"/>
                    </a:cubicBezTo>
                    <a:lnTo>
                      <a:pt x="32056" y="44773"/>
                    </a:lnTo>
                    <a:lnTo>
                      <a:pt x="35957" y="35356"/>
                    </a:lnTo>
                    <a:cubicBezTo>
                      <a:pt x="38367" y="32946"/>
                      <a:pt x="41697" y="31455"/>
                      <a:pt x="45375" y="31455"/>
                    </a:cubicBezTo>
                    <a:lnTo>
                      <a:pt x="63024" y="31455"/>
                    </a:lnTo>
                    <a:close/>
                  </a:path>
                </a:pathLst>
              </a:custGeom>
              <a:solidFill>
                <a:srgbClr val="E870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6484680" y="2048008"/>
              <a:ext cx="1798129" cy="2914964"/>
              <a:chOff x="6484680" y="2048008"/>
              <a:chExt cx="1798129" cy="2914964"/>
            </a:xfrm>
          </p:grpSpPr>
          <p:grpSp>
            <p:nvGrpSpPr>
              <p:cNvPr id="74" name="组合 73"/>
              <p:cNvGrpSpPr/>
              <p:nvPr/>
            </p:nvGrpSpPr>
            <p:grpSpPr>
              <a:xfrm>
                <a:off x="6484680" y="2386514"/>
                <a:ext cx="1798129" cy="471011"/>
                <a:chOff x="1412549" y="2374540"/>
                <a:chExt cx="1486057" cy="428192"/>
              </a:xfrm>
            </p:grpSpPr>
            <p:pic>
              <p:nvPicPr>
                <p:cNvPr id="80" name="图片 79"/>
                <p:cNvPicPr>
                  <a:picLocks noChangeAspect="1"/>
                </p:cNvPicPr>
                <p:nvPr/>
              </p:nvPicPr>
              <p:blipFill rotWithShape="1">
                <a:blip r:embed="rId2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saturation sat="66000"/>
                          </a14:imgEffect>
                        </a14:imgLayer>
                      </a14:imgProps>
                    </a:ext>
                  </a:extLst>
                </a:blip>
                <a:srcRect t="76775"/>
                <a:stretch/>
              </p:blipFill>
              <p:spPr>
                <a:xfrm flipV="1">
                  <a:off x="1412549" y="2374540"/>
                  <a:ext cx="1486057" cy="68623"/>
                </a:xfrm>
                <a:prstGeom prst="rect">
                  <a:avLst/>
                </a:prstGeom>
              </p:spPr>
            </p:pic>
            <p:pic>
              <p:nvPicPr>
                <p:cNvPr id="81" name="图片 80"/>
                <p:cNvPicPr>
                  <a:picLocks noChangeAspect="1"/>
                </p:cNvPicPr>
                <p:nvPr/>
              </p:nvPicPr>
              <p:blipFill rotWithShape="1">
                <a:blip r:embed="rId2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saturation sat="66000"/>
                          </a14:imgEffect>
                        </a14:imgLayer>
                      </a14:imgProps>
                    </a:ext>
                  </a:extLst>
                </a:blip>
                <a:srcRect t="76775"/>
                <a:stretch/>
              </p:blipFill>
              <p:spPr>
                <a:xfrm>
                  <a:off x="1412549" y="2734109"/>
                  <a:ext cx="1486057" cy="68623"/>
                </a:xfrm>
                <a:prstGeom prst="rect">
                  <a:avLst/>
                </a:prstGeom>
              </p:spPr>
            </p:pic>
          </p:grpSp>
          <p:sp>
            <p:nvSpPr>
              <p:cNvPr id="75" name="文本框 74"/>
              <p:cNvSpPr txBox="1"/>
              <p:nvPr/>
            </p:nvSpPr>
            <p:spPr>
              <a:xfrm>
                <a:off x="6493510" y="2048008"/>
                <a:ext cx="178046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E8707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76" name="文本框 75"/>
              <p:cNvSpPr txBox="1"/>
              <p:nvPr/>
            </p:nvSpPr>
            <p:spPr>
              <a:xfrm>
                <a:off x="6531457" y="2877484"/>
                <a:ext cx="1704572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此处添加详细文本描述，文字内容建议与标题相关尽量简洁生动</a:t>
                </a:r>
                <a:r>
                  <a:rPr lang="en-US" altLang="zh-CN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77" name="组合 76"/>
              <p:cNvGrpSpPr/>
              <p:nvPr/>
            </p:nvGrpSpPr>
            <p:grpSpPr>
              <a:xfrm>
                <a:off x="6883683" y="4252736"/>
                <a:ext cx="1000117" cy="710236"/>
                <a:chOff x="4757378" y="2293707"/>
                <a:chExt cx="1000117" cy="710236"/>
              </a:xfrm>
            </p:grpSpPr>
            <p:sp>
              <p:nvSpPr>
                <p:cNvPr id="78" name="文本框 77"/>
                <p:cNvSpPr txBox="1"/>
                <p:nvPr/>
              </p:nvSpPr>
              <p:spPr>
                <a:xfrm>
                  <a:off x="4757378" y="2293707"/>
                  <a:ext cx="1000117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3600" dirty="0">
                      <a:solidFill>
                        <a:prstClr val="white"/>
                      </a:solidFill>
                      <a:latin typeface="Impact" panose="020B0806030902050204" pitchFamily="34" charset="0"/>
                    </a:rPr>
                    <a:t>03</a:t>
                  </a:r>
                  <a:endParaRPr lang="zh-CN" altLang="en-US" sz="3600" dirty="0">
                    <a:solidFill>
                      <a:prstClr val="white"/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79" name="文本框 78"/>
                <p:cNvSpPr txBox="1"/>
                <p:nvPr/>
              </p:nvSpPr>
              <p:spPr>
                <a:xfrm>
                  <a:off x="4901043" y="2742333"/>
                  <a:ext cx="740410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100" dirty="0">
                      <a:solidFill>
                        <a:prstClr val="white"/>
                      </a:solidFill>
                      <a:latin typeface="LiHei Pro" panose="020B0500000000000000" pitchFamily="34" charset="-122"/>
                      <a:ea typeface="LiHei Pro" panose="020B0500000000000000" pitchFamily="34" charset="-122"/>
                    </a:rPr>
                    <a:t>OPTION</a:t>
                  </a:r>
                  <a:endParaRPr lang="zh-CN" altLang="en-US" sz="1100" dirty="0">
                    <a:solidFill>
                      <a:prstClr val="white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endParaRPr>
                </a:p>
              </p:txBody>
            </p:sp>
          </p:grpSp>
          <p:grpSp>
            <p:nvGrpSpPr>
              <p:cNvPr id="98" name="Group 46"/>
              <p:cNvGrpSpPr>
                <a:grpSpLocks noChangeAspect="1"/>
              </p:cNvGrpSpPr>
              <p:nvPr/>
            </p:nvGrpSpPr>
            <p:grpSpPr bwMode="auto">
              <a:xfrm>
                <a:off x="7185407" y="2490678"/>
                <a:ext cx="424292" cy="262684"/>
                <a:chOff x="3098" y="1701"/>
                <a:chExt cx="1486" cy="920"/>
              </a:xfrm>
              <a:solidFill>
                <a:srgbClr val="E87071"/>
              </a:solidFill>
            </p:grpSpPr>
            <p:sp>
              <p:nvSpPr>
                <p:cNvPr id="99" name="Freeform 47"/>
                <p:cNvSpPr>
                  <a:spLocks/>
                </p:cNvSpPr>
                <p:nvPr/>
              </p:nvSpPr>
              <p:spPr bwMode="auto">
                <a:xfrm>
                  <a:off x="3468" y="1701"/>
                  <a:ext cx="746" cy="920"/>
                </a:xfrm>
                <a:custGeom>
                  <a:avLst/>
                  <a:gdLst>
                    <a:gd name="T0" fmla="*/ 157 w 314"/>
                    <a:gd name="T1" fmla="*/ 0 h 386"/>
                    <a:gd name="T2" fmla="*/ 68 w 314"/>
                    <a:gd name="T3" fmla="*/ 89 h 386"/>
                    <a:gd name="T4" fmla="*/ 127 w 314"/>
                    <a:gd name="T5" fmla="*/ 172 h 386"/>
                    <a:gd name="T6" fmla="*/ 103 w 314"/>
                    <a:gd name="T7" fmla="*/ 172 h 386"/>
                    <a:gd name="T8" fmla="*/ 16 w 314"/>
                    <a:gd name="T9" fmla="*/ 320 h 386"/>
                    <a:gd name="T10" fmla="*/ 28 w 314"/>
                    <a:gd name="T11" fmla="*/ 386 h 386"/>
                    <a:gd name="T12" fmla="*/ 132 w 314"/>
                    <a:gd name="T13" fmla="*/ 386 h 386"/>
                    <a:gd name="T14" fmla="*/ 154 w 314"/>
                    <a:gd name="T15" fmla="*/ 203 h 386"/>
                    <a:gd name="T16" fmla="*/ 132 w 314"/>
                    <a:gd name="T17" fmla="*/ 180 h 386"/>
                    <a:gd name="T18" fmla="*/ 182 w 314"/>
                    <a:gd name="T19" fmla="*/ 180 h 386"/>
                    <a:gd name="T20" fmla="*/ 160 w 314"/>
                    <a:gd name="T21" fmla="*/ 203 h 386"/>
                    <a:gd name="T22" fmla="*/ 182 w 314"/>
                    <a:gd name="T23" fmla="*/ 386 h 386"/>
                    <a:gd name="T24" fmla="*/ 286 w 314"/>
                    <a:gd name="T25" fmla="*/ 386 h 386"/>
                    <a:gd name="T26" fmla="*/ 298 w 314"/>
                    <a:gd name="T27" fmla="*/ 320 h 386"/>
                    <a:gd name="T28" fmla="*/ 211 w 314"/>
                    <a:gd name="T29" fmla="*/ 172 h 386"/>
                    <a:gd name="T30" fmla="*/ 187 w 314"/>
                    <a:gd name="T31" fmla="*/ 172 h 386"/>
                    <a:gd name="T32" fmla="*/ 246 w 314"/>
                    <a:gd name="T33" fmla="*/ 89 h 386"/>
                    <a:gd name="T34" fmla="*/ 157 w 314"/>
                    <a:gd name="T35" fmla="*/ 0 h 3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14" h="386">
                      <a:moveTo>
                        <a:pt x="157" y="0"/>
                      </a:moveTo>
                      <a:cubicBezTo>
                        <a:pt x="108" y="0"/>
                        <a:pt x="68" y="40"/>
                        <a:pt x="68" y="89"/>
                      </a:cubicBezTo>
                      <a:cubicBezTo>
                        <a:pt x="68" y="127"/>
                        <a:pt x="93" y="160"/>
                        <a:pt x="127" y="172"/>
                      </a:cubicBezTo>
                      <a:cubicBezTo>
                        <a:pt x="103" y="172"/>
                        <a:pt x="103" y="172"/>
                        <a:pt x="103" y="172"/>
                      </a:cubicBezTo>
                      <a:cubicBezTo>
                        <a:pt x="55" y="172"/>
                        <a:pt x="26" y="291"/>
                        <a:pt x="16" y="320"/>
                      </a:cubicBezTo>
                      <a:cubicBezTo>
                        <a:pt x="0" y="363"/>
                        <a:pt x="28" y="386"/>
                        <a:pt x="28" y="386"/>
                      </a:cubicBezTo>
                      <a:cubicBezTo>
                        <a:pt x="132" y="386"/>
                        <a:pt x="132" y="386"/>
                        <a:pt x="132" y="386"/>
                      </a:cubicBezTo>
                      <a:cubicBezTo>
                        <a:pt x="154" y="203"/>
                        <a:pt x="154" y="203"/>
                        <a:pt x="154" y="203"/>
                      </a:cubicBezTo>
                      <a:cubicBezTo>
                        <a:pt x="132" y="180"/>
                        <a:pt x="132" y="180"/>
                        <a:pt x="132" y="180"/>
                      </a:cubicBezTo>
                      <a:cubicBezTo>
                        <a:pt x="182" y="180"/>
                        <a:pt x="182" y="180"/>
                        <a:pt x="182" y="180"/>
                      </a:cubicBezTo>
                      <a:cubicBezTo>
                        <a:pt x="160" y="203"/>
                        <a:pt x="160" y="203"/>
                        <a:pt x="160" y="203"/>
                      </a:cubicBezTo>
                      <a:cubicBezTo>
                        <a:pt x="182" y="386"/>
                        <a:pt x="182" y="386"/>
                        <a:pt x="182" y="386"/>
                      </a:cubicBezTo>
                      <a:cubicBezTo>
                        <a:pt x="286" y="386"/>
                        <a:pt x="286" y="386"/>
                        <a:pt x="286" y="386"/>
                      </a:cubicBezTo>
                      <a:cubicBezTo>
                        <a:pt x="286" y="386"/>
                        <a:pt x="314" y="363"/>
                        <a:pt x="298" y="320"/>
                      </a:cubicBezTo>
                      <a:cubicBezTo>
                        <a:pt x="288" y="291"/>
                        <a:pt x="259" y="172"/>
                        <a:pt x="211" y="172"/>
                      </a:cubicBezTo>
                      <a:cubicBezTo>
                        <a:pt x="187" y="172"/>
                        <a:pt x="187" y="172"/>
                        <a:pt x="187" y="172"/>
                      </a:cubicBezTo>
                      <a:cubicBezTo>
                        <a:pt x="221" y="160"/>
                        <a:pt x="246" y="127"/>
                        <a:pt x="246" y="89"/>
                      </a:cubicBezTo>
                      <a:cubicBezTo>
                        <a:pt x="246" y="40"/>
                        <a:pt x="206" y="0"/>
                        <a:pt x="15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0" name="Freeform 48"/>
                <p:cNvSpPr>
                  <a:spLocks/>
                </p:cNvSpPr>
                <p:nvPr/>
              </p:nvSpPr>
              <p:spPr bwMode="auto">
                <a:xfrm>
                  <a:off x="3098" y="1871"/>
                  <a:ext cx="475" cy="750"/>
                </a:xfrm>
                <a:custGeom>
                  <a:avLst/>
                  <a:gdLst>
                    <a:gd name="T0" fmla="*/ 128 w 200"/>
                    <a:gd name="T1" fmla="*/ 0 h 315"/>
                    <a:gd name="T2" fmla="*/ 55 w 200"/>
                    <a:gd name="T3" fmla="*/ 73 h 315"/>
                    <a:gd name="T4" fmla="*/ 103 w 200"/>
                    <a:gd name="T5" fmla="*/ 141 h 315"/>
                    <a:gd name="T6" fmla="*/ 84 w 200"/>
                    <a:gd name="T7" fmla="*/ 141 h 315"/>
                    <a:gd name="T8" fmla="*/ 13 w 200"/>
                    <a:gd name="T9" fmla="*/ 261 h 315"/>
                    <a:gd name="T10" fmla="*/ 23 w 200"/>
                    <a:gd name="T11" fmla="*/ 315 h 315"/>
                    <a:gd name="T12" fmla="*/ 108 w 200"/>
                    <a:gd name="T13" fmla="*/ 315 h 315"/>
                    <a:gd name="T14" fmla="*/ 126 w 200"/>
                    <a:gd name="T15" fmla="*/ 166 h 315"/>
                    <a:gd name="T16" fmla="*/ 107 w 200"/>
                    <a:gd name="T17" fmla="*/ 147 h 315"/>
                    <a:gd name="T18" fmla="*/ 149 w 200"/>
                    <a:gd name="T19" fmla="*/ 147 h 315"/>
                    <a:gd name="T20" fmla="*/ 130 w 200"/>
                    <a:gd name="T21" fmla="*/ 166 h 315"/>
                    <a:gd name="T22" fmla="*/ 148 w 200"/>
                    <a:gd name="T23" fmla="*/ 315 h 315"/>
                    <a:gd name="T24" fmla="*/ 168 w 200"/>
                    <a:gd name="T25" fmla="*/ 315 h 315"/>
                    <a:gd name="T26" fmla="*/ 161 w 200"/>
                    <a:gd name="T27" fmla="*/ 245 h 315"/>
                    <a:gd name="T28" fmla="*/ 166 w 200"/>
                    <a:gd name="T29" fmla="*/ 228 h 315"/>
                    <a:gd name="T30" fmla="*/ 194 w 200"/>
                    <a:gd name="T31" fmla="*/ 152 h 315"/>
                    <a:gd name="T32" fmla="*/ 172 w 200"/>
                    <a:gd name="T33" fmla="*/ 141 h 315"/>
                    <a:gd name="T34" fmla="*/ 152 w 200"/>
                    <a:gd name="T35" fmla="*/ 141 h 315"/>
                    <a:gd name="T36" fmla="*/ 200 w 200"/>
                    <a:gd name="T37" fmla="*/ 73 h 315"/>
                    <a:gd name="T38" fmla="*/ 128 w 200"/>
                    <a:gd name="T39" fmla="*/ 0 h 3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00" h="315">
                      <a:moveTo>
                        <a:pt x="128" y="0"/>
                      </a:moveTo>
                      <a:cubicBezTo>
                        <a:pt x="88" y="0"/>
                        <a:pt x="55" y="33"/>
                        <a:pt x="55" y="73"/>
                      </a:cubicBezTo>
                      <a:cubicBezTo>
                        <a:pt x="55" y="104"/>
                        <a:pt x="76" y="131"/>
                        <a:pt x="103" y="141"/>
                      </a:cubicBezTo>
                      <a:cubicBezTo>
                        <a:pt x="84" y="141"/>
                        <a:pt x="84" y="141"/>
                        <a:pt x="84" y="141"/>
                      </a:cubicBezTo>
                      <a:cubicBezTo>
                        <a:pt x="45" y="141"/>
                        <a:pt x="21" y="238"/>
                        <a:pt x="13" y="261"/>
                      </a:cubicBezTo>
                      <a:cubicBezTo>
                        <a:pt x="0" y="296"/>
                        <a:pt x="23" y="315"/>
                        <a:pt x="23" y="315"/>
                      </a:cubicBezTo>
                      <a:cubicBezTo>
                        <a:pt x="108" y="315"/>
                        <a:pt x="108" y="315"/>
                        <a:pt x="108" y="315"/>
                      </a:cubicBezTo>
                      <a:cubicBezTo>
                        <a:pt x="126" y="166"/>
                        <a:pt x="126" y="166"/>
                        <a:pt x="126" y="166"/>
                      </a:cubicBezTo>
                      <a:cubicBezTo>
                        <a:pt x="107" y="147"/>
                        <a:pt x="107" y="147"/>
                        <a:pt x="107" y="147"/>
                      </a:cubicBezTo>
                      <a:cubicBezTo>
                        <a:pt x="149" y="147"/>
                        <a:pt x="149" y="147"/>
                        <a:pt x="149" y="147"/>
                      </a:cubicBezTo>
                      <a:cubicBezTo>
                        <a:pt x="130" y="166"/>
                        <a:pt x="130" y="166"/>
                        <a:pt x="130" y="166"/>
                      </a:cubicBezTo>
                      <a:cubicBezTo>
                        <a:pt x="148" y="315"/>
                        <a:pt x="148" y="315"/>
                        <a:pt x="148" y="315"/>
                      </a:cubicBezTo>
                      <a:cubicBezTo>
                        <a:pt x="168" y="315"/>
                        <a:pt x="168" y="315"/>
                        <a:pt x="168" y="315"/>
                      </a:cubicBezTo>
                      <a:cubicBezTo>
                        <a:pt x="160" y="303"/>
                        <a:pt x="149" y="279"/>
                        <a:pt x="161" y="245"/>
                      </a:cubicBezTo>
                      <a:cubicBezTo>
                        <a:pt x="162" y="241"/>
                        <a:pt x="164" y="235"/>
                        <a:pt x="166" y="228"/>
                      </a:cubicBezTo>
                      <a:cubicBezTo>
                        <a:pt x="173" y="207"/>
                        <a:pt x="182" y="178"/>
                        <a:pt x="194" y="152"/>
                      </a:cubicBezTo>
                      <a:cubicBezTo>
                        <a:pt x="188" y="145"/>
                        <a:pt x="180" y="141"/>
                        <a:pt x="172" y="141"/>
                      </a:cubicBezTo>
                      <a:cubicBezTo>
                        <a:pt x="152" y="141"/>
                        <a:pt x="152" y="141"/>
                        <a:pt x="152" y="141"/>
                      </a:cubicBezTo>
                      <a:cubicBezTo>
                        <a:pt x="180" y="131"/>
                        <a:pt x="200" y="104"/>
                        <a:pt x="200" y="73"/>
                      </a:cubicBezTo>
                      <a:cubicBezTo>
                        <a:pt x="200" y="33"/>
                        <a:pt x="168" y="0"/>
                        <a:pt x="12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1" name="Freeform 49"/>
                <p:cNvSpPr>
                  <a:spLocks/>
                </p:cNvSpPr>
                <p:nvPr/>
              </p:nvSpPr>
              <p:spPr bwMode="auto">
                <a:xfrm>
                  <a:off x="4110" y="1871"/>
                  <a:ext cx="474" cy="750"/>
                </a:xfrm>
                <a:custGeom>
                  <a:avLst/>
                  <a:gdLst>
                    <a:gd name="T0" fmla="*/ 72 w 200"/>
                    <a:gd name="T1" fmla="*/ 0 h 315"/>
                    <a:gd name="T2" fmla="*/ 0 w 200"/>
                    <a:gd name="T3" fmla="*/ 73 h 315"/>
                    <a:gd name="T4" fmla="*/ 48 w 200"/>
                    <a:gd name="T5" fmla="*/ 141 h 315"/>
                    <a:gd name="T6" fmla="*/ 28 w 200"/>
                    <a:gd name="T7" fmla="*/ 141 h 315"/>
                    <a:gd name="T8" fmla="*/ 6 w 200"/>
                    <a:gd name="T9" fmla="*/ 152 h 315"/>
                    <a:gd name="T10" fmla="*/ 34 w 200"/>
                    <a:gd name="T11" fmla="*/ 228 h 315"/>
                    <a:gd name="T12" fmla="*/ 39 w 200"/>
                    <a:gd name="T13" fmla="*/ 245 h 315"/>
                    <a:gd name="T14" fmla="*/ 32 w 200"/>
                    <a:gd name="T15" fmla="*/ 315 h 315"/>
                    <a:gd name="T16" fmla="*/ 52 w 200"/>
                    <a:gd name="T17" fmla="*/ 315 h 315"/>
                    <a:gd name="T18" fmla="*/ 70 w 200"/>
                    <a:gd name="T19" fmla="*/ 166 h 315"/>
                    <a:gd name="T20" fmla="*/ 52 w 200"/>
                    <a:gd name="T21" fmla="*/ 147 h 315"/>
                    <a:gd name="T22" fmla="*/ 93 w 200"/>
                    <a:gd name="T23" fmla="*/ 147 h 315"/>
                    <a:gd name="T24" fmla="*/ 74 w 200"/>
                    <a:gd name="T25" fmla="*/ 166 h 315"/>
                    <a:gd name="T26" fmla="*/ 92 w 200"/>
                    <a:gd name="T27" fmla="*/ 315 h 315"/>
                    <a:gd name="T28" fmla="*/ 178 w 200"/>
                    <a:gd name="T29" fmla="*/ 315 h 315"/>
                    <a:gd name="T30" fmla="*/ 187 w 200"/>
                    <a:gd name="T31" fmla="*/ 261 h 315"/>
                    <a:gd name="T32" fmla="*/ 116 w 200"/>
                    <a:gd name="T33" fmla="*/ 141 h 315"/>
                    <a:gd name="T34" fmla="*/ 97 w 200"/>
                    <a:gd name="T35" fmla="*/ 141 h 315"/>
                    <a:gd name="T36" fmla="*/ 145 w 200"/>
                    <a:gd name="T37" fmla="*/ 73 h 315"/>
                    <a:gd name="T38" fmla="*/ 72 w 200"/>
                    <a:gd name="T39" fmla="*/ 0 h 3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00" h="315">
                      <a:moveTo>
                        <a:pt x="72" y="0"/>
                      </a:moveTo>
                      <a:cubicBezTo>
                        <a:pt x="32" y="0"/>
                        <a:pt x="0" y="33"/>
                        <a:pt x="0" y="73"/>
                      </a:cubicBezTo>
                      <a:cubicBezTo>
                        <a:pt x="0" y="104"/>
                        <a:pt x="20" y="131"/>
                        <a:pt x="48" y="141"/>
                      </a:cubicBezTo>
                      <a:cubicBezTo>
                        <a:pt x="28" y="141"/>
                        <a:pt x="28" y="141"/>
                        <a:pt x="28" y="141"/>
                      </a:cubicBezTo>
                      <a:cubicBezTo>
                        <a:pt x="20" y="141"/>
                        <a:pt x="13" y="145"/>
                        <a:pt x="6" y="152"/>
                      </a:cubicBezTo>
                      <a:cubicBezTo>
                        <a:pt x="18" y="178"/>
                        <a:pt x="27" y="207"/>
                        <a:pt x="34" y="228"/>
                      </a:cubicBezTo>
                      <a:cubicBezTo>
                        <a:pt x="36" y="235"/>
                        <a:pt x="38" y="241"/>
                        <a:pt x="39" y="245"/>
                      </a:cubicBezTo>
                      <a:cubicBezTo>
                        <a:pt x="52" y="279"/>
                        <a:pt x="40" y="303"/>
                        <a:pt x="32" y="315"/>
                      </a:cubicBezTo>
                      <a:cubicBezTo>
                        <a:pt x="52" y="315"/>
                        <a:pt x="52" y="315"/>
                        <a:pt x="52" y="315"/>
                      </a:cubicBezTo>
                      <a:cubicBezTo>
                        <a:pt x="70" y="166"/>
                        <a:pt x="70" y="166"/>
                        <a:pt x="70" y="166"/>
                      </a:cubicBezTo>
                      <a:cubicBezTo>
                        <a:pt x="52" y="147"/>
                        <a:pt x="52" y="147"/>
                        <a:pt x="52" y="147"/>
                      </a:cubicBezTo>
                      <a:cubicBezTo>
                        <a:pt x="93" y="147"/>
                        <a:pt x="93" y="147"/>
                        <a:pt x="93" y="147"/>
                      </a:cubicBezTo>
                      <a:cubicBezTo>
                        <a:pt x="74" y="166"/>
                        <a:pt x="74" y="166"/>
                        <a:pt x="74" y="166"/>
                      </a:cubicBezTo>
                      <a:cubicBezTo>
                        <a:pt x="92" y="315"/>
                        <a:pt x="92" y="315"/>
                        <a:pt x="92" y="315"/>
                      </a:cubicBezTo>
                      <a:cubicBezTo>
                        <a:pt x="178" y="315"/>
                        <a:pt x="178" y="315"/>
                        <a:pt x="178" y="315"/>
                      </a:cubicBezTo>
                      <a:cubicBezTo>
                        <a:pt x="178" y="315"/>
                        <a:pt x="200" y="296"/>
                        <a:pt x="187" y="261"/>
                      </a:cubicBezTo>
                      <a:cubicBezTo>
                        <a:pt x="179" y="238"/>
                        <a:pt x="156" y="141"/>
                        <a:pt x="116" y="141"/>
                      </a:cubicBezTo>
                      <a:cubicBezTo>
                        <a:pt x="97" y="141"/>
                        <a:pt x="97" y="141"/>
                        <a:pt x="97" y="141"/>
                      </a:cubicBezTo>
                      <a:cubicBezTo>
                        <a:pt x="125" y="131"/>
                        <a:pt x="145" y="104"/>
                        <a:pt x="145" y="73"/>
                      </a:cubicBezTo>
                      <a:cubicBezTo>
                        <a:pt x="145" y="33"/>
                        <a:pt x="112" y="0"/>
                        <a:pt x="7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grpSp>
        <p:nvGrpSpPr>
          <p:cNvPr id="11" name="组合 10"/>
          <p:cNvGrpSpPr/>
          <p:nvPr/>
        </p:nvGrpSpPr>
        <p:grpSpPr>
          <a:xfrm>
            <a:off x="8876542" y="1608343"/>
            <a:ext cx="2185916" cy="3479477"/>
            <a:chOff x="8876542" y="1608343"/>
            <a:chExt cx="2185916" cy="3479477"/>
          </a:xfrm>
        </p:grpSpPr>
        <p:grpSp>
          <p:nvGrpSpPr>
            <p:cNvPr id="85" name="组合 84"/>
            <p:cNvGrpSpPr/>
            <p:nvPr/>
          </p:nvGrpSpPr>
          <p:grpSpPr>
            <a:xfrm>
              <a:off x="8876542" y="1608343"/>
              <a:ext cx="2185916" cy="3479477"/>
              <a:chOff x="4497322" y="1220313"/>
              <a:chExt cx="3200400" cy="5094304"/>
            </a:xfrm>
            <a:effectLst>
              <a:outerShdw blurRad="304800" dist="139700" dir="270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94" name="任意多边形 93"/>
              <p:cNvSpPr/>
              <p:nvPr/>
            </p:nvSpPr>
            <p:spPr>
              <a:xfrm>
                <a:off x="4497322" y="1220313"/>
                <a:ext cx="3200400" cy="3806299"/>
              </a:xfrm>
              <a:custGeom>
                <a:avLst/>
                <a:gdLst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769902 w 3924300"/>
                  <a:gd name="connsiteY3" fmla="*/ 2726328 h 4667248"/>
                  <a:gd name="connsiteX4" fmla="*/ 3802289 w 3924300"/>
                  <a:gd name="connsiteY4" fmla="*/ 2740482 h 4667248"/>
                  <a:gd name="connsiteX5" fmla="*/ 3076575 w 3924300"/>
                  <a:gd name="connsiteY5" fmla="*/ 4362442 h 4667248"/>
                  <a:gd name="connsiteX6" fmla="*/ 2771769 w 3924300"/>
                  <a:gd name="connsiteY6" fmla="*/ 4667248 h 4667248"/>
                  <a:gd name="connsiteX7" fmla="*/ 1152531 w 3924300"/>
                  <a:gd name="connsiteY7" fmla="*/ 4667248 h 4667248"/>
                  <a:gd name="connsiteX8" fmla="*/ 847725 w 3924300"/>
                  <a:gd name="connsiteY8" fmla="*/ 4362442 h 4667248"/>
                  <a:gd name="connsiteX9" fmla="*/ 165554 w 3924300"/>
                  <a:gd name="connsiteY9" fmla="*/ 2765883 h 4667248"/>
                  <a:gd name="connsiteX10" fmla="*/ 172070 w 3924300"/>
                  <a:gd name="connsiteY10" fmla="*/ 2763013 h 4667248"/>
                  <a:gd name="connsiteX11" fmla="*/ 154196 w 3924300"/>
                  <a:gd name="connsiteY11" fmla="*/ 2725908 h 4667248"/>
                  <a:gd name="connsiteX12" fmla="*/ 0 w 3924300"/>
                  <a:gd name="connsiteY12" fmla="*/ 1962150 h 4667248"/>
                  <a:gd name="connsiteX13" fmla="*/ 1962150 w 3924300"/>
                  <a:gd name="connsiteY13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802289 w 3924300"/>
                  <a:gd name="connsiteY3" fmla="*/ 2740482 h 4667248"/>
                  <a:gd name="connsiteX4" fmla="*/ 3076575 w 3924300"/>
                  <a:gd name="connsiteY4" fmla="*/ 4362442 h 4667248"/>
                  <a:gd name="connsiteX5" fmla="*/ 2771769 w 3924300"/>
                  <a:gd name="connsiteY5" fmla="*/ 4667248 h 4667248"/>
                  <a:gd name="connsiteX6" fmla="*/ 1152531 w 3924300"/>
                  <a:gd name="connsiteY6" fmla="*/ 4667248 h 4667248"/>
                  <a:gd name="connsiteX7" fmla="*/ 847725 w 3924300"/>
                  <a:gd name="connsiteY7" fmla="*/ 4362442 h 4667248"/>
                  <a:gd name="connsiteX8" fmla="*/ 165554 w 3924300"/>
                  <a:gd name="connsiteY8" fmla="*/ 2765883 h 4667248"/>
                  <a:gd name="connsiteX9" fmla="*/ 172070 w 3924300"/>
                  <a:gd name="connsiteY9" fmla="*/ 2763013 h 4667248"/>
                  <a:gd name="connsiteX10" fmla="*/ 154196 w 3924300"/>
                  <a:gd name="connsiteY10" fmla="*/ 2725908 h 4667248"/>
                  <a:gd name="connsiteX11" fmla="*/ 0 w 3924300"/>
                  <a:gd name="connsiteY11" fmla="*/ 1962150 h 4667248"/>
                  <a:gd name="connsiteX12" fmla="*/ 1962150 w 3924300"/>
                  <a:gd name="connsiteY12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924300" h="4667248">
                    <a:moveTo>
                      <a:pt x="1962150" y="0"/>
                    </a:moveTo>
                    <a:cubicBezTo>
                      <a:pt x="3045816" y="0"/>
                      <a:pt x="3924300" y="878484"/>
                      <a:pt x="3924300" y="1962150"/>
                    </a:cubicBezTo>
                    <a:cubicBezTo>
                      <a:pt x="3924300" y="2233067"/>
                      <a:pt x="3869395" y="2491159"/>
                      <a:pt x="3770105" y="2725908"/>
                    </a:cubicBezTo>
                    <a:cubicBezTo>
                      <a:pt x="3628818" y="3125957"/>
                      <a:pt x="3071514" y="3695985"/>
                      <a:pt x="3076575" y="4362442"/>
                    </a:cubicBezTo>
                    <a:cubicBezTo>
                      <a:pt x="3076575" y="4530782"/>
                      <a:pt x="2940109" y="4667248"/>
                      <a:pt x="2771769" y="4667248"/>
                    </a:cubicBezTo>
                    <a:lnTo>
                      <a:pt x="1152531" y="4667248"/>
                    </a:lnTo>
                    <a:cubicBezTo>
                      <a:pt x="984191" y="4667248"/>
                      <a:pt x="847725" y="4530782"/>
                      <a:pt x="847725" y="4362442"/>
                    </a:cubicBezTo>
                    <a:cubicBezTo>
                      <a:pt x="870101" y="3728807"/>
                      <a:pt x="388106" y="3288393"/>
                      <a:pt x="165554" y="2765883"/>
                    </a:cubicBezTo>
                    <a:lnTo>
                      <a:pt x="172070" y="2763013"/>
                    </a:lnTo>
                    <a:lnTo>
                      <a:pt x="154196" y="2725908"/>
                    </a:lnTo>
                    <a:cubicBezTo>
                      <a:pt x="54905" y="2491159"/>
                      <a:pt x="0" y="2233067"/>
                      <a:pt x="0" y="1962150"/>
                    </a:cubicBezTo>
                    <a:cubicBezTo>
                      <a:pt x="0" y="878484"/>
                      <a:pt x="878484" y="0"/>
                      <a:pt x="196215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2222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5" name="任意多边形 94"/>
              <p:cNvSpPr/>
              <p:nvPr/>
            </p:nvSpPr>
            <p:spPr>
              <a:xfrm>
                <a:off x="5347033" y="5026612"/>
                <a:ext cx="1490957" cy="1288005"/>
              </a:xfrm>
              <a:custGeom>
                <a:avLst/>
                <a:gdLst>
                  <a:gd name="connsiteX0" fmla="*/ 63024 w 1490957"/>
                  <a:gd name="connsiteY0" fmla="*/ 0 h 1288005"/>
                  <a:gd name="connsiteX1" fmla="*/ 1437953 w 1490957"/>
                  <a:gd name="connsiteY1" fmla="*/ 0 h 1288005"/>
                  <a:gd name="connsiteX2" fmla="*/ 1437953 w 1490957"/>
                  <a:gd name="connsiteY2" fmla="*/ 31455 h 1288005"/>
                  <a:gd name="connsiteX3" fmla="*/ 1477638 w 1490957"/>
                  <a:gd name="connsiteY3" fmla="*/ 31455 h 1288005"/>
                  <a:gd name="connsiteX4" fmla="*/ 1490957 w 1490957"/>
                  <a:gd name="connsiteY4" fmla="*/ 44774 h 1288005"/>
                  <a:gd name="connsiteX5" fmla="*/ 1490956 w 1490957"/>
                  <a:gd name="connsiteY5" fmla="*/ 44774 h 1288005"/>
                  <a:gd name="connsiteX6" fmla="*/ 1477637 w 1490957"/>
                  <a:gd name="connsiteY6" fmla="*/ 58093 h 1288005"/>
                  <a:gd name="connsiteX7" fmla="*/ 1437953 w 1490957"/>
                  <a:gd name="connsiteY7" fmla="*/ 58093 h 1288005"/>
                  <a:gd name="connsiteX8" fmla="*/ 1437953 w 1490957"/>
                  <a:gd name="connsiteY8" fmla="*/ 137123 h 1288005"/>
                  <a:gd name="connsiteX9" fmla="*/ 1453332 w 1490957"/>
                  <a:gd name="connsiteY9" fmla="*/ 135777 h 1288005"/>
                  <a:gd name="connsiteX10" fmla="*/ 1488155 w 1490957"/>
                  <a:gd name="connsiteY10" fmla="*/ 164997 h 1288005"/>
                  <a:gd name="connsiteX11" fmla="*/ 1488154 w 1490957"/>
                  <a:gd name="connsiteY11" fmla="*/ 164997 h 1288005"/>
                  <a:gd name="connsiteX12" fmla="*/ 1458934 w 1490957"/>
                  <a:gd name="connsiteY12" fmla="*/ 199821 h 1288005"/>
                  <a:gd name="connsiteX13" fmla="*/ 1437953 w 1490957"/>
                  <a:gd name="connsiteY13" fmla="*/ 201656 h 1288005"/>
                  <a:gd name="connsiteX14" fmla="*/ 1437953 w 1490957"/>
                  <a:gd name="connsiteY14" fmla="*/ 267728 h 1288005"/>
                  <a:gd name="connsiteX15" fmla="*/ 1453332 w 1490957"/>
                  <a:gd name="connsiteY15" fmla="*/ 266382 h 1288005"/>
                  <a:gd name="connsiteX16" fmla="*/ 1488155 w 1490957"/>
                  <a:gd name="connsiteY16" fmla="*/ 295602 h 1288005"/>
                  <a:gd name="connsiteX17" fmla="*/ 1488154 w 1490957"/>
                  <a:gd name="connsiteY17" fmla="*/ 295602 h 1288005"/>
                  <a:gd name="connsiteX18" fmla="*/ 1458934 w 1490957"/>
                  <a:gd name="connsiteY18" fmla="*/ 330426 h 1288005"/>
                  <a:gd name="connsiteX19" fmla="*/ 1437953 w 1490957"/>
                  <a:gd name="connsiteY19" fmla="*/ 332261 h 1288005"/>
                  <a:gd name="connsiteX20" fmla="*/ 1437953 w 1490957"/>
                  <a:gd name="connsiteY20" fmla="*/ 403659 h 1288005"/>
                  <a:gd name="connsiteX21" fmla="*/ 1453332 w 1490957"/>
                  <a:gd name="connsiteY21" fmla="*/ 402313 h 1288005"/>
                  <a:gd name="connsiteX22" fmla="*/ 1488155 w 1490957"/>
                  <a:gd name="connsiteY22" fmla="*/ 431533 h 1288005"/>
                  <a:gd name="connsiteX23" fmla="*/ 1488154 w 1490957"/>
                  <a:gd name="connsiteY23" fmla="*/ 431533 h 1288005"/>
                  <a:gd name="connsiteX24" fmla="*/ 1458934 w 1490957"/>
                  <a:gd name="connsiteY24" fmla="*/ 466357 h 1288005"/>
                  <a:gd name="connsiteX25" fmla="*/ 1437953 w 1490957"/>
                  <a:gd name="connsiteY25" fmla="*/ 468192 h 1288005"/>
                  <a:gd name="connsiteX26" fmla="*/ 1437953 w 1490957"/>
                  <a:gd name="connsiteY26" fmla="*/ 541336 h 1288005"/>
                  <a:gd name="connsiteX27" fmla="*/ 1453332 w 1490957"/>
                  <a:gd name="connsiteY27" fmla="*/ 539990 h 1288005"/>
                  <a:gd name="connsiteX28" fmla="*/ 1488155 w 1490957"/>
                  <a:gd name="connsiteY28" fmla="*/ 569210 h 1288005"/>
                  <a:gd name="connsiteX29" fmla="*/ 1488154 w 1490957"/>
                  <a:gd name="connsiteY29" fmla="*/ 569210 h 1288005"/>
                  <a:gd name="connsiteX30" fmla="*/ 1458934 w 1490957"/>
                  <a:gd name="connsiteY30" fmla="*/ 604034 h 1288005"/>
                  <a:gd name="connsiteX31" fmla="*/ 1437953 w 1490957"/>
                  <a:gd name="connsiteY31" fmla="*/ 605869 h 1288005"/>
                  <a:gd name="connsiteX32" fmla="*/ 1437953 w 1490957"/>
                  <a:gd name="connsiteY32" fmla="*/ 651704 h 1288005"/>
                  <a:gd name="connsiteX33" fmla="*/ 1451556 w 1490957"/>
                  <a:gd name="connsiteY33" fmla="*/ 650514 h 1288005"/>
                  <a:gd name="connsiteX34" fmla="*/ 1488155 w 1490957"/>
                  <a:gd name="connsiteY34" fmla="*/ 681224 h 1288005"/>
                  <a:gd name="connsiteX35" fmla="*/ 1488154 w 1490957"/>
                  <a:gd name="connsiteY35" fmla="*/ 681224 h 1288005"/>
                  <a:gd name="connsiteX36" fmla="*/ 1457444 w 1490957"/>
                  <a:gd name="connsiteY36" fmla="*/ 717823 h 1288005"/>
                  <a:gd name="connsiteX37" fmla="*/ 1437953 w 1490957"/>
                  <a:gd name="connsiteY37" fmla="*/ 719528 h 1288005"/>
                  <a:gd name="connsiteX38" fmla="*/ 1437953 w 1490957"/>
                  <a:gd name="connsiteY38" fmla="*/ 761262 h 1288005"/>
                  <a:gd name="connsiteX39" fmla="*/ 1433894 w 1490957"/>
                  <a:gd name="connsiteY39" fmla="*/ 761262 h 1288005"/>
                  <a:gd name="connsiteX40" fmla="*/ 1435285 w 1490957"/>
                  <a:gd name="connsiteY40" fmla="*/ 768075 h 1288005"/>
                  <a:gd name="connsiteX41" fmla="*/ 1384152 w 1490957"/>
                  <a:gd name="connsiteY41" fmla="*/ 894038 h 1288005"/>
                  <a:gd name="connsiteX42" fmla="*/ 1237614 w 1490957"/>
                  <a:gd name="connsiteY42" fmla="*/ 1040575 h 1288005"/>
                  <a:gd name="connsiteX43" fmla="*/ 1237614 w 1490957"/>
                  <a:gd name="connsiteY43" fmla="*/ 1057105 h 1288005"/>
                  <a:gd name="connsiteX44" fmla="*/ 1233706 w 1490957"/>
                  <a:gd name="connsiteY44" fmla="*/ 1061013 h 1288005"/>
                  <a:gd name="connsiteX45" fmla="*/ 1217177 w 1490957"/>
                  <a:gd name="connsiteY45" fmla="*/ 1061013 h 1288005"/>
                  <a:gd name="connsiteX46" fmla="*/ 1065536 w 1490957"/>
                  <a:gd name="connsiteY46" fmla="*/ 1212654 h 1288005"/>
                  <a:gd name="connsiteX47" fmla="*/ 1061208 w 1490957"/>
                  <a:gd name="connsiteY47" fmla="*/ 1212611 h 1288005"/>
                  <a:gd name="connsiteX48" fmla="*/ 1061208 w 1490957"/>
                  <a:gd name="connsiteY48" fmla="*/ 1258412 h 1288005"/>
                  <a:gd name="connsiteX49" fmla="*/ 1031615 w 1490957"/>
                  <a:gd name="connsiteY49" fmla="*/ 1288005 h 1288005"/>
                  <a:gd name="connsiteX50" fmla="*/ 469359 w 1490957"/>
                  <a:gd name="connsiteY50" fmla="*/ 1288005 h 1288005"/>
                  <a:gd name="connsiteX51" fmla="*/ 439766 w 1490957"/>
                  <a:gd name="connsiteY51" fmla="*/ 1258412 h 1288005"/>
                  <a:gd name="connsiteX52" fmla="*/ 439766 w 1490957"/>
                  <a:gd name="connsiteY52" fmla="*/ 1211024 h 1288005"/>
                  <a:gd name="connsiteX53" fmla="*/ 434632 w 1490957"/>
                  <a:gd name="connsiteY53" fmla="*/ 1211024 h 1288005"/>
                  <a:gd name="connsiteX54" fmla="*/ 432827 w 1490957"/>
                  <a:gd name="connsiteY54" fmla="*/ 1209219 h 1288005"/>
                  <a:gd name="connsiteX55" fmla="*/ 432827 w 1490957"/>
                  <a:gd name="connsiteY55" fmla="*/ 1199595 h 1288005"/>
                  <a:gd name="connsiteX56" fmla="*/ 434632 w 1490957"/>
                  <a:gd name="connsiteY56" fmla="*/ 1197790 h 1288005"/>
                  <a:gd name="connsiteX57" fmla="*/ 435677 w 1490957"/>
                  <a:gd name="connsiteY57" fmla="*/ 1197790 h 1288005"/>
                  <a:gd name="connsiteX58" fmla="*/ 298900 w 1490957"/>
                  <a:gd name="connsiteY58" fmla="*/ 1061013 h 1288005"/>
                  <a:gd name="connsiteX59" fmla="*/ 280343 w 1490957"/>
                  <a:gd name="connsiteY59" fmla="*/ 1061013 h 1288005"/>
                  <a:gd name="connsiteX60" fmla="*/ 276435 w 1490957"/>
                  <a:gd name="connsiteY60" fmla="*/ 1057105 h 1288005"/>
                  <a:gd name="connsiteX61" fmla="*/ 276435 w 1490957"/>
                  <a:gd name="connsiteY61" fmla="*/ 1038548 h 1288005"/>
                  <a:gd name="connsiteX62" fmla="*/ 119341 w 1490957"/>
                  <a:gd name="connsiteY62" fmla="*/ 881454 h 1288005"/>
                  <a:gd name="connsiteX63" fmla="*/ 89889 w 1490957"/>
                  <a:gd name="connsiteY63" fmla="*/ 837468 h 1288005"/>
                  <a:gd name="connsiteX64" fmla="*/ 36599 w 1490957"/>
                  <a:gd name="connsiteY64" fmla="*/ 842130 h 1288005"/>
                  <a:gd name="connsiteX65" fmla="*/ 11939 w 1490957"/>
                  <a:gd name="connsiteY65" fmla="*/ 834355 h 1288005"/>
                  <a:gd name="connsiteX66" fmla="*/ 0 w 1490957"/>
                  <a:gd name="connsiteY66" fmla="*/ 811421 h 1288005"/>
                  <a:gd name="connsiteX67" fmla="*/ 7775 w 1490957"/>
                  <a:gd name="connsiteY67" fmla="*/ 786761 h 1288005"/>
                  <a:gd name="connsiteX68" fmla="*/ 30710 w 1490957"/>
                  <a:gd name="connsiteY68" fmla="*/ 774822 h 1288005"/>
                  <a:gd name="connsiteX69" fmla="*/ 65546 w 1490957"/>
                  <a:gd name="connsiteY69" fmla="*/ 771775 h 1288005"/>
                  <a:gd name="connsiteX70" fmla="*/ 64626 w 1490957"/>
                  <a:gd name="connsiteY70" fmla="*/ 761262 h 1288005"/>
                  <a:gd name="connsiteX71" fmla="*/ 63024 w 1490957"/>
                  <a:gd name="connsiteY71" fmla="*/ 761262 h 1288005"/>
                  <a:gd name="connsiteX72" fmla="*/ 63024 w 1490957"/>
                  <a:gd name="connsiteY72" fmla="*/ 742945 h 1288005"/>
                  <a:gd name="connsiteX73" fmla="*/ 61597 w 1490957"/>
                  <a:gd name="connsiteY73" fmla="*/ 726639 h 1288005"/>
                  <a:gd name="connsiteX74" fmla="*/ 61919 w 1490957"/>
                  <a:gd name="connsiteY74" fmla="*/ 726256 h 1288005"/>
                  <a:gd name="connsiteX75" fmla="*/ 34823 w 1490957"/>
                  <a:gd name="connsiteY75" fmla="*/ 728626 h 1288005"/>
                  <a:gd name="connsiteX76" fmla="*/ 11360 w 1490957"/>
                  <a:gd name="connsiteY76" fmla="*/ 721228 h 1288005"/>
                  <a:gd name="connsiteX77" fmla="*/ 0 w 1490957"/>
                  <a:gd name="connsiteY77" fmla="*/ 699407 h 1288005"/>
                  <a:gd name="connsiteX78" fmla="*/ 7398 w 1490957"/>
                  <a:gd name="connsiteY78" fmla="*/ 675944 h 1288005"/>
                  <a:gd name="connsiteX79" fmla="*/ 29220 w 1490957"/>
                  <a:gd name="connsiteY79" fmla="*/ 664584 h 1288005"/>
                  <a:gd name="connsiteX80" fmla="*/ 63024 w 1490957"/>
                  <a:gd name="connsiteY80" fmla="*/ 661626 h 1288005"/>
                  <a:gd name="connsiteX81" fmla="*/ 63024 w 1490957"/>
                  <a:gd name="connsiteY81" fmla="*/ 630931 h 1288005"/>
                  <a:gd name="connsiteX82" fmla="*/ 61736 w 1490957"/>
                  <a:gd name="connsiteY82" fmla="*/ 616215 h 1288005"/>
                  <a:gd name="connsiteX83" fmla="*/ 63024 w 1490957"/>
                  <a:gd name="connsiteY83" fmla="*/ 614681 h 1288005"/>
                  <a:gd name="connsiteX84" fmla="*/ 63024 w 1490957"/>
                  <a:gd name="connsiteY84" fmla="*/ 588482 h 1288005"/>
                  <a:gd name="connsiteX85" fmla="*/ 34823 w 1490957"/>
                  <a:gd name="connsiteY85" fmla="*/ 590949 h 1288005"/>
                  <a:gd name="connsiteX86" fmla="*/ 11360 w 1490957"/>
                  <a:gd name="connsiteY86" fmla="*/ 583551 h 1288005"/>
                  <a:gd name="connsiteX87" fmla="*/ 0 w 1490957"/>
                  <a:gd name="connsiteY87" fmla="*/ 561730 h 1288005"/>
                  <a:gd name="connsiteX88" fmla="*/ 7398 w 1490957"/>
                  <a:gd name="connsiteY88" fmla="*/ 538267 h 1288005"/>
                  <a:gd name="connsiteX89" fmla="*/ 29220 w 1490957"/>
                  <a:gd name="connsiteY89" fmla="*/ 526907 h 1288005"/>
                  <a:gd name="connsiteX90" fmla="*/ 63024 w 1490957"/>
                  <a:gd name="connsiteY90" fmla="*/ 523949 h 1288005"/>
                  <a:gd name="connsiteX91" fmla="*/ 63024 w 1490957"/>
                  <a:gd name="connsiteY91" fmla="*/ 493253 h 1288005"/>
                  <a:gd name="connsiteX92" fmla="*/ 60997 w 1490957"/>
                  <a:gd name="connsiteY92" fmla="*/ 470082 h 1288005"/>
                  <a:gd name="connsiteX93" fmla="*/ 61617 w 1490957"/>
                  <a:gd name="connsiteY93" fmla="*/ 469342 h 1288005"/>
                  <a:gd name="connsiteX94" fmla="*/ 63024 w 1490957"/>
                  <a:gd name="connsiteY94" fmla="*/ 469219 h 1288005"/>
                  <a:gd name="connsiteX95" fmla="*/ 63024 w 1490957"/>
                  <a:gd name="connsiteY95" fmla="*/ 452551 h 1288005"/>
                  <a:gd name="connsiteX96" fmla="*/ 34823 w 1490957"/>
                  <a:gd name="connsiteY96" fmla="*/ 455018 h 1288005"/>
                  <a:gd name="connsiteX97" fmla="*/ 11360 w 1490957"/>
                  <a:gd name="connsiteY97" fmla="*/ 447620 h 1288005"/>
                  <a:gd name="connsiteX98" fmla="*/ 0 w 1490957"/>
                  <a:gd name="connsiteY98" fmla="*/ 425799 h 1288005"/>
                  <a:gd name="connsiteX99" fmla="*/ 7398 w 1490957"/>
                  <a:gd name="connsiteY99" fmla="*/ 402336 h 1288005"/>
                  <a:gd name="connsiteX100" fmla="*/ 29220 w 1490957"/>
                  <a:gd name="connsiteY100" fmla="*/ 390976 h 1288005"/>
                  <a:gd name="connsiteX101" fmla="*/ 63024 w 1490957"/>
                  <a:gd name="connsiteY101" fmla="*/ 388018 h 1288005"/>
                  <a:gd name="connsiteX102" fmla="*/ 63024 w 1490957"/>
                  <a:gd name="connsiteY102" fmla="*/ 357321 h 1288005"/>
                  <a:gd name="connsiteX103" fmla="*/ 61979 w 1490957"/>
                  <a:gd name="connsiteY103" fmla="*/ 345376 h 1288005"/>
                  <a:gd name="connsiteX104" fmla="*/ 63024 w 1490957"/>
                  <a:gd name="connsiteY104" fmla="*/ 342062 h 1288005"/>
                  <a:gd name="connsiteX105" fmla="*/ 63024 w 1490957"/>
                  <a:gd name="connsiteY105" fmla="*/ 321946 h 1288005"/>
                  <a:gd name="connsiteX106" fmla="*/ 34823 w 1490957"/>
                  <a:gd name="connsiteY106" fmla="*/ 324413 h 1288005"/>
                  <a:gd name="connsiteX107" fmla="*/ 11360 w 1490957"/>
                  <a:gd name="connsiteY107" fmla="*/ 317015 h 1288005"/>
                  <a:gd name="connsiteX108" fmla="*/ 0 w 1490957"/>
                  <a:gd name="connsiteY108" fmla="*/ 295194 h 1288005"/>
                  <a:gd name="connsiteX109" fmla="*/ 7398 w 1490957"/>
                  <a:gd name="connsiteY109" fmla="*/ 271731 h 1288005"/>
                  <a:gd name="connsiteX110" fmla="*/ 29220 w 1490957"/>
                  <a:gd name="connsiteY110" fmla="*/ 260371 h 1288005"/>
                  <a:gd name="connsiteX111" fmla="*/ 63024 w 1490957"/>
                  <a:gd name="connsiteY111" fmla="*/ 257413 h 1288005"/>
                  <a:gd name="connsiteX112" fmla="*/ 63024 w 1490957"/>
                  <a:gd name="connsiteY112" fmla="*/ 58092 h 1288005"/>
                  <a:gd name="connsiteX113" fmla="*/ 45375 w 1490957"/>
                  <a:gd name="connsiteY113" fmla="*/ 58092 h 1288005"/>
                  <a:gd name="connsiteX114" fmla="*/ 35957 w 1490957"/>
                  <a:gd name="connsiteY114" fmla="*/ 54191 h 1288005"/>
                  <a:gd name="connsiteX115" fmla="*/ 32056 w 1490957"/>
                  <a:gd name="connsiteY115" fmla="*/ 44773 h 1288005"/>
                  <a:gd name="connsiteX116" fmla="*/ 35957 w 1490957"/>
                  <a:gd name="connsiteY116" fmla="*/ 35356 h 1288005"/>
                  <a:gd name="connsiteX117" fmla="*/ 45375 w 1490957"/>
                  <a:gd name="connsiteY117" fmla="*/ 31455 h 1288005"/>
                  <a:gd name="connsiteX118" fmla="*/ 63024 w 1490957"/>
                  <a:gd name="connsiteY118" fmla="*/ 31455 h 1288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</a:cxnLst>
                <a:rect l="l" t="t" r="r" b="b"/>
                <a:pathLst>
                  <a:path w="1490957" h="1288005">
                    <a:moveTo>
                      <a:pt x="63024" y="0"/>
                    </a:moveTo>
                    <a:lnTo>
                      <a:pt x="1437953" y="0"/>
                    </a:lnTo>
                    <a:lnTo>
                      <a:pt x="1437953" y="31455"/>
                    </a:lnTo>
                    <a:lnTo>
                      <a:pt x="1477638" y="31455"/>
                    </a:lnTo>
                    <a:cubicBezTo>
                      <a:pt x="1484994" y="31455"/>
                      <a:pt x="1490957" y="37418"/>
                      <a:pt x="1490957" y="44774"/>
                    </a:cubicBezTo>
                    <a:lnTo>
                      <a:pt x="1490956" y="44774"/>
                    </a:lnTo>
                    <a:cubicBezTo>
                      <a:pt x="1490956" y="52130"/>
                      <a:pt x="1484993" y="58093"/>
                      <a:pt x="1477637" y="58093"/>
                    </a:cubicBezTo>
                    <a:lnTo>
                      <a:pt x="1437953" y="58093"/>
                    </a:lnTo>
                    <a:lnTo>
                      <a:pt x="1437953" y="137123"/>
                    </a:lnTo>
                    <a:lnTo>
                      <a:pt x="1453332" y="135777"/>
                    </a:lnTo>
                    <a:cubicBezTo>
                      <a:pt x="1471017" y="134230"/>
                      <a:pt x="1486608" y="147312"/>
                      <a:pt x="1488155" y="164997"/>
                    </a:cubicBezTo>
                    <a:lnTo>
                      <a:pt x="1488154" y="164997"/>
                    </a:lnTo>
                    <a:cubicBezTo>
                      <a:pt x="1489701" y="182683"/>
                      <a:pt x="1476619" y="198273"/>
                      <a:pt x="1458934" y="199821"/>
                    </a:cubicBezTo>
                    <a:lnTo>
                      <a:pt x="1437953" y="201656"/>
                    </a:lnTo>
                    <a:lnTo>
                      <a:pt x="1437953" y="267728"/>
                    </a:lnTo>
                    <a:lnTo>
                      <a:pt x="1453332" y="266382"/>
                    </a:lnTo>
                    <a:cubicBezTo>
                      <a:pt x="1471017" y="264835"/>
                      <a:pt x="1486608" y="277917"/>
                      <a:pt x="1488155" y="295602"/>
                    </a:cubicBezTo>
                    <a:lnTo>
                      <a:pt x="1488154" y="295602"/>
                    </a:lnTo>
                    <a:cubicBezTo>
                      <a:pt x="1489701" y="313288"/>
                      <a:pt x="1476619" y="328878"/>
                      <a:pt x="1458934" y="330426"/>
                    </a:cubicBezTo>
                    <a:lnTo>
                      <a:pt x="1437953" y="332261"/>
                    </a:lnTo>
                    <a:lnTo>
                      <a:pt x="1437953" y="403659"/>
                    </a:lnTo>
                    <a:lnTo>
                      <a:pt x="1453332" y="402313"/>
                    </a:lnTo>
                    <a:cubicBezTo>
                      <a:pt x="1471017" y="400766"/>
                      <a:pt x="1486608" y="413848"/>
                      <a:pt x="1488155" y="431533"/>
                    </a:cubicBezTo>
                    <a:lnTo>
                      <a:pt x="1488154" y="431533"/>
                    </a:lnTo>
                    <a:cubicBezTo>
                      <a:pt x="1489701" y="449219"/>
                      <a:pt x="1476619" y="464809"/>
                      <a:pt x="1458934" y="466357"/>
                    </a:cubicBezTo>
                    <a:lnTo>
                      <a:pt x="1437953" y="468192"/>
                    </a:lnTo>
                    <a:lnTo>
                      <a:pt x="1437953" y="541336"/>
                    </a:lnTo>
                    <a:lnTo>
                      <a:pt x="1453332" y="539990"/>
                    </a:lnTo>
                    <a:cubicBezTo>
                      <a:pt x="1471017" y="538443"/>
                      <a:pt x="1486608" y="551525"/>
                      <a:pt x="1488155" y="569210"/>
                    </a:cubicBezTo>
                    <a:lnTo>
                      <a:pt x="1488154" y="569210"/>
                    </a:lnTo>
                    <a:cubicBezTo>
                      <a:pt x="1489701" y="586896"/>
                      <a:pt x="1476619" y="602486"/>
                      <a:pt x="1458934" y="604034"/>
                    </a:cubicBezTo>
                    <a:lnTo>
                      <a:pt x="1437953" y="605869"/>
                    </a:lnTo>
                    <a:lnTo>
                      <a:pt x="1437953" y="651704"/>
                    </a:lnTo>
                    <a:lnTo>
                      <a:pt x="1451556" y="650514"/>
                    </a:lnTo>
                    <a:cubicBezTo>
                      <a:pt x="1470143" y="648888"/>
                      <a:pt x="1486529" y="662637"/>
                      <a:pt x="1488155" y="681224"/>
                    </a:cubicBezTo>
                    <a:lnTo>
                      <a:pt x="1488154" y="681224"/>
                    </a:lnTo>
                    <a:cubicBezTo>
                      <a:pt x="1489780" y="699811"/>
                      <a:pt x="1476031" y="716197"/>
                      <a:pt x="1457444" y="717823"/>
                    </a:cubicBezTo>
                    <a:lnTo>
                      <a:pt x="1437953" y="719528"/>
                    </a:lnTo>
                    <a:lnTo>
                      <a:pt x="1437953" y="761262"/>
                    </a:lnTo>
                    <a:lnTo>
                      <a:pt x="1433894" y="761262"/>
                    </a:lnTo>
                    <a:lnTo>
                      <a:pt x="1435285" y="768075"/>
                    </a:lnTo>
                    <a:cubicBezTo>
                      <a:pt x="1435740" y="813854"/>
                      <a:pt x="1418732" y="859458"/>
                      <a:pt x="1384152" y="894038"/>
                    </a:cubicBezTo>
                    <a:lnTo>
                      <a:pt x="1237614" y="1040575"/>
                    </a:lnTo>
                    <a:lnTo>
                      <a:pt x="1237614" y="1057105"/>
                    </a:lnTo>
                    <a:cubicBezTo>
                      <a:pt x="1237614" y="1059263"/>
                      <a:pt x="1235864" y="1061013"/>
                      <a:pt x="1233706" y="1061013"/>
                    </a:cubicBezTo>
                    <a:lnTo>
                      <a:pt x="1217177" y="1061013"/>
                    </a:lnTo>
                    <a:lnTo>
                      <a:pt x="1065536" y="1212654"/>
                    </a:lnTo>
                    <a:lnTo>
                      <a:pt x="1061208" y="1212611"/>
                    </a:lnTo>
                    <a:lnTo>
                      <a:pt x="1061208" y="1258412"/>
                    </a:lnTo>
                    <a:cubicBezTo>
                      <a:pt x="1061208" y="1274756"/>
                      <a:pt x="1047959" y="1288005"/>
                      <a:pt x="1031615" y="1288005"/>
                    </a:cubicBezTo>
                    <a:lnTo>
                      <a:pt x="469359" y="1288005"/>
                    </a:lnTo>
                    <a:cubicBezTo>
                      <a:pt x="453015" y="1288005"/>
                      <a:pt x="439766" y="1274756"/>
                      <a:pt x="439766" y="1258412"/>
                    </a:cubicBezTo>
                    <a:lnTo>
                      <a:pt x="439766" y="1211024"/>
                    </a:lnTo>
                    <a:lnTo>
                      <a:pt x="434632" y="1211024"/>
                    </a:lnTo>
                    <a:cubicBezTo>
                      <a:pt x="433635" y="1211024"/>
                      <a:pt x="432827" y="1210216"/>
                      <a:pt x="432827" y="1209219"/>
                    </a:cubicBezTo>
                    <a:lnTo>
                      <a:pt x="432827" y="1199595"/>
                    </a:lnTo>
                    <a:cubicBezTo>
                      <a:pt x="432827" y="1198598"/>
                      <a:pt x="433635" y="1197790"/>
                      <a:pt x="434632" y="1197790"/>
                    </a:cubicBezTo>
                    <a:lnTo>
                      <a:pt x="435677" y="1197790"/>
                    </a:lnTo>
                    <a:lnTo>
                      <a:pt x="298900" y="1061013"/>
                    </a:lnTo>
                    <a:lnTo>
                      <a:pt x="280343" y="1061013"/>
                    </a:lnTo>
                    <a:cubicBezTo>
                      <a:pt x="278185" y="1061013"/>
                      <a:pt x="276435" y="1059263"/>
                      <a:pt x="276435" y="1057105"/>
                    </a:cubicBezTo>
                    <a:lnTo>
                      <a:pt x="276435" y="1038548"/>
                    </a:lnTo>
                    <a:lnTo>
                      <a:pt x="119341" y="881454"/>
                    </a:lnTo>
                    <a:lnTo>
                      <a:pt x="89889" y="837468"/>
                    </a:lnTo>
                    <a:lnTo>
                      <a:pt x="36599" y="842130"/>
                    </a:lnTo>
                    <a:cubicBezTo>
                      <a:pt x="27305" y="842943"/>
                      <a:pt x="18562" y="839913"/>
                      <a:pt x="11939" y="834355"/>
                    </a:cubicBezTo>
                    <a:lnTo>
                      <a:pt x="0" y="811421"/>
                    </a:lnTo>
                    <a:lnTo>
                      <a:pt x="7775" y="786761"/>
                    </a:lnTo>
                    <a:cubicBezTo>
                      <a:pt x="13333" y="780138"/>
                      <a:pt x="21417" y="775635"/>
                      <a:pt x="30710" y="774822"/>
                    </a:cubicBezTo>
                    <a:lnTo>
                      <a:pt x="65546" y="771775"/>
                    </a:lnTo>
                    <a:lnTo>
                      <a:pt x="64626" y="761262"/>
                    </a:lnTo>
                    <a:lnTo>
                      <a:pt x="63024" y="761262"/>
                    </a:lnTo>
                    <a:lnTo>
                      <a:pt x="63024" y="742945"/>
                    </a:lnTo>
                    <a:lnTo>
                      <a:pt x="61597" y="726639"/>
                    </a:lnTo>
                    <a:lnTo>
                      <a:pt x="61919" y="726256"/>
                    </a:lnTo>
                    <a:lnTo>
                      <a:pt x="34823" y="728626"/>
                    </a:lnTo>
                    <a:cubicBezTo>
                      <a:pt x="25981" y="729400"/>
                      <a:pt x="17662" y="726516"/>
                      <a:pt x="11360" y="721228"/>
                    </a:cubicBezTo>
                    <a:lnTo>
                      <a:pt x="0" y="699407"/>
                    </a:lnTo>
                    <a:lnTo>
                      <a:pt x="7398" y="675944"/>
                    </a:lnTo>
                    <a:cubicBezTo>
                      <a:pt x="12686" y="669642"/>
                      <a:pt x="20378" y="665358"/>
                      <a:pt x="29220" y="664584"/>
                    </a:cubicBezTo>
                    <a:lnTo>
                      <a:pt x="63024" y="661626"/>
                    </a:lnTo>
                    <a:lnTo>
                      <a:pt x="63024" y="630931"/>
                    </a:lnTo>
                    <a:lnTo>
                      <a:pt x="61736" y="616215"/>
                    </a:lnTo>
                    <a:lnTo>
                      <a:pt x="63024" y="614681"/>
                    </a:lnTo>
                    <a:lnTo>
                      <a:pt x="63024" y="588482"/>
                    </a:lnTo>
                    <a:lnTo>
                      <a:pt x="34823" y="590949"/>
                    </a:lnTo>
                    <a:cubicBezTo>
                      <a:pt x="25981" y="591723"/>
                      <a:pt x="17662" y="588839"/>
                      <a:pt x="11360" y="583551"/>
                    </a:cubicBezTo>
                    <a:lnTo>
                      <a:pt x="0" y="561730"/>
                    </a:lnTo>
                    <a:lnTo>
                      <a:pt x="7398" y="538267"/>
                    </a:lnTo>
                    <a:cubicBezTo>
                      <a:pt x="12686" y="531965"/>
                      <a:pt x="20378" y="527681"/>
                      <a:pt x="29220" y="526907"/>
                    </a:cubicBezTo>
                    <a:lnTo>
                      <a:pt x="63024" y="523949"/>
                    </a:lnTo>
                    <a:lnTo>
                      <a:pt x="63024" y="493253"/>
                    </a:lnTo>
                    <a:lnTo>
                      <a:pt x="60997" y="470082"/>
                    </a:lnTo>
                    <a:cubicBezTo>
                      <a:pt x="60964" y="469707"/>
                      <a:pt x="61242" y="469375"/>
                      <a:pt x="61617" y="469342"/>
                    </a:cubicBezTo>
                    <a:lnTo>
                      <a:pt x="63024" y="469219"/>
                    </a:lnTo>
                    <a:lnTo>
                      <a:pt x="63024" y="452551"/>
                    </a:lnTo>
                    <a:lnTo>
                      <a:pt x="34823" y="455018"/>
                    </a:lnTo>
                    <a:cubicBezTo>
                      <a:pt x="25981" y="455792"/>
                      <a:pt x="17662" y="452908"/>
                      <a:pt x="11360" y="447620"/>
                    </a:cubicBezTo>
                    <a:lnTo>
                      <a:pt x="0" y="425799"/>
                    </a:lnTo>
                    <a:lnTo>
                      <a:pt x="7398" y="402336"/>
                    </a:lnTo>
                    <a:cubicBezTo>
                      <a:pt x="12686" y="396034"/>
                      <a:pt x="20378" y="391750"/>
                      <a:pt x="29220" y="390976"/>
                    </a:cubicBezTo>
                    <a:lnTo>
                      <a:pt x="63024" y="388018"/>
                    </a:lnTo>
                    <a:lnTo>
                      <a:pt x="63024" y="357321"/>
                    </a:lnTo>
                    <a:lnTo>
                      <a:pt x="61979" y="345376"/>
                    </a:lnTo>
                    <a:lnTo>
                      <a:pt x="63024" y="342062"/>
                    </a:lnTo>
                    <a:lnTo>
                      <a:pt x="63024" y="321946"/>
                    </a:lnTo>
                    <a:lnTo>
                      <a:pt x="34823" y="324413"/>
                    </a:lnTo>
                    <a:cubicBezTo>
                      <a:pt x="25981" y="325187"/>
                      <a:pt x="17662" y="322303"/>
                      <a:pt x="11360" y="317015"/>
                    </a:cubicBezTo>
                    <a:lnTo>
                      <a:pt x="0" y="295194"/>
                    </a:lnTo>
                    <a:lnTo>
                      <a:pt x="7398" y="271731"/>
                    </a:lnTo>
                    <a:cubicBezTo>
                      <a:pt x="12686" y="265429"/>
                      <a:pt x="20378" y="261145"/>
                      <a:pt x="29220" y="260371"/>
                    </a:cubicBezTo>
                    <a:lnTo>
                      <a:pt x="63024" y="257413"/>
                    </a:lnTo>
                    <a:lnTo>
                      <a:pt x="63024" y="58092"/>
                    </a:lnTo>
                    <a:lnTo>
                      <a:pt x="45375" y="58092"/>
                    </a:lnTo>
                    <a:cubicBezTo>
                      <a:pt x="41697" y="58092"/>
                      <a:pt x="38367" y="56601"/>
                      <a:pt x="35957" y="54191"/>
                    </a:cubicBezTo>
                    <a:lnTo>
                      <a:pt x="32056" y="44773"/>
                    </a:lnTo>
                    <a:lnTo>
                      <a:pt x="35957" y="35356"/>
                    </a:lnTo>
                    <a:cubicBezTo>
                      <a:pt x="38367" y="32946"/>
                      <a:pt x="41697" y="31455"/>
                      <a:pt x="45375" y="31455"/>
                    </a:cubicBezTo>
                    <a:lnTo>
                      <a:pt x="63024" y="31455"/>
                    </a:lnTo>
                    <a:close/>
                  </a:path>
                </a:pathLst>
              </a:custGeom>
              <a:solidFill>
                <a:srgbClr val="663A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9067013" y="2048008"/>
              <a:ext cx="1798129" cy="2914964"/>
              <a:chOff x="9067013" y="2048008"/>
              <a:chExt cx="1798129" cy="2914964"/>
            </a:xfrm>
          </p:grpSpPr>
          <p:grpSp>
            <p:nvGrpSpPr>
              <p:cNvPr id="86" name="组合 85"/>
              <p:cNvGrpSpPr/>
              <p:nvPr/>
            </p:nvGrpSpPr>
            <p:grpSpPr>
              <a:xfrm>
                <a:off x="9067013" y="2386514"/>
                <a:ext cx="1798129" cy="471011"/>
                <a:chOff x="1412549" y="2374540"/>
                <a:chExt cx="1486057" cy="428192"/>
              </a:xfrm>
            </p:grpSpPr>
            <p:pic>
              <p:nvPicPr>
                <p:cNvPr id="92" name="图片 91"/>
                <p:cNvPicPr>
                  <a:picLocks noChangeAspect="1"/>
                </p:cNvPicPr>
                <p:nvPr/>
              </p:nvPicPr>
              <p:blipFill rotWithShape="1">
                <a:blip r:embed="rId2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saturation sat="66000"/>
                          </a14:imgEffect>
                        </a14:imgLayer>
                      </a14:imgProps>
                    </a:ext>
                  </a:extLst>
                </a:blip>
                <a:srcRect t="76775"/>
                <a:stretch/>
              </p:blipFill>
              <p:spPr>
                <a:xfrm flipV="1">
                  <a:off x="1412549" y="2374540"/>
                  <a:ext cx="1486057" cy="68623"/>
                </a:xfrm>
                <a:prstGeom prst="rect">
                  <a:avLst/>
                </a:prstGeom>
              </p:spPr>
            </p:pic>
            <p:pic>
              <p:nvPicPr>
                <p:cNvPr id="93" name="图片 92"/>
                <p:cNvPicPr>
                  <a:picLocks noChangeAspect="1"/>
                </p:cNvPicPr>
                <p:nvPr/>
              </p:nvPicPr>
              <p:blipFill rotWithShape="1">
                <a:blip r:embed="rId2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saturation sat="66000"/>
                          </a14:imgEffect>
                        </a14:imgLayer>
                      </a14:imgProps>
                    </a:ext>
                  </a:extLst>
                </a:blip>
                <a:srcRect t="76775"/>
                <a:stretch/>
              </p:blipFill>
              <p:spPr>
                <a:xfrm>
                  <a:off x="1412549" y="2734109"/>
                  <a:ext cx="1486057" cy="68623"/>
                </a:xfrm>
                <a:prstGeom prst="rect">
                  <a:avLst/>
                </a:prstGeom>
              </p:spPr>
            </p:pic>
          </p:grpSp>
          <p:sp>
            <p:nvSpPr>
              <p:cNvPr id="87" name="文本框 86"/>
              <p:cNvSpPr txBox="1"/>
              <p:nvPr/>
            </p:nvSpPr>
            <p:spPr>
              <a:xfrm>
                <a:off x="9075843" y="2048008"/>
                <a:ext cx="178046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663A77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88" name="文本框 87"/>
              <p:cNvSpPr txBox="1"/>
              <p:nvPr/>
            </p:nvSpPr>
            <p:spPr>
              <a:xfrm>
                <a:off x="9113790" y="2877484"/>
                <a:ext cx="1704572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此处添加详细文本描述，文字内容建议与标题相关尽量简洁生动</a:t>
                </a:r>
                <a:r>
                  <a:rPr lang="en-US" altLang="zh-CN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89" name="组合 88"/>
              <p:cNvGrpSpPr/>
              <p:nvPr/>
            </p:nvGrpSpPr>
            <p:grpSpPr>
              <a:xfrm>
                <a:off x="9466016" y="4252736"/>
                <a:ext cx="1000117" cy="710236"/>
                <a:chOff x="4757378" y="2293707"/>
                <a:chExt cx="1000117" cy="710236"/>
              </a:xfrm>
            </p:grpSpPr>
            <p:sp>
              <p:nvSpPr>
                <p:cNvPr id="90" name="文本框 89"/>
                <p:cNvSpPr txBox="1"/>
                <p:nvPr/>
              </p:nvSpPr>
              <p:spPr>
                <a:xfrm>
                  <a:off x="4757378" y="2293707"/>
                  <a:ext cx="1000117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3600" dirty="0">
                      <a:solidFill>
                        <a:prstClr val="white"/>
                      </a:solidFill>
                      <a:latin typeface="Impact" panose="020B0806030902050204" pitchFamily="34" charset="0"/>
                    </a:rPr>
                    <a:t>04</a:t>
                  </a:r>
                  <a:endParaRPr lang="zh-CN" altLang="en-US" sz="3600" dirty="0">
                    <a:solidFill>
                      <a:prstClr val="white"/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91" name="文本框 90"/>
                <p:cNvSpPr txBox="1"/>
                <p:nvPr/>
              </p:nvSpPr>
              <p:spPr>
                <a:xfrm>
                  <a:off x="4901043" y="2742333"/>
                  <a:ext cx="740410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100" dirty="0">
                      <a:solidFill>
                        <a:prstClr val="white"/>
                      </a:solidFill>
                      <a:latin typeface="LiHei Pro" panose="020B0500000000000000" pitchFamily="34" charset="-122"/>
                      <a:ea typeface="LiHei Pro" panose="020B0500000000000000" pitchFamily="34" charset="-122"/>
                    </a:rPr>
                    <a:t>OPTION</a:t>
                  </a:r>
                  <a:endParaRPr lang="zh-CN" altLang="en-US" sz="1100" dirty="0">
                    <a:solidFill>
                      <a:prstClr val="white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endParaRPr>
                </a:p>
              </p:txBody>
            </p:sp>
          </p:grpSp>
          <p:sp>
            <p:nvSpPr>
              <p:cNvPr id="102" name="Freeform 57"/>
              <p:cNvSpPr>
                <a:spLocks noEditPoints="1"/>
              </p:cNvSpPr>
              <p:nvPr/>
            </p:nvSpPr>
            <p:spPr bwMode="auto">
              <a:xfrm>
                <a:off x="9799450" y="2494951"/>
                <a:ext cx="269433" cy="269951"/>
              </a:xfrm>
              <a:custGeom>
                <a:avLst/>
                <a:gdLst>
                  <a:gd name="T0" fmla="*/ 145 w 437"/>
                  <a:gd name="T1" fmla="*/ 119 h 437"/>
                  <a:gd name="T2" fmla="*/ 126 w 437"/>
                  <a:gd name="T3" fmla="*/ 159 h 437"/>
                  <a:gd name="T4" fmla="*/ 197 w 437"/>
                  <a:gd name="T5" fmla="*/ 237 h 437"/>
                  <a:gd name="T6" fmla="*/ 214 w 437"/>
                  <a:gd name="T7" fmla="*/ 245 h 437"/>
                  <a:gd name="T8" fmla="*/ 276 w 437"/>
                  <a:gd name="T9" fmla="*/ 245 h 437"/>
                  <a:gd name="T10" fmla="*/ 276 w 437"/>
                  <a:gd name="T11" fmla="*/ 196 h 437"/>
                  <a:gd name="T12" fmla="*/ 225 w 437"/>
                  <a:gd name="T13" fmla="*/ 196 h 437"/>
                  <a:gd name="T14" fmla="*/ 161 w 437"/>
                  <a:gd name="T15" fmla="*/ 126 h 437"/>
                  <a:gd name="T16" fmla="*/ 145 w 437"/>
                  <a:gd name="T17" fmla="*/ 119 h 437"/>
                  <a:gd name="T18" fmla="*/ 219 w 437"/>
                  <a:gd name="T19" fmla="*/ 388 h 437"/>
                  <a:gd name="T20" fmla="*/ 48 w 437"/>
                  <a:gd name="T21" fmla="*/ 218 h 437"/>
                  <a:gd name="T22" fmla="*/ 219 w 437"/>
                  <a:gd name="T23" fmla="*/ 48 h 437"/>
                  <a:gd name="T24" fmla="*/ 388 w 437"/>
                  <a:gd name="T25" fmla="*/ 218 h 437"/>
                  <a:gd name="T26" fmla="*/ 219 w 437"/>
                  <a:gd name="T27" fmla="*/ 388 h 437"/>
                  <a:gd name="T28" fmla="*/ 219 w 437"/>
                  <a:gd name="T29" fmla="*/ 0 h 437"/>
                  <a:gd name="T30" fmla="*/ 0 w 437"/>
                  <a:gd name="T31" fmla="*/ 218 h 437"/>
                  <a:gd name="T32" fmla="*/ 219 w 437"/>
                  <a:gd name="T33" fmla="*/ 437 h 437"/>
                  <a:gd name="T34" fmla="*/ 437 w 437"/>
                  <a:gd name="T35" fmla="*/ 218 h 437"/>
                  <a:gd name="T36" fmla="*/ 219 w 437"/>
                  <a:gd name="T37" fmla="*/ 0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7" h="437">
                    <a:moveTo>
                      <a:pt x="145" y="119"/>
                    </a:moveTo>
                    <a:cubicBezTo>
                      <a:pt x="127" y="119"/>
                      <a:pt x="110" y="142"/>
                      <a:pt x="126" y="159"/>
                    </a:cubicBezTo>
                    <a:cubicBezTo>
                      <a:pt x="197" y="237"/>
                      <a:pt x="197" y="237"/>
                      <a:pt x="197" y="237"/>
                    </a:cubicBezTo>
                    <a:cubicBezTo>
                      <a:pt x="201" y="242"/>
                      <a:pt x="207" y="245"/>
                      <a:pt x="214" y="245"/>
                    </a:cubicBezTo>
                    <a:cubicBezTo>
                      <a:pt x="276" y="245"/>
                      <a:pt x="276" y="245"/>
                      <a:pt x="276" y="245"/>
                    </a:cubicBezTo>
                    <a:cubicBezTo>
                      <a:pt x="306" y="245"/>
                      <a:pt x="309" y="196"/>
                      <a:pt x="276" y="196"/>
                    </a:cubicBezTo>
                    <a:cubicBezTo>
                      <a:pt x="225" y="196"/>
                      <a:pt x="225" y="196"/>
                      <a:pt x="225" y="196"/>
                    </a:cubicBezTo>
                    <a:cubicBezTo>
                      <a:pt x="161" y="126"/>
                      <a:pt x="161" y="126"/>
                      <a:pt x="161" y="126"/>
                    </a:cubicBezTo>
                    <a:cubicBezTo>
                      <a:pt x="156" y="121"/>
                      <a:pt x="151" y="119"/>
                      <a:pt x="145" y="119"/>
                    </a:cubicBezTo>
                    <a:moveTo>
                      <a:pt x="219" y="388"/>
                    </a:moveTo>
                    <a:cubicBezTo>
                      <a:pt x="124" y="388"/>
                      <a:pt x="48" y="312"/>
                      <a:pt x="48" y="218"/>
                    </a:cubicBezTo>
                    <a:cubicBezTo>
                      <a:pt x="48" y="124"/>
                      <a:pt x="124" y="48"/>
                      <a:pt x="219" y="48"/>
                    </a:cubicBezTo>
                    <a:cubicBezTo>
                      <a:pt x="313" y="48"/>
                      <a:pt x="388" y="124"/>
                      <a:pt x="388" y="218"/>
                    </a:cubicBezTo>
                    <a:cubicBezTo>
                      <a:pt x="388" y="312"/>
                      <a:pt x="313" y="388"/>
                      <a:pt x="219" y="388"/>
                    </a:cubicBezTo>
                    <a:moveTo>
                      <a:pt x="219" y="0"/>
                    </a:moveTo>
                    <a:cubicBezTo>
                      <a:pt x="98" y="0"/>
                      <a:pt x="0" y="97"/>
                      <a:pt x="0" y="218"/>
                    </a:cubicBezTo>
                    <a:cubicBezTo>
                      <a:pt x="0" y="339"/>
                      <a:pt x="98" y="437"/>
                      <a:pt x="219" y="437"/>
                    </a:cubicBezTo>
                    <a:cubicBezTo>
                      <a:pt x="339" y="437"/>
                      <a:pt x="437" y="339"/>
                      <a:pt x="437" y="218"/>
                    </a:cubicBezTo>
                    <a:cubicBezTo>
                      <a:pt x="437" y="97"/>
                      <a:pt x="339" y="0"/>
                      <a:pt x="219" y="0"/>
                    </a:cubicBezTo>
                  </a:path>
                </a:pathLst>
              </a:custGeom>
              <a:solidFill>
                <a:srgbClr val="663A7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18464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an dir="d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827</TotalTime>
  <Words>1781</Words>
  <Application>Microsoft Office PowerPoint</Application>
  <PresentationFormat>宽屏</PresentationFormat>
  <Paragraphs>258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LiHei Pro</vt:lpstr>
      <vt:lpstr>Signika</vt:lpstr>
      <vt:lpstr>迷你简汉真广标</vt:lpstr>
      <vt:lpstr>时尚中黑简体</vt:lpstr>
      <vt:lpstr>微软雅黑</vt:lpstr>
      <vt:lpstr>Arial</vt:lpstr>
      <vt:lpstr>Calibri</vt:lpstr>
      <vt:lpstr>Impact</vt:lpstr>
      <vt:lpstr>1_Office Theme</vt:lpstr>
      <vt:lpstr>灯泡系列循环关系图表</vt:lpstr>
      <vt:lpstr>质感笔记本发散关系图表</vt:lpstr>
      <vt:lpstr>灯泡系列循环关系图表</vt:lpstr>
      <vt:lpstr>灯泡系列发散关系图表</vt:lpstr>
      <vt:lpstr>灯泡系列递进关系图表</vt:lpstr>
      <vt:lpstr>灯泡系列并列关系图表</vt:lpstr>
      <vt:lpstr>灯泡系列并列关系图表</vt:lpstr>
      <vt:lpstr>灯泡系列并列关系图表</vt:lpstr>
      <vt:lpstr>灯泡系列并列关系图表</vt:lpstr>
      <vt:lpstr>灯泡系列递进关系图表</vt:lpstr>
      <vt:lpstr>创意灯泡对比关系图表</vt:lpstr>
      <vt:lpstr>灯泡系列对比关系图表</vt:lpstr>
      <vt:lpstr>灯泡系列并列关系图表</vt:lpstr>
      <vt:lpstr>灯泡系列并列关系图表</vt:lpstr>
      <vt:lpstr>四项并列关系图表</vt:lpstr>
      <vt:lpstr>灯泡系列并列关系图表</vt:lpstr>
      <vt:lpstr>灯泡系列并列关系图表</vt:lpstr>
      <vt:lpstr>灯泡系列并列关系图表</vt:lpstr>
      <vt:lpstr>灯泡系列并列关系图表</vt:lpstr>
      <vt:lpstr>灯泡系列并列关系图表</vt:lpstr>
      <vt:lpstr>51PPT模板网  www.51pptmoban.com  整理发布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多种关系灯泡系列ppt图表打包下载（20P）</dc:title>
  <dc:creator>user</dc:creator>
  <cp:lastModifiedBy>Win user</cp:lastModifiedBy>
  <cp:revision>63</cp:revision>
  <dcterms:created xsi:type="dcterms:W3CDTF">2015-01-01T13:38:20Z</dcterms:created>
  <dcterms:modified xsi:type="dcterms:W3CDTF">2022-02-15T08:41:09Z</dcterms:modified>
</cp:coreProperties>
</file>