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1" r:id="rId4"/>
    <p:sldId id="262" r:id="rId5"/>
    <p:sldId id="280" r:id="rId6"/>
    <p:sldId id="281" r:id="rId7"/>
    <p:sldId id="263" r:id="rId8"/>
    <p:sldId id="264" r:id="rId9"/>
    <p:sldId id="279" r:id="rId10"/>
    <p:sldId id="278" r:id="rId11"/>
    <p:sldId id="270" r:id="rId12"/>
    <p:sldId id="271" r:id="rId13"/>
    <p:sldId id="276" r:id="rId14"/>
    <p:sldId id="277" r:id="rId15"/>
    <p:sldId id="272" r:id="rId16"/>
    <p:sldId id="273" r:id="rId17"/>
    <p:sldId id="274" r:id="rId18"/>
    <p:sldId id="275" r:id="rId19"/>
    <p:sldId id="269"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5CCE49A-941B-4A69-AE51-11AEB48271EA}">
          <p14:sldIdLst>
            <p14:sldId id="258"/>
            <p14:sldId id="260"/>
            <p14:sldId id="261"/>
            <p14:sldId id="262"/>
            <p14:sldId id="280"/>
            <p14:sldId id="281"/>
            <p14:sldId id="263"/>
            <p14:sldId id="264"/>
            <p14:sldId id="279"/>
            <p14:sldId id="278"/>
            <p14:sldId id="270"/>
            <p14:sldId id="271"/>
            <p14:sldId id="276"/>
            <p14:sldId id="277"/>
            <p14:sldId id="272"/>
            <p14:sldId id="273"/>
            <p14:sldId id="274"/>
            <p14:sldId id="275"/>
            <p14:sldId id="269"/>
          </p14:sldIdLst>
        </p14:section>
        <p14:section name="模板说明" id="{DBE2A207-6FC8-47D2-A47F-8A7924D8A782}">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243A"/>
    <a:srgbClr val="595959"/>
    <a:srgbClr val="F0D8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11" d="100"/>
          <a:sy n="111"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828BAB-6F14-4F39-9D75-88D883AE956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AFCD0DA-8AFD-4B3C-B79C-07B7315483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79CF7E1-A8AC-42DC-A6F7-0684F32038F7}"/>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5" name="页脚占位符 4">
            <a:extLst>
              <a:ext uri="{FF2B5EF4-FFF2-40B4-BE49-F238E27FC236}">
                <a16:creationId xmlns:a16="http://schemas.microsoft.com/office/drawing/2014/main" id="{8589B491-BD59-4578-93BE-5F59A8FD79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50A3E9-620A-45CC-A734-D3E9EA1CB5DF}"/>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1763803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42C00F-D406-440F-B405-4521EA1C3B6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BAC6704-D2DD-4EED-82B7-5430A966724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C2F8EE8-AC7F-42A4-9B0A-E370F9261135}"/>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5" name="页脚占位符 4">
            <a:extLst>
              <a:ext uri="{FF2B5EF4-FFF2-40B4-BE49-F238E27FC236}">
                <a16:creationId xmlns:a16="http://schemas.microsoft.com/office/drawing/2014/main" id="{0E3097B5-C71F-4900-A202-BA519822B1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6CDEDE-7375-43C3-ABB7-94D862F8DC75}"/>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3731498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B556CC-9636-40AB-802C-196A0AAADF5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942778B-D27C-4553-8775-A484F50B80C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796104C-D094-4A2D-892B-BCD7459880CF}"/>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5" name="页脚占位符 4">
            <a:extLst>
              <a:ext uri="{FF2B5EF4-FFF2-40B4-BE49-F238E27FC236}">
                <a16:creationId xmlns:a16="http://schemas.microsoft.com/office/drawing/2014/main" id="{6778C22B-D759-4370-930C-B2493CA929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29F788-72B0-4F3D-9C88-F920110368EF}"/>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629725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D1D4FD-6BD1-44E8-A156-0C732E3D3F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A835DCC-2F8F-4A9E-B16B-3387D382C5A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3622166-A34E-430C-97B2-DA6B6434A4F9}"/>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5" name="页脚占位符 4">
            <a:extLst>
              <a:ext uri="{FF2B5EF4-FFF2-40B4-BE49-F238E27FC236}">
                <a16:creationId xmlns:a16="http://schemas.microsoft.com/office/drawing/2014/main" id="{481207D0-F3B0-4DCB-9980-9D4778B792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B851E4B-B32D-4648-A1B6-1705CF8666FD}"/>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3744098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F8DE28-4283-4C26-ADD8-A846553D752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7A4FED7-7F60-4E63-AB91-39A93916AD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399F848-5ADC-4AFB-B766-FB45BA2A1746}"/>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5" name="页脚占位符 4">
            <a:extLst>
              <a:ext uri="{FF2B5EF4-FFF2-40B4-BE49-F238E27FC236}">
                <a16:creationId xmlns:a16="http://schemas.microsoft.com/office/drawing/2014/main" id="{4A55BD55-E408-412F-8308-65B1859D3CD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C90821-94C1-4BA9-8518-9A1723728916}"/>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4141160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280AC5-9D29-44B5-AFD5-970970882E8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AA50040-0400-4500-AFCC-0D57BE9528A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7532146-BC8E-421F-84E4-7B53F5083E6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D3A7BAE-B5B8-42BC-8020-93D232CA7861}"/>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6" name="页脚占位符 5">
            <a:extLst>
              <a:ext uri="{FF2B5EF4-FFF2-40B4-BE49-F238E27FC236}">
                <a16:creationId xmlns:a16="http://schemas.microsoft.com/office/drawing/2014/main" id="{6A658DD9-D66A-49BF-B2BB-D5351124E3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B39787-48E6-4C74-B6BA-8F275460F91C}"/>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501732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D085C7-D90E-4C6D-A87E-5E5FA23F5B4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79E67C0-7852-4A2A-A825-C7E82DF581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1567CB0-B622-4EAD-8D1E-4E2231C510F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E939057-E35E-432D-97C1-AA2087341D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90B9026-D998-4B6F-BB6B-43744BBF75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4629D3C-6B72-4533-91DF-984127119CCA}"/>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8" name="页脚占位符 7">
            <a:extLst>
              <a:ext uri="{FF2B5EF4-FFF2-40B4-BE49-F238E27FC236}">
                <a16:creationId xmlns:a16="http://schemas.microsoft.com/office/drawing/2014/main" id="{CC62520B-B731-459B-A726-3DB81F8FA40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DF252B7-9DE5-4630-B927-996472054B13}"/>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1444196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0A3AB8-83AA-4576-8D0F-1D169741896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3CAC55D-616E-4A65-90F8-FE1933BF0FE5}"/>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4" name="页脚占位符 3">
            <a:extLst>
              <a:ext uri="{FF2B5EF4-FFF2-40B4-BE49-F238E27FC236}">
                <a16:creationId xmlns:a16="http://schemas.microsoft.com/office/drawing/2014/main" id="{6FD0EDF0-4E76-4814-AF6E-104615D1918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91F4E7A-674A-478F-8575-4A902978A5D5}"/>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3337689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E2CBC07-D739-419A-BA3D-1624904ADB07}"/>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3" name="页脚占位符 2">
            <a:extLst>
              <a:ext uri="{FF2B5EF4-FFF2-40B4-BE49-F238E27FC236}">
                <a16:creationId xmlns:a16="http://schemas.microsoft.com/office/drawing/2014/main" id="{DCCA8C33-9ACC-4355-8C5C-561D9721063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0520A3D-6007-4614-A831-518C7AE7AF92}"/>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2404324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4003C8-A8DE-4DB0-A49B-CDCB74E16F5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DBCE0C8-5D50-4778-BE8A-A59524B1E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C1AFC9D-CF00-4BD5-86A7-EE0D099C30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111FE36-CC87-4C54-9DCD-1E6CB3C96BC7}"/>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6" name="页脚占位符 5">
            <a:extLst>
              <a:ext uri="{FF2B5EF4-FFF2-40B4-BE49-F238E27FC236}">
                <a16:creationId xmlns:a16="http://schemas.microsoft.com/office/drawing/2014/main" id="{1CEF8A55-2350-44DE-9E17-ABEC1686808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2436CA-52AE-4EC7-9281-CE61FB166E69}"/>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2981835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BBF9D1-A73A-4392-9059-21930D15704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BBEE518-3CE0-42A2-8550-116BB23541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698E050-D41A-48D3-8D3D-B53EAB86D4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98E5474-4803-4979-8353-3D457BFB858F}"/>
              </a:ext>
            </a:extLst>
          </p:cNvPr>
          <p:cNvSpPr>
            <a:spLocks noGrp="1"/>
          </p:cNvSpPr>
          <p:nvPr>
            <p:ph type="dt" sz="half" idx="10"/>
          </p:nvPr>
        </p:nvSpPr>
        <p:spPr/>
        <p:txBody>
          <a:bodyPr/>
          <a:lstStyle/>
          <a:p>
            <a:fld id="{2BCDF754-CEBC-4000-B089-A51000335E7E}" type="datetimeFigureOut">
              <a:rPr lang="zh-CN" altLang="en-US" smtClean="0"/>
              <a:t>2022/2/17</a:t>
            </a:fld>
            <a:endParaRPr lang="zh-CN" altLang="en-US"/>
          </a:p>
        </p:txBody>
      </p:sp>
      <p:sp>
        <p:nvSpPr>
          <p:cNvPr id="6" name="页脚占位符 5">
            <a:extLst>
              <a:ext uri="{FF2B5EF4-FFF2-40B4-BE49-F238E27FC236}">
                <a16:creationId xmlns:a16="http://schemas.microsoft.com/office/drawing/2014/main" id="{F03A2EF4-F021-4144-A87E-A06E8EE701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55A0E9A-044C-4E01-8EEA-5A650AD0412C}"/>
              </a:ext>
            </a:extLst>
          </p:cNvPr>
          <p:cNvSpPr>
            <a:spLocks noGrp="1"/>
          </p:cNvSpPr>
          <p:nvPr>
            <p:ph type="sldNum" sz="quarter" idx="12"/>
          </p:nvPr>
        </p:nvSpPr>
        <p:spPr/>
        <p:txBody>
          <a:body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1270226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34D9FD2-A2F1-42C5-963C-9D5F4184A8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821E683-8122-43B7-A17E-3DD819D5C7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A5E8278-DE30-42C3-B263-DC1158BEEB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CDF754-CEBC-4000-B089-A51000335E7E}" type="datetimeFigureOut">
              <a:rPr lang="zh-CN" altLang="en-US" smtClean="0"/>
              <a:t>2022/2/17</a:t>
            </a:fld>
            <a:endParaRPr lang="zh-CN" altLang="en-US"/>
          </a:p>
        </p:txBody>
      </p:sp>
      <p:sp>
        <p:nvSpPr>
          <p:cNvPr id="5" name="页脚占位符 4">
            <a:extLst>
              <a:ext uri="{FF2B5EF4-FFF2-40B4-BE49-F238E27FC236}">
                <a16:creationId xmlns:a16="http://schemas.microsoft.com/office/drawing/2014/main" id="{2D77C763-92A5-470A-BD30-5B05A46CC7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C770B84-A84F-41D9-86E4-9514ED866F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12D811-446B-48EA-8FFF-2A802A913285}" type="slidenum">
              <a:rPr lang="zh-CN" altLang="en-US" smtClean="0"/>
              <a:t>‹#›</a:t>
            </a:fld>
            <a:endParaRPr lang="zh-CN" altLang="en-US"/>
          </a:p>
        </p:txBody>
      </p:sp>
    </p:spTree>
    <p:extLst>
      <p:ext uri="{BB962C8B-B14F-4D97-AF65-F5344CB8AC3E}">
        <p14:creationId xmlns:p14="http://schemas.microsoft.com/office/powerpoint/2010/main" val="3802775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pro.cn/"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image" Target="../media/image1.jpe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slideLayout" Target="../slideLayouts/slideLayout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8"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pro.cn/" TargetMode="Externa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hyperlink" Target="https://www.pptxpro.cn/" TargetMode="Externa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9.png"/><Relationship Id="rId7" Type="http://schemas.openxmlformats.org/officeDocument/2006/relationships/image" Target="../media/image20.jpeg"/><Relationship Id="rId12" Type="http://schemas.openxmlformats.org/officeDocument/2006/relationships/hyperlink" Target="https://doc.paperpass.com/" TargetMode="External"/><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hyperlink" Target="https://www.pptxpro.cn/" TargetMode="External"/><Relationship Id="rId5" Type="http://schemas.openxmlformats.org/officeDocument/2006/relationships/hyperlink" Target="https://www.pptx.cn/" TargetMode="External"/><Relationship Id="rId10" Type="http://schemas.openxmlformats.org/officeDocument/2006/relationships/image" Target="../media/image22.png"/><Relationship Id="rId4" Type="http://schemas.microsoft.com/office/2007/relationships/hdphoto" Target="../media/hdphoto4.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5824538" y="-384308"/>
            <a:ext cx="7713662" cy="7712208"/>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sp>
        <p:nvSpPr>
          <p:cNvPr id="43" name="矩形 42">
            <a:extLst>
              <a:ext uri="{FF2B5EF4-FFF2-40B4-BE49-F238E27FC236}">
                <a16:creationId xmlns:a16="http://schemas.microsoft.com/office/drawing/2014/main" id="{00D1970F-8724-46B9-A5EE-6F857AF0C542}"/>
              </a:ext>
            </a:extLst>
          </p:cNvPr>
          <p:cNvSpPr/>
          <p:nvPr/>
        </p:nvSpPr>
        <p:spPr>
          <a:xfrm>
            <a:off x="655168" y="5570201"/>
            <a:ext cx="1332000" cy="396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微软雅黑" panose="020B0503020204020204" pitchFamily="34" charset="-122"/>
              <a:cs typeface="+mn-cs"/>
            </a:endParaRPr>
          </a:p>
        </p:txBody>
      </p:sp>
      <p:sp>
        <p:nvSpPr>
          <p:cNvPr id="44" name="文本框 43">
            <a:extLst>
              <a:ext uri="{FF2B5EF4-FFF2-40B4-BE49-F238E27FC236}">
                <a16:creationId xmlns:a16="http://schemas.microsoft.com/office/drawing/2014/main" id="{E6378788-C7DA-4CDA-AE7A-2BF48645C2BB}"/>
              </a:ext>
            </a:extLst>
          </p:cNvPr>
          <p:cNvSpPr txBox="1"/>
          <p:nvPr/>
        </p:nvSpPr>
        <p:spPr>
          <a:xfrm>
            <a:off x="655168" y="5598924"/>
            <a:ext cx="1332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200" normalizeH="0" baseline="0" noProof="0" dirty="0">
                <a:ln>
                  <a:noFill/>
                </a:ln>
                <a:solidFill>
                  <a:schemeClr val="bg1"/>
                </a:solidFill>
                <a:effectLst>
                  <a:outerShdw blurRad="38100" dist="38100" dir="2700000" algn="tl">
                    <a:srgbClr val="000000">
                      <a:alpha val="43137"/>
                    </a:srgbClr>
                  </a:outerShdw>
                </a:effectLst>
                <a:uLnTx/>
                <a:uFillTx/>
                <a:latin typeface="胡晓波真帅体" panose="02010600030101010101" pitchFamily="2" charset="-122"/>
                <a:ea typeface="胡晓波真帅体" panose="02010600030101010101" pitchFamily="2" charset="-122"/>
                <a:cs typeface="+mn-cs"/>
              </a:rPr>
              <a:t>20XX.XX.XX</a:t>
            </a:r>
            <a:endParaRPr kumimoji="0" lang="zh-CN" altLang="en-US" sz="1600" b="0" i="0" u="none" strike="noStrike" kern="1200" cap="none" spc="200" normalizeH="0" baseline="0" noProof="0" dirty="0">
              <a:ln>
                <a:noFill/>
              </a:ln>
              <a:solidFill>
                <a:schemeClr val="bg1"/>
              </a:solidFill>
              <a:effectLst>
                <a:outerShdw blurRad="38100" dist="38100" dir="2700000" algn="tl">
                  <a:srgbClr val="000000">
                    <a:alpha val="43137"/>
                  </a:srgbClr>
                </a:outerShdw>
              </a:effectLst>
              <a:uLnTx/>
              <a:uFillTx/>
              <a:latin typeface="胡晓波真帅体" panose="02010600030101010101" pitchFamily="2" charset="-122"/>
              <a:ea typeface="胡晓波真帅体" panose="02010600030101010101" pitchFamily="2" charset="-122"/>
              <a:cs typeface="+mn-cs"/>
            </a:endParaRPr>
          </a:p>
        </p:txBody>
      </p:sp>
      <p:sp>
        <p:nvSpPr>
          <p:cNvPr id="41" name="文本框 40">
            <a:extLst>
              <a:ext uri="{FF2B5EF4-FFF2-40B4-BE49-F238E27FC236}">
                <a16:creationId xmlns:a16="http://schemas.microsoft.com/office/drawing/2014/main" id="{D69715C7-AD71-4FE7-98B6-42BF53BF94DF}"/>
              </a:ext>
            </a:extLst>
          </p:cNvPr>
          <p:cNvSpPr txBox="1"/>
          <p:nvPr/>
        </p:nvSpPr>
        <p:spPr>
          <a:xfrm>
            <a:off x="605310" y="1772577"/>
            <a:ext cx="4525490" cy="709692"/>
          </a:xfrm>
          <a:prstGeom prst="rect">
            <a:avLst/>
          </a:prstGeom>
          <a:noFill/>
        </p:spPr>
        <p:txBody>
          <a:bodyPr wrap="square" rtlCol="0">
            <a:spAutoFit/>
          </a:bodyPr>
          <a:lstStyle/>
          <a:p>
            <a:pPr lvl="0" algn="dist">
              <a:defRPr/>
            </a:pPr>
            <a:r>
              <a:rPr lang="en-US" altLang="zh-CN" sz="40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HISTORY COURSE</a:t>
            </a:r>
            <a:endParaRPr kumimoji="0" lang="zh-CN" altLang="en-US" sz="40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字体圈欣意冠黑体" panose="00000500000000000000" pitchFamily="2" charset="-122"/>
              <a:ea typeface="字体圈欣意冠黑体" panose="00000500000000000000" pitchFamily="2" charset="-122"/>
            </a:endParaRPr>
          </a:p>
        </p:txBody>
      </p:sp>
      <p:sp>
        <p:nvSpPr>
          <p:cNvPr id="46" name="矩形 45">
            <a:extLst>
              <a:ext uri="{FF2B5EF4-FFF2-40B4-BE49-F238E27FC236}">
                <a16:creationId xmlns:a16="http://schemas.microsoft.com/office/drawing/2014/main" id="{0686EE4C-7BA2-41A3-B31C-356DCA323C42}"/>
              </a:ext>
            </a:extLst>
          </p:cNvPr>
          <p:cNvSpPr/>
          <p:nvPr/>
        </p:nvSpPr>
        <p:spPr>
          <a:xfrm>
            <a:off x="664755" y="4249431"/>
            <a:ext cx="1604719" cy="307777"/>
          </a:xfrm>
          <a:prstGeom prst="rect">
            <a:avLst/>
          </a:prstGeom>
          <a:ln w="6350">
            <a:solidFill>
              <a:schemeClr val="bg1"/>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汇报人：</a:t>
            </a: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PPT</a:t>
            </a: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世界</a:t>
            </a:r>
          </a:p>
        </p:txBody>
      </p:sp>
      <p:sp>
        <p:nvSpPr>
          <p:cNvPr id="47" name="文本框 46">
            <a:extLst>
              <a:ext uri="{FF2B5EF4-FFF2-40B4-BE49-F238E27FC236}">
                <a16:creationId xmlns:a16="http://schemas.microsoft.com/office/drawing/2014/main" id="{14C5507F-CA51-4FC0-B109-9DE3E92B0413}"/>
              </a:ext>
            </a:extLst>
          </p:cNvPr>
          <p:cNvSpPr txBox="1"/>
          <p:nvPr/>
        </p:nvSpPr>
        <p:spPr>
          <a:xfrm>
            <a:off x="2863779" y="4249431"/>
            <a:ext cx="1952061" cy="307777"/>
          </a:xfrm>
          <a:prstGeom prst="rect">
            <a:avLst/>
          </a:prstGeom>
          <a:noFill/>
          <a:ln w="6350">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汇报时间：</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20XX.XX</a:t>
            </a:r>
            <a:endPar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49" name="文本框 48">
            <a:extLst>
              <a:ext uri="{FF2B5EF4-FFF2-40B4-BE49-F238E27FC236}">
                <a16:creationId xmlns:a16="http://schemas.microsoft.com/office/drawing/2014/main" id="{84A5EACD-6155-4915-9894-DC211823BA23}"/>
              </a:ext>
            </a:extLst>
          </p:cNvPr>
          <p:cNvSpPr txBox="1"/>
          <p:nvPr/>
        </p:nvSpPr>
        <p:spPr>
          <a:xfrm>
            <a:off x="557374" y="2288542"/>
            <a:ext cx="6808626" cy="11152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字体圈欣意冠黑体" panose="00000500000000000000" pitchFamily="2" charset="-122"/>
                <a:ea typeface="字体圈欣意冠黑体" panose="00000500000000000000" pitchFamily="2" charset="-122"/>
              </a:rPr>
              <a:t>历史学课程通用模板</a:t>
            </a:r>
          </a:p>
        </p:txBody>
      </p:sp>
      <p:sp>
        <p:nvSpPr>
          <p:cNvPr id="50" name="文本框 49">
            <a:extLst>
              <a:ext uri="{FF2B5EF4-FFF2-40B4-BE49-F238E27FC236}">
                <a16:creationId xmlns:a16="http://schemas.microsoft.com/office/drawing/2014/main" id="{33996D59-AFD7-49CA-B6AD-5D056751519D}"/>
              </a:ext>
            </a:extLst>
          </p:cNvPr>
          <p:cNvSpPr txBox="1"/>
          <p:nvPr/>
        </p:nvSpPr>
        <p:spPr>
          <a:xfrm>
            <a:off x="571322" y="3589600"/>
            <a:ext cx="6486750" cy="351256"/>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GENERAL TEMPLATE FOR HISTORY COURSES</a:t>
            </a:r>
          </a:p>
        </p:txBody>
      </p:sp>
      <p:cxnSp>
        <p:nvCxnSpPr>
          <p:cNvPr id="51" name="直接连接符 50">
            <a:extLst>
              <a:ext uri="{FF2B5EF4-FFF2-40B4-BE49-F238E27FC236}">
                <a16:creationId xmlns:a16="http://schemas.microsoft.com/office/drawing/2014/main" id="{1563D693-1E47-4CF7-899D-8A90A0AA3BE5}"/>
              </a:ext>
            </a:extLst>
          </p:cNvPr>
          <p:cNvCxnSpPr>
            <a:cxnSpLocks/>
          </p:cNvCxnSpPr>
          <p:nvPr/>
        </p:nvCxnSpPr>
        <p:spPr>
          <a:xfrm>
            <a:off x="700631" y="3558060"/>
            <a:ext cx="6486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3" name="图片 32" descr="有钟表的建筑&#10;&#10;低可信度描述已自动生成">
            <a:extLst>
              <a:ext uri="{FF2B5EF4-FFF2-40B4-BE49-F238E27FC236}">
                <a16:creationId xmlns:a16="http://schemas.microsoft.com/office/drawing/2014/main" id="{AE528607-85FE-4D75-B332-939E07151E0B}"/>
              </a:ext>
            </a:extLst>
          </p:cNvPr>
          <p:cNvPicPr>
            <a:picLocks noChangeAspect="1"/>
          </p:cNvPicPr>
          <p:nvPr/>
        </p:nvPicPr>
        <p:blipFill rotWithShape="1">
          <a:blip r:embed="rId3" cstate="screen">
            <a:grayscl/>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l="10606" t="10531" r="12982" b="20324"/>
          <a:stretch/>
        </p:blipFill>
        <p:spPr>
          <a:xfrm>
            <a:off x="6946599" y="600883"/>
            <a:ext cx="4688027" cy="6257118"/>
          </a:xfrm>
          <a:prstGeom prst="rect">
            <a:avLst/>
          </a:prstGeom>
          <a:effectLst>
            <a:outerShdw blurRad="127000" dist="38100" dir="2700000" algn="tl" rotWithShape="0">
              <a:prstClr val="black">
                <a:alpha val="20000"/>
              </a:prstClr>
            </a:outerShdw>
          </a:effectLst>
        </p:spPr>
      </p:pic>
      <p:pic>
        <p:nvPicPr>
          <p:cNvPr id="54" name="图片 53" descr="画里面的卡通人物&#10;&#10;低可信度描述已自动生成">
            <a:hlinkClick r:id="rId5"/>
            <a:extLst>
              <a:ext uri="{FF2B5EF4-FFF2-40B4-BE49-F238E27FC236}">
                <a16:creationId xmlns:a16="http://schemas.microsoft.com/office/drawing/2014/main" id="{C934C9AF-E659-4C10-B065-DDCA17DE01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0631" y="812336"/>
            <a:ext cx="1915160" cy="356035"/>
          </a:xfrm>
          <a:prstGeom prst="rect">
            <a:avLst/>
          </a:prstGeom>
        </p:spPr>
      </p:pic>
    </p:spTree>
    <p:extLst>
      <p:ext uri="{BB962C8B-B14F-4D97-AF65-F5344CB8AC3E}">
        <p14:creationId xmlns:p14="http://schemas.microsoft.com/office/powerpoint/2010/main" val="1943533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中国通史</a:t>
            </a:r>
          </a:p>
        </p:txBody>
      </p:sp>
      <p:sp>
        <p:nvSpPr>
          <p:cNvPr id="10" name="Pentagon 66">
            <a:extLst>
              <a:ext uri="{FF2B5EF4-FFF2-40B4-BE49-F238E27FC236}">
                <a16:creationId xmlns:a16="http://schemas.microsoft.com/office/drawing/2014/main" id="{AB11B438-AEEC-4418-8631-15EE5FA8A6D6}"/>
              </a:ext>
            </a:extLst>
          </p:cNvPr>
          <p:cNvSpPr/>
          <p:nvPr/>
        </p:nvSpPr>
        <p:spPr>
          <a:xfrm>
            <a:off x="3225209" y="3884964"/>
            <a:ext cx="1863375" cy="1634448"/>
          </a:xfrm>
          <a:prstGeom prst="homePlate">
            <a:avLst>
              <a:gd name="adj" fmla="val 28209"/>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Rectangle 16">
            <a:extLst>
              <a:ext uri="{FF2B5EF4-FFF2-40B4-BE49-F238E27FC236}">
                <a16:creationId xmlns:a16="http://schemas.microsoft.com/office/drawing/2014/main" id="{DE2C36CE-331E-4C9A-9658-5DFDB1E02DC5}"/>
              </a:ext>
            </a:extLst>
          </p:cNvPr>
          <p:cNvSpPr/>
          <p:nvPr/>
        </p:nvSpPr>
        <p:spPr>
          <a:xfrm>
            <a:off x="3225209"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3" name="Pentagon 35">
            <a:extLst>
              <a:ext uri="{FF2B5EF4-FFF2-40B4-BE49-F238E27FC236}">
                <a16:creationId xmlns:a16="http://schemas.microsoft.com/office/drawing/2014/main" id="{1719BA14-3B7E-4C8D-9499-A25835C11C40}"/>
              </a:ext>
            </a:extLst>
          </p:cNvPr>
          <p:cNvSpPr/>
          <p:nvPr/>
        </p:nvSpPr>
        <p:spPr>
          <a:xfrm>
            <a:off x="1187005" y="2005123"/>
            <a:ext cx="1863375" cy="1634448"/>
          </a:xfrm>
          <a:prstGeom prst="homePlate">
            <a:avLst>
              <a:gd name="adj" fmla="val 29885"/>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4" name="Rectangle 16">
            <a:extLst>
              <a:ext uri="{FF2B5EF4-FFF2-40B4-BE49-F238E27FC236}">
                <a16:creationId xmlns:a16="http://schemas.microsoft.com/office/drawing/2014/main" id="{53C8DA2D-9783-42AC-81E3-166C72279C25}"/>
              </a:ext>
            </a:extLst>
          </p:cNvPr>
          <p:cNvSpPr/>
          <p:nvPr/>
        </p:nvSpPr>
        <p:spPr>
          <a:xfrm>
            <a:off x="1224362"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6" name="Pentagon 70">
            <a:extLst>
              <a:ext uri="{FF2B5EF4-FFF2-40B4-BE49-F238E27FC236}">
                <a16:creationId xmlns:a16="http://schemas.microsoft.com/office/drawing/2014/main" id="{3734F6E5-7478-45EC-BB26-DB17E768BFBB}"/>
              </a:ext>
            </a:extLst>
          </p:cNvPr>
          <p:cNvSpPr/>
          <p:nvPr/>
        </p:nvSpPr>
        <p:spPr>
          <a:xfrm>
            <a:off x="7301618" y="3884964"/>
            <a:ext cx="1863375" cy="1634448"/>
          </a:xfrm>
          <a:prstGeom prst="homePlate">
            <a:avLst>
              <a:gd name="adj" fmla="val 29885"/>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Rectangle 16">
            <a:extLst>
              <a:ext uri="{FF2B5EF4-FFF2-40B4-BE49-F238E27FC236}">
                <a16:creationId xmlns:a16="http://schemas.microsoft.com/office/drawing/2014/main" id="{5CA07FAD-7DBA-4C21-96E6-052920198C38}"/>
              </a:ext>
            </a:extLst>
          </p:cNvPr>
          <p:cNvSpPr/>
          <p:nvPr/>
        </p:nvSpPr>
        <p:spPr>
          <a:xfrm>
            <a:off x="7301617" y="2182813"/>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0" name="Pentagon 69">
            <a:extLst>
              <a:ext uri="{FF2B5EF4-FFF2-40B4-BE49-F238E27FC236}">
                <a16:creationId xmlns:a16="http://schemas.microsoft.com/office/drawing/2014/main" id="{A07B0E0B-E400-419A-9196-EA9723057BDE}"/>
              </a:ext>
            </a:extLst>
          </p:cNvPr>
          <p:cNvSpPr/>
          <p:nvPr/>
        </p:nvSpPr>
        <p:spPr>
          <a:xfrm>
            <a:off x="5263413" y="2005123"/>
            <a:ext cx="1863375" cy="1634448"/>
          </a:xfrm>
          <a:prstGeom prst="homePlate">
            <a:avLst>
              <a:gd name="adj" fmla="val 30723"/>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Rectangle 16">
            <a:extLst>
              <a:ext uri="{FF2B5EF4-FFF2-40B4-BE49-F238E27FC236}">
                <a16:creationId xmlns:a16="http://schemas.microsoft.com/office/drawing/2014/main" id="{5727902F-6F6B-41D8-954B-9C5AF43D67F4}"/>
              </a:ext>
            </a:extLst>
          </p:cNvPr>
          <p:cNvSpPr/>
          <p:nvPr/>
        </p:nvSpPr>
        <p:spPr>
          <a:xfrm>
            <a:off x="5300769"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6" name="Pentagon 71">
            <a:extLst>
              <a:ext uri="{FF2B5EF4-FFF2-40B4-BE49-F238E27FC236}">
                <a16:creationId xmlns:a16="http://schemas.microsoft.com/office/drawing/2014/main" id="{38757837-1E9F-45F1-B351-B71D6C3DE739}"/>
              </a:ext>
            </a:extLst>
          </p:cNvPr>
          <p:cNvSpPr/>
          <p:nvPr/>
        </p:nvSpPr>
        <p:spPr>
          <a:xfrm>
            <a:off x="9339824" y="2005123"/>
            <a:ext cx="1863375" cy="1634448"/>
          </a:xfrm>
          <a:prstGeom prst="homePlate">
            <a:avLst>
              <a:gd name="adj" fmla="val 29885"/>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标题文字</a:t>
            </a:r>
            <a:endParaRPr kumimoji="0" lang="en-US" altLang="zh-CN" sz="2200" b="1"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7" name="Rectangle 16">
            <a:extLst>
              <a:ext uri="{FF2B5EF4-FFF2-40B4-BE49-F238E27FC236}">
                <a16:creationId xmlns:a16="http://schemas.microsoft.com/office/drawing/2014/main" id="{4AC41B2E-55E7-43F1-A3C5-B6DA7BD0B670}"/>
              </a:ext>
            </a:extLst>
          </p:cNvPr>
          <p:cNvSpPr/>
          <p:nvPr/>
        </p:nvSpPr>
        <p:spPr>
          <a:xfrm>
            <a:off x="9339824" y="4062654"/>
            <a:ext cx="1712550" cy="1279068"/>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Tree>
    <p:extLst>
      <p:ext uri="{BB962C8B-B14F-4D97-AF65-F5344CB8AC3E}">
        <p14:creationId xmlns:p14="http://schemas.microsoft.com/office/powerpoint/2010/main" val="211687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6705296" y="1054947"/>
            <a:ext cx="6841146" cy="6839856"/>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9" name="组合 8">
            <a:extLst>
              <a:ext uri="{FF2B5EF4-FFF2-40B4-BE49-F238E27FC236}">
                <a16:creationId xmlns:a16="http://schemas.microsoft.com/office/drawing/2014/main" id="{247D30F2-D53D-47B7-950D-1FCAA1ADFF40}"/>
              </a:ext>
            </a:extLst>
          </p:cNvPr>
          <p:cNvGrpSpPr/>
          <p:nvPr/>
        </p:nvGrpSpPr>
        <p:grpSpPr>
          <a:xfrm>
            <a:off x="524160" y="339337"/>
            <a:ext cx="254000" cy="188136"/>
            <a:chOff x="11446160" y="339337"/>
            <a:chExt cx="254000" cy="188136"/>
          </a:xfrm>
        </p:grpSpPr>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grpSp>
      <p:pic>
        <p:nvPicPr>
          <p:cNvPr id="7" name="图片 6" descr="穿着白色衣服的男人雕塑&#10;&#10;描述已自动生成">
            <a:extLst>
              <a:ext uri="{FF2B5EF4-FFF2-40B4-BE49-F238E27FC236}">
                <a16:creationId xmlns:a16="http://schemas.microsoft.com/office/drawing/2014/main" id="{F24B8547-4D89-41E4-B83C-B9B01DB900F5}"/>
              </a:ext>
            </a:extLst>
          </p:cNvPr>
          <p:cNvPicPr>
            <a:picLocks noChangeAspect="1"/>
          </p:cNvPicPr>
          <p:nvPr/>
        </p:nvPicPr>
        <p:blipFill rotWithShape="1">
          <a:blip r:embed="rId3" cstate="screen">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6769" r="24913"/>
          <a:stretch/>
        </p:blipFill>
        <p:spPr>
          <a:xfrm>
            <a:off x="7542916" y="769262"/>
            <a:ext cx="3550870" cy="6088738"/>
          </a:xfrm>
          <a:prstGeom prst="rect">
            <a:avLst/>
          </a:prstGeom>
        </p:spPr>
      </p:pic>
      <p:sp>
        <p:nvSpPr>
          <p:cNvPr id="29" name="文本框 28">
            <a:extLst>
              <a:ext uri="{FF2B5EF4-FFF2-40B4-BE49-F238E27FC236}">
                <a16:creationId xmlns:a16="http://schemas.microsoft.com/office/drawing/2014/main" id="{94847B64-B3CA-4B11-8281-C9217B86AEA0}"/>
              </a:ext>
            </a:extLst>
          </p:cNvPr>
          <p:cNvSpPr txBox="1"/>
          <p:nvPr/>
        </p:nvSpPr>
        <p:spPr>
          <a:xfrm>
            <a:off x="1036230" y="4272737"/>
            <a:ext cx="5184001" cy="400110"/>
          </a:xfrm>
          <a:prstGeom prst="rect">
            <a:avLst/>
          </a:prstGeom>
          <a:noFill/>
        </p:spPr>
        <p:txBody>
          <a:bodyPr wrap="square" rtlCol="0">
            <a:spAutoFit/>
          </a:bodyPr>
          <a:lstStyle/>
          <a:p>
            <a:pPr algn="dist"/>
            <a:r>
              <a:rPr lang="en-US" altLang="zh-CN" sz="20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INTRODUCTION TO THE HISTORY</a:t>
            </a:r>
          </a:p>
        </p:txBody>
      </p:sp>
      <p:sp>
        <p:nvSpPr>
          <p:cNvPr id="31" name="文本框 30">
            <a:extLst>
              <a:ext uri="{FF2B5EF4-FFF2-40B4-BE49-F238E27FC236}">
                <a16:creationId xmlns:a16="http://schemas.microsoft.com/office/drawing/2014/main" id="{E713AB2D-3A05-446D-B33D-0CE353E9B938}"/>
              </a:ext>
            </a:extLst>
          </p:cNvPr>
          <p:cNvSpPr txBox="1"/>
          <p:nvPr/>
        </p:nvSpPr>
        <p:spPr>
          <a:xfrm>
            <a:off x="979353" y="2269690"/>
            <a:ext cx="4507352" cy="1569660"/>
          </a:xfrm>
          <a:prstGeom prst="rect">
            <a:avLst/>
          </a:prstGeom>
          <a:noFill/>
        </p:spPr>
        <p:txBody>
          <a:bodyPr wrap="square" rtlCol="0">
            <a:spAutoFit/>
          </a:bodyPr>
          <a:lstStyle/>
          <a:p>
            <a:r>
              <a:rPr lang="zh-CN" altLang="en-US" sz="9600" spc="3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史学概论</a:t>
            </a:r>
          </a:p>
        </p:txBody>
      </p:sp>
      <p:sp>
        <p:nvSpPr>
          <p:cNvPr id="32" name="矩形: 圆角 31">
            <a:extLst>
              <a:ext uri="{FF2B5EF4-FFF2-40B4-BE49-F238E27FC236}">
                <a16:creationId xmlns:a16="http://schemas.microsoft.com/office/drawing/2014/main" id="{B6C36D35-BB54-48A4-AD6C-27F43AAF3B35}"/>
              </a:ext>
            </a:extLst>
          </p:cNvPr>
          <p:cNvSpPr/>
          <p:nvPr/>
        </p:nvSpPr>
        <p:spPr>
          <a:xfrm rot="10800000" flipH="1" flipV="1">
            <a:off x="1102486" y="4073579"/>
            <a:ext cx="5184000" cy="36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34" name="矩形: 圆角 33">
            <a:extLst>
              <a:ext uri="{FF2B5EF4-FFF2-40B4-BE49-F238E27FC236}">
                <a16:creationId xmlns:a16="http://schemas.microsoft.com/office/drawing/2014/main" id="{A18F1FE2-6087-4C72-A61F-23E82CEB319B}"/>
              </a:ext>
            </a:extLst>
          </p:cNvPr>
          <p:cNvSpPr/>
          <p:nvPr/>
        </p:nvSpPr>
        <p:spPr>
          <a:xfrm flipH="1">
            <a:off x="1102486" y="5744705"/>
            <a:ext cx="476778" cy="45719"/>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28" name="文本框 27">
            <a:extLst>
              <a:ext uri="{FF2B5EF4-FFF2-40B4-BE49-F238E27FC236}">
                <a16:creationId xmlns:a16="http://schemas.microsoft.com/office/drawing/2014/main" id="{5EEE14F0-CA10-47A3-ACA2-0A5A6D0F2FA2}"/>
              </a:ext>
            </a:extLst>
          </p:cNvPr>
          <p:cNvSpPr txBox="1"/>
          <p:nvPr/>
        </p:nvSpPr>
        <p:spPr>
          <a:xfrm>
            <a:off x="1098214" y="1607457"/>
            <a:ext cx="2889586" cy="830997"/>
          </a:xfrm>
          <a:prstGeom prst="rect">
            <a:avLst/>
          </a:prstGeom>
          <a:noFill/>
        </p:spPr>
        <p:txBody>
          <a:bodyPr wrap="square" rtlCol="0">
            <a:spAutoFit/>
          </a:bodyPr>
          <a:lstStyle/>
          <a:p>
            <a:pPr algn="dist"/>
            <a:r>
              <a:rPr lang="en-US" altLang="zh-CN" sz="44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PART</a:t>
            </a:r>
            <a:r>
              <a:rPr lang="en-US" altLang="zh-CN"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 03</a:t>
            </a:r>
            <a:endParaRPr lang="zh-CN" altLang="en-US"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3311903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史学概论</a:t>
            </a:r>
          </a:p>
        </p:txBody>
      </p:sp>
      <p:sp>
        <p:nvSpPr>
          <p:cNvPr id="10" name="饼形 171">
            <a:extLst>
              <a:ext uri="{FF2B5EF4-FFF2-40B4-BE49-F238E27FC236}">
                <a16:creationId xmlns:a16="http://schemas.microsoft.com/office/drawing/2014/main" id="{CD35D24B-8A3E-4B7A-A62D-74AAB3699682}"/>
              </a:ext>
            </a:extLst>
          </p:cNvPr>
          <p:cNvSpPr/>
          <p:nvPr/>
        </p:nvSpPr>
        <p:spPr>
          <a:xfrm>
            <a:off x="1523160" y="2084553"/>
            <a:ext cx="2086475" cy="2088667"/>
          </a:xfrm>
          <a:prstGeom prst="pie">
            <a:avLst>
              <a:gd name="adj1" fmla="val 0"/>
              <a:gd name="adj2" fmla="val 17817387"/>
            </a:avLst>
          </a:prstGeom>
          <a:solidFill>
            <a:srgbClr val="25243A"/>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uLnTx/>
              <a:uFillTx/>
              <a:latin typeface="思源黑体 CN Bold"/>
              <a:ea typeface="思源黑体 CN Light"/>
              <a:cs typeface="+mn-cs"/>
              <a:sym typeface="+mn-lt"/>
            </a:endParaRPr>
          </a:p>
        </p:txBody>
      </p:sp>
      <p:sp>
        <p:nvSpPr>
          <p:cNvPr id="11" name="饼形 172">
            <a:extLst>
              <a:ext uri="{FF2B5EF4-FFF2-40B4-BE49-F238E27FC236}">
                <a16:creationId xmlns:a16="http://schemas.microsoft.com/office/drawing/2014/main" id="{CB828815-5DDC-4539-A2CD-22453EFA54E7}"/>
              </a:ext>
            </a:extLst>
          </p:cNvPr>
          <p:cNvSpPr/>
          <p:nvPr/>
        </p:nvSpPr>
        <p:spPr>
          <a:xfrm rot="17792835">
            <a:off x="1373595" y="1682610"/>
            <a:ext cx="2798115" cy="2700519"/>
          </a:xfrm>
          <a:prstGeom prst="pie">
            <a:avLst>
              <a:gd name="adj1" fmla="val 0"/>
              <a:gd name="adj2" fmla="val 3873493"/>
            </a:avLst>
          </a:prstGeom>
          <a:solidFill>
            <a:schemeClr val="tx1">
              <a:lumMod val="50000"/>
              <a:lumOff val="50000"/>
            </a:schemeClr>
          </a:solidFill>
          <a:ln w="12700" cap="flat" cmpd="sng" algn="ctr">
            <a:noFill/>
            <a:prstDash val="solid"/>
            <a:miter lim="800000"/>
          </a:ln>
          <a:effectLst/>
        </p:spPr>
        <p:txBody>
          <a:bodyPr lIns="91388" tIns="45695" rIns="91388" bIns="456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12" name="文本框 24">
            <a:extLst>
              <a:ext uri="{FF2B5EF4-FFF2-40B4-BE49-F238E27FC236}">
                <a16:creationId xmlns:a16="http://schemas.microsoft.com/office/drawing/2014/main" id="{A5610CC5-32B9-4BA8-A586-C39785B80E9D}"/>
              </a:ext>
            </a:extLst>
          </p:cNvPr>
          <p:cNvSpPr txBox="1">
            <a:spLocks noChangeArrowheads="1"/>
          </p:cNvSpPr>
          <p:nvPr/>
        </p:nvSpPr>
        <p:spPr bwMode="auto">
          <a:xfrm>
            <a:off x="1809617" y="3151780"/>
            <a:ext cx="1513561" cy="667055"/>
          </a:xfrm>
          <a:prstGeom prst="rect">
            <a:avLst/>
          </a:prstGeom>
          <a:noFill/>
          <a:ln w="9525">
            <a:noFill/>
            <a:miter lim="800000"/>
          </a:ln>
        </p:spPr>
        <p:txBody>
          <a:bodyPr wrap="square" lIns="91388" tIns="45695" rIns="91388" bIns="4569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735"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a:cs typeface="+mn-ea"/>
                <a:sym typeface="+mn-lt"/>
              </a:rPr>
              <a:t>17%</a:t>
            </a:r>
            <a:endParaRPr kumimoji="0" lang="zh-CN" altLang="en-US" sz="3735"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a:cs typeface="+mn-ea"/>
              <a:sym typeface="+mn-lt"/>
            </a:endParaRPr>
          </a:p>
        </p:txBody>
      </p:sp>
      <p:sp>
        <p:nvSpPr>
          <p:cNvPr id="14" name="Rectangle 16">
            <a:extLst>
              <a:ext uri="{FF2B5EF4-FFF2-40B4-BE49-F238E27FC236}">
                <a16:creationId xmlns:a16="http://schemas.microsoft.com/office/drawing/2014/main" id="{1974EC94-59CF-44C1-88E5-7A25BD08C10A}"/>
              </a:ext>
            </a:extLst>
          </p:cNvPr>
          <p:cNvSpPr/>
          <p:nvPr/>
        </p:nvSpPr>
        <p:spPr>
          <a:xfrm flipH="1">
            <a:off x="1418084" y="5024451"/>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5" name="Title 11">
            <a:extLst>
              <a:ext uri="{FF2B5EF4-FFF2-40B4-BE49-F238E27FC236}">
                <a16:creationId xmlns:a16="http://schemas.microsoft.com/office/drawing/2014/main" id="{7FC0403E-1586-4C7B-B3AC-ABD1BF01661B}"/>
              </a:ext>
            </a:extLst>
          </p:cNvPr>
          <p:cNvSpPr txBox="1">
            <a:spLocks/>
          </p:cNvSpPr>
          <p:nvPr/>
        </p:nvSpPr>
        <p:spPr>
          <a:xfrm flipH="1">
            <a:off x="1762820" y="4675228"/>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25243A"/>
                </a:soli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
        <p:nvSpPr>
          <p:cNvPr id="18" name="饼形 174">
            <a:extLst>
              <a:ext uri="{FF2B5EF4-FFF2-40B4-BE49-F238E27FC236}">
                <a16:creationId xmlns:a16="http://schemas.microsoft.com/office/drawing/2014/main" id="{6D4327B5-4A7A-4A38-8347-249D62764CB2}"/>
              </a:ext>
            </a:extLst>
          </p:cNvPr>
          <p:cNvSpPr/>
          <p:nvPr/>
        </p:nvSpPr>
        <p:spPr>
          <a:xfrm rot="17792835">
            <a:off x="4831420" y="1662770"/>
            <a:ext cx="2798115" cy="2702105"/>
          </a:xfrm>
          <a:prstGeom prst="pie">
            <a:avLst>
              <a:gd name="adj1" fmla="val 18826865"/>
              <a:gd name="adj2" fmla="val 3873493"/>
            </a:avLst>
          </a:prstGeom>
          <a:solidFill>
            <a:schemeClr val="tx1">
              <a:lumMod val="50000"/>
              <a:lumOff val="50000"/>
            </a:schemeClr>
          </a:solidFill>
          <a:ln w="12700" cap="flat" cmpd="sng" algn="ctr">
            <a:noFill/>
            <a:prstDash val="solid"/>
            <a:miter lim="800000"/>
          </a:ln>
          <a:effectLst/>
        </p:spPr>
        <p:txBody>
          <a:bodyPr lIns="91388" tIns="45695" rIns="91388" bIns="456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20" name="饼形 173">
            <a:extLst>
              <a:ext uri="{FF2B5EF4-FFF2-40B4-BE49-F238E27FC236}">
                <a16:creationId xmlns:a16="http://schemas.microsoft.com/office/drawing/2014/main" id="{9B107A70-7A94-4730-A216-EFFE707AB505}"/>
              </a:ext>
            </a:extLst>
          </p:cNvPr>
          <p:cNvSpPr/>
          <p:nvPr/>
        </p:nvSpPr>
        <p:spPr>
          <a:xfrm>
            <a:off x="5099973" y="2089318"/>
            <a:ext cx="2088063" cy="2087079"/>
          </a:xfrm>
          <a:prstGeom prst="pie">
            <a:avLst>
              <a:gd name="adj1" fmla="val 0"/>
              <a:gd name="adj2" fmla="val 15031858"/>
            </a:avLst>
          </a:prstGeom>
          <a:solidFill>
            <a:srgbClr val="25243A"/>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uLnTx/>
              <a:uFillTx/>
              <a:latin typeface="思源黑体 CN Bold"/>
              <a:ea typeface="思源黑体 CN Light"/>
              <a:cs typeface="+mn-cs"/>
              <a:sym typeface="+mn-lt"/>
            </a:endParaRPr>
          </a:p>
        </p:txBody>
      </p:sp>
      <p:sp>
        <p:nvSpPr>
          <p:cNvPr id="21" name="文本框 25">
            <a:extLst>
              <a:ext uri="{FF2B5EF4-FFF2-40B4-BE49-F238E27FC236}">
                <a16:creationId xmlns:a16="http://schemas.microsoft.com/office/drawing/2014/main" id="{50E52498-7288-495C-B955-1D905668965F}"/>
              </a:ext>
            </a:extLst>
          </p:cNvPr>
          <p:cNvSpPr txBox="1">
            <a:spLocks noChangeArrowheads="1"/>
          </p:cNvSpPr>
          <p:nvPr/>
        </p:nvSpPr>
        <p:spPr bwMode="auto">
          <a:xfrm>
            <a:off x="5303861" y="3151780"/>
            <a:ext cx="1680287" cy="667055"/>
          </a:xfrm>
          <a:prstGeom prst="rect">
            <a:avLst/>
          </a:prstGeom>
          <a:noFill/>
          <a:ln w="9525">
            <a:noFill/>
            <a:miter lim="800000"/>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735"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a:cs typeface="+mn-ea"/>
                <a:sym typeface="+mn-lt"/>
              </a:rPr>
              <a:t>32%</a:t>
            </a:r>
            <a:endParaRPr kumimoji="0" lang="zh-CN" altLang="en-US" sz="3735"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a:cs typeface="+mn-ea"/>
              <a:sym typeface="+mn-lt"/>
            </a:endParaRPr>
          </a:p>
        </p:txBody>
      </p:sp>
      <p:sp>
        <p:nvSpPr>
          <p:cNvPr id="26" name="Rectangle 16">
            <a:extLst>
              <a:ext uri="{FF2B5EF4-FFF2-40B4-BE49-F238E27FC236}">
                <a16:creationId xmlns:a16="http://schemas.microsoft.com/office/drawing/2014/main" id="{9E65038C-644A-4138-9C1E-591B90AEC454}"/>
              </a:ext>
            </a:extLst>
          </p:cNvPr>
          <p:cNvSpPr/>
          <p:nvPr/>
        </p:nvSpPr>
        <p:spPr>
          <a:xfrm flipH="1">
            <a:off x="4995691" y="5024451"/>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7" name="Title 11">
            <a:extLst>
              <a:ext uri="{FF2B5EF4-FFF2-40B4-BE49-F238E27FC236}">
                <a16:creationId xmlns:a16="http://schemas.microsoft.com/office/drawing/2014/main" id="{2DD7162F-B72F-4F95-BE12-6C72862AA78A}"/>
              </a:ext>
            </a:extLst>
          </p:cNvPr>
          <p:cNvSpPr txBox="1">
            <a:spLocks/>
          </p:cNvSpPr>
          <p:nvPr/>
        </p:nvSpPr>
        <p:spPr>
          <a:xfrm flipH="1">
            <a:off x="5340427" y="4675228"/>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endParaRPr>
          </a:p>
        </p:txBody>
      </p:sp>
      <p:sp>
        <p:nvSpPr>
          <p:cNvPr id="29" name="饼形 177">
            <a:extLst>
              <a:ext uri="{FF2B5EF4-FFF2-40B4-BE49-F238E27FC236}">
                <a16:creationId xmlns:a16="http://schemas.microsoft.com/office/drawing/2014/main" id="{FA64670E-F0D1-452F-975D-4390F5E45B37}"/>
              </a:ext>
            </a:extLst>
          </p:cNvPr>
          <p:cNvSpPr/>
          <p:nvPr/>
        </p:nvSpPr>
        <p:spPr>
          <a:xfrm>
            <a:off x="8442324" y="2128993"/>
            <a:ext cx="2088063" cy="2088667"/>
          </a:xfrm>
          <a:prstGeom prst="pie">
            <a:avLst>
              <a:gd name="adj1" fmla="val 0"/>
              <a:gd name="adj2" fmla="val 19042771"/>
            </a:avLst>
          </a:prstGeom>
          <a:solidFill>
            <a:srgbClr val="25243A"/>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uLnTx/>
              <a:uFillTx/>
              <a:latin typeface="思源黑体 CN Bold"/>
              <a:ea typeface="思源黑体 CN Light"/>
              <a:cs typeface="+mn-cs"/>
              <a:sym typeface="+mn-lt"/>
            </a:endParaRPr>
          </a:p>
        </p:txBody>
      </p:sp>
      <p:sp>
        <p:nvSpPr>
          <p:cNvPr id="30" name="饼形 178">
            <a:extLst>
              <a:ext uri="{FF2B5EF4-FFF2-40B4-BE49-F238E27FC236}">
                <a16:creationId xmlns:a16="http://schemas.microsoft.com/office/drawing/2014/main" id="{3C3747D2-C28A-4D3B-BD13-A39F201B8CC6}"/>
              </a:ext>
            </a:extLst>
          </p:cNvPr>
          <p:cNvSpPr/>
          <p:nvPr/>
        </p:nvSpPr>
        <p:spPr>
          <a:xfrm rot="16431819">
            <a:off x="8638726" y="2060251"/>
            <a:ext cx="2217224" cy="2053156"/>
          </a:xfrm>
          <a:prstGeom prst="pie">
            <a:avLst>
              <a:gd name="adj1" fmla="val 2758241"/>
              <a:gd name="adj2" fmla="val 5162176"/>
            </a:avLst>
          </a:prstGeom>
          <a:solidFill>
            <a:schemeClr val="tx1">
              <a:lumMod val="50000"/>
              <a:lumOff val="50000"/>
            </a:schemeClr>
          </a:solidFill>
          <a:ln w="12700" cap="flat" cmpd="sng" algn="ctr">
            <a:noFill/>
            <a:prstDash val="solid"/>
            <a:miter lim="800000"/>
          </a:ln>
          <a:effectLst/>
        </p:spPr>
        <p:txBody>
          <a:bodyPr lIns="91388" tIns="45695" rIns="91388" bIns="45695"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31" name="文本框 30">
            <a:extLst>
              <a:ext uri="{FF2B5EF4-FFF2-40B4-BE49-F238E27FC236}">
                <a16:creationId xmlns:a16="http://schemas.microsoft.com/office/drawing/2014/main" id="{8A3D6C9A-19A5-4C63-A4E4-3856F986D06C}"/>
              </a:ext>
            </a:extLst>
          </p:cNvPr>
          <p:cNvSpPr txBox="1">
            <a:spLocks noChangeArrowheads="1"/>
          </p:cNvSpPr>
          <p:nvPr/>
        </p:nvSpPr>
        <p:spPr bwMode="auto">
          <a:xfrm>
            <a:off x="8714733" y="3151780"/>
            <a:ext cx="1543244" cy="667055"/>
          </a:xfrm>
          <a:prstGeom prst="rect">
            <a:avLst/>
          </a:prstGeom>
          <a:noFill/>
          <a:ln w="9525">
            <a:noFill/>
            <a:miter lim="800000"/>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735"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a:cs typeface="+mn-ea"/>
                <a:sym typeface="+mn-lt"/>
              </a:rPr>
              <a:t>13%</a:t>
            </a:r>
            <a:endParaRPr kumimoji="0" lang="zh-CN" altLang="en-US" sz="3735"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a:cs typeface="+mn-ea"/>
              <a:sym typeface="+mn-lt"/>
            </a:endParaRPr>
          </a:p>
        </p:txBody>
      </p:sp>
      <p:sp>
        <p:nvSpPr>
          <p:cNvPr id="33" name="Rectangle 16">
            <a:extLst>
              <a:ext uri="{FF2B5EF4-FFF2-40B4-BE49-F238E27FC236}">
                <a16:creationId xmlns:a16="http://schemas.microsoft.com/office/drawing/2014/main" id="{C96DA9A2-4847-4392-8E91-254799A5621D}"/>
              </a:ext>
            </a:extLst>
          </p:cNvPr>
          <p:cNvSpPr/>
          <p:nvPr/>
        </p:nvSpPr>
        <p:spPr>
          <a:xfrm flipH="1">
            <a:off x="8338042" y="5024451"/>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id="{64566773-5B55-43F0-9F85-AA9385C7A77C}"/>
              </a:ext>
            </a:extLst>
          </p:cNvPr>
          <p:cNvSpPr txBox="1">
            <a:spLocks/>
          </p:cNvSpPr>
          <p:nvPr/>
        </p:nvSpPr>
        <p:spPr>
          <a:xfrm flipH="1">
            <a:off x="8682778" y="4675228"/>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25243A"/>
                </a:soli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77122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9" name="Freeform 5">
            <a:extLst>
              <a:ext uri="{FF2B5EF4-FFF2-40B4-BE49-F238E27FC236}">
                <a16:creationId xmlns:a16="http://schemas.microsoft.com/office/drawing/2014/main" id="{2978AB87-8A5E-43D0-A2F7-22403A9969F2}"/>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10" name="矩形 9">
            <a:extLst>
              <a:ext uri="{FF2B5EF4-FFF2-40B4-BE49-F238E27FC236}">
                <a16:creationId xmlns:a16="http://schemas.microsoft.com/office/drawing/2014/main" id="{92210A5F-6E7D-4D4D-871F-BC88480C168A}"/>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F0467468-2932-4A50-A6B8-485828A74C56}"/>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史学概论</a:t>
            </a:r>
          </a:p>
        </p:txBody>
      </p:sp>
      <p:grpSp>
        <p:nvGrpSpPr>
          <p:cNvPr id="12" name="组合 11">
            <a:extLst>
              <a:ext uri="{FF2B5EF4-FFF2-40B4-BE49-F238E27FC236}">
                <a16:creationId xmlns:a16="http://schemas.microsoft.com/office/drawing/2014/main" id="{838BBD0B-921B-43F5-AF81-541E42C288FA}"/>
              </a:ext>
            </a:extLst>
          </p:cNvPr>
          <p:cNvGrpSpPr/>
          <p:nvPr/>
        </p:nvGrpSpPr>
        <p:grpSpPr>
          <a:xfrm>
            <a:off x="4257066" y="1799926"/>
            <a:ext cx="3677868" cy="3677866"/>
            <a:chOff x="4429437" y="1779790"/>
            <a:chExt cx="3333125" cy="3333125"/>
          </a:xfrm>
        </p:grpSpPr>
        <p:grpSp>
          <p:nvGrpSpPr>
            <p:cNvPr id="13" name="Group 12">
              <a:extLst>
                <a:ext uri="{FF2B5EF4-FFF2-40B4-BE49-F238E27FC236}">
                  <a16:creationId xmlns:a16="http://schemas.microsoft.com/office/drawing/2014/main" id="{63EE90A8-84CC-412B-B421-647F50105182}"/>
                </a:ext>
              </a:extLst>
            </p:cNvPr>
            <p:cNvGrpSpPr/>
            <p:nvPr/>
          </p:nvGrpSpPr>
          <p:grpSpPr>
            <a:xfrm>
              <a:off x="5014461" y="2364814"/>
              <a:ext cx="2163079" cy="2163079"/>
              <a:chOff x="5012786" y="2840273"/>
              <a:chExt cx="2166429" cy="2166429"/>
            </a:xfrm>
          </p:grpSpPr>
          <p:sp>
            <p:nvSpPr>
              <p:cNvPr id="40" name="Arc 11">
                <a:extLst>
                  <a:ext uri="{FF2B5EF4-FFF2-40B4-BE49-F238E27FC236}">
                    <a16:creationId xmlns:a16="http://schemas.microsoft.com/office/drawing/2014/main" id="{138F32DE-0666-46BA-AA61-613E6C6229AB}"/>
                  </a:ext>
                </a:extLst>
              </p:cNvPr>
              <p:cNvSpPr/>
              <p:nvPr/>
            </p:nvSpPr>
            <p:spPr>
              <a:xfrm>
                <a:off x="5012786" y="2840273"/>
                <a:ext cx="2166429" cy="2166429"/>
              </a:xfrm>
              <a:prstGeom prst="arc">
                <a:avLst>
                  <a:gd name="adj1" fmla="val 17660058"/>
                  <a:gd name="adj2" fmla="val 20083553"/>
                </a:avLst>
              </a:prstGeom>
              <a:noFill/>
              <a:ln w="6350" cap="flat" cmpd="sng" algn="ctr">
                <a:solidFill>
                  <a:srgbClr val="FFFFFF">
                    <a:lumMod val="85000"/>
                  </a:srgbClr>
                </a:solidFill>
                <a:prstDash val="solid"/>
                <a:miter lim="800000"/>
                <a:tailEnd type="triangle"/>
              </a:ln>
              <a:effectLst/>
            </p:spPr>
            <p:txBody>
              <a:bodyPr rtlCol="0" anchor="ct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000000"/>
                  </a:solidFill>
                  <a:effectLst/>
                  <a:uLnTx/>
                  <a:uFillTx/>
                  <a:latin typeface="思源黑体 CN Bold" panose="020B0800000000000000" pitchFamily="34" charset="-122"/>
                  <a:cs typeface="+mn-ea"/>
                  <a:sym typeface="+mn-lt"/>
                </a:endParaRPr>
              </a:p>
            </p:txBody>
          </p:sp>
          <p:sp>
            <p:nvSpPr>
              <p:cNvPr id="41" name="Arc 13">
                <a:extLst>
                  <a:ext uri="{FF2B5EF4-FFF2-40B4-BE49-F238E27FC236}">
                    <a16:creationId xmlns:a16="http://schemas.microsoft.com/office/drawing/2014/main" id="{3BBEE255-F29F-44FF-94C2-DD89A521EEDA}"/>
                  </a:ext>
                </a:extLst>
              </p:cNvPr>
              <p:cNvSpPr/>
              <p:nvPr/>
            </p:nvSpPr>
            <p:spPr>
              <a:xfrm flipH="1">
                <a:off x="5012786" y="2840273"/>
                <a:ext cx="2166429" cy="2166429"/>
              </a:xfrm>
              <a:prstGeom prst="arc">
                <a:avLst>
                  <a:gd name="adj1" fmla="val 17660058"/>
                  <a:gd name="adj2" fmla="val 20083553"/>
                </a:avLst>
              </a:prstGeom>
              <a:noFill/>
              <a:ln w="6350" cap="flat" cmpd="sng" algn="ctr">
                <a:solidFill>
                  <a:srgbClr val="FFFFFF">
                    <a:lumMod val="85000"/>
                  </a:srgbClr>
                </a:solidFill>
                <a:prstDash val="solid"/>
                <a:miter lim="800000"/>
                <a:headEnd type="triangle"/>
                <a:tailEnd type="none"/>
              </a:ln>
              <a:effectLst/>
            </p:spPr>
            <p:txBody>
              <a:bodyPr rtlCol="0" anchor="ct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000000"/>
                  </a:solidFill>
                  <a:effectLst/>
                  <a:uLnTx/>
                  <a:uFillTx/>
                  <a:latin typeface="思源黑体 CN Bold" panose="020B0800000000000000" pitchFamily="34" charset="-122"/>
                  <a:cs typeface="+mn-ea"/>
                  <a:sym typeface="+mn-lt"/>
                </a:endParaRPr>
              </a:p>
            </p:txBody>
          </p:sp>
          <p:sp>
            <p:nvSpPr>
              <p:cNvPr id="42" name="Arc 14">
                <a:extLst>
                  <a:ext uri="{FF2B5EF4-FFF2-40B4-BE49-F238E27FC236}">
                    <a16:creationId xmlns:a16="http://schemas.microsoft.com/office/drawing/2014/main" id="{2BC88E39-E529-45BA-BF38-86B1570B9599}"/>
                  </a:ext>
                </a:extLst>
              </p:cNvPr>
              <p:cNvSpPr/>
              <p:nvPr/>
            </p:nvSpPr>
            <p:spPr>
              <a:xfrm flipV="1">
                <a:off x="5012786" y="2840273"/>
                <a:ext cx="2166429" cy="2166429"/>
              </a:xfrm>
              <a:prstGeom prst="arc">
                <a:avLst>
                  <a:gd name="adj1" fmla="val 17660058"/>
                  <a:gd name="adj2" fmla="val 20083553"/>
                </a:avLst>
              </a:prstGeom>
              <a:noFill/>
              <a:ln w="6350" cap="flat" cmpd="sng" algn="ctr">
                <a:solidFill>
                  <a:srgbClr val="FFFFFF">
                    <a:lumMod val="85000"/>
                  </a:srgbClr>
                </a:solidFill>
                <a:prstDash val="solid"/>
                <a:miter lim="800000"/>
                <a:headEnd type="triangle"/>
                <a:tailEnd type="none"/>
              </a:ln>
              <a:effectLst/>
            </p:spPr>
            <p:txBody>
              <a:bodyPr rtlCol="0" anchor="ct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000000"/>
                  </a:solidFill>
                  <a:effectLst/>
                  <a:uLnTx/>
                  <a:uFillTx/>
                  <a:latin typeface="思源黑体 CN Bold" panose="020B0800000000000000" pitchFamily="34" charset="-122"/>
                  <a:cs typeface="+mn-ea"/>
                  <a:sym typeface="+mn-lt"/>
                </a:endParaRPr>
              </a:p>
            </p:txBody>
          </p:sp>
          <p:sp>
            <p:nvSpPr>
              <p:cNvPr id="43" name="Arc 15">
                <a:extLst>
                  <a:ext uri="{FF2B5EF4-FFF2-40B4-BE49-F238E27FC236}">
                    <a16:creationId xmlns:a16="http://schemas.microsoft.com/office/drawing/2014/main" id="{92056294-C74F-49EF-9A5C-93CF92A17D53}"/>
                  </a:ext>
                </a:extLst>
              </p:cNvPr>
              <p:cNvSpPr/>
              <p:nvPr/>
            </p:nvSpPr>
            <p:spPr>
              <a:xfrm flipH="1" flipV="1">
                <a:off x="5012786" y="2840273"/>
                <a:ext cx="2166429" cy="2166429"/>
              </a:xfrm>
              <a:prstGeom prst="arc">
                <a:avLst>
                  <a:gd name="adj1" fmla="val 17660058"/>
                  <a:gd name="adj2" fmla="val 20083553"/>
                </a:avLst>
              </a:prstGeom>
              <a:noFill/>
              <a:ln w="6350" cap="flat" cmpd="sng" algn="ctr">
                <a:solidFill>
                  <a:srgbClr val="FFFFFF">
                    <a:lumMod val="85000"/>
                  </a:srgbClr>
                </a:solidFill>
                <a:prstDash val="solid"/>
                <a:miter lim="800000"/>
                <a:tailEnd type="triangle"/>
              </a:ln>
              <a:effectLst/>
            </p:spPr>
            <p:txBody>
              <a:bodyPr rtlCol="0" anchor="ctr"/>
              <a:lstStyle>
                <a:defPPr>
                  <a:defRPr lang="en-US">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000000"/>
                  </a:solidFill>
                  <a:effectLst/>
                  <a:uLnTx/>
                  <a:uFillTx/>
                  <a:latin typeface="思源黑体 CN Bold" panose="020B0800000000000000" pitchFamily="34" charset="-122"/>
                  <a:cs typeface="+mn-ea"/>
                  <a:sym typeface="+mn-lt"/>
                </a:endParaRPr>
              </a:p>
            </p:txBody>
          </p:sp>
        </p:grpSp>
        <p:grpSp>
          <p:nvGrpSpPr>
            <p:cNvPr id="14" name="Group 2">
              <a:extLst>
                <a:ext uri="{FF2B5EF4-FFF2-40B4-BE49-F238E27FC236}">
                  <a16:creationId xmlns:a16="http://schemas.microsoft.com/office/drawing/2014/main" id="{6C2E633A-A2AC-4770-9788-72C2A735B228}"/>
                </a:ext>
              </a:extLst>
            </p:cNvPr>
            <p:cNvGrpSpPr/>
            <p:nvPr/>
          </p:nvGrpSpPr>
          <p:grpSpPr>
            <a:xfrm>
              <a:off x="4429437" y="2963792"/>
              <a:ext cx="965123" cy="965123"/>
              <a:chOff x="4426857" y="3440179"/>
              <a:chExt cx="966617" cy="966617"/>
            </a:xfrm>
          </p:grpSpPr>
          <p:sp>
            <p:nvSpPr>
              <p:cNvPr id="34" name="Oval 10">
                <a:extLst>
                  <a:ext uri="{FF2B5EF4-FFF2-40B4-BE49-F238E27FC236}">
                    <a16:creationId xmlns:a16="http://schemas.microsoft.com/office/drawing/2014/main" id="{49C11C43-E698-493E-9CCF-C411E70E5CBD}"/>
                  </a:ext>
                </a:extLst>
              </p:cNvPr>
              <p:cNvSpPr/>
              <p:nvPr/>
            </p:nvSpPr>
            <p:spPr>
              <a:xfrm rot="5400000">
                <a:off x="4426857" y="3440179"/>
                <a:ext cx="966617" cy="966617"/>
              </a:xfrm>
              <a:prstGeom prst="ellipse">
                <a:avLst/>
              </a:prstGeom>
              <a:solidFill>
                <a:schemeClr val="tx1">
                  <a:lumMod val="50000"/>
                  <a:lumOff val="50000"/>
                </a:schemeClr>
              </a:soli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思源黑体 CN Bold" panose="020B0800000000000000" pitchFamily="34" charset="-122"/>
                  <a:cs typeface="+mn-ea"/>
                  <a:sym typeface="+mn-lt"/>
                </a:endParaRPr>
              </a:p>
            </p:txBody>
          </p:sp>
          <p:grpSp>
            <p:nvGrpSpPr>
              <p:cNvPr id="35" name="Group 30">
                <a:extLst>
                  <a:ext uri="{FF2B5EF4-FFF2-40B4-BE49-F238E27FC236}">
                    <a16:creationId xmlns:a16="http://schemas.microsoft.com/office/drawing/2014/main" id="{E78D7F29-09CF-4F66-ACE8-8F599269F6EF}"/>
                  </a:ext>
                </a:extLst>
              </p:cNvPr>
              <p:cNvGrpSpPr/>
              <p:nvPr/>
            </p:nvGrpSpPr>
            <p:grpSpPr>
              <a:xfrm>
                <a:off x="4708596" y="3721902"/>
                <a:ext cx="403171" cy="403170"/>
                <a:chOff x="7275629" y="3045147"/>
                <a:chExt cx="464344" cy="464344"/>
              </a:xfrm>
              <a:solidFill>
                <a:srgbClr val="FFFFFF"/>
              </a:solidFill>
            </p:grpSpPr>
            <p:sp>
              <p:nvSpPr>
                <p:cNvPr id="37" name="AutoShape 56">
                  <a:extLst>
                    <a:ext uri="{FF2B5EF4-FFF2-40B4-BE49-F238E27FC236}">
                      <a16:creationId xmlns:a16="http://schemas.microsoft.com/office/drawing/2014/main" id="{FD4FEDF5-9F22-4D9C-9ADE-862234F33E72}"/>
                    </a:ext>
                  </a:extLst>
                </p:cNvPr>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sp>
              <p:nvSpPr>
                <p:cNvPr id="38" name="AutoShape 57">
                  <a:extLst>
                    <a:ext uri="{FF2B5EF4-FFF2-40B4-BE49-F238E27FC236}">
                      <a16:creationId xmlns:a16="http://schemas.microsoft.com/office/drawing/2014/main" id="{0D35FF21-0045-4C05-9295-997571485644}"/>
                    </a:ext>
                  </a:extLst>
                </p:cNvPr>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sp>
              <p:nvSpPr>
                <p:cNvPr id="39" name="AutoShape 58">
                  <a:extLst>
                    <a:ext uri="{FF2B5EF4-FFF2-40B4-BE49-F238E27FC236}">
                      <a16:creationId xmlns:a16="http://schemas.microsoft.com/office/drawing/2014/main" id="{D40CBA5C-59EC-475D-BC23-8F6AB6DE9D15}"/>
                    </a:ext>
                  </a:extLst>
                </p:cNvPr>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grpSp>
        </p:grpSp>
        <p:grpSp>
          <p:nvGrpSpPr>
            <p:cNvPr id="15" name="Group 8">
              <a:extLst>
                <a:ext uri="{FF2B5EF4-FFF2-40B4-BE49-F238E27FC236}">
                  <a16:creationId xmlns:a16="http://schemas.microsoft.com/office/drawing/2014/main" id="{10DC4E21-43DC-43F7-9A4F-00A0D4A3D502}"/>
                </a:ext>
              </a:extLst>
            </p:cNvPr>
            <p:cNvGrpSpPr/>
            <p:nvPr/>
          </p:nvGrpSpPr>
          <p:grpSpPr>
            <a:xfrm>
              <a:off x="5613439" y="4147792"/>
              <a:ext cx="965123" cy="965123"/>
              <a:chOff x="5612692" y="4626013"/>
              <a:chExt cx="966617" cy="966617"/>
            </a:xfrm>
          </p:grpSpPr>
          <p:sp>
            <p:nvSpPr>
              <p:cNvPr id="32" name="Oval 5">
                <a:extLst>
                  <a:ext uri="{FF2B5EF4-FFF2-40B4-BE49-F238E27FC236}">
                    <a16:creationId xmlns:a16="http://schemas.microsoft.com/office/drawing/2014/main" id="{BFD2C219-2614-4F69-8DFB-86956472BC96}"/>
                  </a:ext>
                </a:extLst>
              </p:cNvPr>
              <p:cNvSpPr/>
              <p:nvPr/>
            </p:nvSpPr>
            <p:spPr>
              <a:xfrm>
                <a:off x="5612692" y="4626013"/>
                <a:ext cx="966617" cy="966617"/>
              </a:xfrm>
              <a:prstGeom prst="ellipse">
                <a:avLst/>
              </a:prstGeom>
              <a:solidFill>
                <a:srgbClr val="25243A"/>
              </a:soli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思源黑体 CN Bold" panose="020B0800000000000000" pitchFamily="34" charset="-122"/>
                  <a:cs typeface="+mn-ea"/>
                  <a:sym typeface="+mn-lt"/>
                </a:endParaRPr>
              </a:p>
            </p:txBody>
          </p:sp>
          <p:sp>
            <p:nvSpPr>
              <p:cNvPr id="33" name="AutoShape 59">
                <a:extLst>
                  <a:ext uri="{FF2B5EF4-FFF2-40B4-BE49-F238E27FC236}">
                    <a16:creationId xmlns:a16="http://schemas.microsoft.com/office/drawing/2014/main" id="{AB9D9EAE-3969-44FE-B891-B56B88249C9C}"/>
                  </a:ext>
                </a:extLst>
              </p:cNvPr>
              <p:cNvSpPr/>
              <p:nvPr/>
            </p:nvSpPr>
            <p:spPr bwMode="auto">
              <a:xfrm>
                <a:off x="5894070" y="4907736"/>
                <a:ext cx="403860" cy="40317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grpSp>
        <p:grpSp>
          <p:nvGrpSpPr>
            <p:cNvPr id="16" name="Group 7">
              <a:extLst>
                <a:ext uri="{FF2B5EF4-FFF2-40B4-BE49-F238E27FC236}">
                  <a16:creationId xmlns:a16="http://schemas.microsoft.com/office/drawing/2014/main" id="{B6F11D2A-2FE5-496B-A436-FD13BB431F5D}"/>
                </a:ext>
              </a:extLst>
            </p:cNvPr>
            <p:cNvGrpSpPr/>
            <p:nvPr/>
          </p:nvGrpSpPr>
          <p:grpSpPr>
            <a:xfrm>
              <a:off x="6797439" y="2963792"/>
              <a:ext cx="965123" cy="965123"/>
              <a:chOff x="6798526" y="3440179"/>
              <a:chExt cx="966617" cy="966617"/>
            </a:xfrm>
          </p:grpSpPr>
          <p:sp>
            <p:nvSpPr>
              <p:cNvPr id="27" name="Oval 9">
                <a:extLst>
                  <a:ext uri="{FF2B5EF4-FFF2-40B4-BE49-F238E27FC236}">
                    <a16:creationId xmlns:a16="http://schemas.microsoft.com/office/drawing/2014/main" id="{D66D2C61-87E3-4B07-BB6B-B446159B0F99}"/>
                  </a:ext>
                </a:extLst>
              </p:cNvPr>
              <p:cNvSpPr/>
              <p:nvPr/>
            </p:nvSpPr>
            <p:spPr>
              <a:xfrm rot="5400000">
                <a:off x="6798526" y="3440179"/>
                <a:ext cx="966617" cy="966617"/>
              </a:xfrm>
              <a:prstGeom prst="ellipse">
                <a:avLst/>
              </a:prstGeom>
              <a:solidFill>
                <a:schemeClr val="tx1">
                  <a:lumMod val="50000"/>
                  <a:lumOff val="50000"/>
                </a:schemeClr>
              </a:soli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思源黑体 CN Bold" panose="020B0800000000000000" pitchFamily="34" charset="-122"/>
                  <a:cs typeface="+mn-ea"/>
                  <a:sym typeface="+mn-lt"/>
                </a:endParaRPr>
              </a:p>
            </p:txBody>
          </p:sp>
          <p:grpSp>
            <p:nvGrpSpPr>
              <p:cNvPr id="28" name="Group 35">
                <a:extLst>
                  <a:ext uri="{FF2B5EF4-FFF2-40B4-BE49-F238E27FC236}">
                    <a16:creationId xmlns:a16="http://schemas.microsoft.com/office/drawing/2014/main" id="{7D6AE891-B632-4000-A284-C004DE1367DC}"/>
                  </a:ext>
                </a:extLst>
              </p:cNvPr>
              <p:cNvGrpSpPr/>
              <p:nvPr/>
            </p:nvGrpSpPr>
            <p:grpSpPr>
              <a:xfrm>
                <a:off x="7079916" y="3753613"/>
                <a:ext cx="403861" cy="339767"/>
                <a:chOff x="5356342" y="3093565"/>
                <a:chExt cx="465138" cy="391319"/>
              </a:xfrm>
              <a:solidFill>
                <a:srgbClr val="FFFFFF"/>
              </a:solidFill>
            </p:grpSpPr>
            <p:sp>
              <p:nvSpPr>
                <p:cNvPr id="29" name="AutoShape 120">
                  <a:extLst>
                    <a:ext uri="{FF2B5EF4-FFF2-40B4-BE49-F238E27FC236}">
                      <a16:creationId xmlns:a16="http://schemas.microsoft.com/office/drawing/2014/main" id="{85000AD2-48A8-470F-8130-A51A4F6BE6E1}"/>
                    </a:ext>
                  </a:extLst>
                </p:cNvPr>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sp>
              <p:nvSpPr>
                <p:cNvPr id="30" name="AutoShape 121">
                  <a:extLst>
                    <a:ext uri="{FF2B5EF4-FFF2-40B4-BE49-F238E27FC236}">
                      <a16:creationId xmlns:a16="http://schemas.microsoft.com/office/drawing/2014/main" id="{9F7DBCD9-9BAE-4274-BDE6-9128E080365B}"/>
                    </a:ext>
                  </a:extLst>
                </p:cNvPr>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sp>
              <p:nvSpPr>
                <p:cNvPr id="31" name="AutoShape 122">
                  <a:extLst>
                    <a:ext uri="{FF2B5EF4-FFF2-40B4-BE49-F238E27FC236}">
                      <a16:creationId xmlns:a16="http://schemas.microsoft.com/office/drawing/2014/main" id="{8C5FE17C-FD19-47B8-B65A-518F91DDC405}"/>
                    </a:ext>
                  </a:extLst>
                </p:cNvPr>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grpSp>
        </p:grpSp>
        <p:grpSp>
          <p:nvGrpSpPr>
            <p:cNvPr id="18" name="Group 6">
              <a:extLst>
                <a:ext uri="{FF2B5EF4-FFF2-40B4-BE49-F238E27FC236}">
                  <a16:creationId xmlns:a16="http://schemas.microsoft.com/office/drawing/2014/main" id="{A57CE4E7-781E-4870-ACE8-2756FCB6C2B6}"/>
                </a:ext>
              </a:extLst>
            </p:cNvPr>
            <p:cNvGrpSpPr/>
            <p:nvPr/>
          </p:nvGrpSpPr>
          <p:grpSpPr>
            <a:xfrm>
              <a:off x="5613439" y="1779790"/>
              <a:ext cx="965123" cy="965123"/>
              <a:chOff x="5612692" y="2254344"/>
              <a:chExt cx="966617" cy="966617"/>
            </a:xfrm>
          </p:grpSpPr>
          <p:sp>
            <p:nvSpPr>
              <p:cNvPr id="19" name="Oval 1">
                <a:extLst>
                  <a:ext uri="{FF2B5EF4-FFF2-40B4-BE49-F238E27FC236}">
                    <a16:creationId xmlns:a16="http://schemas.microsoft.com/office/drawing/2014/main" id="{F711176A-7D71-404A-96AB-679948BB12EB}"/>
                  </a:ext>
                </a:extLst>
              </p:cNvPr>
              <p:cNvSpPr/>
              <p:nvPr/>
            </p:nvSpPr>
            <p:spPr>
              <a:xfrm>
                <a:off x="5612692" y="2254344"/>
                <a:ext cx="966617" cy="966617"/>
              </a:xfrm>
              <a:prstGeom prst="ellipse">
                <a:avLst/>
              </a:prstGeom>
              <a:solidFill>
                <a:srgbClr val="25243A"/>
              </a:solidFill>
              <a:ln w="12700" cap="flat" cmpd="sng" algn="ctr">
                <a:noFill/>
                <a:prstDash val="solid"/>
                <a:miter lim="800000"/>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思源黑体 CN Bold" panose="020B0800000000000000" pitchFamily="34" charset="-122"/>
                  <a:cs typeface="+mn-ea"/>
                  <a:sym typeface="+mn-lt"/>
                </a:endParaRPr>
              </a:p>
            </p:txBody>
          </p:sp>
          <p:grpSp>
            <p:nvGrpSpPr>
              <p:cNvPr id="20" name="Group 39">
                <a:extLst>
                  <a:ext uri="{FF2B5EF4-FFF2-40B4-BE49-F238E27FC236}">
                    <a16:creationId xmlns:a16="http://schemas.microsoft.com/office/drawing/2014/main" id="{E9A0DB91-1D09-460A-91C9-3DC3FC99EE18}"/>
                  </a:ext>
                </a:extLst>
              </p:cNvPr>
              <p:cNvGrpSpPr/>
              <p:nvPr/>
            </p:nvGrpSpPr>
            <p:grpSpPr>
              <a:xfrm>
                <a:off x="5894415" y="2536067"/>
                <a:ext cx="403170" cy="403170"/>
                <a:chOff x="4427654" y="3049909"/>
                <a:chExt cx="464344" cy="464344"/>
              </a:xfrm>
              <a:solidFill>
                <a:srgbClr val="FFFFFF"/>
              </a:solidFill>
            </p:grpSpPr>
            <p:sp>
              <p:nvSpPr>
                <p:cNvPr id="21" name="AutoShape 123">
                  <a:extLst>
                    <a:ext uri="{FF2B5EF4-FFF2-40B4-BE49-F238E27FC236}">
                      <a16:creationId xmlns:a16="http://schemas.microsoft.com/office/drawing/2014/main" id="{35A5078C-0F2D-4890-869B-DD028DD1741E}"/>
                    </a:ext>
                  </a:extLst>
                </p:cNvPr>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sp>
              <p:nvSpPr>
                <p:cNvPr id="25" name="AutoShape 124">
                  <a:extLst>
                    <a:ext uri="{FF2B5EF4-FFF2-40B4-BE49-F238E27FC236}">
                      <a16:creationId xmlns:a16="http://schemas.microsoft.com/office/drawing/2014/main" id="{A72BA22C-BCAE-4AD8-86F1-61C9D263E6A2}"/>
                    </a:ext>
                  </a:extLst>
                </p:cNvPr>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sp>
              <p:nvSpPr>
                <p:cNvPr id="26" name="AutoShape 125">
                  <a:extLst>
                    <a:ext uri="{FF2B5EF4-FFF2-40B4-BE49-F238E27FC236}">
                      <a16:creationId xmlns:a16="http://schemas.microsoft.com/office/drawing/2014/main" id="{E4EFA020-4EC2-4B39-80A2-FE4FFDEB03D8}"/>
                    </a:ext>
                  </a:extLst>
                </p:cNvPr>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21" tIns="19021" rIns="19021" bIns="1902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cs typeface="+mn-ea"/>
                    <a:sym typeface="+mn-lt"/>
                  </a:endParaRPr>
                </a:p>
              </p:txBody>
            </p:sp>
          </p:grpSp>
        </p:grpSp>
      </p:grpSp>
      <p:sp>
        <p:nvSpPr>
          <p:cNvPr id="45" name="文本框 44">
            <a:extLst>
              <a:ext uri="{FF2B5EF4-FFF2-40B4-BE49-F238E27FC236}">
                <a16:creationId xmlns:a16="http://schemas.microsoft.com/office/drawing/2014/main" id="{BE5B95CB-346E-4C69-9969-C18D1F6E840B}"/>
              </a:ext>
            </a:extLst>
          </p:cNvPr>
          <p:cNvSpPr txBox="1"/>
          <p:nvPr/>
        </p:nvSpPr>
        <p:spPr>
          <a:xfrm>
            <a:off x="8430760" y="2065121"/>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dirty="0">
                <a:solidFill>
                  <a:srgbClr val="25243A"/>
                </a:solidFill>
                <a:latin typeface="思源黑体 CN Bold" panose="020B0800000000000000" pitchFamily="34" charset="-122"/>
                <a:ea typeface="思源黑体 CN Bold" panose="020B0800000000000000" pitchFamily="34" charset="-122"/>
              </a:rPr>
              <a:t>标题文字添加</a:t>
            </a:r>
          </a:p>
        </p:txBody>
      </p:sp>
      <p:sp>
        <p:nvSpPr>
          <p:cNvPr id="46" name="文本框 45">
            <a:extLst>
              <a:ext uri="{FF2B5EF4-FFF2-40B4-BE49-F238E27FC236}">
                <a16:creationId xmlns:a16="http://schemas.microsoft.com/office/drawing/2014/main" id="{53751E63-221C-4F05-947B-DF55D4E7A09E}"/>
              </a:ext>
            </a:extLst>
          </p:cNvPr>
          <p:cNvSpPr txBox="1"/>
          <p:nvPr/>
        </p:nvSpPr>
        <p:spPr>
          <a:xfrm>
            <a:off x="8430760" y="2359523"/>
            <a:ext cx="2336987" cy="827727"/>
          </a:xfrm>
          <a:prstGeom prst="rect">
            <a:avLst/>
          </a:prstGeom>
          <a:noFill/>
        </p:spPr>
        <p:txBody>
          <a:bodyPr wrap="square" rtlCol="0">
            <a:spAutoFit/>
          </a:bodyPr>
          <a:lstStyle/>
          <a:p>
            <a:pPr lvl="0">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8" name="文本框 47">
            <a:extLst>
              <a:ext uri="{FF2B5EF4-FFF2-40B4-BE49-F238E27FC236}">
                <a16:creationId xmlns:a16="http://schemas.microsoft.com/office/drawing/2014/main" id="{97465D9B-9E3E-4A90-9004-0CF4FC3ABE63}"/>
              </a:ext>
            </a:extLst>
          </p:cNvPr>
          <p:cNvSpPr txBox="1"/>
          <p:nvPr/>
        </p:nvSpPr>
        <p:spPr>
          <a:xfrm>
            <a:off x="8430760" y="4154510"/>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C8242655-9547-4C83-AC9C-121D370F0932}"/>
              </a:ext>
            </a:extLst>
          </p:cNvPr>
          <p:cNvSpPr txBox="1"/>
          <p:nvPr/>
        </p:nvSpPr>
        <p:spPr>
          <a:xfrm>
            <a:off x="8430760" y="4448912"/>
            <a:ext cx="2336987" cy="827727"/>
          </a:xfrm>
          <a:prstGeom prst="rect">
            <a:avLst/>
          </a:prstGeom>
          <a:noFill/>
        </p:spPr>
        <p:txBody>
          <a:bodyPr wrap="square" rtlCol="0">
            <a:spAutoFit/>
          </a:bodyPr>
          <a:lstStyle/>
          <a:p>
            <a:pPr lvl="0">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51" name="文本框 50">
            <a:extLst>
              <a:ext uri="{FF2B5EF4-FFF2-40B4-BE49-F238E27FC236}">
                <a16:creationId xmlns:a16="http://schemas.microsoft.com/office/drawing/2014/main" id="{BF4612E4-442A-4C75-9C9B-921CE7F1550B}"/>
              </a:ext>
            </a:extLst>
          </p:cNvPr>
          <p:cNvSpPr txBox="1"/>
          <p:nvPr/>
        </p:nvSpPr>
        <p:spPr>
          <a:xfrm flipH="1">
            <a:off x="2092107" y="2065121"/>
            <a:ext cx="1752682"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kern="0" dirty="0">
                <a:solidFill>
                  <a:srgbClr val="25243A"/>
                </a:solidFill>
                <a:latin typeface="思源黑体 CN Bold" panose="020B0800000000000000" pitchFamily="34" charset="-122"/>
                <a:ea typeface="思源黑体 CN Bold" panose="020B0800000000000000" pitchFamily="34" charset="-122"/>
              </a:rPr>
              <a:t>标题文字添加</a:t>
            </a:r>
          </a:p>
        </p:txBody>
      </p:sp>
      <p:sp>
        <p:nvSpPr>
          <p:cNvPr id="52" name="文本框 51">
            <a:extLst>
              <a:ext uri="{FF2B5EF4-FFF2-40B4-BE49-F238E27FC236}">
                <a16:creationId xmlns:a16="http://schemas.microsoft.com/office/drawing/2014/main" id="{4582D306-C233-47FF-8F71-307B1D475B2D}"/>
              </a:ext>
            </a:extLst>
          </p:cNvPr>
          <p:cNvSpPr txBox="1"/>
          <p:nvPr/>
        </p:nvSpPr>
        <p:spPr>
          <a:xfrm flipH="1">
            <a:off x="1507802" y="2359523"/>
            <a:ext cx="2336987" cy="827727"/>
          </a:xfrm>
          <a:prstGeom prst="rect">
            <a:avLst/>
          </a:prstGeom>
          <a:noFill/>
        </p:spPr>
        <p:txBody>
          <a:bodyPr wrap="square" rtlCol="0">
            <a:spAutoFit/>
          </a:bodyPr>
          <a:lstStyle/>
          <a:p>
            <a:pPr lvl="0" algn="r">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54" name="文本框 53">
            <a:extLst>
              <a:ext uri="{FF2B5EF4-FFF2-40B4-BE49-F238E27FC236}">
                <a16:creationId xmlns:a16="http://schemas.microsoft.com/office/drawing/2014/main" id="{41CADC48-5F32-400B-AB5E-141F48F7376A}"/>
              </a:ext>
            </a:extLst>
          </p:cNvPr>
          <p:cNvSpPr txBox="1"/>
          <p:nvPr/>
        </p:nvSpPr>
        <p:spPr>
          <a:xfrm flipH="1">
            <a:off x="2092107" y="4154510"/>
            <a:ext cx="1752682"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kern="0"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p>
        </p:txBody>
      </p:sp>
      <p:sp>
        <p:nvSpPr>
          <p:cNvPr id="55" name="文本框 54">
            <a:extLst>
              <a:ext uri="{FF2B5EF4-FFF2-40B4-BE49-F238E27FC236}">
                <a16:creationId xmlns:a16="http://schemas.microsoft.com/office/drawing/2014/main" id="{969BC556-7CAC-4D2F-99A8-227B82B1A7CC}"/>
              </a:ext>
            </a:extLst>
          </p:cNvPr>
          <p:cNvSpPr txBox="1"/>
          <p:nvPr/>
        </p:nvSpPr>
        <p:spPr>
          <a:xfrm flipH="1">
            <a:off x="1507802" y="4448912"/>
            <a:ext cx="2336987" cy="827727"/>
          </a:xfrm>
          <a:prstGeom prst="rect">
            <a:avLst/>
          </a:prstGeom>
          <a:noFill/>
        </p:spPr>
        <p:txBody>
          <a:bodyPr wrap="square" rtlCol="0">
            <a:spAutoFit/>
          </a:bodyPr>
          <a:lstStyle/>
          <a:p>
            <a:pPr lvl="0" algn="r">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Tree>
    <p:extLst>
      <p:ext uri="{BB962C8B-B14F-4D97-AF65-F5344CB8AC3E}">
        <p14:creationId xmlns:p14="http://schemas.microsoft.com/office/powerpoint/2010/main" val="328178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9" name="Freeform 5">
            <a:extLst>
              <a:ext uri="{FF2B5EF4-FFF2-40B4-BE49-F238E27FC236}">
                <a16:creationId xmlns:a16="http://schemas.microsoft.com/office/drawing/2014/main" id="{395F3512-AB21-4E55-9113-6E73F303BF3C}"/>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10" name="矩形 9">
            <a:extLst>
              <a:ext uri="{FF2B5EF4-FFF2-40B4-BE49-F238E27FC236}">
                <a16:creationId xmlns:a16="http://schemas.microsoft.com/office/drawing/2014/main" id="{3FD72CB3-3B27-4DEC-8400-9BA4181AA576}"/>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924698A7-E037-4131-93D8-C797522722A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史学概论</a:t>
            </a:r>
          </a:p>
        </p:txBody>
      </p:sp>
      <p:sp>
        <p:nvSpPr>
          <p:cNvPr id="12" name="箭头: V 形 22">
            <a:extLst>
              <a:ext uri="{FF2B5EF4-FFF2-40B4-BE49-F238E27FC236}">
                <a16:creationId xmlns:a16="http://schemas.microsoft.com/office/drawing/2014/main" id="{BF1F195B-23FF-43B0-8DE0-DEA21A9DCC8F}"/>
              </a:ext>
            </a:extLst>
          </p:cNvPr>
          <p:cNvSpPr/>
          <p:nvPr/>
        </p:nvSpPr>
        <p:spPr>
          <a:xfrm>
            <a:off x="3214067"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3" name="箭头: V 形 23">
            <a:extLst>
              <a:ext uri="{FF2B5EF4-FFF2-40B4-BE49-F238E27FC236}">
                <a16:creationId xmlns:a16="http://schemas.microsoft.com/office/drawing/2014/main" id="{F0EFA099-A5DE-47D9-BF69-143F5F0C3B1B}"/>
              </a:ext>
            </a:extLst>
          </p:cNvPr>
          <p:cNvSpPr/>
          <p:nvPr/>
        </p:nvSpPr>
        <p:spPr>
          <a:xfrm>
            <a:off x="4808202"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4" name="箭头: V 形 24">
            <a:extLst>
              <a:ext uri="{FF2B5EF4-FFF2-40B4-BE49-F238E27FC236}">
                <a16:creationId xmlns:a16="http://schemas.microsoft.com/office/drawing/2014/main" id="{277881F3-E349-4BF7-92B7-D371BBC894DF}"/>
              </a:ext>
            </a:extLst>
          </p:cNvPr>
          <p:cNvSpPr/>
          <p:nvPr/>
        </p:nvSpPr>
        <p:spPr>
          <a:xfrm>
            <a:off x="7092251"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5" name="箭头: V 形 25">
            <a:extLst>
              <a:ext uri="{FF2B5EF4-FFF2-40B4-BE49-F238E27FC236}">
                <a16:creationId xmlns:a16="http://schemas.microsoft.com/office/drawing/2014/main" id="{B83E18D2-A391-4E77-A5BF-36DBEA6338E7}"/>
              </a:ext>
            </a:extLst>
          </p:cNvPr>
          <p:cNvSpPr/>
          <p:nvPr/>
        </p:nvSpPr>
        <p:spPr>
          <a:xfrm>
            <a:off x="8686386" y="3429000"/>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8" name="矩形: 圆角 4">
            <a:extLst>
              <a:ext uri="{FF2B5EF4-FFF2-40B4-BE49-F238E27FC236}">
                <a16:creationId xmlns:a16="http://schemas.microsoft.com/office/drawing/2014/main" id="{251C1E32-8B8D-401E-ADFF-178BF7B84583}"/>
              </a:ext>
            </a:extLst>
          </p:cNvPr>
          <p:cNvSpPr/>
          <p:nvPr/>
        </p:nvSpPr>
        <p:spPr>
          <a:xfrm rot="2700000">
            <a:off x="3776592" y="3272050"/>
            <a:ext cx="760634" cy="760634"/>
          </a:xfrm>
          <a:prstGeom prst="roundRect">
            <a:avLst/>
          </a:prstGeom>
          <a:solidFill>
            <a:schemeClr val="tx1">
              <a:lumMod val="50000"/>
              <a:lumOff val="5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19" name="椭圆 29">
            <a:extLst>
              <a:ext uri="{FF2B5EF4-FFF2-40B4-BE49-F238E27FC236}">
                <a16:creationId xmlns:a16="http://schemas.microsoft.com/office/drawing/2014/main" id="{65440D9C-B914-4EF2-A15A-55FC5FB8AF6F}"/>
              </a:ext>
            </a:extLst>
          </p:cNvPr>
          <p:cNvSpPr/>
          <p:nvPr/>
        </p:nvSpPr>
        <p:spPr>
          <a:xfrm>
            <a:off x="4010701" y="3502106"/>
            <a:ext cx="292416" cy="291939"/>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21" name="Rectangle 16">
            <a:extLst>
              <a:ext uri="{FF2B5EF4-FFF2-40B4-BE49-F238E27FC236}">
                <a16:creationId xmlns:a16="http://schemas.microsoft.com/office/drawing/2014/main" id="{B4FDA041-D878-48DF-88D3-99E1CAD772E3}"/>
              </a:ext>
            </a:extLst>
          </p:cNvPr>
          <p:cNvSpPr/>
          <p:nvPr/>
        </p:nvSpPr>
        <p:spPr>
          <a:xfrm flipH="1">
            <a:off x="3035283" y="192402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5" name="Title 11">
            <a:extLst>
              <a:ext uri="{FF2B5EF4-FFF2-40B4-BE49-F238E27FC236}">
                <a16:creationId xmlns:a16="http://schemas.microsoft.com/office/drawing/2014/main" id="{2FF02EE4-582D-4A94-825B-DE93A8B6A3B8}"/>
              </a:ext>
            </a:extLst>
          </p:cNvPr>
          <p:cNvSpPr txBox="1">
            <a:spLocks/>
          </p:cNvSpPr>
          <p:nvPr/>
        </p:nvSpPr>
        <p:spPr>
          <a:xfrm flipH="1">
            <a:off x="3183616" y="154970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27" name="矩形: 圆角 5">
            <a:extLst>
              <a:ext uri="{FF2B5EF4-FFF2-40B4-BE49-F238E27FC236}">
                <a16:creationId xmlns:a16="http://schemas.microsoft.com/office/drawing/2014/main" id="{84D0CF24-00A0-457E-807F-8D5E5C629976}"/>
              </a:ext>
            </a:extLst>
          </p:cNvPr>
          <p:cNvSpPr/>
          <p:nvPr/>
        </p:nvSpPr>
        <p:spPr>
          <a:xfrm rot="2700000">
            <a:off x="7654776" y="3272050"/>
            <a:ext cx="760634" cy="760634"/>
          </a:xfrm>
          <a:prstGeom prst="roundRect">
            <a:avLst/>
          </a:prstGeom>
          <a:solidFill>
            <a:schemeClr val="tx1">
              <a:lumMod val="50000"/>
              <a:lumOff val="5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28" name="椭圆 30">
            <a:extLst>
              <a:ext uri="{FF2B5EF4-FFF2-40B4-BE49-F238E27FC236}">
                <a16:creationId xmlns:a16="http://schemas.microsoft.com/office/drawing/2014/main" id="{ED84D606-C8E7-4560-9AB9-22F526C44794}"/>
              </a:ext>
            </a:extLst>
          </p:cNvPr>
          <p:cNvSpPr/>
          <p:nvPr/>
        </p:nvSpPr>
        <p:spPr>
          <a:xfrm>
            <a:off x="7910465" y="3501867"/>
            <a:ext cx="249257" cy="292416"/>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30" name="Rectangle 16">
            <a:extLst>
              <a:ext uri="{FF2B5EF4-FFF2-40B4-BE49-F238E27FC236}">
                <a16:creationId xmlns:a16="http://schemas.microsoft.com/office/drawing/2014/main" id="{900B6440-7702-43F9-902C-549C8BC99BAD}"/>
              </a:ext>
            </a:extLst>
          </p:cNvPr>
          <p:cNvSpPr/>
          <p:nvPr/>
        </p:nvSpPr>
        <p:spPr>
          <a:xfrm flipH="1">
            <a:off x="6913467" y="192402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454E6819-CF84-459D-9103-2FBAAE61FC2D}"/>
              </a:ext>
            </a:extLst>
          </p:cNvPr>
          <p:cNvSpPr txBox="1">
            <a:spLocks/>
          </p:cNvSpPr>
          <p:nvPr/>
        </p:nvSpPr>
        <p:spPr>
          <a:xfrm flipH="1">
            <a:off x="7061800" y="154970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33" name="矩形: 圆角 2">
            <a:extLst>
              <a:ext uri="{FF2B5EF4-FFF2-40B4-BE49-F238E27FC236}">
                <a16:creationId xmlns:a16="http://schemas.microsoft.com/office/drawing/2014/main" id="{EFFCBD69-BA97-4969-89C1-C70D77436332}"/>
              </a:ext>
            </a:extLst>
          </p:cNvPr>
          <p:cNvSpPr/>
          <p:nvPr/>
        </p:nvSpPr>
        <p:spPr>
          <a:xfrm rot="2700000">
            <a:off x="5492160" y="3028128"/>
            <a:ext cx="1248477" cy="1248477"/>
          </a:xfrm>
          <a:prstGeom prst="roundRect">
            <a:avLst/>
          </a:prstGeom>
          <a:solidFill>
            <a:srgbClr val="2524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sp>
        <p:nvSpPr>
          <p:cNvPr id="34" name="椭圆 27">
            <a:extLst>
              <a:ext uri="{FF2B5EF4-FFF2-40B4-BE49-F238E27FC236}">
                <a16:creationId xmlns:a16="http://schemas.microsoft.com/office/drawing/2014/main" id="{C970D898-3635-49A8-B98B-F1680E9FCB2B}"/>
              </a:ext>
            </a:extLst>
          </p:cNvPr>
          <p:cNvSpPr/>
          <p:nvPr/>
        </p:nvSpPr>
        <p:spPr>
          <a:xfrm>
            <a:off x="5856571" y="3413385"/>
            <a:ext cx="519654" cy="469380"/>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37" name="Rectangle 16">
            <a:extLst>
              <a:ext uri="{FF2B5EF4-FFF2-40B4-BE49-F238E27FC236}">
                <a16:creationId xmlns:a16="http://schemas.microsoft.com/office/drawing/2014/main" id="{3270A6B4-892B-458B-B9F4-FF520084B4F9}"/>
              </a:ext>
            </a:extLst>
          </p:cNvPr>
          <p:cNvSpPr/>
          <p:nvPr/>
        </p:nvSpPr>
        <p:spPr>
          <a:xfrm flipH="1">
            <a:off x="4994772" y="514347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itle 11">
            <a:extLst>
              <a:ext uri="{FF2B5EF4-FFF2-40B4-BE49-F238E27FC236}">
                <a16:creationId xmlns:a16="http://schemas.microsoft.com/office/drawing/2014/main" id="{13158D12-DB2D-493D-85CA-2ABB3077CC75}"/>
              </a:ext>
            </a:extLst>
          </p:cNvPr>
          <p:cNvSpPr txBox="1">
            <a:spLocks/>
          </p:cNvSpPr>
          <p:nvPr/>
        </p:nvSpPr>
        <p:spPr>
          <a:xfrm flipH="1">
            <a:off x="5143105" y="476915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25243A"/>
                </a:solidFill>
                <a:latin typeface="思源黑体 CN Bold" panose="020B0800000000000000" pitchFamily="34" charset="-122"/>
                <a:ea typeface="思源黑体 CN Bold" panose="020B0800000000000000" pitchFamily="34" charset="-122"/>
              </a:rPr>
              <a:t>标题文字添加</a:t>
            </a:r>
            <a:endParaRPr lang="en-US" sz="2000" dirty="0">
              <a:solidFill>
                <a:srgbClr val="25243A"/>
              </a:solidFill>
              <a:latin typeface="思源黑体 CN Bold" panose="020B0800000000000000" pitchFamily="34" charset="-122"/>
              <a:ea typeface="思源黑体 CN Bold" panose="020B0800000000000000" pitchFamily="34" charset="-122"/>
            </a:endParaRPr>
          </a:p>
        </p:txBody>
      </p:sp>
      <p:sp>
        <p:nvSpPr>
          <p:cNvPr id="40" name="矩形: 圆角 1">
            <a:extLst>
              <a:ext uri="{FF2B5EF4-FFF2-40B4-BE49-F238E27FC236}">
                <a16:creationId xmlns:a16="http://schemas.microsoft.com/office/drawing/2014/main" id="{C9D7FEF6-E145-4CCD-9FDA-F9CEE1624CAE}"/>
              </a:ext>
            </a:extLst>
          </p:cNvPr>
          <p:cNvSpPr/>
          <p:nvPr/>
        </p:nvSpPr>
        <p:spPr>
          <a:xfrm rot="2700000">
            <a:off x="1558409" y="3028128"/>
            <a:ext cx="1248477" cy="1248477"/>
          </a:xfrm>
          <a:prstGeom prst="roundRect">
            <a:avLst/>
          </a:prstGeom>
          <a:solidFill>
            <a:srgbClr val="2524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sp>
        <p:nvSpPr>
          <p:cNvPr id="41" name="椭圆 26">
            <a:extLst>
              <a:ext uri="{FF2B5EF4-FFF2-40B4-BE49-F238E27FC236}">
                <a16:creationId xmlns:a16="http://schemas.microsoft.com/office/drawing/2014/main" id="{2D98D876-EB3F-490A-A8ED-292C5C8E2987}"/>
              </a:ext>
            </a:extLst>
          </p:cNvPr>
          <p:cNvSpPr/>
          <p:nvPr/>
        </p:nvSpPr>
        <p:spPr>
          <a:xfrm>
            <a:off x="1922820" y="3406804"/>
            <a:ext cx="519654" cy="482543"/>
          </a:xfrm>
          <a:custGeom>
            <a:avLst/>
            <a:gdLst>
              <a:gd name="connsiteX0" fmla="*/ 200709 w 571189"/>
              <a:gd name="connsiteY0" fmla="*/ 404730 h 530398"/>
              <a:gd name="connsiteX1" fmla="*/ 357464 w 571189"/>
              <a:gd name="connsiteY1" fmla="*/ 404730 h 530398"/>
              <a:gd name="connsiteX2" fmla="*/ 372008 w 571189"/>
              <a:gd name="connsiteY2" fmla="*/ 467435 h 530398"/>
              <a:gd name="connsiteX3" fmla="*/ 187781 w 571189"/>
              <a:gd name="connsiteY3" fmla="*/ 467435 h 530398"/>
              <a:gd name="connsiteX4" fmla="*/ 76465 w 571189"/>
              <a:gd name="connsiteY4" fmla="*/ 325655 h 530398"/>
              <a:gd name="connsiteX5" fmla="*/ 76465 w 571189"/>
              <a:gd name="connsiteY5" fmla="*/ 327267 h 530398"/>
              <a:gd name="connsiteX6" fmla="*/ 39322 w 571189"/>
              <a:gd name="connsiteY6" fmla="*/ 467524 h 530398"/>
              <a:gd name="connsiteX7" fmla="*/ 42552 w 571189"/>
              <a:gd name="connsiteY7" fmla="*/ 485258 h 530398"/>
              <a:gd name="connsiteX8" fmla="*/ 58701 w 571189"/>
              <a:gd name="connsiteY8" fmla="*/ 491706 h 530398"/>
              <a:gd name="connsiteX9" fmla="*/ 512488 w 571189"/>
              <a:gd name="connsiteY9" fmla="*/ 491706 h 530398"/>
              <a:gd name="connsiteX10" fmla="*/ 530252 w 571189"/>
              <a:gd name="connsiteY10" fmla="*/ 485258 h 530398"/>
              <a:gd name="connsiteX11" fmla="*/ 531867 w 571189"/>
              <a:gd name="connsiteY11" fmla="*/ 467524 h 530398"/>
              <a:gd name="connsiteX12" fmla="*/ 494724 w 571189"/>
              <a:gd name="connsiteY12" fmla="*/ 327267 h 530398"/>
              <a:gd name="connsiteX13" fmla="*/ 494724 w 571189"/>
              <a:gd name="connsiteY13" fmla="*/ 325655 h 530398"/>
              <a:gd name="connsiteX14" fmla="*/ 108719 w 571189"/>
              <a:gd name="connsiteY14" fmla="*/ 58041 h 530398"/>
              <a:gd name="connsiteX15" fmla="*/ 462471 w 571189"/>
              <a:gd name="connsiteY15" fmla="*/ 58041 h 530398"/>
              <a:gd name="connsiteX16" fmla="*/ 475393 w 571189"/>
              <a:gd name="connsiteY16" fmla="*/ 70929 h 530398"/>
              <a:gd name="connsiteX17" fmla="*/ 475393 w 571189"/>
              <a:gd name="connsiteY17" fmla="*/ 281979 h 530398"/>
              <a:gd name="connsiteX18" fmla="*/ 462471 w 571189"/>
              <a:gd name="connsiteY18" fmla="*/ 294867 h 530398"/>
              <a:gd name="connsiteX19" fmla="*/ 108719 w 571189"/>
              <a:gd name="connsiteY19" fmla="*/ 294867 h 530398"/>
              <a:gd name="connsiteX20" fmla="*/ 95797 w 571189"/>
              <a:gd name="connsiteY20" fmla="*/ 281979 h 530398"/>
              <a:gd name="connsiteX21" fmla="*/ 95797 w 571189"/>
              <a:gd name="connsiteY21" fmla="*/ 70929 h 530398"/>
              <a:gd name="connsiteX22" fmla="*/ 108719 w 571189"/>
              <a:gd name="connsiteY22" fmla="*/ 58041 h 530398"/>
              <a:gd name="connsiteX23" fmla="*/ 108763 w 571189"/>
              <a:gd name="connsiteY23" fmla="*/ 38692 h 530398"/>
              <a:gd name="connsiteX24" fmla="*/ 78080 w 571189"/>
              <a:gd name="connsiteY24" fmla="*/ 69323 h 530398"/>
              <a:gd name="connsiteX25" fmla="*/ 78080 w 571189"/>
              <a:gd name="connsiteY25" fmla="*/ 312757 h 530398"/>
              <a:gd name="connsiteX26" fmla="*/ 494724 w 571189"/>
              <a:gd name="connsiteY26" fmla="*/ 312757 h 530398"/>
              <a:gd name="connsiteX27" fmla="*/ 494724 w 571189"/>
              <a:gd name="connsiteY27" fmla="*/ 69323 h 530398"/>
              <a:gd name="connsiteX28" fmla="*/ 462426 w 571189"/>
              <a:gd name="connsiteY28" fmla="*/ 38692 h 530398"/>
              <a:gd name="connsiteX29" fmla="*/ 108763 w 571189"/>
              <a:gd name="connsiteY29" fmla="*/ 0 h 530398"/>
              <a:gd name="connsiteX30" fmla="*/ 462426 w 571189"/>
              <a:gd name="connsiteY30" fmla="*/ 0 h 530398"/>
              <a:gd name="connsiteX31" fmla="*/ 531867 w 571189"/>
              <a:gd name="connsiteY31" fmla="*/ 69323 h 530398"/>
              <a:gd name="connsiteX32" fmla="*/ 531867 w 571189"/>
              <a:gd name="connsiteY32" fmla="*/ 319206 h 530398"/>
              <a:gd name="connsiteX33" fmla="*/ 569010 w 571189"/>
              <a:gd name="connsiteY33" fmla="*/ 457851 h 530398"/>
              <a:gd name="connsiteX34" fmla="*/ 559320 w 571189"/>
              <a:gd name="connsiteY34" fmla="*/ 507828 h 530398"/>
              <a:gd name="connsiteX35" fmla="*/ 512488 w 571189"/>
              <a:gd name="connsiteY35" fmla="*/ 530398 h 530398"/>
              <a:gd name="connsiteX36" fmla="*/ 58701 w 571189"/>
              <a:gd name="connsiteY36" fmla="*/ 530398 h 530398"/>
              <a:gd name="connsiteX37" fmla="*/ 11869 w 571189"/>
              <a:gd name="connsiteY37" fmla="*/ 507828 h 530398"/>
              <a:gd name="connsiteX38" fmla="*/ 2179 w 571189"/>
              <a:gd name="connsiteY38" fmla="*/ 457851 h 530398"/>
              <a:gd name="connsiteX39" fmla="*/ 39322 w 571189"/>
              <a:gd name="connsiteY39" fmla="*/ 319206 h 530398"/>
              <a:gd name="connsiteX40" fmla="*/ 39322 w 571189"/>
              <a:gd name="connsiteY40" fmla="*/ 69323 h 530398"/>
              <a:gd name="connsiteX41" fmla="*/ 108763 w 571189"/>
              <a:gd name="connsiteY41" fmla="*/ 0 h 53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1189" h="530398">
                <a:moveTo>
                  <a:pt x="200709" y="404730"/>
                </a:moveTo>
                <a:lnTo>
                  <a:pt x="357464" y="404730"/>
                </a:lnTo>
                <a:lnTo>
                  <a:pt x="372008" y="467435"/>
                </a:lnTo>
                <a:lnTo>
                  <a:pt x="187781" y="467435"/>
                </a:lnTo>
                <a:close/>
                <a:moveTo>
                  <a:pt x="76465" y="325655"/>
                </a:moveTo>
                <a:lnTo>
                  <a:pt x="76465" y="327267"/>
                </a:lnTo>
                <a:lnTo>
                  <a:pt x="39322" y="467524"/>
                </a:lnTo>
                <a:cubicBezTo>
                  <a:pt x="37707" y="473973"/>
                  <a:pt x="37707" y="480421"/>
                  <a:pt x="42552" y="485258"/>
                </a:cubicBezTo>
                <a:cubicBezTo>
                  <a:pt x="45782" y="490094"/>
                  <a:pt x="50626" y="491706"/>
                  <a:pt x="58701" y="491706"/>
                </a:cubicBezTo>
                <a:lnTo>
                  <a:pt x="512488" y="491706"/>
                </a:lnTo>
                <a:cubicBezTo>
                  <a:pt x="520563" y="491706"/>
                  <a:pt x="527022" y="490094"/>
                  <a:pt x="530252" y="485258"/>
                </a:cubicBezTo>
                <a:cubicBezTo>
                  <a:pt x="533482" y="480421"/>
                  <a:pt x="533482" y="473973"/>
                  <a:pt x="531867" y="467524"/>
                </a:cubicBezTo>
                <a:lnTo>
                  <a:pt x="494724" y="327267"/>
                </a:lnTo>
                <a:lnTo>
                  <a:pt x="494724" y="325655"/>
                </a:lnTo>
                <a:close/>
                <a:moveTo>
                  <a:pt x="108719" y="58041"/>
                </a:moveTo>
                <a:lnTo>
                  <a:pt x="462471" y="58041"/>
                </a:lnTo>
                <a:cubicBezTo>
                  <a:pt x="468932" y="58041"/>
                  <a:pt x="475393" y="64485"/>
                  <a:pt x="475393" y="70929"/>
                </a:cubicBezTo>
                <a:lnTo>
                  <a:pt x="475393" y="281979"/>
                </a:lnTo>
                <a:cubicBezTo>
                  <a:pt x="475393" y="288423"/>
                  <a:pt x="468932" y="294867"/>
                  <a:pt x="462471" y="294867"/>
                </a:cubicBezTo>
                <a:lnTo>
                  <a:pt x="108719" y="294867"/>
                </a:lnTo>
                <a:cubicBezTo>
                  <a:pt x="102258" y="294867"/>
                  <a:pt x="95797" y="288423"/>
                  <a:pt x="95797" y="281979"/>
                </a:cubicBezTo>
                <a:lnTo>
                  <a:pt x="95797" y="70929"/>
                </a:lnTo>
                <a:cubicBezTo>
                  <a:pt x="95797" y="64485"/>
                  <a:pt x="102258" y="58041"/>
                  <a:pt x="108719" y="58041"/>
                </a:cubicBezTo>
                <a:close/>
                <a:moveTo>
                  <a:pt x="108763" y="38692"/>
                </a:moveTo>
                <a:cubicBezTo>
                  <a:pt x="90999" y="38692"/>
                  <a:pt x="78080" y="53201"/>
                  <a:pt x="78080" y="69323"/>
                </a:cubicBezTo>
                <a:lnTo>
                  <a:pt x="78080" y="312757"/>
                </a:lnTo>
                <a:lnTo>
                  <a:pt x="494724" y="312757"/>
                </a:lnTo>
                <a:lnTo>
                  <a:pt x="494724" y="69323"/>
                </a:lnTo>
                <a:cubicBezTo>
                  <a:pt x="494724" y="53201"/>
                  <a:pt x="480190" y="38692"/>
                  <a:pt x="462426" y="38692"/>
                </a:cubicBezTo>
                <a:close/>
                <a:moveTo>
                  <a:pt x="108763" y="0"/>
                </a:moveTo>
                <a:lnTo>
                  <a:pt x="462426" y="0"/>
                </a:lnTo>
                <a:cubicBezTo>
                  <a:pt x="501184" y="0"/>
                  <a:pt x="531867" y="32243"/>
                  <a:pt x="531867" y="69323"/>
                </a:cubicBezTo>
                <a:lnTo>
                  <a:pt x="531867" y="319206"/>
                </a:lnTo>
                <a:lnTo>
                  <a:pt x="569010" y="457851"/>
                </a:lnTo>
                <a:cubicBezTo>
                  <a:pt x="573854" y="475585"/>
                  <a:pt x="570624" y="494931"/>
                  <a:pt x="559320" y="507828"/>
                </a:cubicBezTo>
                <a:cubicBezTo>
                  <a:pt x="549631" y="522337"/>
                  <a:pt x="531867" y="530398"/>
                  <a:pt x="512488" y="530398"/>
                </a:cubicBezTo>
                <a:lnTo>
                  <a:pt x="58701" y="530398"/>
                </a:lnTo>
                <a:cubicBezTo>
                  <a:pt x="39322" y="530398"/>
                  <a:pt x="23173" y="522337"/>
                  <a:pt x="11869" y="507828"/>
                </a:cubicBezTo>
                <a:cubicBezTo>
                  <a:pt x="565" y="494931"/>
                  <a:pt x="-2665" y="475585"/>
                  <a:pt x="2179" y="457851"/>
                </a:cubicBezTo>
                <a:lnTo>
                  <a:pt x="39322" y="319206"/>
                </a:lnTo>
                <a:lnTo>
                  <a:pt x="39322" y="69323"/>
                </a:lnTo>
                <a:cubicBezTo>
                  <a:pt x="39322" y="32243"/>
                  <a:pt x="71620" y="0"/>
                  <a:pt x="1087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43" name="Rectangle 16">
            <a:extLst>
              <a:ext uri="{FF2B5EF4-FFF2-40B4-BE49-F238E27FC236}">
                <a16:creationId xmlns:a16="http://schemas.microsoft.com/office/drawing/2014/main" id="{391694AF-D282-4F8E-918F-B5CC3CF74FB4}"/>
              </a:ext>
            </a:extLst>
          </p:cNvPr>
          <p:cNvSpPr/>
          <p:nvPr/>
        </p:nvSpPr>
        <p:spPr>
          <a:xfrm flipH="1">
            <a:off x="1061021" y="514347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4" name="Title 11">
            <a:extLst>
              <a:ext uri="{FF2B5EF4-FFF2-40B4-BE49-F238E27FC236}">
                <a16:creationId xmlns:a16="http://schemas.microsoft.com/office/drawing/2014/main" id="{AC06B368-4FEF-4761-AF03-3798F9A4F73A}"/>
              </a:ext>
            </a:extLst>
          </p:cNvPr>
          <p:cNvSpPr txBox="1">
            <a:spLocks/>
          </p:cNvSpPr>
          <p:nvPr/>
        </p:nvSpPr>
        <p:spPr>
          <a:xfrm flipH="1">
            <a:off x="1209354" y="476915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25243A"/>
                </a:solidFill>
                <a:latin typeface="思源黑体 CN Bold" panose="020B0800000000000000" pitchFamily="34" charset="-122"/>
                <a:ea typeface="思源黑体 CN Bold" panose="020B0800000000000000" pitchFamily="34" charset="-122"/>
              </a:rPr>
              <a:t>标题文字添加</a:t>
            </a:r>
            <a:endParaRPr lang="en-US" sz="2000" dirty="0">
              <a:solidFill>
                <a:srgbClr val="25243A"/>
              </a:solidFill>
              <a:latin typeface="思源黑体 CN Bold" panose="020B0800000000000000" pitchFamily="34" charset="-122"/>
              <a:ea typeface="思源黑体 CN Bold" panose="020B0800000000000000" pitchFamily="34" charset="-122"/>
            </a:endParaRPr>
          </a:p>
        </p:txBody>
      </p:sp>
      <p:sp>
        <p:nvSpPr>
          <p:cNvPr id="46" name="矩形: 圆角 3">
            <a:extLst>
              <a:ext uri="{FF2B5EF4-FFF2-40B4-BE49-F238E27FC236}">
                <a16:creationId xmlns:a16="http://schemas.microsoft.com/office/drawing/2014/main" id="{AF72EF58-061B-47D0-AB01-71735C2C2983}"/>
              </a:ext>
            </a:extLst>
          </p:cNvPr>
          <p:cNvSpPr/>
          <p:nvPr/>
        </p:nvSpPr>
        <p:spPr>
          <a:xfrm rot="2700000">
            <a:off x="9349945" y="3028128"/>
            <a:ext cx="1248477" cy="1248477"/>
          </a:xfrm>
          <a:prstGeom prst="roundRect">
            <a:avLst/>
          </a:prstGeom>
          <a:solidFill>
            <a:srgbClr val="2524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sp>
        <p:nvSpPr>
          <p:cNvPr id="47" name="椭圆 28">
            <a:extLst>
              <a:ext uri="{FF2B5EF4-FFF2-40B4-BE49-F238E27FC236}">
                <a16:creationId xmlns:a16="http://schemas.microsoft.com/office/drawing/2014/main" id="{18314161-39BE-498B-802D-EA40E59E0BEE}"/>
              </a:ext>
            </a:extLst>
          </p:cNvPr>
          <p:cNvSpPr/>
          <p:nvPr/>
        </p:nvSpPr>
        <p:spPr>
          <a:xfrm>
            <a:off x="9714356" y="3388641"/>
            <a:ext cx="519654" cy="518869"/>
          </a:xfrm>
          <a:custGeom>
            <a:avLst/>
            <a:gdLst>
              <a:gd name="T0" fmla="*/ 2283 w 4567"/>
              <a:gd name="T1" fmla="*/ 0 h 4567"/>
              <a:gd name="T2" fmla="*/ 0 w 4567"/>
              <a:gd name="T3" fmla="*/ 2283 h 4567"/>
              <a:gd name="T4" fmla="*/ 2283 w 4567"/>
              <a:gd name="T5" fmla="*/ 4567 h 4567"/>
              <a:gd name="T6" fmla="*/ 4567 w 4567"/>
              <a:gd name="T7" fmla="*/ 2283 h 4567"/>
              <a:gd name="T8" fmla="*/ 2283 w 4567"/>
              <a:gd name="T9" fmla="*/ 0 h 4567"/>
              <a:gd name="T10" fmla="*/ 3272 w 4567"/>
              <a:gd name="T11" fmla="*/ 1815 h 4567"/>
              <a:gd name="T12" fmla="*/ 2076 w 4567"/>
              <a:gd name="T13" fmla="*/ 3011 h 4567"/>
              <a:gd name="T14" fmla="*/ 1946 w 4567"/>
              <a:gd name="T15" fmla="*/ 3065 h 4567"/>
              <a:gd name="T16" fmla="*/ 1815 w 4567"/>
              <a:gd name="T17" fmla="*/ 3011 h 4567"/>
              <a:gd name="T18" fmla="*/ 1295 w 4567"/>
              <a:gd name="T19" fmla="*/ 2491 h 4567"/>
              <a:gd name="T20" fmla="*/ 1295 w 4567"/>
              <a:gd name="T21" fmla="*/ 2231 h 4567"/>
              <a:gd name="T22" fmla="*/ 1556 w 4567"/>
              <a:gd name="T23" fmla="*/ 2231 h 4567"/>
              <a:gd name="T24" fmla="*/ 1946 w 4567"/>
              <a:gd name="T25" fmla="*/ 2621 h 4567"/>
              <a:gd name="T26" fmla="*/ 3012 w 4567"/>
              <a:gd name="T27" fmla="*/ 1555 h 4567"/>
              <a:gd name="T28" fmla="*/ 3272 w 4567"/>
              <a:gd name="T29" fmla="*/ 1555 h 4567"/>
              <a:gd name="T30" fmla="*/ 3272 w 4567"/>
              <a:gd name="T31" fmla="*/ 1815 h 4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67" h="4567">
                <a:moveTo>
                  <a:pt x="2283" y="0"/>
                </a:moveTo>
                <a:cubicBezTo>
                  <a:pt x="1024" y="0"/>
                  <a:pt x="0" y="1024"/>
                  <a:pt x="0" y="2283"/>
                </a:cubicBezTo>
                <a:cubicBezTo>
                  <a:pt x="0" y="3542"/>
                  <a:pt x="1024" y="4567"/>
                  <a:pt x="2283" y="4567"/>
                </a:cubicBezTo>
                <a:cubicBezTo>
                  <a:pt x="3543" y="4567"/>
                  <a:pt x="4567" y="3542"/>
                  <a:pt x="4567" y="2283"/>
                </a:cubicBezTo>
                <a:cubicBezTo>
                  <a:pt x="4567" y="1024"/>
                  <a:pt x="3543" y="0"/>
                  <a:pt x="2283" y="0"/>
                </a:cubicBezTo>
                <a:close/>
                <a:moveTo>
                  <a:pt x="3272" y="1815"/>
                </a:moveTo>
                <a:lnTo>
                  <a:pt x="2076" y="3011"/>
                </a:lnTo>
                <a:cubicBezTo>
                  <a:pt x="2040" y="3047"/>
                  <a:pt x="1993" y="3065"/>
                  <a:pt x="1946" y="3065"/>
                </a:cubicBezTo>
                <a:cubicBezTo>
                  <a:pt x="1898" y="3065"/>
                  <a:pt x="1852" y="3047"/>
                  <a:pt x="1815" y="3011"/>
                </a:cubicBezTo>
                <a:lnTo>
                  <a:pt x="1295" y="2491"/>
                </a:lnTo>
                <a:cubicBezTo>
                  <a:pt x="1223" y="2419"/>
                  <a:pt x="1223" y="2303"/>
                  <a:pt x="1295" y="2231"/>
                </a:cubicBezTo>
                <a:cubicBezTo>
                  <a:pt x="1367" y="2159"/>
                  <a:pt x="1484" y="2159"/>
                  <a:pt x="1556" y="2231"/>
                </a:cubicBezTo>
                <a:lnTo>
                  <a:pt x="1946" y="2621"/>
                </a:lnTo>
                <a:lnTo>
                  <a:pt x="3012" y="1555"/>
                </a:lnTo>
                <a:cubicBezTo>
                  <a:pt x="3083" y="1483"/>
                  <a:pt x="3200" y="1483"/>
                  <a:pt x="3272" y="1555"/>
                </a:cubicBezTo>
                <a:cubicBezTo>
                  <a:pt x="3344" y="1627"/>
                  <a:pt x="3344" y="1744"/>
                  <a:pt x="3272" y="18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49" name="Rectangle 16">
            <a:extLst>
              <a:ext uri="{FF2B5EF4-FFF2-40B4-BE49-F238E27FC236}">
                <a16:creationId xmlns:a16="http://schemas.microsoft.com/office/drawing/2014/main" id="{C096987C-ACC5-436D-87E1-46CC2D4CAD0C}"/>
              </a:ext>
            </a:extLst>
          </p:cNvPr>
          <p:cNvSpPr/>
          <p:nvPr/>
        </p:nvSpPr>
        <p:spPr>
          <a:xfrm flipH="1">
            <a:off x="8852557" y="514347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0" name="Title 11">
            <a:extLst>
              <a:ext uri="{FF2B5EF4-FFF2-40B4-BE49-F238E27FC236}">
                <a16:creationId xmlns:a16="http://schemas.microsoft.com/office/drawing/2014/main" id="{78AC68C2-A943-4A08-9E57-001D48331027}"/>
              </a:ext>
            </a:extLst>
          </p:cNvPr>
          <p:cNvSpPr txBox="1">
            <a:spLocks/>
          </p:cNvSpPr>
          <p:nvPr/>
        </p:nvSpPr>
        <p:spPr>
          <a:xfrm flipH="1">
            <a:off x="9000890" y="476915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25243A"/>
                </a:solidFill>
                <a:latin typeface="思源黑体 CN Bold" panose="020B0800000000000000" pitchFamily="34" charset="-122"/>
                <a:ea typeface="思源黑体 CN Bold" panose="020B0800000000000000" pitchFamily="34" charset="-122"/>
              </a:rPr>
              <a:t>标题文字添加</a:t>
            </a:r>
            <a:endParaRPr lang="en-US" sz="2000" dirty="0">
              <a:solidFill>
                <a:srgbClr val="25243A"/>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8580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6705296" y="1054947"/>
            <a:ext cx="6841146" cy="6839856"/>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9" name="组合 8">
            <a:extLst>
              <a:ext uri="{FF2B5EF4-FFF2-40B4-BE49-F238E27FC236}">
                <a16:creationId xmlns:a16="http://schemas.microsoft.com/office/drawing/2014/main" id="{247D30F2-D53D-47B7-950D-1FCAA1ADFF40}"/>
              </a:ext>
            </a:extLst>
          </p:cNvPr>
          <p:cNvGrpSpPr/>
          <p:nvPr/>
        </p:nvGrpSpPr>
        <p:grpSpPr>
          <a:xfrm>
            <a:off x="524160" y="339337"/>
            <a:ext cx="254000" cy="188136"/>
            <a:chOff x="11446160" y="339337"/>
            <a:chExt cx="254000" cy="188136"/>
          </a:xfrm>
        </p:grpSpPr>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grpSp>
      <p:pic>
        <p:nvPicPr>
          <p:cNvPr id="7" name="图片 6" descr="穿着白色衣服的男人雕塑&#10;&#10;描述已自动生成">
            <a:extLst>
              <a:ext uri="{FF2B5EF4-FFF2-40B4-BE49-F238E27FC236}">
                <a16:creationId xmlns:a16="http://schemas.microsoft.com/office/drawing/2014/main" id="{F24B8547-4D89-41E4-B83C-B9B01DB900F5}"/>
              </a:ext>
            </a:extLst>
          </p:cNvPr>
          <p:cNvPicPr>
            <a:picLocks noChangeAspect="1"/>
          </p:cNvPicPr>
          <p:nvPr/>
        </p:nvPicPr>
        <p:blipFill rotWithShape="1">
          <a:blip r:embed="rId3" cstate="screen">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6769" r="24913"/>
          <a:stretch/>
        </p:blipFill>
        <p:spPr>
          <a:xfrm>
            <a:off x="7542916" y="769262"/>
            <a:ext cx="3550870" cy="6088738"/>
          </a:xfrm>
          <a:prstGeom prst="rect">
            <a:avLst/>
          </a:prstGeom>
        </p:spPr>
      </p:pic>
      <p:sp>
        <p:nvSpPr>
          <p:cNvPr id="29" name="文本框 28">
            <a:extLst>
              <a:ext uri="{FF2B5EF4-FFF2-40B4-BE49-F238E27FC236}">
                <a16:creationId xmlns:a16="http://schemas.microsoft.com/office/drawing/2014/main" id="{94847B64-B3CA-4B11-8281-C9217B86AEA0}"/>
              </a:ext>
            </a:extLst>
          </p:cNvPr>
          <p:cNvSpPr txBox="1"/>
          <p:nvPr/>
        </p:nvSpPr>
        <p:spPr>
          <a:xfrm>
            <a:off x="1036230" y="4272737"/>
            <a:ext cx="5184001" cy="400110"/>
          </a:xfrm>
          <a:prstGeom prst="rect">
            <a:avLst/>
          </a:prstGeom>
          <a:noFill/>
        </p:spPr>
        <p:txBody>
          <a:bodyPr wrap="square" rtlCol="0">
            <a:spAutoFit/>
          </a:bodyPr>
          <a:lstStyle/>
          <a:p>
            <a:pPr algn="dist"/>
            <a:r>
              <a:rPr lang="en-US" altLang="zh-CN" sz="20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HISTORICAL DOCUMENTS</a:t>
            </a:r>
          </a:p>
        </p:txBody>
      </p:sp>
      <p:sp>
        <p:nvSpPr>
          <p:cNvPr id="31" name="文本框 30">
            <a:extLst>
              <a:ext uri="{FF2B5EF4-FFF2-40B4-BE49-F238E27FC236}">
                <a16:creationId xmlns:a16="http://schemas.microsoft.com/office/drawing/2014/main" id="{E713AB2D-3A05-446D-B33D-0CE353E9B938}"/>
              </a:ext>
            </a:extLst>
          </p:cNvPr>
          <p:cNvSpPr txBox="1"/>
          <p:nvPr/>
        </p:nvSpPr>
        <p:spPr>
          <a:xfrm>
            <a:off x="979353" y="2269690"/>
            <a:ext cx="4507352" cy="1569660"/>
          </a:xfrm>
          <a:prstGeom prst="rect">
            <a:avLst/>
          </a:prstGeom>
          <a:noFill/>
        </p:spPr>
        <p:txBody>
          <a:bodyPr wrap="square" rtlCol="0">
            <a:spAutoFit/>
          </a:bodyPr>
          <a:lstStyle/>
          <a:p>
            <a:r>
              <a:rPr lang="zh-CN" altLang="en-US" sz="9600" spc="3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历史文献</a:t>
            </a:r>
          </a:p>
        </p:txBody>
      </p:sp>
      <p:sp>
        <p:nvSpPr>
          <p:cNvPr id="32" name="矩形: 圆角 31">
            <a:extLst>
              <a:ext uri="{FF2B5EF4-FFF2-40B4-BE49-F238E27FC236}">
                <a16:creationId xmlns:a16="http://schemas.microsoft.com/office/drawing/2014/main" id="{B6C36D35-BB54-48A4-AD6C-27F43AAF3B35}"/>
              </a:ext>
            </a:extLst>
          </p:cNvPr>
          <p:cNvSpPr/>
          <p:nvPr/>
        </p:nvSpPr>
        <p:spPr>
          <a:xfrm rot="10800000" flipH="1" flipV="1">
            <a:off x="1102486" y="4073579"/>
            <a:ext cx="5184000" cy="36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34" name="矩形: 圆角 33">
            <a:extLst>
              <a:ext uri="{FF2B5EF4-FFF2-40B4-BE49-F238E27FC236}">
                <a16:creationId xmlns:a16="http://schemas.microsoft.com/office/drawing/2014/main" id="{A18F1FE2-6087-4C72-A61F-23E82CEB319B}"/>
              </a:ext>
            </a:extLst>
          </p:cNvPr>
          <p:cNvSpPr/>
          <p:nvPr/>
        </p:nvSpPr>
        <p:spPr>
          <a:xfrm flipH="1">
            <a:off x="1102486" y="5744705"/>
            <a:ext cx="476778" cy="45719"/>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28" name="文本框 27">
            <a:extLst>
              <a:ext uri="{FF2B5EF4-FFF2-40B4-BE49-F238E27FC236}">
                <a16:creationId xmlns:a16="http://schemas.microsoft.com/office/drawing/2014/main" id="{5EEE14F0-CA10-47A3-ACA2-0A5A6D0F2FA2}"/>
              </a:ext>
            </a:extLst>
          </p:cNvPr>
          <p:cNvSpPr txBox="1"/>
          <p:nvPr/>
        </p:nvSpPr>
        <p:spPr>
          <a:xfrm>
            <a:off x="1098214" y="1607457"/>
            <a:ext cx="2889586" cy="830997"/>
          </a:xfrm>
          <a:prstGeom prst="rect">
            <a:avLst/>
          </a:prstGeom>
          <a:noFill/>
        </p:spPr>
        <p:txBody>
          <a:bodyPr wrap="square" rtlCol="0">
            <a:spAutoFit/>
          </a:bodyPr>
          <a:lstStyle/>
          <a:p>
            <a:pPr algn="dist"/>
            <a:r>
              <a:rPr lang="en-US" altLang="zh-CN" sz="44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PART</a:t>
            </a:r>
            <a:r>
              <a:rPr lang="en-US" altLang="zh-CN"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 04</a:t>
            </a:r>
            <a:endParaRPr lang="zh-CN" altLang="en-US"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3261140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历史文献</a:t>
            </a:r>
          </a:p>
        </p:txBody>
      </p:sp>
      <p:sp>
        <p:nvSpPr>
          <p:cNvPr id="9" name="文本框 8">
            <a:extLst>
              <a:ext uri="{FF2B5EF4-FFF2-40B4-BE49-F238E27FC236}">
                <a16:creationId xmlns:a16="http://schemas.microsoft.com/office/drawing/2014/main" id="{FF2CD279-5BFC-47A3-87F7-981F67368517}"/>
              </a:ext>
            </a:extLst>
          </p:cNvPr>
          <p:cNvSpPr txBox="1"/>
          <p:nvPr/>
        </p:nvSpPr>
        <p:spPr>
          <a:xfrm>
            <a:off x="3946526" y="2118942"/>
            <a:ext cx="801006"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a:ln>
                  <a:noFill/>
                </a:ln>
                <a:solidFill>
                  <a:srgbClr val="25243A"/>
                </a:solidFill>
                <a:effectLst/>
                <a:uLnTx/>
                <a:uFillTx/>
              </a:rPr>
              <a:t>+</a:t>
            </a:r>
            <a:endParaRPr kumimoji="0" lang="zh-CN" altLang="en-US" sz="8000" b="1" i="0" u="none" strike="noStrike" kern="0" cap="none" spc="0" normalizeH="0" baseline="0" noProof="0" dirty="0">
              <a:ln>
                <a:noFill/>
              </a:ln>
              <a:solidFill>
                <a:srgbClr val="25243A"/>
              </a:solidFill>
              <a:effectLst/>
              <a:uLnTx/>
              <a:uFillTx/>
            </a:endParaRPr>
          </a:p>
        </p:txBody>
      </p:sp>
      <p:sp>
        <p:nvSpPr>
          <p:cNvPr id="10" name="文本框 9">
            <a:extLst>
              <a:ext uri="{FF2B5EF4-FFF2-40B4-BE49-F238E27FC236}">
                <a16:creationId xmlns:a16="http://schemas.microsoft.com/office/drawing/2014/main" id="{44696BB8-AA10-4D38-B159-DF7EBD33F187}"/>
              </a:ext>
            </a:extLst>
          </p:cNvPr>
          <p:cNvSpPr txBox="1"/>
          <p:nvPr/>
        </p:nvSpPr>
        <p:spPr>
          <a:xfrm>
            <a:off x="7371897" y="2118942"/>
            <a:ext cx="801006"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0" b="1" i="0" u="none" strike="noStrike" kern="0" cap="none" spc="0" normalizeH="0" baseline="0" noProof="0" dirty="0">
                <a:ln>
                  <a:noFill/>
                </a:ln>
                <a:solidFill>
                  <a:srgbClr val="25243A"/>
                </a:solidFill>
                <a:effectLst/>
                <a:uLnTx/>
                <a:uFillTx/>
              </a:rPr>
              <a:t>=</a:t>
            </a:r>
            <a:endParaRPr kumimoji="0" lang="zh-CN" altLang="en-US" sz="8000" b="1" i="0" u="none" strike="noStrike" kern="0" cap="none" spc="0" normalizeH="0" baseline="0" noProof="0" dirty="0">
              <a:ln>
                <a:noFill/>
              </a:ln>
              <a:solidFill>
                <a:srgbClr val="25243A"/>
              </a:solidFill>
              <a:effectLst/>
              <a:uLnTx/>
              <a:uFillTx/>
            </a:endParaRPr>
          </a:p>
        </p:txBody>
      </p:sp>
      <p:sp>
        <p:nvSpPr>
          <p:cNvPr id="16" name="椭圆 15">
            <a:extLst>
              <a:ext uri="{FF2B5EF4-FFF2-40B4-BE49-F238E27FC236}">
                <a16:creationId xmlns:a16="http://schemas.microsoft.com/office/drawing/2014/main" id="{6EE7FE81-C9BF-47F4-B843-EBA4E0ACE3DE}"/>
              </a:ext>
            </a:extLst>
          </p:cNvPr>
          <p:cNvSpPr/>
          <p:nvPr/>
        </p:nvSpPr>
        <p:spPr>
          <a:xfrm>
            <a:off x="8745217" y="2084339"/>
            <a:ext cx="1392646" cy="1392646"/>
          </a:xfrm>
          <a:prstGeom prst="ellipse">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03451C"/>
              </a:solidFill>
              <a:effectLst/>
              <a:uLnTx/>
              <a:uFillTx/>
              <a:latin typeface="Calibri" panose="020F0502020204030204"/>
              <a:ea typeface="宋体" panose="02010600030101010101" pitchFamily="2" charset="-122"/>
              <a:cs typeface="+mn-cs"/>
            </a:endParaRPr>
          </a:p>
        </p:txBody>
      </p:sp>
      <p:sp>
        <p:nvSpPr>
          <p:cNvPr id="18" name="椭圆 17">
            <a:extLst>
              <a:ext uri="{FF2B5EF4-FFF2-40B4-BE49-F238E27FC236}">
                <a16:creationId xmlns:a16="http://schemas.microsoft.com/office/drawing/2014/main" id="{020DF1CA-1B8F-4DBE-B5FD-611F047C002D}"/>
              </a:ext>
            </a:extLst>
          </p:cNvPr>
          <p:cNvSpPr/>
          <p:nvPr/>
        </p:nvSpPr>
        <p:spPr>
          <a:xfrm>
            <a:off x="8571136" y="1910258"/>
            <a:ext cx="1740807" cy="1740807"/>
          </a:xfrm>
          <a:prstGeom prst="ellipse">
            <a:avLst/>
          </a:prstGeom>
          <a:solidFill>
            <a:srgbClr val="25243A"/>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3451C"/>
              </a:solidFill>
              <a:effectLst/>
              <a:uLnTx/>
              <a:uFillTx/>
              <a:latin typeface="Calibri" panose="020F0502020204030204"/>
              <a:ea typeface="宋体" panose="02010600030101010101" pitchFamily="2" charset="-122"/>
              <a:cs typeface="+mn-cs"/>
            </a:endParaRPr>
          </a:p>
        </p:txBody>
      </p:sp>
      <p:sp>
        <p:nvSpPr>
          <p:cNvPr id="13" name="Freeform 116">
            <a:extLst>
              <a:ext uri="{FF2B5EF4-FFF2-40B4-BE49-F238E27FC236}">
                <a16:creationId xmlns:a16="http://schemas.microsoft.com/office/drawing/2014/main" id="{DA87F860-114E-4ECE-B207-84AF4DA67366}"/>
              </a:ext>
            </a:extLst>
          </p:cNvPr>
          <p:cNvSpPr>
            <a:spLocks noEditPoints="1"/>
          </p:cNvSpPr>
          <p:nvPr/>
        </p:nvSpPr>
        <p:spPr bwMode="auto">
          <a:xfrm>
            <a:off x="9177026" y="2567345"/>
            <a:ext cx="529026" cy="42663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51C"/>
              </a:solidFill>
              <a:effectLst/>
              <a:uLnTx/>
              <a:uFillTx/>
            </a:endParaRPr>
          </a:p>
        </p:txBody>
      </p:sp>
      <p:sp>
        <p:nvSpPr>
          <p:cNvPr id="14" name="文本框 13">
            <a:extLst>
              <a:ext uri="{FF2B5EF4-FFF2-40B4-BE49-F238E27FC236}">
                <a16:creationId xmlns:a16="http://schemas.microsoft.com/office/drawing/2014/main" id="{079EE236-023E-4917-8770-3ECE2E4B521B}"/>
              </a:ext>
            </a:extLst>
          </p:cNvPr>
          <p:cNvSpPr txBox="1"/>
          <p:nvPr/>
        </p:nvSpPr>
        <p:spPr>
          <a:xfrm>
            <a:off x="8222340" y="4365703"/>
            <a:ext cx="2438399" cy="1028295"/>
          </a:xfrm>
          <a:prstGeom prst="rect">
            <a:avLst/>
          </a:prstGeom>
          <a:noFill/>
        </p:spPr>
        <p:txBody>
          <a:bodyPr wrap="square" rtlCol="0">
            <a:spAutoFit/>
          </a:bodyPr>
          <a:lstStyle/>
          <a:p>
            <a:pPr lvl="0" algn="ctr">
              <a:lnSpc>
                <a:spcPct val="150000"/>
              </a:lnSpc>
            </a:pPr>
            <a:r>
              <a:rPr lang="zh-CN" altLang="en-US" sz="14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此处输入具体内容此处输入具体内容此处具体内容此处输入具体内容此处</a:t>
            </a:r>
          </a:p>
        </p:txBody>
      </p:sp>
      <p:sp>
        <p:nvSpPr>
          <p:cNvPr id="15" name="矩形 14">
            <a:extLst>
              <a:ext uri="{FF2B5EF4-FFF2-40B4-BE49-F238E27FC236}">
                <a16:creationId xmlns:a16="http://schemas.microsoft.com/office/drawing/2014/main" id="{6715E7E2-80A9-4975-AA76-525F2CE3CC31}"/>
              </a:ext>
            </a:extLst>
          </p:cNvPr>
          <p:cNvSpPr/>
          <p:nvPr/>
        </p:nvSpPr>
        <p:spPr>
          <a:xfrm>
            <a:off x="8285282" y="3859750"/>
            <a:ext cx="2312515" cy="461665"/>
          </a:xfrm>
          <a:prstGeom prst="rect">
            <a:avLst/>
          </a:prstGeom>
        </p:spPr>
        <p:txBody>
          <a:bodyPr wrap="square">
            <a:spAutoFit/>
          </a:bodyPr>
          <a:lstStyle/>
          <a:p>
            <a:pPr lvl="0" algn="ctr">
              <a:defRPr/>
            </a:pPr>
            <a:r>
              <a:rPr lang="zh-CN" altLang="en-US" sz="2400" kern="0" dirty="0">
                <a:solidFill>
                  <a:srgbClr val="25243A"/>
                </a:solidFill>
                <a:latin typeface="思源黑体 CN Bold" panose="020B0800000000000000" pitchFamily="34" charset="-122"/>
                <a:ea typeface="思源黑体 CN Bold" panose="020B0800000000000000" pitchFamily="34" charset="-122"/>
              </a:rPr>
              <a:t>标题文字添加</a:t>
            </a:r>
            <a:endParaRPr lang="en-GB" altLang="zh-CN" sz="2400" kern="0" dirty="0">
              <a:solidFill>
                <a:srgbClr val="25243A"/>
              </a:solidFill>
              <a:latin typeface="思源黑体 CN Bold" panose="020B0800000000000000" pitchFamily="34" charset="-122"/>
              <a:ea typeface="思源黑体 CN Bold" panose="020B0800000000000000" pitchFamily="34" charset="-122"/>
            </a:endParaRPr>
          </a:p>
        </p:txBody>
      </p:sp>
      <p:sp>
        <p:nvSpPr>
          <p:cNvPr id="27" name="椭圆 26">
            <a:extLst>
              <a:ext uri="{FF2B5EF4-FFF2-40B4-BE49-F238E27FC236}">
                <a16:creationId xmlns:a16="http://schemas.microsoft.com/office/drawing/2014/main" id="{A71B1EA4-D9ED-4E6E-A9ED-75F815585399}"/>
              </a:ext>
            </a:extLst>
          </p:cNvPr>
          <p:cNvSpPr/>
          <p:nvPr/>
        </p:nvSpPr>
        <p:spPr>
          <a:xfrm>
            <a:off x="5348875" y="2084339"/>
            <a:ext cx="1392646" cy="1392646"/>
          </a:xfrm>
          <a:prstGeom prst="ellipse">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03451C"/>
              </a:solidFill>
              <a:effectLst/>
              <a:uLnTx/>
              <a:uFillTx/>
              <a:latin typeface="Calibri" panose="020F0502020204030204"/>
              <a:ea typeface="宋体" panose="02010600030101010101" pitchFamily="2" charset="-122"/>
              <a:cs typeface="+mn-cs"/>
            </a:endParaRPr>
          </a:p>
        </p:txBody>
      </p:sp>
      <p:sp>
        <p:nvSpPr>
          <p:cNvPr id="28" name="椭圆 27">
            <a:extLst>
              <a:ext uri="{FF2B5EF4-FFF2-40B4-BE49-F238E27FC236}">
                <a16:creationId xmlns:a16="http://schemas.microsoft.com/office/drawing/2014/main" id="{40141A3B-AA04-48F9-996E-1B0C84B39198}"/>
              </a:ext>
            </a:extLst>
          </p:cNvPr>
          <p:cNvSpPr/>
          <p:nvPr/>
        </p:nvSpPr>
        <p:spPr>
          <a:xfrm>
            <a:off x="5174794" y="1910258"/>
            <a:ext cx="1740807" cy="1740807"/>
          </a:xfrm>
          <a:prstGeom prst="ellipse">
            <a:avLst/>
          </a:prstGeom>
          <a:solidFill>
            <a:schemeClr val="tx1">
              <a:lumMod val="50000"/>
              <a:lumOff val="50000"/>
            </a:schemeClr>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3451C"/>
              </a:solidFill>
              <a:effectLst/>
              <a:uLnTx/>
              <a:uFillTx/>
              <a:latin typeface="Calibri" panose="020F0502020204030204"/>
              <a:ea typeface="宋体" panose="02010600030101010101" pitchFamily="2" charset="-122"/>
              <a:cs typeface="+mn-cs"/>
            </a:endParaRPr>
          </a:p>
        </p:txBody>
      </p:sp>
      <p:sp>
        <p:nvSpPr>
          <p:cNvPr id="21" name="AutoShape 83">
            <a:extLst>
              <a:ext uri="{FF2B5EF4-FFF2-40B4-BE49-F238E27FC236}">
                <a16:creationId xmlns:a16="http://schemas.microsoft.com/office/drawing/2014/main" id="{EA854C8D-75F9-4A78-9C71-90892C7E0909}"/>
              </a:ext>
            </a:extLst>
          </p:cNvPr>
          <p:cNvSpPr>
            <a:spLocks/>
          </p:cNvSpPr>
          <p:nvPr/>
        </p:nvSpPr>
        <p:spPr bwMode="auto">
          <a:xfrm>
            <a:off x="5757413" y="2591756"/>
            <a:ext cx="575569" cy="3778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03451C"/>
              </a:solidFill>
              <a:effectLst>
                <a:outerShdw blurRad="38100" dist="38100" dir="2700000" algn="tl">
                  <a:srgbClr val="000000"/>
                </a:outerShdw>
              </a:effectLst>
              <a:uLnTx/>
              <a:uFillTx/>
              <a:latin typeface="Gill Sans" charset="0"/>
              <a:sym typeface="Gill Sans" charset="0"/>
            </a:endParaRPr>
          </a:p>
        </p:txBody>
      </p:sp>
      <p:sp>
        <p:nvSpPr>
          <p:cNvPr id="25" name="文本框 24">
            <a:extLst>
              <a:ext uri="{FF2B5EF4-FFF2-40B4-BE49-F238E27FC236}">
                <a16:creationId xmlns:a16="http://schemas.microsoft.com/office/drawing/2014/main" id="{39D7835B-25B0-4F3E-9806-DCFE38483CDB}"/>
              </a:ext>
            </a:extLst>
          </p:cNvPr>
          <p:cNvSpPr txBox="1"/>
          <p:nvPr/>
        </p:nvSpPr>
        <p:spPr>
          <a:xfrm>
            <a:off x="4825998" y="4365703"/>
            <a:ext cx="2438399" cy="1028295"/>
          </a:xfrm>
          <a:prstGeom prst="rect">
            <a:avLst/>
          </a:prstGeom>
          <a:noFill/>
        </p:spPr>
        <p:txBody>
          <a:bodyPr wrap="square" rtlCol="0">
            <a:spAutoFit/>
          </a:bodyPr>
          <a:lstStyle/>
          <a:p>
            <a:pPr lvl="0" algn="ctr">
              <a:lnSpc>
                <a:spcPct val="150000"/>
              </a:lnSpc>
            </a:pPr>
            <a:r>
              <a:rPr lang="zh-CN" altLang="en-US" sz="14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此处输入具体内容此处输入具体内容此处具体内容此处输入具体内容此处</a:t>
            </a:r>
          </a:p>
        </p:txBody>
      </p:sp>
      <p:sp>
        <p:nvSpPr>
          <p:cNvPr id="26" name="矩形 25">
            <a:extLst>
              <a:ext uri="{FF2B5EF4-FFF2-40B4-BE49-F238E27FC236}">
                <a16:creationId xmlns:a16="http://schemas.microsoft.com/office/drawing/2014/main" id="{AA12F36D-AF74-4260-A9CB-5D591A94624A}"/>
              </a:ext>
            </a:extLst>
          </p:cNvPr>
          <p:cNvSpPr/>
          <p:nvPr/>
        </p:nvSpPr>
        <p:spPr>
          <a:xfrm>
            <a:off x="4888940" y="3859750"/>
            <a:ext cx="2312515" cy="461665"/>
          </a:xfrm>
          <a:prstGeom prst="rect">
            <a:avLst/>
          </a:prstGeom>
        </p:spPr>
        <p:txBody>
          <a:bodyPr wrap="square">
            <a:spAutoFit/>
          </a:bodyPr>
          <a:lstStyle/>
          <a:p>
            <a:pPr lvl="0" algn="ctr">
              <a:defRPr/>
            </a:pPr>
            <a:r>
              <a:rPr lang="zh-CN" altLang="en-US" sz="2400" kern="0"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en-GB" altLang="zh-CN" sz="2400" kern="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30" name="椭圆 29">
            <a:extLst>
              <a:ext uri="{FF2B5EF4-FFF2-40B4-BE49-F238E27FC236}">
                <a16:creationId xmlns:a16="http://schemas.microsoft.com/office/drawing/2014/main" id="{2EBE1888-28DE-4EB4-A867-BF65A8B4F7DE}"/>
              </a:ext>
            </a:extLst>
          </p:cNvPr>
          <p:cNvSpPr/>
          <p:nvPr/>
        </p:nvSpPr>
        <p:spPr>
          <a:xfrm>
            <a:off x="1952532" y="2084339"/>
            <a:ext cx="1392646" cy="13926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03451C"/>
              </a:solidFill>
              <a:effectLst/>
              <a:uLnTx/>
              <a:uFillTx/>
              <a:latin typeface="Calibri" panose="020F0502020204030204"/>
              <a:ea typeface="宋体" panose="02010600030101010101" pitchFamily="2" charset="-122"/>
              <a:cs typeface="+mn-cs"/>
            </a:endParaRPr>
          </a:p>
        </p:txBody>
      </p:sp>
      <p:sp>
        <p:nvSpPr>
          <p:cNvPr id="31" name="椭圆 30">
            <a:extLst>
              <a:ext uri="{FF2B5EF4-FFF2-40B4-BE49-F238E27FC236}">
                <a16:creationId xmlns:a16="http://schemas.microsoft.com/office/drawing/2014/main" id="{000D4524-5DC4-4F50-A57A-85C9CA2A7178}"/>
              </a:ext>
            </a:extLst>
          </p:cNvPr>
          <p:cNvSpPr/>
          <p:nvPr/>
        </p:nvSpPr>
        <p:spPr>
          <a:xfrm>
            <a:off x="1778452" y="1910258"/>
            <a:ext cx="1740807" cy="1740807"/>
          </a:xfrm>
          <a:prstGeom prst="ellipse">
            <a:avLst/>
          </a:prstGeom>
          <a:solidFill>
            <a:srgbClr val="25243A"/>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3451C"/>
              </a:solidFill>
              <a:effectLst/>
              <a:uLnTx/>
              <a:uFillTx/>
              <a:latin typeface="Calibri" panose="020F0502020204030204"/>
              <a:ea typeface="宋体" panose="02010600030101010101" pitchFamily="2" charset="-122"/>
              <a:cs typeface="+mn-cs"/>
            </a:endParaRPr>
          </a:p>
        </p:txBody>
      </p:sp>
      <p:sp>
        <p:nvSpPr>
          <p:cNvPr id="32" name="Freeform 101">
            <a:extLst>
              <a:ext uri="{FF2B5EF4-FFF2-40B4-BE49-F238E27FC236}">
                <a16:creationId xmlns:a16="http://schemas.microsoft.com/office/drawing/2014/main" id="{E87E8149-BDE4-4711-AE75-D4F22FDDEC95}"/>
              </a:ext>
            </a:extLst>
          </p:cNvPr>
          <p:cNvSpPr>
            <a:spLocks noEditPoints="1"/>
          </p:cNvSpPr>
          <p:nvPr/>
        </p:nvSpPr>
        <p:spPr bwMode="auto">
          <a:xfrm>
            <a:off x="2356827" y="2587149"/>
            <a:ext cx="584056" cy="387025"/>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451C"/>
              </a:solidFill>
              <a:effectLst/>
              <a:uLnTx/>
              <a:uFillTx/>
            </a:endParaRPr>
          </a:p>
        </p:txBody>
      </p:sp>
      <p:sp>
        <p:nvSpPr>
          <p:cNvPr id="33" name="文本框 32">
            <a:extLst>
              <a:ext uri="{FF2B5EF4-FFF2-40B4-BE49-F238E27FC236}">
                <a16:creationId xmlns:a16="http://schemas.microsoft.com/office/drawing/2014/main" id="{DB2E5E87-20FF-4071-BC87-43153E99572D}"/>
              </a:ext>
            </a:extLst>
          </p:cNvPr>
          <p:cNvSpPr txBox="1"/>
          <p:nvPr/>
        </p:nvSpPr>
        <p:spPr>
          <a:xfrm>
            <a:off x="1429656" y="4404805"/>
            <a:ext cx="2438399" cy="1028295"/>
          </a:xfrm>
          <a:prstGeom prst="rect">
            <a:avLst/>
          </a:prstGeom>
          <a:noFill/>
        </p:spPr>
        <p:txBody>
          <a:bodyPr wrap="square" rtlCol="0">
            <a:spAutoFit/>
          </a:bodyPr>
          <a:lstStyle/>
          <a:p>
            <a:pPr lvl="0" algn="ctr">
              <a:lnSpc>
                <a:spcPct val="150000"/>
              </a:lnSpc>
            </a:pPr>
            <a:r>
              <a:rPr lang="zh-CN" altLang="en-US" sz="14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此处输入具体内容此处输入具体内容此处具体内容此处输入具体内容此处</a:t>
            </a:r>
          </a:p>
        </p:txBody>
      </p:sp>
      <p:sp>
        <p:nvSpPr>
          <p:cNvPr id="34" name="矩形 33">
            <a:extLst>
              <a:ext uri="{FF2B5EF4-FFF2-40B4-BE49-F238E27FC236}">
                <a16:creationId xmlns:a16="http://schemas.microsoft.com/office/drawing/2014/main" id="{0DAA4A4E-87FD-497A-A455-8A00F92B15B2}"/>
              </a:ext>
            </a:extLst>
          </p:cNvPr>
          <p:cNvSpPr/>
          <p:nvPr/>
        </p:nvSpPr>
        <p:spPr>
          <a:xfrm>
            <a:off x="1492598" y="3859750"/>
            <a:ext cx="2312515" cy="461665"/>
          </a:xfrm>
          <a:prstGeom prst="rect">
            <a:avLst/>
          </a:prstGeom>
        </p:spPr>
        <p:txBody>
          <a:bodyPr wrap="square">
            <a:spAutoFit/>
          </a:bodyPr>
          <a:lstStyle/>
          <a:p>
            <a:pPr lvl="0" algn="ctr">
              <a:defRPr/>
            </a:pPr>
            <a:r>
              <a:rPr lang="zh-CN" altLang="en-US" sz="2400" kern="0" dirty="0">
                <a:solidFill>
                  <a:srgbClr val="25243A"/>
                </a:solidFill>
                <a:latin typeface="思源黑体 CN Bold" panose="020B0800000000000000" pitchFamily="34" charset="-122"/>
                <a:ea typeface="思源黑体 CN Bold" panose="020B0800000000000000" pitchFamily="34" charset="-122"/>
              </a:rPr>
              <a:t>标题文字添加</a:t>
            </a:r>
            <a:endParaRPr lang="en-GB" altLang="zh-CN" sz="2400" kern="0" dirty="0">
              <a:solidFill>
                <a:srgbClr val="25243A"/>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56158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历史文献</a:t>
            </a:r>
          </a:p>
        </p:txBody>
      </p:sp>
      <p:grpSp>
        <p:nvGrpSpPr>
          <p:cNvPr id="9" name="组合 8">
            <a:extLst>
              <a:ext uri="{FF2B5EF4-FFF2-40B4-BE49-F238E27FC236}">
                <a16:creationId xmlns:a16="http://schemas.microsoft.com/office/drawing/2014/main" id="{3114B02C-F3FB-42E6-A929-66B6EFBC90A4}"/>
              </a:ext>
            </a:extLst>
          </p:cNvPr>
          <p:cNvGrpSpPr/>
          <p:nvPr/>
        </p:nvGrpSpPr>
        <p:grpSpPr>
          <a:xfrm>
            <a:off x="3874336" y="2049483"/>
            <a:ext cx="4133884" cy="3404834"/>
            <a:chOff x="3797334" y="2049483"/>
            <a:chExt cx="4133884" cy="3404834"/>
          </a:xfrm>
        </p:grpSpPr>
        <p:sp>
          <p:nvSpPr>
            <p:cNvPr id="10" name="Oval 2">
              <a:extLst>
                <a:ext uri="{FF2B5EF4-FFF2-40B4-BE49-F238E27FC236}">
                  <a16:creationId xmlns:a16="http://schemas.microsoft.com/office/drawing/2014/main" id="{39CC07A8-E806-4107-8F1E-2D5A3C270AFF}"/>
                </a:ext>
              </a:extLst>
            </p:cNvPr>
            <p:cNvSpPr>
              <a:spLocks noChangeArrowheads="1"/>
            </p:cNvSpPr>
            <p:nvPr/>
          </p:nvSpPr>
          <p:spPr bwMode="auto">
            <a:xfrm>
              <a:off x="5490086" y="2049483"/>
              <a:ext cx="958236" cy="956680"/>
            </a:xfrm>
            <a:prstGeom prst="ellipse">
              <a:avLst/>
            </a:prstGeom>
            <a:solidFill>
              <a:srgbClr val="25243A"/>
            </a:solidFill>
            <a:ln>
              <a:noFill/>
            </a:ln>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1" name="Oval 3">
              <a:extLst>
                <a:ext uri="{FF2B5EF4-FFF2-40B4-BE49-F238E27FC236}">
                  <a16:creationId xmlns:a16="http://schemas.microsoft.com/office/drawing/2014/main" id="{47AD0A89-08B2-4228-974D-4EAC4995932E}"/>
                </a:ext>
              </a:extLst>
            </p:cNvPr>
            <p:cNvSpPr>
              <a:spLocks noChangeArrowheads="1"/>
            </p:cNvSpPr>
            <p:nvPr/>
          </p:nvSpPr>
          <p:spPr bwMode="auto">
            <a:xfrm>
              <a:off x="5618776" y="3396363"/>
              <a:ext cx="716699" cy="717017"/>
            </a:xfrm>
            <a:prstGeom prst="ellipse">
              <a:avLst/>
            </a:prstGeom>
            <a:solidFill>
              <a:schemeClr val="tx1">
                <a:lumMod val="75000"/>
                <a:lumOff val="25000"/>
              </a:schemeClr>
            </a:solidFill>
            <a:ln w="3175" cmpd="sng">
              <a:solidFill>
                <a:srgbClr val="FFFFFF">
                  <a:lumMod val="75000"/>
                </a:srgbClr>
              </a:solidFill>
              <a:round/>
              <a:headEnd/>
              <a:tailEnd/>
            </a:ln>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2" name="Oval 4">
              <a:extLst>
                <a:ext uri="{FF2B5EF4-FFF2-40B4-BE49-F238E27FC236}">
                  <a16:creationId xmlns:a16="http://schemas.microsoft.com/office/drawing/2014/main" id="{C4581D5C-BDD2-44C2-BAFC-AC7F1AB14143}"/>
                </a:ext>
              </a:extLst>
            </p:cNvPr>
            <p:cNvSpPr>
              <a:spLocks noChangeArrowheads="1"/>
            </p:cNvSpPr>
            <p:nvPr/>
          </p:nvSpPr>
          <p:spPr bwMode="auto">
            <a:xfrm>
              <a:off x="6713621" y="3273559"/>
              <a:ext cx="956257" cy="956680"/>
            </a:xfrm>
            <a:prstGeom prst="ellipse">
              <a:avLst/>
            </a:prstGeom>
            <a:solidFill>
              <a:schemeClr val="tx1">
                <a:lumMod val="50000"/>
                <a:lumOff val="50000"/>
              </a:schemeClr>
            </a:solidFill>
            <a:ln>
              <a:noFill/>
            </a:ln>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3" name="Oval 5">
              <a:extLst>
                <a:ext uri="{FF2B5EF4-FFF2-40B4-BE49-F238E27FC236}">
                  <a16:creationId xmlns:a16="http://schemas.microsoft.com/office/drawing/2014/main" id="{CD99A76F-1011-452B-8DF7-01DCE7714857}"/>
                </a:ext>
              </a:extLst>
            </p:cNvPr>
            <p:cNvSpPr>
              <a:spLocks noChangeArrowheads="1"/>
            </p:cNvSpPr>
            <p:nvPr/>
          </p:nvSpPr>
          <p:spPr bwMode="auto">
            <a:xfrm>
              <a:off x="4268532" y="3273559"/>
              <a:ext cx="956256" cy="956680"/>
            </a:xfrm>
            <a:prstGeom prst="ellipse">
              <a:avLst/>
            </a:prstGeom>
            <a:solidFill>
              <a:schemeClr val="tx1">
                <a:lumMod val="50000"/>
                <a:lumOff val="50000"/>
              </a:schemeClr>
            </a:solidFill>
            <a:ln>
              <a:noFill/>
            </a:ln>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Oval 6">
              <a:extLst>
                <a:ext uri="{FF2B5EF4-FFF2-40B4-BE49-F238E27FC236}">
                  <a16:creationId xmlns:a16="http://schemas.microsoft.com/office/drawing/2014/main" id="{B3038370-93AB-40E3-A55A-353813B701FA}"/>
                </a:ext>
              </a:extLst>
            </p:cNvPr>
            <p:cNvSpPr>
              <a:spLocks noChangeArrowheads="1"/>
            </p:cNvSpPr>
            <p:nvPr/>
          </p:nvSpPr>
          <p:spPr bwMode="auto">
            <a:xfrm>
              <a:off x="5490086" y="4495656"/>
              <a:ext cx="958236" cy="958661"/>
            </a:xfrm>
            <a:prstGeom prst="ellipse">
              <a:avLst/>
            </a:prstGeom>
            <a:solidFill>
              <a:srgbClr val="25243A"/>
            </a:solidFill>
            <a:ln>
              <a:noFill/>
            </a:ln>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5" name="Freeform 7">
              <a:extLst>
                <a:ext uri="{FF2B5EF4-FFF2-40B4-BE49-F238E27FC236}">
                  <a16:creationId xmlns:a16="http://schemas.microsoft.com/office/drawing/2014/main" id="{C37EEA23-53A3-4414-A088-88CBD5439447}"/>
                </a:ext>
              </a:extLst>
            </p:cNvPr>
            <p:cNvSpPr>
              <a:spLocks/>
            </p:cNvSpPr>
            <p:nvPr/>
          </p:nvSpPr>
          <p:spPr bwMode="auto">
            <a:xfrm>
              <a:off x="3797334" y="2156442"/>
              <a:ext cx="1532386" cy="41594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3175" cap="flat" cmpd="sng">
              <a:solidFill>
                <a:srgbClr val="FFFFFF">
                  <a:lumMod val="75000"/>
                </a:srgbClr>
              </a:solidFill>
              <a:round/>
              <a:headEnd/>
              <a:tailEnd type="oval" w="sm" len="sm"/>
            </a:ln>
            <a:extLst>
              <a:ext uri="{909E8E84-426E-40DD-AFC4-6F175D3DCCD1}">
                <a14:hiddenFill xmlns:a14="http://schemas.microsoft.com/office/drawing/2010/main">
                  <a:solidFill>
                    <a:srgbClr val="FFFFFF"/>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6" name="Freeform 8">
              <a:extLst>
                <a:ext uri="{FF2B5EF4-FFF2-40B4-BE49-F238E27FC236}">
                  <a16:creationId xmlns:a16="http://schemas.microsoft.com/office/drawing/2014/main" id="{AD49EC65-FB04-4BD8-90D2-76D3B99171AA}"/>
                </a:ext>
              </a:extLst>
            </p:cNvPr>
            <p:cNvSpPr>
              <a:spLocks/>
            </p:cNvSpPr>
            <p:nvPr/>
          </p:nvSpPr>
          <p:spPr bwMode="auto">
            <a:xfrm>
              <a:off x="7222438" y="2156442"/>
              <a:ext cx="708780" cy="954701"/>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3175" cap="flat" cmpd="sng">
              <a:solidFill>
                <a:srgbClr val="FFFFFF">
                  <a:lumMod val="75000"/>
                </a:srgbClr>
              </a:solidFill>
              <a:round/>
              <a:headEnd/>
              <a:tailEnd type="oval" w="sm" len="sm"/>
            </a:ln>
            <a:extLst>
              <a:ext uri="{909E8E84-426E-40DD-AFC4-6F175D3DCCD1}">
                <a14:hiddenFill xmlns:a14="http://schemas.microsoft.com/office/drawing/2010/main">
                  <a:solidFill>
                    <a:srgbClr val="FFFFFF"/>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8" name="Freeform 9">
              <a:extLst>
                <a:ext uri="{FF2B5EF4-FFF2-40B4-BE49-F238E27FC236}">
                  <a16:creationId xmlns:a16="http://schemas.microsoft.com/office/drawing/2014/main" id="{E6D6B6D3-97B7-4907-9901-7A8E1CDFC388}"/>
                </a:ext>
              </a:extLst>
            </p:cNvPr>
            <p:cNvSpPr>
              <a:spLocks/>
            </p:cNvSpPr>
            <p:nvPr/>
          </p:nvSpPr>
          <p:spPr bwMode="auto">
            <a:xfrm>
              <a:off x="6608690" y="4584789"/>
              <a:ext cx="1265109" cy="415949"/>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3175" cap="flat" cmpd="sng">
              <a:solidFill>
                <a:srgbClr val="FFFFFF">
                  <a:lumMod val="75000"/>
                </a:srgbClr>
              </a:solidFill>
              <a:round/>
              <a:headEnd/>
              <a:tailEnd type="oval" w="sm" len="sm"/>
            </a:ln>
            <a:extLst>
              <a:ext uri="{909E8E84-426E-40DD-AFC4-6F175D3DCCD1}">
                <a14:hiddenFill xmlns:a14="http://schemas.microsoft.com/office/drawing/2010/main">
                  <a:solidFill>
                    <a:srgbClr val="FFFFFF"/>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9" name="Freeform 10">
              <a:extLst>
                <a:ext uri="{FF2B5EF4-FFF2-40B4-BE49-F238E27FC236}">
                  <a16:creationId xmlns:a16="http://schemas.microsoft.com/office/drawing/2014/main" id="{3EFA6F45-923A-4654-93B8-CFC54D51B93C}"/>
                </a:ext>
              </a:extLst>
            </p:cNvPr>
            <p:cNvSpPr>
              <a:spLocks/>
            </p:cNvSpPr>
            <p:nvPr/>
          </p:nvSpPr>
          <p:spPr bwMode="auto">
            <a:xfrm>
              <a:off x="3797334" y="4323334"/>
              <a:ext cx="948337" cy="275317"/>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3175" cap="flat" cmpd="sng">
              <a:solidFill>
                <a:srgbClr val="FFFFFF">
                  <a:lumMod val="75000"/>
                </a:srgbClr>
              </a:solidFill>
              <a:round/>
              <a:headEnd/>
              <a:tailEnd type="oval" w="sm" len="sm"/>
            </a:ln>
            <a:extLst>
              <a:ext uri="{909E8E84-426E-40DD-AFC4-6F175D3DCCD1}">
                <a14:hiddenFill xmlns:a14="http://schemas.microsoft.com/office/drawing/2010/main">
                  <a:solidFill>
                    <a:srgbClr val="FFFFFF"/>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Freeform 11">
              <a:extLst>
                <a:ext uri="{FF2B5EF4-FFF2-40B4-BE49-F238E27FC236}">
                  <a16:creationId xmlns:a16="http://schemas.microsoft.com/office/drawing/2014/main" id="{61BCD6F6-8F0E-43FF-B0DC-A93FB59D085B}"/>
                </a:ext>
              </a:extLst>
            </p:cNvPr>
            <p:cNvSpPr>
              <a:spLocks/>
            </p:cNvSpPr>
            <p:nvPr/>
          </p:nvSpPr>
          <p:spPr bwMode="auto">
            <a:xfrm>
              <a:off x="6517617" y="3671683"/>
              <a:ext cx="85133" cy="170341"/>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FFFFFF">
                  <a:lumMod val="75000"/>
                </a:srgbClr>
              </a:solidFill>
              <a:round/>
              <a:headEnd/>
              <a:tailEnd/>
            </a:ln>
            <a:extLst>
              <a:ext uri="{909E8E84-426E-40DD-AFC4-6F175D3DCCD1}">
                <a14:hiddenFill xmlns:a14="http://schemas.microsoft.com/office/drawing/2010/main">
                  <a:solidFill>
                    <a:srgbClr val="66C6C2"/>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Freeform 12">
              <a:extLst>
                <a:ext uri="{FF2B5EF4-FFF2-40B4-BE49-F238E27FC236}">
                  <a16:creationId xmlns:a16="http://schemas.microsoft.com/office/drawing/2014/main" id="{6DD38399-1CD1-46AD-AB81-260DB490BC27}"/>
                </a:ext>
              </a:extLst>
            </p:cNvPr>
            <p:cNvSpPr>
              <a:spLocks/>
            </p:cNvSpPr>
            <p:nvPr/>
          </p:nvSpPr>
          <p:spPr bwMode="auto">
            <a:xfrm>
              <a:off x="5335660" y="3671683"/>
              <a:ext cx="85134" cy="170341"/>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FFFFFF">
                  <a:lumMod val="75000"/>
                </a:srgbClr>
              </a:solidFill>
              <a:round/>
              <a:headEnd/>
              <a:tailEnd/>
            </a:ln>
            <a:extLst>
              <a:ext uri="{909E8E84-426E-40DD-AFC4-6F175D3DCCD1}">
                <a14:hiddenFill xmlns:a14="http://schemas.microsoft.com/office/drawing/2010/main">
                  <a:solidFill>
                    <a:srgbClr val="66C6C2"/>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5" name="Freeform 13">
              <a:extLst>
                <a:ext uri="{FF2B5EF4-FFF2-40B4-BE49-F238E27FC236}">
                  <a16:creationId xmlns:a16="http://schemas.microsoft.com/office/drawing/2014/main" id="{2650CF64-BEDE-4F92-885C-E177B0E1C744}"/>
                </a:ext>
              </a:extLst>
            </p:cNvPr>
            <p:cNvSpPr>
              <a:spLocks/>
            </p:cNvSpPr>
            <p:nvPr/>
          </p:nvSpPr>
          <p:spPr bwMode="auto">
            <a:xfrm>
              <a:off x="5884072" y="4305508"/>
              <a:ext cx="170267" cy="85171"/>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rgbClr val="FFFFFF">
                  <a:lumMod val="75000"/>
                </a:srgbClr>
              </a:solidFill>
              <a:round/>
              <a:headEnd/>
              <a:tailEnd/>
            </a:ln>
            <a:extLst>
              <a:ext uri="{909E8E84-426E-40DD-AFC4-6F175D3DCCD1}">
                <a14:hiddenFill xmlns:a14="http://schemas.microsoft.com/office/drawing/2010/main">
                  <a:solidFill>
                    <a:srgbClr val="66C6C2"/>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6" name="Freeform 14">
              <a:extLst>
                <a:ext uri="{FF2B5EF4-FFF2-40B4-BE49-F238E27FC236}">
                  <a16:creationId xmlns:a16="http://schemas.microsoft.com/office/drawing/2014/main" id="{E6B62E59-5ECB-4294-80EB-FE2111DEC825}"/>
                </a:ext>
              </a:extLst>
            </p:cNvPr>
            <p:cNvSpPr>
              <a:spLocks/>
            </p:cNvSpPr>
            <p:nvPr/>
          </p:nvSpPr>
          <p:spPr bwMode="auto">
            <a:xfrm>
              <a:off x="5884072" y="3123026"/>
              <a:ext cx="170267" cy="85170"/>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FFFFFF">
                  <a:lumMod val="75000"/>
                </a:srgbClr>
              </a:solidFill>
              <a:round/>
              <a:headEnd/>
              <a:tailEnd/>
            </a:ln>
            <a:extLst>
              <a:ext uri="{909E8E84-426E-40DD-AFC4-6F175D3DCCD1}">
                <a14:hiddenFill xmlns:a14="http://schemas.microsoft.com/office/drawing/2010/main">
                  <a:solidFill>
                    <a:srgbClr val="66C6C2"/>
                  </a:solidFill>
                </a14:hiddenFill>
              </a:ext>
            </a:extLst>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7" name="Freeform 19">
              <a:extLst>
                <a:ext uri="{FF2B5EF4-FFF2-40B4-BE49-F238E27FC236}">
                  <a16:creationId xmlns:a16="http://schemas.microsoft.com/office/drawing/2014/main" id="{4DF6F4E9-A768-4D95-B0A5-6E533A453FD5}"/>
                </a:ext>
              </a:extLst>
            </p:cNvPr>
            <p:cNvSpPr>
              <a:spLocks noEditPoints="1"/>
            </p:cNvSpPr>
            <p:nvPr/>
          </p:nvSpPr>
          <p:spPr bwMode="auto">
            <a:xfrm>
              <a:off x="5808839" y="2360452"/>
              <a:ext cx="348451" cy="356527"/>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5" tIns="45728" rIns="91455" bIns="45728"/>
            <a:lstStyle/>
            <a:p>
              <a:endParaRPr lang="zh-CN" altLang="en-US" sz="1799" dirty="0">
                <a:solidFill>
                  <a:srgbClr val="FFFFFF">
                    <a:lumMod val="50000"/>
                  </a:srgbClr>
                </a:solidFill>
                <a:latin typeface="思源黑体 CN Bold" panose="020B0800000000000000" pitchFamily="34" charset="-122"/>
                <a:ea typeface="思源黑体 CN Bold" panose="020B0800000000000000" pitchFamily="34" charset="-122"/>
                <a:cs typeface="+mn-ea"/>
                <a:sym typeface="+mn-lt"/>
              </a:endParaRPr>
            </a:p>
          </p:txBody>
        </p:sp>
        <p:grpSp>
          <p:nvGrpSpPr>
            <p:cNvPr id="28" name="Group 20">
              <a:extLst>
                <a:ext uri="{FF2B5EF4-FFF2-40B4-BE49-F238E27FC236}">
                  <a16:creationId xmlns:a16="http://schemas.microsoft.com/office/drawing/2014/main" id="{4D5C23E2-B042-41B4-BBFE-059CB949A54A}"/>
                </a:ext>
              </a:extLst>
            </p:cNvPr>
            <p:cNvGrpSpPr>
              <a:grpSpLocks/>
            </p:cNvGrpSpPr>
            <p:nvPr/>
          </p:nvGrpSpPr>
          <p:grpSpPr bwMode="auto">
            <a:xfrm>
              <a:off x="4545709" y="3540955"/>
              <a:ext cx="439521" cy="447640"/>
              <a:chOff x="0" y="0"/>
              <a:chExt cx="276" cy="281"/>
            </a:xfrm>
          </p:grpSpPr>
          <p:sp>
            <p:nvSpPr>
              <p:cNvPr id="34" name="Freeform 21">
                <a:extLst>
                  <a:ext uri="{FF2B5EF4-FFF2-40B4-BE49-F238E27FC236}">
                    <a16:creationId xmlns:a16="http://schemas.microsoft.com/office/drawing/2014/main" id="{9FA362FE-8DD2-4ABD-8AD3-CA5B5C5DD938}"/>
                  </a:ext>
                </a:extLst>
              </p:cNvPr>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dirty="0">
                  <a:solidFill>
                    <a:srgbClr val="FFFFFF">
                      <a:lumMod val="50000"/>
                    </a:srgbClr>
                  </a:solidFill>
                  <a:latin typeface="思源黑体 CN Bold" panose="020B0800000000000000" pitchFamily="34" charset="-122"/>
                  <a:ea typeface="思源黑体 CN Bold" panose="020B0800000000000000" pitchFamily="34" charset="-122"/>
                  <a:cs typeface="+mn-ea"/>
                  <a:sym typeface="+mn-lt"/>
                </a:endParaRPr>
              </a:p>
            </p:txBody>
          </p:sp>
          <p:sp>
            <p:nvSpPr>
              <p:cNvPr id="35" name="Freeform 22">
                <a:extLst>
                  <a:ext uri="{FF2B5EF4-FFF2-40B4-BE49-F238E27FC236}">
                    <a16:creationId xmlns:a16="http://schemas.microsoft.com/office/drawing/2014/main" id="{D871CD28-E075-4C63-B0A7-EC86B792AF5E}"/>
                  </a:ext>
                </a:extLst>
              </p:cNvPr>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dirty="0">
                  <a:solidFill>
                    <a:srgbClr val="FFFFFF">
                      <a:lumMod val="50000"/>
                    </a:srgbClr>
                  </a:solidFill>
                  <a:latin typeface="思源黑体 CN Bold" panose="020B0800000000000000" pitchFamily="34" charset="-122"/>
                  <a:ea typeface="思源黑体 CN Bold" panose="020B0800000000000000" pitchFamily="34" charset="-122"/>
                  <a:cs typeface="+mn-ea"/>
                  <a:sym typeface="+mn-lt"/>
                </a:endParaRPr>
              </a:p>
            </p:txBody>
          </p:sp>
        </p:grpSp>
        <p:sp>
          <p:nvSpPr>
            <p:cNvPr id="29" name="Freeform 23">
              <a:extLst>
                <a:ext uri="{FF2B5EF4-FFF2-40B4-BE49-F238E27FC236}">
                  <a16:creationId xmlns:a16="http://schemas.microsoft.com/office/drawing/2014/main" id="{07A0447A-13DC-4046-8FCA-C801BCF9A14C}"/>
                </a:ext>
              </a:extLst>
            </p:cNvPr>
            <p:cNvSpPr>
              <a:spLocks noEditPoints="1"/>
            </p:cNvSpPr>
            <p:nvPr/>
          </p:nvSpPr>
          <p:spPr bwMode="auto">
            <a:xfrm>
              <a:off x="5783100" y="4786819"/>
              <a:ext cx="388047" cy="411987"/>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5" tIns="45728" rIns="91455" bIns="45728"/>
            <a:lstStyle/>
            <a:p>
              <a:endParaRPr lang="zh-CN" altLang="en-US" sz="1799" dirty="0">
                <a:solidFill>
                  <a:srgbClr val="FFFFFF">
                    <a:lumMod val="50000"/>
                  </a:srgbClr>
                </a:solidFill>
                <a:latin typeface="思源黑体 CN Bold" panose="020B0800000000000000" pitchFamily="34" charset="-122"/>
                <a:ea typeface="思源黑体 CN Bold" panose="020B0800000000000000" pitchFamily="34" charset="-122"/>
                <a:cs typeface="+mn-ea"/>
                <a:sym typeface="+mn-lt"/>
              </a:endParaRPr>
            </a:p>
          </p:txBody>
        </p:sp>
        <p:grpSp>
          <p:nvGrpSpPr>
            <p:cNvPr id="30" name="Group 24">
              <a:extLst>
                <a:ext uri="{FF2B5EF4-FFF2-40B4-BE49-F238E27FC236}">
                  <a16:creationId xmlns:a16="http://schemas.microsoft.com/office/drawing/2014/main" id="{D2D63B7A-CB6A-4E36-A4E0-3804B158513B}"/>
                </a:ext>
              </a:extLst>
            </p:cNvPr>
            <p:cNvGrpSpPr>
              <a:grpSpLocks/>
            </p:cNvGrpSpPr>
            <p:nvPr/>
          </p:nvGrpSpPr>
          <p:grpSpPr bwMode="auto">
            <a:xfrm>
              <a:off x="7008616" y="3572646"/>
              <a:ext cx="384086" cy="328798"/>
              <a:chOff x="0" y="0"/>
              <a:chExt cx="280" cy="240"/>
            </a:xfrm>
          </p:grpSpPr>
          <p:sp>
            <p:nvSpPr>
              <p:cNvPr id="32" name="Freeform 25">
                <a:extLst>
                  <a:ext uri="{FF2B5EF4-FFF2-40B4-BE49-F238E27FC236}">
                    <a16:creationId xmlns:a16="http://schemas.microsoft.com/office/drawing/2014/main" id="{33CE9294-8A19-45DC-A9D3-D60049E12798}"/>
                  </a:ext>
                </a:extLst>
              </p:cNvPr>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dirty="0">
                  <a:solidFill>
                    <a:srgbClr val="FFFFFF">
                      <a:lumMod val="50000"/>
                    </a:srgbClr>
                  </a:solidFill>
                  <a:latin typeface="思源黑体 CN Bold" panose="020B0800000000000000" pitchFamily="34" charset="-122"/>
                  <a:ea typeface="思源黑体 CN Bold" panose="020B0800000000000000" pitchFamily="34" charset="-122"/>
                  <a:cs typeface="+mn-ea"/>
                  <a:sym typeface="+mn-lt"/>
                </a:endParaRPr>
              </a:p>
            </p:txBody>
          </p:sp>
          <p:sp>
            <p:nvSpPr>
              <p:cNvPr id="33" name="Freeform 26">
                <a:extLst>
                  <a:ext uri="{FF2B5EF4-FFF2-40B4-BE49-F238E27FC236}">
                    <a16:creationId xmlns:a16="http://schemas.microsoft.com/office/drawing/2014/main" id="{14DFD36A-06AD-4399-95BC-E3CED2013D31}"/>
                  </a:ext>
                </a:extLst>
              </p:cNvPr>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dirty="0">
                  <a:solidFill>
                    <a:srgbClr val="FFFFFF">
                      <a:lumMod val="50000"/>
                    </a:srgbClr>
                  </a:solidFill>
                  <a:latin typeface="思源黑体 CN Bold" panose="020B0800000000000000" pitchFamily="34" charset="-122"/>
                  <a:ea typeface="思源黑体 CN Bold" panose="020B0800000000000000" pitchFamily="34" charset="-122"/>
                  <a:cs typeface="+mn-ea"/>
                  <a:sym typeface="+mn-lt"/>
                </a:endParaRPr>
              </a:p>
            </p:txBody>
          </p:sp>
        </p:grpSp>
        <p:sp>
          <p:nvSpPr>
            <p:cNvPr id="31" name="Freeform 27">
              <a:extLst>
                <a:ext uri="{FF2B5EF4-FFF2-40B4-BE49-F238E27FC236}">
                  <a16:creationId xmlns:a16="http://schemas.microsoft.com/office/drawing/2014/main" id="{9528ECF3-EAB5-4EC3-A98A-738158450A7A}"/>
                </a:ext>
              </a:extLst>
            </p:cNvPr>
            <p:cNvSpPr>
              <a:spLocks noEditPoints="1"/>
            </p:cNvSpPr>
            <p:nvPr/>
          </p:nvSpPr>
          <p:spPr bwMode="auto">
            <a:xfrm>
              <a:off x="5843567" y="3622165"/>
              <a:ext cx="289053" cy="269375"/>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lIns="91455" tIns="45728" rIns="91455" bIns="4572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dirty="0">
                <a:ln>
                  <a:noFill/>
                </a:ln>
                <a:solidFill>
                  <a:srgbClr val="FFFFFF">
                    <a:lumMod val="50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sp>
        <p:nvSpPr>
          <p:cNvPr id="38" name="文本框 37">
            <a:extLst>
              <a:ext uri="{FF2B5EF4-FFF2-40B4-BE49-F238E27FC236}">
                <a16:creationId xmlns:a16="http://schemas.microsoft.com/office/drawing/2014/main" id="{7556C32B-9EC7-4FF2-9A84-095F00302544}"/>
              </a:ext>
            </a:extLst>
          </p:cNvPr>
          <p:cNvSpPr txBox="1"/>
          <p:nvPr/>
        </p:nvSpPr>
        <p:spPr>
          <a:xfrm>
            <a:off x="8328947" y="1989280"/>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p>
        </p:txBody>
      </p:sp>
      <p:sp>
        <p:nvSpPr>
          <p:cNvPr id="39" name="文本框 38">
            <a:extLst>
              <a:ext uri="{FF2B5EF4-FFF2-40B4-BE49-F238E27FC236}">
                <a16:creationId xmlns:a16="http://schemas.microsoft.com/office/drawing/2014/main" id="{22F7A2B3-137A-4E5B-8104-4124CC8F1D8A}"/>
              </a:ext>
            </a:extLst>
          </p:cNvPr>
          <p:cNvSpPr txBox="1"/>
          <p:nvPr/>
        </p:nvSpPr>
        <p:spPr>
          <a:xfrm>
            <a:off x="8328947" y="2283682"/>
            <a:ext cx="2336987" cy="827727"/>
          </a:xfrm>
          <a:prstGeom prst="rect">
            <a:avLst/>
          </a:prstGeom>
          <a:noFill/>
        </p:spPr>
        <p:txBody>
          <a:bodyPr wrap="square" rtlCol="0">
            <a:spAutoFit/>
          </a:bodyPr>
          <a:lstStyle/>
          <a:p>
            <a:pPr lvl="0">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1" name="文本框 40">
            <a:extLst>
              <a:ext uri="{FF2B5EF4-FFF2-40B4-BE49-F238E27FC236}">
                <a16:creationId xmlns:a16="http://schemas.microsoft.com/office/drawing/2014/main" id="{F2D4E5E8-111C-48D2-8EDC-6009E02D73F9}"/>
              </a:ext>
            </a:extLst>
          </p:cNvPr>
          <p:cNvSpPr txBox="1"/>
          <p:nvPr/>
        </p:nvSpPr>
        <p:spPr>
          <a:xfrm>
            <a:off x="8328947" y="4234043"/>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dirty="0">
                <a:solidFill>
                  <a:srgbClr val="25243A"/>
                </a:solidFill>
                <a:latin typeface="思源黑体 CN Bold" panose="020B0800000000000000" pitchFamily="34" charset="-122"/>
                <a:ea typeface="思源黑体 CN Bold" panose="020B0800000000000000" pitchFamily="34" charset="-122"/>
              </a:rPr>
              <a:t>标题文字添加</a:t>
            </a:r>
          </a:p>
        </p:txBody>
      </p:sp>
      <p:sp>
        <p:nvSpPr>
          <p:cNvPr id="42" name="文本框 41">
            <a:extLst>
              <a:ext uri="{FF2B5EF4-FFF2-40B4-BE49-F238E27FC236}">
                <a16:creationId xmlns:a16="http://schemas.microsoft.com/office/drawing/2014/main" id="{FEE11B09-0518-449D-823D-6395F928F395}"/>
              </a:ext>
            </a:extLst>
          </p:cNvPr>
          <p:cNvSpPr txBox="1"/>
          <p:nvPr/>
        </p:nvSpPr>
        <p:spPr>
          <a:xfrm>
            <a:off x="8328947" y="4528445"/>
            <a:ext cx="2336987" cy="827727"/>
          </a:xfrm>
          <a:prstGeom prst="rect">
            <a:avLst/>
          </a:prstGeom>
          <a:noFill/>
        </p:spPr>
        <p:txBody>
          <a:bodyPr wrap="square" rtlCol="0">
            <a:spAutoFit/>
          </a:bodyPr>
          <a:lstStyle/>
          <a:p>
            <a:pPr lvl="0">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4" name="文本框 43">
            <a:extLst>
              <a:ext uri="{FF2B5EF4-FFF2-40B4-BE49-F238E27FC236}">
                <a16:creationId xmlns:a16="http://schemas.microsoft.com/office/drawing/2014/main" id="{20954FDE-AAF5-4851-A103-654BE814F3DB}"/>
              </a:ext>
            </a:extLst>
          </p:cNvPr>
          <p:cNvSpPr txBox="1"/>
          <p:nvPr/>
        </p:nvSpPr>
        <p:spPr>
          <a:xfrm flipH="1">
            <a:off x="1944735" y="1989280"/>
            <a:ext cx="1752682"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kern="0" dirty="0">
                <a:solidFill>
                  <a:srgbClr val="25243A"/>
                </a:solidFill>
                <a:latin typeface="思源黑体 CN Bold" panose="020B0800000000000000" pitchFamily="34" charset="-122"/>
                <a:ea typeface="思源黑体 CN Bold" panose="020B0800000000000000" pitchFamily="34" charset="-122"/>
              </a:rPr>
              <a:t>标题文字添加</a:t>
            </a:r>
          </a:p>
        </p:txBody>
      </p:sp>
      <p:sp>
        <p:nvSpPr>
          <p:cNvPr id="45" name="文本框 44">
            <a:extLst>
              <a:ext uri="{FF2B5EF4-FFF2-40B4-BE49-F238E27FC236}">
                <a16:creationId xmlns:a16="http://schemas.microsoft.com/office/drawing/2014/main" id="{8B03C1F8-5FC9-4B12-9DA8-3436D7BF7FFB}"/>
              </a:ext>
            </a:extLst>
          </p:cNvPr>
          <p:cNvSpPr txBox="1"/>
          <p:nvPr/>
        </p:nvSpPr>
        <p:spPr>
          <a:xfrm flipH="1">
            <a:off x="1360430" y="2283682"/>
            <a:ext cx="2336987" cy="827727"/>
          </a:xfrm>
          <a:prstGeom prst="rect">
            <a:avLst/>
          </a:prstGeom>
          <a:noFill/>
        </p:spPr>
        <p:txBody>
          <a:bodyPr wrap="square" rtlCol="0">
            <a:spAutoFit/>
          </a:bodyPr>
          <a:lstStyle/>
          <a:p>
            <a:pPr lvl="0" algn="r">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
        <p:nvSpPr>
          <p:cNvPr id="47" name="文本框 46">
            <a:extLst>
              <a:ext uri="{FF2B5EF4-FFF2-40B4-BE49-F238E27FC236}">
                <a16:creationId xmlns:a16="http://schemas.microsoft.com/office/drawing/2014/main" id="{1DF95029-3428-422C-805E-673F30BE3BD3}"/>
              </a:ext>
            </a:extLst>
          </p:cNvPr>
          <p:cNvSpPr txBox="1"/>
          <p:nvPr/>
        </p:nvSpPr>
        <p:spPr>
          <a:xfrm flipH="1">
            <a:off x="1944735" y="4234043"/>
            <a:ext cx="1752682"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kern="0"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p>
        </p:txBody>
      </p:sp>
      <p:sp>
        <p:nvSpPr>
          <p:cNvPr id="48" name="文本框 47">
            <a:extLst>
              <a:ext uri="{FF2B5EF4-FFF2-40B4-BE49-F238E27FC236}">
                <a16:creationId xmlns:a16="http://schemas.microsoft.com/office/drawing/2014/main" id="{B4674FBD-F9EE-43E6-8370-2142F1BC97A6}"/>
              </a:ext>
            </a:extLst>
          </p:cNvPr>
          <p:cNvSpPr txBox="1"/>
          <p:nvPr/>
        </p:nvSpPr>
        <p:spPr>
          <a:xfrm flipH="1">
            <a:off x="1360430" y="4528445"/>
            <a:ext cx="2336987" cy="827727"/>
          </a:xfrm>
          <a:prstGeom prst="rect">
            <a:avLst/>
          </a:prstGeom>
          <a:noFill/>
        </p:spPr>
        <p:txBody>
          <a:bodyPr wrap="square" rtlCol="0">
            <a:spAutoFit/>
          </a:bodyPr>
          <a:lstStyle/>
          <a:p>
            <a:pPr lvl="0" algn="r">
              <a:lnSpc>
                <a:spcPct val="150000"/>
              </a:lnSpc>
            </a:pPr>
            <a:r>
              <a:rPr lang="zh-CN" altLang="en-US" sz="11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a:t>
            </a:r>
          </a:p>
        </p:txBody>
      </p:sp>
    </p:spTree>
    <p:extLst>
      <p:ext uri="{BB962C8B-B14F-4D97-AF65-F5344CB8AC3E}">
        <p14:creationId xmlns:p14="http://schemas.microsoft.com/office/powerpoint/2010/main" val="362229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33"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历史文献</a:t>
            </a:r>
          </a:p>
        </p:txBody>
      </p:sp>
      <p:cxnSp>
        <p:nvCxnSpPr>
          <p:cNvPr id="9" name="Straight Connector 42">
            <a:extLst>
              <a:ext uri="{FF2B5EF4-FFF2-40B4-BE49-F238E27FC236}">
                <a16:creationId xmlns:a16="http://schemas.microsoft.com/office/drawing/2014/main" id="{7F79D763-36B4-4D2A-9497-242DCE47A8A4}"/>
              </a:ext>
            </a:extLst>
          </p:cNvPr>
          <p:cNvCxnSpPr/>
          <p:nvPr>
            <p:custDataLst>
              <p:tags r:id="rId1"/>
            </p:custDataLst>
          </p:nvPr>
        </p:nvCxnSpPr>
        <p:spPr>
          <a:xfrm>
            <a:off x="1969341" y="2760237"/>
            <a:ext cx="2090922" cy="0"/>
          </a:xfrm>
          <a:prstGeom prst="line">
            <a:avLst/>
          </a:prstGeom>
          <a:noFill/>
          <a:ln w="38100" cap="flat" cmpd="sng" algn="ctr">
            <a:solidFill>
              <a:srgbClr val="C8BB98">
                <a:lumMod val="20000"/>
                <a:lumOff val="80000"/>
              </a:srgbClr>
            </a:solidFill>
            <a:prstDash val="solid"/>
            <a:miter lim="800000"/>
          </a:ln>
          <a:effectLst/>
        </p:spPr>
      </p:cxnSp>
      <p:cxnSp>
        <p:nvCxnSpPr>
          <p:cNvPr id="10" name="Straight Connector 42">
            <a:extLst>
              <a:ext uri="{FF2B5EF4-FFF2-40B4-BE49-F238E27FC236}">
                <a16:creationId xmlns:a16="http://schemas.microsoft.com/office/drawing/2014/main" id="{07D4076B-E669-4F5E-92E5-874B7EAD6FFF}"/>
              </a:ext>
            </a:extLst>
          </p:cNvPr>
          <p:cNvCxnSpPr/>
          <p:nvPr>
            <p:custDataLst>
              <p:tags r:id="rId2"/>
            </p:custDataLst>
          </p:nvPr>
        </p:nvCxnSpPr>
        <p:spPr>
          <a:xfrm>
            <a:off x="4041134" y="2760237"/>
            <a:ext cx="2090922" cy="0"/>
          </a:xfrm>
          <a:prstGeom prst="line">
            <a:avLst/>
          </a:prstGeom>
          <a:noFill/>
          <a:ln w="38100" cap="flat" cmpd="sng" algn="ctr">
            <a:solidFill>
              <a:srgbClr val="C8BB98">
                <a:lumMod val="20000"/>
                <a:lumOff val="80000"/>
              </a:srgbClr>
            </a:solidFill>
            <a:prstDash val="solid"/>
            <a:miter lim="800000"/>
          </a:ln>
          <a:effectLst/>
        </p:spPr>
      </p:cxnSp>
      <p:cxnSp>
        <p:nvCxnSpPr>
          <p:cNvPr id="11" name="Straight Connector 42">
            <a:extLst>
              <a:ext uri="{FF2B5EF4-FFF2-40B4-BE49-F238E27FC236}">
                <a16:creationId xmlns:a16="http://schemas.microsoft.com/office/drawing/2014/main" id="{BDF9D073-7141-4ADF-B4EB-5344A4043E07}"/>
              </a:ext>
            </a:extLst>
          </p:cNvPr>
          <p:cNvCxnSpPr/>
          <p:nvPr>
            <p:custDataLst>
              <p:tags r:id="rId3"/>
            </p:custDataLst>
          </p:nvPr>
        </p:nvCxnSpPr>
        <p:spPr>
          <a:xfrm>
            <a:off x="6058719" y="2760237"/>
            <a:ext cx="2090922" cy="0"/>
          </a:xfrm>
          <a:prstGeom prst="line">
            <a:avLst/>
          </a:prstGeom>
          <a:noFill/>
          <a:ln w="38100" cap="flat" cmpd="sng" algn="ctr">
            <a:solidFill>
              <a:srgbClr val="C8BB98">
                <a:lumMod val="20000"/>
                <a:lumOff val="80000"/>
              </a:srgbClr>
            </a:solidFill>
            <a:prstDash val="solid"/>
            <a:miter lim="800000"/>
          </a:ln>
          <a:effectLst/>
        </p:spPr>
      </p:cxnSp>
      <p:cxnSp>
        <p:nvCxnSpPr>
          <p:cNvPr id="12" name="Straight Connector 42">
            <a:extLst>
              <a:ext uri="{FF2B5EF4-FFF2-40B4-BE49-F238E27FC236}">
                <a16:creationId xmlns:a16="http://schemas.microsoft.com/office/drawing/2014/main" id="{294A407E-9D75-4DB7-8174-9F877DEDD69B}"/>
              </a:ext>
            </a:extLst>
          </p:cNvPr>
          <p:cNvCxnSpPr/>
          <p:nvPr>
            <p:custDataLst>
              <p:tags r:id="rId4"/>
            </p:custDataLst>
          </p:nvPr>
        </p:nvCxnSpPr>
        <p:spPr>
          <a:xfrm>
            <a:off x="8098414" y="2760237"/>
            <a:ext cx="2090922" cy="0"/>
          </a:xfrm>
          <a:prstGeom prst="line">
            <a:avLst/>
          </a:prstGeom>
          <a:noFill/>
          <a:ln w="38100" cap="flat" cmpd="sng" algn="ctr">
            <a:solidFill>
              <a:srgbClr val="C8BB98">
                <a:lumMod val="20000"/>
                <a:lumOff val="80000"/>
              </a:srgbClr>
            </a:solidFill>
            <a:prstDash val="solid"/>
            <a:miter lim="800000"/>
          </a:ln>
          <a:effectLst/>
        </p:spPr>
      </p:cxnSp>
      <p:sp>
        <p:nvSpPr>
          <p:cNvPr id="14" name="Freeform 32">
            <a:extLst>
              <a:ext uri="{FF2B5EF4-FFF2-40B4-BE49-F238E27FC236}">
                <a16:creationId xmlns:a16="http://schemas.microsoft.com/office/drawing/2014/main" id="{1513034F-DA9F-4DD1-BFBB-2B2CC07A53DF}"/>
              </a:ext>
            </a:extLst>
          </p:cNvPr>
          <p:cNvSpPr/>
          <p:nvPr>
            <p:custDataLst>
              <p:tags r:id="rId5"/>
            </p:custDataLst>
          </p:nvPr>
        </p:nvSpPr>
        <p:spPr>
          <a:xfrm>
            <a:off x="1109788"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25243A"/>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tabLst/>
              <a:defRPr/>
            </a:pPr>
            <a:endParaRPr kumimoji="0" lang="en-US" sz="3600" b="0" i="0" u="none" strike="noStrike" kern="0" cap="none" spc="0" normalizeH="0" baseline="0" noProof="0" dirty="0">
              <a:ln>
                <a:noFill/>
              </a:ln>
              <a:solidFill>
                <a:srgbClr val="FFFFFF"/>
              </a:solidFill>
              <a:effectLst/>
              <a:uLnTx/>
              <a:uFillTx/>
              <a:latin typeface="Calibri"/>
              <a:ea typeface="思源黑体 CN Light"/>
              <a:cs typeface="+mn-cs"/>
              <a:sym typeface="+mn-lt"/>
            </a:endParaRPr>
          </a:p>
        </p:txBody>
      </p:sp>
      <p:cxnSp>
        <p:nvCxnSpPr>
          <p:cNvPr id="15" name="Straight Connector 46">
            <a:extLst>
              <a:ext uri="{FF2B5EF4-FFF2-40B4-BE49-F238E27FC236}">
                <a16:creationId xmlns:a16="http://schemas.microsoft.com/office/drawing/2014/main" id="{20A7B250-E90A-4544-B58E-CE97DA4763BB}"/>
              </a:ext>
            </a:extLst>
          </p:cNvPr>
          <p:cNvCxnSpPr/>
          <p:nvPr>
            <p:custDataLst>
              <p:tags r:id="rId6"/>
            </p:custDataLst>
          </p:nvPr>
        </p:nvCxnSpPr>
        <p:spPr>
          <a:xfrm>
            <a:off x="1968585" y="2760237"/>
            <a:ext cx="0" cy="533920"/>
          </a:xfrm>
          <a:prstGeom prst="line">
            <a:avLst/>
          </a:prstGeom>
          <a:noFill/>
          <a:ln w="38100" cap="flat" cmpd="sng" algn="ctr">
            <a:solidFill>
              <a:srgbClr val="C8BB98">
                <a:lumMod val="20000"/>
                <a:lumOff val="80000"/>
              </a:srgbClr>
            </a:solidFill>
            <a:prstDash val="solid"/>
            <a:miter lim="800000"/>
          </a:ln>
          <a:effectLst/>
        </p:spPr>
      </p:cxnSp>
      <p:grpSp>
        <p:nvGrpSpPr>
          <p:cNvPr id="16" name="组合 15">
            <a:extLst>
              <a:ext uri="{FF2B5EF4-FFF2-40B4-BE49-F238E27FC236}">
                <a16:creationId xmlns:a16="http://schemas.microsoft.com/office/drawing/2014/main" id="{5DD3AC4E-B166-4B4F-A1A4-0BBBDD11046D}"/>
              </a:ext>
            </a:extLst>
          </p:cNvPr>
          <p:cNvGrpSpPr/>
          <p:nvPr>
            <p:custDataLst>
              <p:tags r:id="rId7"/>
            </p:custDataLst>
          </p:nvPr>
        </p:nvGrpSpPr>
        <p:grpSpPr>
          <a:xfrm>
            <a:off x="1826853" y="3407676"/>
            <a:ext cx="283465" cy="413210"/>
            <a:chOff x="2528983" y="2863369"/>
            <a:chExt cx="246812" cy="359780"/>
          </a:xfrm>
          <a:solidFill>
            <a:sysClr val="window" lastClr="FFFFFF"/>
          </a:solidFill>
        </p:grpSpPr>
        <p:sp>
          <p:nvSpPr>
            <p:cNvPr id="21" name="AutoShape 113">
              <a:extLst>
                <a:ext uri="{FF2B5EF4-FFF2-40B4-BE49-F238E27FC236}">
                  <a16:creationId xmlns:a16="http://schemas.microsoft.com/office/drawing/2014/main" id="{9D78D742-7F90-461C-956F-339802C4C3B9}"/>
                </a:ext>
              </a:extLst>
            </p:cNvPr>
            <p:cNvSpPr/>
            <p:nvPr>
              <p:custDataLst>
                <p:tags r:id="rId30"/>
              </p:custDataLst>
            </p:nvPr>
          </p:nvSpPr>
          <p:spPr bwMode="auto">
            <a:xfrm>
              <a:off x="2528983" y="2863369"/>
              <a:ext cx="246812" cy="3597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25" name="AutoShape 114">
              <a:extLst>
                <a:ext uri="{FF2B5EF4-FFF2-40B4-BE49-F238E27FC236}">
                  <a16:creationId xmlns:a16="http://schemas.microsoft.com/office/drawing/2014/main" id="{C49A53D2-4B6D-4A55-8FF0-5C376407444D}"/>
                </a:ext>
              </a:extLst>
            </p:cNvPr>
            <p:cNvSpPr/>
            <p:nvPr>
              <p:custDataLst>
                <p:tags r:id="rId31"/>
              </p:custDataLst>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grpSp>
      <p:sp>
        <p:nvSpPr>
          <p:cNvPr id="19" name="Rectangle 16">
            <a:extLst>
              <a:ext uri="{FF2B5EF4-FFF2-40B4-BE49-F238E27FC236}">
                <a16:creationId xmlns:a16="http://schemas.microsoft.com/office/drawing/2014/main" id="{79E8BDFD-4B65-48C6-8EBD-7E06FD02B951}"/>
              </a:ext>
            </a:extLst>
          </p:cNvPr>
          <p:cNvSpPr/>
          <p:nvPr/>
        </p:nvSpPr>
        <p:spPr>
          <a:xfrm>
            <a:off x="1074517" y="4756716"/>
            <a:ext cx="1788136"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0" name="Title 11">
            <a:extLst>
              <a:ext uri="{FF2B5EF4-FFF2-40B4-BE49-F238E27FC236}">
                <a16:creationId xmlns:a16="http://schemas.microsoft.com/office/drawing/2014/main" id="{55A6D0CF-AA16-431A-89E2-12D792E7F299}"/>
              </a:ext>
            </a:extLst>
          </p:cNvPr>
          <p:cNvSpPr txBox="1">
            <a:spLocks/>
          </p:cNvSpPr>
          <p:nvPr/>
        </p:nvSpPr>
        <p:spPr>
          <a:xfrm>
            <a:off x="1223601" y="4222797"/>
            <a:ext cx="1489968"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rPr>
              <a:t>标题文字</a:t>
            </a:r>
            <a:endParaRPr kumimoji="0" 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
        <p:nvSpPr>
          <p:cNvPr id="27" name="Freeform 34">
            <a:extLst>
              <a:ext uri="{FF2B5EF4-FFF2-40B4-BE49-F238E27FC236}">
                <a16:creationId xmlns:a16="http://schemas.microsoft.com/office/drawing/2014/main" id="{E6B5328D-22A7-4776-BD3B-8EB717F2AE52}"/>
              </a:ext>
            </a:extLst>
          </p:cNvPr>
          <p:cNvSpPr/>
          <p:nvPr>
            <p:custDataLst>
              <p:tags r:id="rId8"/>
            </p:custDataLst>
          </p:nvPr>
        </p:nvSpPr>
        <p:spPr>
          <a:xfrm>
            <a:off x="3173496"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tx1">
              <a:lumMod val="50000"/>
              <a:lumOff val="50000"/>
            </a:schemeClr>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tabLst/>
              <a:defRPr/>
            </a:pPr>
            <a:endParaRPr kumimoji="0" lang="en-US" sz="3600" b="0" i="0" u="none" strike="noStrike" kern="0" cap="none" spc="0" normalizeH="0" baseline="0" noProof="0" dirty="0">
              <a:ln>
                <a:noFill/>
              </a:ln>
              <a:solidFill>
                <a:srgbClr val="FFFFFF"/>
              </a:solidFill>
              <a:effectLst/>
              <a:uLnTx/>
              <a:uFillTx/>
              <a:latin typeface="Calibri"/>
              <a:ea typeface="思源黑体 CN Light"/>
              <a:cs typeface="+mn-cs"/>
              <a:sym typeface="+mn-lt"/>
            </a:endParaRPr>
          </a:p>
        </p:txBody>
      </p:sp>
      <p:cxnSp>
        <p:nvCxnSpPr>
          <p:cNvPr id="28" name="Straight Connector 48">
            <a:extLst>
              <a:ext uri="{FF2B5EF4-FFF2-40B4-BE49-F238E27FC236}">
                <a16:creationId xmlns:a16="http://schemas.microsoft.com/office/drawing/2014/main" id="{C5EBF856-C819-41D9-8652-DF5B34B1F8E6}"/>
              </a:ext>
            </a:extLst>
          </p:cNvPr>
          <p:cNvCxnSpPr/>
          <p:nvPr>
            <p:custDataLst>
              <p:tags r:id="rId9"/>
            </p:custDataLst>
          </p:nvPr>
        </p:nvCxnSpPr>
        <p:spPr>
          <a:xfrm>
            <a:off x="4032293" y="2760237"/>
            <a:ext cx="0" cy="533920"/>
          </a:xfrm>
          <a:prstGeom prst="line">
            <a:avLst/>
          </a:prstGeom>
          <a:noFill/>
          <a:ln w="38100" cap="flat" cmpd="sng" algn="ctr">
            <a:solidFill>
              <a:srgbClr val="C8BB98">
                <a:lumMod val="20000"/>
                <a:lumOff val="80000"/>
              </a:srgbClr>
            </a:solidFill>
            <a:prstDash val="solid"/>
            <a:miter lim="800000"/>
          </a:ln>
          <a:effectLst/>
        </p:spPr>
      </p:cxnSp>
      <p:sp>
        <p:nvSpPr>
          <p:cNvPr id="29" name="AutoShape 112">
            <a:extLst>
              <a:ext uri="{FF2B5EF4-FFF2-40B4-BE49-F238E27FC236}">
                <a16:creationId xmlns:a16="http://schemas.microsoft.com/office/drawing/2014/main" id="{D5EA4EA9-2CCF-40F7-9684-25F92C4FA96E}"/>
              </a:ext>
            </a:extLst>
          </p:cNvPr>
          <p:cNvSpPr/>
          <p:nvPr>
            <p:custDataLst>
              <p:tags r:id="rId10"/>
            </p:custDataLst>
          </p:nvPr>
        </p:nvSpPr>
        <p:spPr bwMode="auto">
          <a:xfrm>
            <a:off x="3825353" y="3408237"/>
            <a:ext cx="413881" cy="41205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31" name="Rectangle 16">
            <a:extLst>
              <a:ext uri="{FF2B5EF4-FFF2-40B4-BE49-F238E27FC236}">
                <a16:creationId xmlns:a16="http://schemas.microsoft.com/office/drawing/2014/main" id="{7AF604A2-B5B0-4C58-9AFC-389CCBCC88F0}"/>
              </a:ext>
            </a:extLst>
          </p:cNvPr>
          <p:cNvSpPr/>
          <p:nvPr/>
        </p:nvSpPr>
        <p:spPr>
          <a:xfrm>
            <a:off x="3138225" y="4756716"/>
            <a:ext cx="1788136"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2" name="Title 11">
            <a:extLst>
              <a:ext uri="{FF2B5EF4-FFF2-40B4-BE49-F238E27FC236}">
                <a16:creationId xmlns:a16="http://schemas.microsoft.com/office/drawing/2014/main" id="{497B4675-A258-4C3B-8F06-3B25D0BEE2D5}"/>
              </a:ext>
            </a:extLst>
          </p:cNvPr>
          <p:cNvSpPr txBox="1">
            <a:spLocks/>
          </p:cNvSpPr>
          <p:nvPr/>
        </p:nvSpPr>
        <p:spPr>
          <a:xfrm>
            <a:off x="3287309" y="4222797"/>
            <a:ext cx="1489968"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rPr>
              <a:t>标题文字</a:t>
            </a:r>
            <a:endParaRPr kumimoji="0" 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endParaRPr>
          </a:p>
        </p:txBody>
      </p:sp>
      <p:cxnSp>
        <p:nvCxnSpPr>
          <p:cNvPr id="34" name="Straight Connector 3">
            <a:extLst>
              <a:ext uri="{FF2B5EF4-FFF2-40B4-BE49-F238E27FC236}">
                <a16:creationId xmlns:a16="http://schemas.microsoft.com/office/drawing/2014/main" id="{84FADFCB-6F8F-4A37-96C0-5D7E8169D171}"/>
              </a:ext>
            </a:extLst>
          </p:cNvPr>
          <p:cNvCxnSpPr/>
          <p:nvPr>
            <p:custDataLst>
              <p:tags r:id="rId11"/>
            </p:custDataLst>
          </p:nvPr>
        </p:nvCxnSpPr>
        <p:spPr>
          <a:xfrm>
            <a:off x="6085069" y="1852978"/>
            <a:ext cx="0" cy="1441180"/>
          </a:xfrm>
          <a:prstGeom prst="line">
            <a:avLst/>
          </a:prstGeom>
          <a:noFill/>
          <a:ln w="38100" cap="flat" cmpd="sng" algn="ctr">
            <a:solidFill>
              <a:srgbClr val="C8BB98">
                <a:lumMod val="20000"/>
                <a:lumOff val="80000"/>
              </a:srgbClr>
            </a:solidFill>
            <a:prstDash val="solid"/>
            <a:miter lim="800000"/>
          </a:ln>
          <a:effectLst/>
        </p:spPr>
      </p:cxnSp>
      <p:sp>
        <p:nvSpPr>
          <p:cNvPr id="35" name="Freeform 29">
            <a:extLst>
              <a:ext uri="{FF2B5EF4-FFF2-40B4-BE49-F238E27FC236}">
                <a16:creationId xmlns:a16="http://schemas.microsoft.com/office/drawing/2014/main" id="{B1E6DC50-4201-4664-97C1-E4FABDFEEF45}"/>
              </a:ext>
            </a:extLst>
          </p:cNvPr>
          <p:cNvSpPr/>
          <p:nvPr>
            <p:custDataLst>
              <p:tags r:id="rId12"/>
            </p:custDataLst>
          </p:nvPr>
        </p:nvSpPr>
        <p:spPr>
          <a:xfrm>
            <a:off x="5218154" y="1532443"/>
            <a:ext cx="1717594" cy="712079"/>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25243A"/>
          </a:solidFill>
          <a:ln>
            <a:noFill/>
          </a:ln>
          <a:effectLst/>
        </p:spPr>
        <p:txBody>
          <a:bodyPr spcFirstLastPara="0" vert="horz" wrap="square" lIns="41275" tIns="46800" rIns="41275" bIns="46800" numCol="1" spcCol="127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sym typeface="+mn-lt"/>
              </a:rPr>
              <a:t>总经理</a:t>
            </a:r>
            <a:endParaRPr kumimoji="0" lang="en-US" altLang="zh-CN" sz="20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sym typeface="+mn-lt"/>
            </a:endParaRPr>
          </a:p>
        </p:txBody>
      </p:sp>
      <p:sp>
        <p:nvSpPr>
          <p:cNvPr id="37" name="Freeform 35">
            <a:extLst>
              <a:ext uri="{FF2B5EF4-FFF2-40B4-BE49-F238E27FC236}">
                <a16:creationId xmlns:a16="http://schemas.microsoft.com/office/drawing/2014/main" id="{B0AD17E6-465E-40DC-AF60-8863FC7ACE26}"/>
              </a:ext>
            </a:extLst>
          </p:cNvPr>
          <p:cNvSpPr/>
          <p:nvPr>
            <p:custDataLst>
              <p:tags r:id="rId13"/>
            </p:custDataLst>
          </p:nvPr>
        </p:nvSpPr>
        <p:spPr>
          <a:xfrm>
            <a:off x="5237204"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25243A"/>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tabLst/>
              <a:defRPr/>
            </a:pPr>
            <a:endParaRPr kumimoji="0" lang="en-US" sz="3600" b="0" i="0" u="none" strike="noStrike" kern="0" cap="none" spc="0" normalizeH="0" baseline="0" noProof="0" dirty="0">
              <a:ln>
                <a:noFill/>
              </a:ln>
              <a:solidFill>
                <a:srgbClr val="FFFFFF"/>
              </a:solidFill>
              <a:effectLst/>
              <a:uLnTx/>
              <a:uFillTx/>
              <a:latin typeface="Calibri"/>
              <a:ea typeface="思源黑体 CN Light"/>
              <a:cs typeface="+mn-cs"/>
              <a:sym typeface="+mn-lt"/>
            </a:endParaRPr>
          </a:p>
        </p:txBody>
      </p:sp>
      <p:grpSp>
        <p:nvGrpSpPr>
          <p:cNvPr id="38" name="Group 112">
            <a:extLst>
              <a:ext uri="{FF2B5EF4-FFF2-40B4-BE49-F238E27FC236}">
                <a16:creationId xmlns:a16="http://schemas.microsoft.com/office/drawing/2014/main" id="{C1AD8F7B-4931-4C66-A688-9BC317C8723B}"/>
              </a:ext>
            </a:extLst>
          </p:cNvPr>
          <p:cNvGrpSpPr/>
          <p:nvPr>
            <p:custDataLst>
              <p:tags r:id="rId14"/>
            </p:custDataLst>
          </p:nvPr>
        </p:nvGrpSpPr>
        <p:grpSpPr>
          <a:xfrm>
            <a:off x="5889397" y="3433761"/>
            <a:ext cx="413209" cy="387120"/>
            <a:chOff x="5368132" y="3540125"/>
            <a:chExt cx="465138" cy="435769"/>
          </a:xfrm>
          <a:solidFill>
            <a:sysClr val="window" lastClr="FFFFFF"/>
          </a:solidFill>
        </p:grpSpPr>
        <p:sp>
          <p:nvSpPr>
            <p:cNvPr id="42" name="AutoShape 110">
              <a:extLst>
                <a:ext uri="{FF2B5EF4-FFF2-40B4-BE49-F238E27FC236}">
                  <a16:creationId xmlns:a16="http://schemas.microsoft.com/office/drawing/2014/main" id="{791D07B7-3506-4E4A-B78C-8724F07B156B}"/>
                </a:ext>
              </a:extLst>
            </p:cNvPr>
            <p:cNvSpPr/>
            <p:nvPr>
              <p:custDataLst>
                <p:tags r:id="rId28"/>
              </p:custDataLst>
            </p:nvPr>
          </p:nvSpPr>
          <p:spPr bwMode="auto">
            <a:xfrm>
              <a:off x="5426868"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43" name="AutoShape 111">
              <a:extLst>
                <a:ext uri="{FF2B5EF4-FFF2-40B4-BE49-F238E27FC236}">
                  <a16:creationId xmlns:a16="http://schemas.microsoft.com/office/drawing/2014/main" id="{CE667B40-536E-4444-87D3-9D96B3263701}"/>
                </a:ext>
              </a:extLst>
            </p:cNvPr>
            <p:cNvSpPr/>
            <p:nvPr>
              <p:custDataLst>
                <p:tags r:id="rId29"/>
              </p:custDataLst>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grpSp>
      <p:sp>
        <p:nvSpPr>
          <p:cNvPr id="40" name="Rectangle 16">
            <a:extLst>
              <a:ext uri="{FF2B5EF4-FFF2-40B4-BE49-F238E27FC236}">
                <a16:creationId xmlns:a16="http://schemas.microsoft.com/office/drawing/2014/main" id="{18D408FF-0DCE-4BA1-AEAB-417640D6EBD6}"/>
              </a:ext>
            </a:extLst>
          </p:cNvPr>
          <p:cNvSpPr/>
          <p:nvPr/>
        </p:nvSpPr>
        <p:spPr>
          <a:xfrm>
            <a:off x="5201933" y="4756716"/>
            <a:ext cx="1788136"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1" name="Title 11">
            <a:extLst>
              <a:ext uri="{FF2B5EF4-FFF2-40B4-BE49-F238E27FC236}">
                <a16:creationId xmlns:a16="http://schemas.microsoft.com/office/drawing/2014/main" id="{697CDAEC-1A53-4371-A017-6E301D41783C}"/>
              </a:ext>
            </a:extLst>
          </p:cNvPr>
          <p:cNvSpPr txBox="1">
            <a:spLocks/>
          </p:cNvSpPr>
          <p:nvPr/>
        </p:nvSpPr>
        <p:spPr>
          <a:xfrm>
            <a:off x="5351017" y="4222797"/>
            <a:ext cx="1489968"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25243A"/>
                </a:solidFill>
                <a:effectLst/>
                <a:uLnTx/>
                <a:uFillTx/>
                <a:latin typeface="思源黑体 CN Bold" panose="020B0800000000000000" pitchFamily="34" charset="-122"/>
                <a:ea typeface="思源黑体 CN Bold" panose="020B0800000000000000" pitchFamily="34" charset="-122"/>
              </a:rPr>
              <a:t>标题文字</a:t>
            </a:r>
            <a:endParaRPr kumimoji="0" 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
        <p:nvSpPr>
          <p:cNvPr id="45" name="Freeform 36">
            <a:extLst>
              <a:ext uri="{FF2B5EF4-FFF2-40B4-BE49-F238E27FC236}">
                <a16:creationId xmlns:a16="http://schemas.microsoft.com/office/drawing/2014/main" id="{31E63237-93B9-48B5-963E-08CCE57B659F}"/>
              </a:ext>
            </a:extLst>
          </p:cNvPr>
          <p:cNvSpPr/>
          <p:nvPr>
            <p:custDataLst>
              <p:tags r:id="rId15"/>
            </p:custDataLst>
          </p:nvPr>
        </p:nvSpPr>
        <p:spPr>
          <a:xfrm>
            <a:off x="7300912"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tx1">
              <a:lumMod val="50000"/>
              <a:lumOff val="50000"/>
            </a:schemeClr>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tabLst/>
              <a:defRPr/>
            </a:pPr>
            <a:endParaRPr kumimoji="0" lang="en-US" sz="3600" b="0" i="0" u="none" strike="noStrike" kern="0" cap="none" spc="0" normalizeH="0" baseline="0" noProof="0" dirty="0">
              <a:ln>
                <a:noFill/>
              </a:ln>
              <a:solidFill>
                <a:srgbClr val="FFFFFF"/>
              </a:solidFill>
              <a:effectLst/>
              <a:uLnTx/>
              <a:uFillTx/>
              <a:latin typeface="Calibri"/>
              <a:ea typeface="思源黑体 CN Light"/>
              <a:cs typeface="+mn-cs"/>
              <a:sym typeface="+mn-lt"/>
            </a:endParaRPr>
          </a:p>
        </p:txBody>
      </p:sp>
      <p:cxnSp>
        <p:nvCxnSpPr>
          <p:cNvPr id="46" name="Straight Connector 47">
            <a:extLst>
              <a:ext uri="{FF2B5EF4-FFF2-40B4-BE49-F238E27FC236}">
                <a16:creationId xmlns:a16="http://schemas.microsoft.com/office/drawing/2014/main" id="{D0C94668-2A29-4B60-A9CD-6205BA1FADCB}"/>
              </a:ext>
            </a:extLst>
          </p:cNvPr>
          <p:cNvCxnSpPr/>
          <p:nvPr>
            <p:custDataLst>
              <p:tags r:id="rId16"/>
            </p:custDataLst>
          </p:nvPr>
        </p:nvCxnSpPr>
        <p:spPr>
          <a:xfrm>
            <a:off x="8159709" y="2760237"/>
            <a:ext cx="0" cy="533920"/>
          </a:xfrm>
          <a:prstGeom prst="line">
            <a:avLst/>
          </a:prstGeom>
          <a:noFill/>
          <a:ln w="38100" cap="flat" cmpd="sng" algn="ctr">
            <a:solidFill>
              <a:srgbClr val="C8BB98">
                <a:lumMod val="20000"/>
                <a:lumOff val="80000"/>
              </a:srgbClr>
            </a:solidFill>
            <a:prstDash val="solid"/>
            <a:miter lim="800000"/>
          </a:ln>
          <a:effectLst/>
        </p:spPr>
      </p:cxnSp>
      <p:sp>
        <p:nvSpPr>
          <p:cNvPr id="47" name="AutoShape 43">
            <a:extLst>
              <a:ext uri="{FF2B5EF4-FFF2-40B4-BE49-F238E27FC236}">
                <a16:creationId xmlns:a16="http://schemas.microsoft.com/office/drawing/2014/main" id="{426F18E4-FFF5-4641-B631-0CD53958EDF9}"/>
              </a:ext>
            </a:extLst>
          </p:cNvPr>
          <p:cNvSpPr/>
          <p:nvPr>
            <p:custDataLst>
              <p:tags r:id="rId17"/>
            </p:custDataLst>
          </p:nvPr>
        </p:nvSpPr>
        <p:spPr bwMode="auto">
          <a:xfrm>
            <a:off x="7952769" y="3460596"/>
            <a:ext cx="413880" cy="2953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48" name="AutoShape 44">
            <a:extLst>
              <a:ext uri="{FF2B5EF4-FFF2-40B4-BE49-F238E27FC236}">
                <a16:creationId xmlns:a16="http://schemas.microsoft.com/office/drawing/2014/main" id="{6155795A-DF20-4EA7-B7B8-E593AC6F6D0B}"/>
              </a:ext>
            </a:extLst>
          </p:cNvPr>
          <p:cNvSpPr/>
          <p:nvPr>
            <p:custDataLst>
              <p:tags r:id="rId18"/>
            </p:custDataLst>
          </p:nvPr>
        </p:nvSpPr>
        <p:spPr bwMode="auto">
          <a:xfrm>
            <a:off x="8146946" y="3588225"/>
            <a:ext cx="25526" cy="1422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49" name="AutoShape 45">
            <a:extLst>
              <a:ext uri="{FF2B5EF4-FFF2-40B4-BE49-F238E27FC236}">
                <a16:creationId xmlns:a16="http://schemas.microsoft.com/office/drawing/2014/main" id="{BF750326-9185-4B96-A1DB-B64C322F3EF5}"/>
              </a:ext>
            </a:extLst>
          </p:cNvPr>
          <p:cNvSpPr/>
          <p:nvPr>
            <p:custDataLst>
              <p:tags r:id="rId19"/>
            </p:custDataLst>
          </p:nvPr>
        </p:nvSpPr>
        <p:spPr bwMode="auto">
          <a:xfrm>
            <a:off x="8133272" y="3743202"/>
            <a:ext cx="52874" cy="78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51" name="Rectangle 16">
            <a:extLst>
              <a:ext uri="{FF2B5EF4-FFF2-40B4-BE49-F238E27FC236}">
                <a16:creationId xmlns:a16="http://schemas.microsoft.com/office/drawing/2014/main" id="{7B75148A-5265-4275-AE38-13CB830F6CAD}"/>
              </a:ext>
            </a:extLst>
          </p:cNvPr>
          <p:cNvSpPr/>
          <p:nvPr/>
        </p:nvSpPr>
        <p:spPr>
          <a:xfrm>
            <a:off x="7265641" y="4756716"/>
            <a:ext cx="1788136"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2" name="Title 11">
            <a:extLst>
              <a:ext uri="{FF2B5EF4-FFF2-40B4-BE49-F238E27FC236}">
                <a16:creationId xmlns:a16="http://schemas.microsoft.com/office/drawing/2014/main" id="{CB3190F0-E272-4A92-9BB2-FAB287F17A13}"/>
              </a:ext>
            </a:extLst>
          </p:cNvPr>
          <p:cNvSpPr txBox="1">
            <a:spLocks/>
          </p:cNvSpPr>
          <p:nvPr/>
        </p:nvSpPr>
        <p:spPr>
          <a:xfrm>
            <a:off x="7414725" y="4222797"/>
            <a:ext cx="1489968"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rPr>
              <a:t>标题文字</a:t>
            </a:r>
            <a:endParaRPr kumimoji="0" 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endParaRPr>
          </a:p>
        </p:txBody>
      </p:sp>
      <p:sp>
        <p:nvSpPr>
          <p:cNvPr id="54" name="Freeform 37">
            <a:extLst>
              <a:ext uri="{FF2B5EF4-FFF2-40B4-BE49-F238E27FC236}">
                <a16:creationId xmlns:a16="http://schemas.microsoft.com/office/drawing/2014/main" id="{DFA012B3-71C0-4F0A-BBD1-0743D145C0DD}"/>
              </a:ext>
            </a:extLst>
          </p:cNvPr>
          <p:cNvSpPr/>
          <p:nvPr>
            <p:custDataLst>
              <p:tags r:id="rId20"/>
            </p:custDataLst>
          </p:nvPr>
        </p:nvSpPr>
        <p:spPr>
          <a:xfrm>
            <a:off x="9364619"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25243A"/>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tabLst/>
              <a:defRPr/>
            </a:pPr>
            <a:endParaRPr kumimoji="0" lang="en-US" sz="3600" b="0" i="0" u="none" strike="noStrike" kern="0" cap="none" spc="0" normalizeH="0" baseline="0" noProof="0" dirty="0">
              <a:ln>
                <a:noFill/>
              </a:ln>
              <a:solidFill>
                <a:srgbClr val="FFFFFF"/>
              </a:solidFill>
              <a:effectLst/>
              <a:uLnTx/>
              <a:uFillTx/>
              <a:latin typeface="Calibri"/>
              <a:ea typeface="思源黑体 CN Light"/>
              <a:cs typeface="+mn-cs"/>
              <a:sym typeface="+mn-lt"/>
            </a:endParaRPr>
          </a:p>
        </p:txBody>
      </p:sp>
      <p:cxnSp>
        <p:nvCxnSpPr>
          <p:cNvPr id="55" name="Straight Connector 44">
            <a:extLst>
              <a:ext uri="{FF2B5EF4-FFF2-40B4-BE49-F238E27FC236}">
                <a16:creationId xmlns:a16="http://schemas.microsoft.com/office/drawing/2014/main" id="{BB1D83BA-B0E2-4F23-9029-CCFB1C012FA1}"/>
              </a:ext>
            </a:extLst>
          </p:cNvPr>
          <p:cNvCxnSpPr/>
          <p:nvPr>
            <p:custDataLst>
              <p:tags r:id="rId21"/>
            </p:custDataLst>
          </p:nvPr>
        </p:nvCxnSpPr>
        <p:spPr>
          <a:xfrm>
            <a:off x="10223416" y="2760237"/>
            <a:ext cx="0" cy="533920"/>
          </a:xfrm>
          <a:prstGeom prst="line">
            <a:avLst/>
          </a:prstGeom>
          <a:noFill/>
          <a:ln w="38100" cap="flat" cmpd="sng" algn="ctr">
            <a:solidFill>
              <a:srgbClr val="C8BB98">
                <a:lumMod val="20000"/>
                <a:lumOff val="80000"/>
              </a:srgbClr>
            </a:solidFill>
            <a:prstDash val="solid"/>
            <a:miter lim="800000"/>
          </a:ln>
          <a:effectLst/>
        </p:spPr>
      </p:cxnSp>
      <p:sp>
        <p:nvSpPr>
          <p:cNvPr id="60" name="AutoShape 37">
            <a:extLst>
              <a:ext uri="{FF2B5EF4-FFF2-40B4-BE49-F238E27FC236}">
                <a16:creationId xmlns:a16="http://schemas.microsoft.com/office/drawing/2014/main" id="{D7AE4261-434A-4477-B5CD-965E12F6285D}"/>
              </a:ext>
            </a:extLst>
          </p:cNvPr>
          <p:cNvSpPr/>
          <p:nvPr>
            <p:custDataLst>
              <p:tags r:id="rId22"/>
            </p:custDataLst>
          </p:nvPr>
        </p:nvSpPr>
        <p:spPr bwMode="auto">
          <a:xfrm>
            <a:off x="10017388" y="3442882"/>
            <a:ext cx="375592" cy="37376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61" name="AutoShape 38">
            <a:extLst>
              <a:ext uri="{FF2B5EF4-FFF2-40B4-BE49-F238E27FC236}">
                <a16:creationId xmlns:a16="http://schemas.microsoft.com/office/drawing/2014/main" id="{1E382C0D-5161-401C-9CCF-A85C22A2D724}"/>
              </a:ext>
            </a:extLst>
          </p:cNvPr>
          <p:cNvSpPr/>
          <p:nvPr>
            <p:custDataLst>
              <p:tags r:id="rId23"/>
            </p:custDataLst>
          </p:nvPr>
        </p:nvSpPr>
        <p:spPr bwMode="auto">
          <a:xfrm>
            <a:off x="10197891" y="3610622"/>
            <a:ext cx="63815" cy="638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62" name="AutoShape 39">
            <a:extLst>
              <a:ext uri="{FF2B5EF4-FFF2-40B4-BE49-F238E27FC236}">
                <a16:creationId xmlns:a16="http://schemas.microsoft.com/office/drawing/2014/main" id="{8A2B5B4B-46CE-44E5-B9DB-4D9A1313BDBA}"/>
              </a:ext>
            </a:extLst>
          </p:cNvPr>
          <p:cNvSpPr/>
          <p:nvPr>
            <p:custDataLst>
              <p:tags r:id="rId24"/>
            </p:custDataLst>
          </p:nvPr>
        </p:nvSpPr>
        <p:spPr bwMode="auto">
          <a:xfrm>
            <a:off x="10365630" y="3402774"/>
            <a:ext cx="63815" cy="65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63" name="AutoShape 40">
            <a:extLst>
              <a:ext uri="{FF2B5EF4-FFF2-40B4-BE49-F238E27FC236}">
                <a16:creationId xmlns:a16="http://schemas.microsoft.com/office/drawing/2014/main" id="{45A787DF-4A2E-414D-B7FC-65F7C16E0C93}"/>
              </a:ext>
            </a:extLst>
          </p:cNvPr>
          <p:cNvSpPr/>
          <p:nvPr>
            <p:custDataLst>
              <p:tags r:id="rId25"/>
            </p:custDataLst>
          </p:nvPr>
        </p:nvSpPr>
        <p:spPr bwMode="auto">
          <a:xfrm>
            <a:off x="10119495" y="3597864"/>
            <a:ext cx="52875" cy="51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64" name="AutoShape 41">
            <a:extLst>
              <a:ext uri="{FF2B5EF4-FFF2-40B4-BE49-F238E27FC236}">
                <a16:creationId xmlns:a16="http://schemas.microsoft.com/office/drawing/2014/main" id="{B12ABBC8-82B5-48AB-A9DA-084206C7BE56}"/>
              </a:ext>
            </a:extLst>
          </p:cNvPr>
          <p:cNvSpPr/>
          <p:nvPr>
            <p:custDataLst>
              <p:tags r:id="rId26"/>
            </p:custDataLst>
          </p:nvPr>
        </p:nvSpPr>
        <p:spPr bwMode="auto">
          <a:xfrm>
            <a:off x="10172378" y="3687196"/>
            <a:ext cx="25526" cy="25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65" name="AutoShape 42">
            <a:extLst>
              <a:ext uri="{FF2B5EF4-FFF2-40B4-BE49-F238E27FC236}">
                <a16:creationId xmlns:a16="http://schemas.microsoft.com/office/drawing/2014/main" id="{301C21AB-1468-4E81-AFE9-9E8B095828C6}"/>
              </a:ext>
            </a:extLst>
          </p:cNvPr>
          <p:cNvSpPr/>
          <p:nvPr>
            <p:custDataLst>
              <p:tags r:id="rId27"/>
            </p:custDataLst>
          </p:nvPr>
        </p:nvSpPr>
        <p:spPr bwMode="auto">
          <a:xfrm>
            <a:off x="10378494" y="3493973"/>
            <a:ext cx="25526" cy="25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思源黑体 CN Light"/>
              <a:cs typeface="+mn-cs"/>
              <a:sym typeface="+mn-lt"/>
            </a:endParaRPr>
          </a:p>
        </p:txBody>
      </p:sp>
      <p:sp>
        <p:nvSpPr>
          <p:cNvPr id="58" name="Rectangle 16">
            <a:extLst>
              <a:ext uri="{FF2B5EF4-FFF2-40B4-BE49-F238E27FC236}">
                <a16:creationId xmlns:a16="http://schemas.microsoft.com/office/drawing/2014/main" id="{A1D2C2B6-B28B-435F-A317-6CAD7FFF3221}"/>
              </a:ext>
            </a:extLst>
          </p:cNvPr>
          <p:cNvSpPr/>
          <p:nvPr/>
        </p:nvSpPr>
        <p:spPr>
          <a:xfrm>
            <a:off x="9329348" y="4756716"/>
            <a:ext cx="1788136" cy="1036694"/>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此处键入文本单击此处键入文本单击此处键入文本单击此处键入文本单击</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9" name="Title 11">
            <a:extLst>
              <a:ext uri="{FF2B5EF4-FFF2-40B4-BE49-F238E27FC236}">
                <a16:creationId xmlns:a16="http://schemas.microsoft.com/office/drawing/2014/main" id="{43942D1E-1F6D-4C4E-A42D-67F96D0BF0E5}"/>
              </a:ext>
            </a:extLst>
          </p:cNvPr>
          <p:cNvSpPr txBox="1">
            <a:spLocks/>
          </p:cNvSpPr>
          <p:nvPr/>
        </p:nvSpPr>
        <p:spPr>
          <a:xfrm>
            <a:off x="9478432" y="4222797"/>
            <a:ext cx="1489968"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rPr>
              <a:t>标题文字</a:t>
            </a:r>
            <a:endParaRPr kumimoji="0" 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425801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5824538" y="-384308"/>
            <a:ext cx="7713662" cy="7712208"/>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sp>
        <p:nvSpPr>
          <p:cNvPr id="43" name="矩形 42">
            <a:extLst>
              <a:ext uri="{FF2B5EF4-FFF2-40B4-BE49-F238E27FC236}">
                <a16:creationId xmlns:a16="http://schemas.microsoft.com/office/drawing/2014/main" id="{00D1970F-8724-46B9-A5EE-6F857AF0C542}"/>
              </a:ext>
            </a:extLst>
          </p:cNvPr>
          <p:cNvSpPr/>
          <p:nvPr/>
        </p:nvSpPr>
        <p:spPr>
          <a:xfrm>
            <a:off x="655168" y="5570201"/>
            <a:ext cx="1332000" cy="39600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微软雅黑" panose="020B0503020204020204" pitchFamily="34" charset="-122"/>
              <a:cs typeface="+mn-cs"/>
            </a:endParaRPr>
          </a:p>
        </p:txBody>
      </p:sp>
      <p:sp>
        <p:nvSpPr>
          <p:cNvPr id="44" name="文本框 43">
            <a:extLst>
              <a:ext uri="{FF2B5EF4-FFF2-40B4-BE49-F238E27FC236}">
                <a16:creationId xmlns:a16="http://schemas.microsoft.com/office/drawing/2014/main" id="{E6378788-C7DA-4CDA-AE7A-2BF48645C2BB}"/>
              </a:ext>
            </a:extLst>
          </p:cNvPr>
          <p:cNvSpPr txBox="1"/>
          <p:nvPr/>
        </p:nvSpPr>
        <p:spPr>
          <a:xfrm>
            <a:off x="655168" y="5598924"/>
            <a:ext cx="1332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200" normalizeH="0" baseline="0" noProof="0" dirty="0">
                <a:ln>
                  <a:noFill/>
                </a:ln>
                <a:solidFill>
                  <a:schemeClr val="bg1"/>
                </a:solidFill>
                <a:effectLst>
                  <a:outerShdw blurRad="38100" dist="38100" dir="2700000" algn="tl">
                    <a:srgbClr val="000000">
                      <a:alpha val="43137"/>
                    </a:srgbClr>
                  </a:outerShdw>
                </a:effectLst>
                <a:uLnTx/>
                <a:uFillTx/>
                <a:latin typeface="胡晓波真帅体" panose="02010600030101010101" pitchFamily="2" charset="-122"/>
                <a:ea typeface="胡晓波真帅体" panose="02010600030101010101" pitchFamily="2" charset="-122"/>
                <a:cs typeface="+mn-cs"/>
              </a:rPr>
              <a:t>20XX.XX.XX</a:t>
            </a:r>
            <a:endParaRPr kumimoji="0" lang="zh-CN" altLang="en-US" sz="1600" b="0" i="0" u="none" strike="noStrike" kern="1200" cap="none" spc="200" normalizeH="0" baseline="0" noProof="0" dirty="0">
              <a:ln>
                <a:noFill/>
              </a:ln>
              <a:solidFill>
                <a:schemeClr val="bg1"/>
              </a:solidFill>
              <a:effectLst>
                <a:outerShdw blurRad="38100" dist="38100" dir="2700000" algn="tl">
                  <a:srgbClr val="000000">
                    <a:alpha val="43137"/>
                  </a:srgbClr>
                </a:outerShdw>
              </a:effectLst>
              <a:uLnTx/>
              <a:uFillTx/>
              <a:latin typeface="胡晓波真帅体" panose="02010600030101010101" pitchFamily="2" charset="-122"/>
              <a:ea typeface="胡晓波真帅体" panose="02010600030101010101" pitchFamily="2" charset="-122"/>
              <a:cs typeface="+mn-cs"/>
            </a:endParaRPr>
          </a:p>
        </p:txBody>
      </p:sp>
      <p:sp>
        <p:nvSpPr>
          <p:cNvPr id="41" name="文本框 40">
            <a:extLst>
              <a:ext uri="{FF2B5EF4-FFF2-40B4-BE49-F238E27FC236}">
                <a16:creationId xmlns:a16="http://schemas.microsoft.com/office/drawing/2014/main" id="{D69715C7-AD71-4FE7-98B6-42BF53BF94DF}"/>
              </a:ext>
            </a:extLst>
          </p:cNvPr>
          <p:cNvSpPr txBox="1"/>
          <p:nvPr/>
        </p:nvSpPr>
        <p:spPr>
          <a:xfrm>
            <a:off x="605310" y="1772577"/>
            <a:ext cx="6341288" cy="1862048"/>
          </a:xfrm>
          <a:prstGeom prst="rect">
            <a:avLst/>
          </a:prstGeom>
          <a:noFill/>
        </p:spPr>
        <p:txBody>
          <a:bodyPr wrap="square" rtlCol="0">
            <a:spAutoFit/>
          </a:bodyPr>
          <a:lstStyle/>
          <a:p>
            <a:pPr lvl="0">
              <a:defRPr/>
            </a:pPr>
            <a:r>
              <a:rPr kumimoji="0" lang="en-US" altLang="zh-CN" sz="115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字体圈欣意冠黑体" panose="00000500000000000000" pitchFamily="2" charset="-122"/>
                <a:ea typeface="字体圈欣意冠黑体" panose="00000500000000000000" pitchFamily="2" charset="-122"/>
              </a:rPr>
              <a:t>THANKS</a:t>
            </a:r>
            <a:endParaRPr kumimoji="0" lang="zh-CN" altLang="en-US" sz="11500" b="0"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字体圈欣意冠黑体" panose="00000500000000000000" pitchFamily="2" charset="-122"/>
              <a:ea typeface="字体圈欣意冠黑体" panose="00000500000000000000" pitchFamily="2" charset="-122"/>
            </a:endParaRPr>
          </a:p>
        </p:txBody>
      </p:sp>
      <p:sp>
        <p:nvSpPr>
          <p:cNvPr id="46" name="矩形 45">
            <a:extLst>
              <a:ext uri="{FF2B5EF4-FFF2-40B4-BE49-F238E27FC236}">
                <a16:creationId xmlns:a16="http://schemas.microsoft.com/office/drawing/2014/main" id="{0686EE4C-7BA2-41A3-B31C-356DCA323C42}"/>
              </a:ext>
            </a:extLst>
          </p:cNvPr>
          <p:cNvSpPr/>
          <p:nvPr/>
        </p:nvSpPr>
        <p:spPr>
          <a:xfrm>
            <a:off x="715555" y="4274831"/>
            <a:ext cx="1604719" cy="307777"/>
          </a:xfrm>
          <a:prstGeom prst="rect">
            <a:avLst/>
          </a:prstGeom>
          <a:ln w="6350">
            <a:solidFill>
              <a:schemeClr val="bg1"/>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汇报人：</a:t>
            </a: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PPT</a:t>
            </a: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世界</a:t>
            </a:r>
          </a:p>
        </p:txBody>
      </p:sp>
      <p:sp>
        <p:nvSpPr>
          <p:cNvPr id="47" name="文本框 46">
            <a:extLst>
              <a:ext uri="{FF2B5EF4-FFF2-40B4-BE49-F238E27FC236}">
                <a16:creationId xmlns:a16="http://schemas.microsoft.com/office/drawing/2014/main" id="{14C5507F-CA51-4FC0-B109-9DE3E92B0413}"/>
              </a:ext>
            </a:extLst>
          </p:cNvPr>
          <p:cNvSpPr txBox="1"/>
          <p:nvPr/>
        </p:nvSpPr>
        <p:spPr>
          <a:xfrm>
            <a:off x="2914579" y="4274831"/>
            <a:ext cx="1952061" cy="307777"/>
          </a:xfrm>
          <a:prstGeom prst="rect">
            <a:avLst/>
          </a:prstGeom>
          <a:noFill/>
          <a:ln w="6350">
            <a:solidFill>
              <a:schemeClr val="bg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汇报时间：</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20XX.XX</a:t>
            </a:r>
            <a:endPar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50" name="文本框 49">
            <a:extLst>
              <a:ext uri="{FF2B5EF4-FFF2-40B4-BE49-F238E27FC236}">
                <a16:creationId xmlns:a16="http://schemas.microsoft.com/office/drawing/2014/main" id="{33996D59-AFD7-49CA-B6AD-5D056751519D}"/>
              </a:ext>
            </a:extLst>
          </p:cNvPr>
          <p:cNvSpPr txBox="1"/>
          <p:nvPr/>
        </p:nvSpPr>
        <p:spPr>
          <a:xfrm>
            <a:off x="622122" y="3693077"/>
            <a:ext cx="5890740" cy="351256"/>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THANK YOU FOR WATCHING</a:t>
            </a:r>
          </a:p>
        </p:txBody>
      </p:sp>
      <p:cxnSp>
        <p:nvCxnSpPr>
          <p:cNvPr id="51" name="直接连接符 50">
            <a:extLst>
              <a:ext uri="{FF2B5EF4-FFF2-40B4-BE49-F238E27FC236}">
                <a16:creationId xmlns:a16="http://schemas.microsoft.com/office/drawing/2014/main" id="{1563D693-1E47-4CF7-899D-8A90A0AA3BE5}"/>
              </a:ext>
            </a:extLst>
          </p:cNvPr>
          <p:cNvCxnSpPr>
            <a:cxnSpLocks/>
          </p:cNvCxnSpPr>
          <p:nvPr/>
        </p:nvCxnSpPr>
        <p:spPr>
          <a:xfrm>
            <a:off x="751431" y="3583460"/>
            <a:ext cx="6486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3" name="图片 32" descr="有钟表的建筑&#10;&#10;低可信度描述已自动生成">
            <a:extLst>
              <a:ext uri="{FF2B5EF4-FFF2-40B4-BE49-F238E27FC236}">
                <a16:creationId xmlns:a16="http://schemas.microsoft.com/office/drawing/2014/main" id="{AE528607-85FE-4D75-B332-939E07151E0B}"/>
              </a:ext>
            </a:extLst>
          </p:cNvPr>
          <p:cNvPicPr>
            <a:picLocks noChangeAspect="1"/>
          </p:cNvPicPr>
          <p:nvPr/>
        </p:nvPicPr>
        <p:blipFill rotWithShape="1">
          <a:blip r:embed="rId3" cstate="screen">
            <a:grayscl/>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l="10606" t="10531" r="12982" b="20324"/>
          <a:stretch/>
        </p:blipFill>
        <p:spPr>
          <a:xfrm>
            <a:off x="6946599" y="600883"/>
            <a:ext cx="4688027" cy="6257118"/>
          </a:xfrm>
          <a:prstGeom prst="rect">
            <a:avLst/>
          </a:prstGeom>
          <a:effectLst>
            <a:outerShdw blurRad="127000" dist="38100" dir="2700000" algn="tl" rotWithShape="0">
              <a:prstClr val="black">
                <a:alpha val="20000"/>
              </a:prstClr>
            </a:outerShdw>
          </a:effectLst>
        </p:spPr>
      </p:pic>
      <p:pic>
        <p:nvPicPr>
          <p:cNvPr id="54" name="图片 53" descr="画里面的卡通人物&#10;&#10;低可信度描述已自动生成">
            <a:hlinkClick r:id="rId5"/>
            <a:extLst>
              <a:ext uri="{FF2B5EF4-FFF2-40B4-BE49-F238E27FC236}">
                <a16:creationId xmlns:a16="http://schemas.microsoft.com/office/drawing/2014/main" id="{C934C9AF-E659-4C10-B065-DDCA17DE01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0631" y="812336"/>
            <a:ext cx="1915160" cy="356035"/>
          </a:xfrm>
          <a:prstGeom prst="rect">
            <a:avLst/>
          </a:prstGeom>
        </p:spPr>
      </p:pic>
    </p:spTree>
    <p:extLst>
      <p:ext uri="{BB962C8B-B14F-4D97-AF65-F5344CB8AC3E}">
        <p14:creationId xmlns:p14="http://schemas.microsoft.com/office/powerpoint/2010/main" val="1920678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1325562" y="-384308"/>
            <a:ext cx="7713662" cy="7712208"/>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pic>
        <p:nvPicPr>
          <p:cNvPr id="22" name="图片 21">
            <a:extLst>
              <a:ext uri="{FF2B5EF4-FFF2-40B4-BE49-F238E27FC236}">
                <a16:creationId xmlns:a16="http://schemas.microsoft.com/office/drawing/2014/main" id="{AF117CBE-F815-4AD4-8872-88E2432B9905}"/>
              </a:ext>
            </a:extLst>
          </p:cNvPr>
          <p:cNvPicPr>
            <a:picLocks noChangeAspect="1"/>
          </p:cNvPicPr>
          <p:nvPr/>
        </p:nvPicPr>
        <p:blipFill>
          <a:blip r:embed="rId3">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77540" y="433387"/>
            <a:ext cx="5280494" cy="6858000"/>
          </a:xfrm>
          <a:prstGeom prst="rect">
            <a:avLst/>
          </a:prstGeom>
        </p:spPr>
      </p:pic>
      <p:sp>
        <p:nvSpPr>
          <p:cNvPr id="24" name="文本框 23">
            <a:extLst>
              <a:ext uri="{FF2B5EF4-FFF2-40B4-BE49-F238E27FC236}">
                <a16:creationId xmlns:a16="http://schemas.microsoft.com/office/drawing/2014/main" id="{A20F9288-FF47-417D-A852-CC360D62EF3B}"/>
              </a:ext>
            </a:extLst>
          </p:cNvPr>
          <p:cNvSpPr txBox="1"/>
          <p:nvPr/>
        </p:nvSpPr>
        <p:spPr>
          <a:xfrm>
            <a:off x="6839526" y="1309296"/>
            <a:ext cx="2793424"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体圈欣意冠黑体" panose="00000500000000000000" pitchFamily="2" charset="-122"/>
                <a:ea typeface="字体圈欣意冠黑体" panose="00000500000000000000" pitchFamily="2" charset="-122"/>
                <a:cs typeface="+mn-cs"/>
              </a:rPr>
              <a:t>HISTORY COURSE</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体圈欣意冠黑体" panose="00000500000000000000" pitchFamily="2" charset="-122"/>
              <a:ea typeface="字体圈欣意冠黑体" panose="00000500000000000000" pitchFamily="2" charset="-122"/>
              <a:cs typeface="+mn-cs"/>
            </a:endParaRPr>
          </a:p>
        </p:txBody>
      </p:sp>
      <p:sp>
        <p:nvSpPr>
          <p:cNvPr id="25" name="文本框 24">
            <a:extLst>
              <a:ext uri="{FF2B5EF4-FFF2-40B4-BE49-F238E27FC236}">
                <a16:creationId xmlns:a16="http://schemas.microsoft.com/office/drawing/2014/main" id="{FE4C6C10-FFE3-485C-9081-6948794EDDD2}"/>
              </a:ext>
            </a:extLst>
          </p:cNvPr>
          <p:cNvSpPr txBox="1"/>
          <p:nvPr/>
        </p:nvSpPr>
        <p:spPr>
          <a:xfrm>
            <a:off x="6771989" y="1818139"/>
            <a:ext cx="3629520" cy="830997"/>
          </a:xfrm>
          <a:prstGeom prst="rect">
            <a:avLst/>
          </a:prstGeom>
          <a:noFill/>
        </p:spPr>
        <p:txBody>
          <a:bodyPr wrap="none" rtlCol="0">
            <a:spAutoFit/>
          </a:bodyPr>
          <a:lstStyle/>
          <a:p>
            <a:r>
              <a:rPr lang="zh-CN" altLang="en-US"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历史学课程模板</a:t>
            </a:r>
          </a:p>
        </p:txBody>
      </p:sp>
      <p:sp>
        <p:nvSpPr>
          <p:cNvPr id="26" name="文本框 25">
            <a:extLst>
              <a:ext uri="{FF2B5EF4-FFF2-40B4-BE49-F238E27FC236}">
                <a16:creationId xmlns:a16="http://schemas.microsoft.com/office/drawing/2014/main" id="{FE8E3745-20D7-4B43-B786-6DB433AFAE87}"/>
              </a:ext>
            </a:extLst>
          </p:cNvPr>
          <p:cNvSpPr txBox="1"/>
          <p:nvPr/>
        </p:nvSpPr>
        <p:spPr>
          <a:xfrm>
            <a:off x="6765639" y="2696315"/>
            <a:ext cx="1045479" cy="523220"/>
          </a:xfrm>
          <a:prstGeom prst="rect">
            <a:avLst/>
          </a:prstGeom>
          <a:noFill/>
        </p:spPr>
        <p:txBody>
          <a:bodyPr wrap="none" rtlCol="0">
            <a:spAutoFit/>
          </a:bodyPr>
          <a:lstStyle/>
          <a:p>
            <a:r>
              <a:rPr lang="zh-CN" altLang="en-US" sz="2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目录页</a:t>
            </a:r>
          </a:p>
        </p:txBody>
      </p:sp>
      <p:sp>
        <p:nvSpPr>
          <p:cNvPr id="30" name="Freeform 5">
            <a:extLst>
              <a:ext uri="{FF2B5EF4-FFF2-40B4-BE49-F238E27FC236}">
                <a16:creationId xmlns:a16="http://schemas.microsoft.com/office/drawing/2014/main" id="{119B53BD-4623-4FED-A0D7-CB125DACF1F3}"/>
              </a:ext>
            </a:extLst>
          </p:cNvPr>
          <p:cNvSpPr>
            <a:spLocks/>
          </p:cNvSpPr>
          <p:nvPr/>
        </p:nvSpPr>
        <p:spPr bwMode="auto">
          <a:xfrm rot="10800000" flipV="1">
            <a:off x="6875260" y="4004751"/>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31" name="矩形 30">
            <a:extLst>
              <a:ext uri="{FF2B5EF4-FFF2-40B4-BE49-F238E27FC236}">
                <a16:creationId xmlns:a16="http://schemas.microsoft.com/office/drawing/2014/main" id="{DE8B58CE-BC07-461D-A44A-AFAE781B4621}"/>
              </a:ext>
            </a:extLst>
          </p:cNvPr>
          <p:cNvSpPr/>
          <p:nvPr/>
        </p:nvSpPr>
        <p:spPr>
          <a:xfrm>
            <a:off x="6870124" y="4099486"/>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25243A"/>
                </a:solidFill>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dirty="0">
              <a:ln>
                <a:noFill/>
              </a:ln>
              <a:solidFill>
                <a:srgbClr val="25243A"/>
              </a:solidFill>
              <a:uLnTx/>
              <a:uFillTx/>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8C74D606-6BDE-49B9-9CA1-2F0E5845224B}"/>
              </a:ext>
            </a:extLst>
          </p:cNvPr>
          <p:cNvSpPr txBox="1"/>
          <p:nvPr/>
        </p:nvSpPr>
        <p:spPr>
          <a:xfrm>
            <a:off x="7510175" y="4099486"/>
            <a:ext cx="1210588" cy="400110"/>
          </a:xfrm>
          <a:prstGeom prst="rect">
            <a:avLst/>
          </a:prstGeom>
          <a:noFill/>
        </p:spPr>
        <p:txBody>
          <a:bodyPr wrap="none" rtlCol="0">
            <a:spAutoFit/>
          </a:bodyPr>
          <a:lstStyle/>
          <a:p>
            <a:pPr lvl="0"/>
            <a:r>
              <a:rPr lang="zh-CN" alt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世界通史</a:t>
            </a:r>
          </a:p>
        </p:txBody>
      </p:sp>
      <p:sp>
        <p:nvSpPr>
          <p:cNvPr id="37" name="Freeform 5">
            <a:extLst>
              <a:ext uri="{FF2B5EF4-FFF2-40B4-BE49-F238E27FC236}">
                <a16:creationId xmlns:a16="http://schemas.microsoft.com/office/drawing/2014/main" id="{7B5BEADD-3BFD-4031-A746-777F23D66F63}"/>
              </a:ext>
            </a:extLst>
          </p:cNvPr>
          <p:cNvSpPr>
            <a:spLocks/>
          </p:cNvSpPr>
          <p:nvPr/>
        </p:nvSpPr>
        <p:spPr bwMode="auto">
          <a:xfrm rot="10800000" flipV="1">
            <a:off x="9452947" y="400475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39" name="矩形 38">
            <a:extLst>
              <a:ext uri="{FF2B5EF4-FFF2-40B4-BE49-F238E27FC236}">
                <a16:creationId xmlns:a16="http://schemas.microsoft.com/office/drawing/2014/main" id="{B2C60120-B416-4EF7-8F52-9537DE003816}"/>
              </a:ext>
            </a:extLst>
          </p:cNvPr>
          <p:cNvSpPr/>
          <p:nvPr/>
        </p:nvSpPr>
        <p:spPr>
          <a:xfrm>
            <a:off x="9447811" y="4099486"/>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srgbClr val="25243A"/>
                </a:solidFill>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a:ln>
                <a:noFill/>
              </a:ln>
              <a:solidFill>
                <a:srgbClr val="25243A"/>
              </a:solidFill>
              <a:uLnTx/>
              <a:uFillTx/>
              <a:latin typeface="思源黑体 CN Bold" panose="020B0800000000000000" pitchFamily="34" charset="-122"/>
              <a:ea typeface="思源黑体 CN Bold" panose="020B0800000000000000" pitchFamily="34" charset="-122"/>
            </a:endParaRPr>
          </a:p>
        </p:txBody>
      </p:sp>
      <p:sp>
        <p:nvSpPr>
          <p:cNvPr id="35" name="文本框 34">
            <a:extLst>
              <a:ext uri="{FF2B5EF4-FFF2-40B4-BE49-F238E27FC236}">
                <a16:creationId xmlns:a16="http://schemas.microsoft.com/office/drawing/2014/main" id="{5069E20A-9EC3-4899-A73D-C9CF2E441DB5}"/>
              </a:ext>
            </a:extLst>
          </p:cNvPr>
          <p:cNvSpPr txBox="1"/>
          <p:nvPr/>
        </p:nvSpPr>
        <p:spPr>
          <a:xfrm>
            <a:off x="10087862" y="4099486"/>
            <a:ext cx="1210588" cy="400110"/>
          </a:xfrm>
          <a:prstGeom prst="rect">
            <a:avLst/>
          </a:prstGeom>
          <a:noFill/>
        </p:spPr>
        <p:txBody>
          <a:bodyPr wrap="none" rtlCol="0">
            <a:spAutoFit/>
          </a:bodyPr>
          <a:lstStyle/>
          <a:p>
            <a:pPr lvl="0"/>
            <a:r>
              <a:rPr lang="zh-CN" alt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中国通史</a:t>
            </a:r>
          </a:p>
        </p:txBody>
      </p:sp>
      <p:sp>
        <p:nvSpPr>
          <p:cNvPr id="48" name="Freeform 5">
            <a:extLst>
              <a:ext uri="{FF2B5EF4-FFF2-40B4-BE49-F238E27FC236}">
                <a16:creationId xmlns:a16="http://schemas.microsoft.com/office/drawing/2014/main" id="{943C1B7F-486B-4AC9-8322-66BE338CBF52}"/>
              </a:ext>
            </a:extLst>
          </p:cNvPr>
          <p:cNvSpPr>
            <a:spLocks/>
          </p:cNvSpPr>
          <p:nvPr/>
        </p:nvSpPr>
        <p:spPr bwMode="auto">
          <a:xfrm rot="10800000" flipV="1">
            <a:off x="6875260" y="490421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52" name="矩形 51">
            <a:extLst>
              <a:ext uri="{FF2B5EF4-FFF2-40B4-BE49-F238E27FC236}">
                <a16:creationId xmlns:a16="http://schemas.microsoft.com/office/drawing/2014/main" id="{B014EEC8-CA41-4A06-940F-1E5639FDD95D}"/>
              </a:ext>
            </a:extLst>
          </p:cNvPr>
          <p:cNvSpPr/>
          <p:nvPr/>
        </p:nvSpPr>
        <p:spPr>
          <a:xfrm>
            <a:off x="6870124" y="4998949"/>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25243A"/>
                </a:solidFill>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0" cap="none" spc="0" normalizeH="0" baseline="0" noProof="0" dirty="0">
              <a:ln>
                <a:noFill/>
              </a:ln>
              <a:solidFill>
                <a:srgbClr val="25243A"/>
              </a:solidFill>
              <a:uLnTx/>
              <a:uFillTx/>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A16B6D17-7874-4A7E-9AF4-5DDE67AEF7DC}"/>
              </a:ext>
            </a:extLst>
          </p:cNvPr>
          <p:cNvSpPr txBox="1"/>
          <p:nvPr/>
        </p:nvSpPr>
        <p:spPr>
          <a:xfrm>
            <a:off x="7510175" y="4998949"/>
            <a:ext cx="1210588" cy="400110"/>
          </a:xfrm>
          <a:prstGeom prst="rect">
            <a:avLst/>
          </a:prstGeom>
          <a:noFill/>
        </p:spPr>
        <p:txBody>
          <a:bodyPr wrap="none" rtlCol="0">
            <a:spAutoFit/>
          </a:bodyPr>
          <a:lstStyle/>
          <a:p>
            <a:pPr lvl="0"/>
            <a:r>
              <a:rPr lang="zh-CN" alt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史学概论</a:t>
            </a:r>
          </a:p>
        </p:txBody>
      </p:sp>
      <p:sp>
        <p:nvSpPr>
          <p:cNvPr id="57" name="Freeform 5">
            <a:extLst>
              <a:ext uri="{FF2B5EF4-FFF2-40B4-BE49-F238E27FC236}">
                <a16:creationId xmlns:a16="http://schemas.microsoft.com/office/drawing/2014/main" id="{BD4FE38D-042D-486A-B7CE-7C82230DE84B}"/>
              </a:ext>
            </a:extLst>
          </p:cNvPr>
          <p:cNvSpPr>
            <a:spLocks/>
          </p:cNvSpPr>
          <p:nvPr/>
        </p:nvSpPr>
        <p:spPr bwMode="auto">
          <a:xfrm rot="10800000" flipV="1">
            <a:off x="9452947" y="490421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ysClr val="window" lastClr="FFFFFF"/>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endParaRPr>
          </a:p>
        </p:txBody>
      </p:sp>
      <p:sp>
        <p:nvSpPr>
          <p:cNvPr id="58" name="矩形 57">
            <a:extLst>
              <a:ext uri="{FF2B5EF4-FFF2-40B4-BE49-F238E27FC236}">
                <a16:creationId xmlns:a16="http://schemas.microsoft.com/office/drawing/2014/main" id="{B881712B-1578-4269-85DD-0779D36A41D6}"/>
              </a:ext>
            </a:extLst>
          </p:cNvPr>
          <p:cNvSpPr/>
          <p:nvPr/>
        </p:nvSpPr>
        <p:spPr>
          <a:xfrm>
            <a:off x="9447811" y="4998949"/>
            <a:ext cx="4956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srgbClr val="25243A"/>
                </a:solidFill>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0" cap="none" spc="0" normalizeH="0" baseline="0" noProof="0">
              <a:ln>
                <a:noFill/>
              </a:ln>
              <a:solidFill>
                <a:srgbClr val="25243A"/>
              </a:solidFill>
              <a:uLnTx/>
              <a:uFillTx/>
              <a:latin typeface="思源黑体 CN Bold" panose="020B0800000000000000" pitchFamily="34" charset="-122"/>
              <a:ea typeface="思源黑体 CN Bold" panose="020B0800000000000000" pitchFamily="34" charset="-122"/>
            </a:endParaRPr>
          </a:p>
        </p:txBody>
      </p:sp>
      <p:sp>
        <p:nvSpPr>
          <p:cNvPr id="56" name="文本框 55">
            <a:extLst>
              <a:ext uri="{FF2B5EF4-FFF2-40B4-BE49-F238E27FC236}">
                <a16:creationId xmlns:a16="http://schemas.microsoft.com/office/drawing/2014/main" id="{9E0B38A9-D818-42A5-9886-D41FB314600B}"/>
              </a:ext>
            </a:extLst>
          </p:cNvPr>
          <p:cNvSpPr txBox="1"/>
          <p:nvPr/>
        </p:nvSpPr>
        <p:spPr>
          <a:xfrm>
            <a:off x="10087862" y="4998949"/>
            <a:ext cx="1210588" cy="400110"/>
          </a:xfrm>
          <a:prstGeom prst="rect">
            <a:avLst/>
          </a:prstGeom>
          <a:noFill/>
        </p:spPr>
        <p:txBody>
          <a:bodyPr wrap="none" rtlCol="0">
            <a:spAutoFit/>
          </a:bodyPr>
          <a:lstStyle/>
          <a:p>
            <a:pPr lvl="0"/>
            <a:r>
              <a:rPr lang="zh-CN" altLang="en-US" sz="20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历史文献</a:t>
            </a:r>
          </a:p>
        </p:txBody>
      </p:sp>
      <p:cxnSp>
        <p:nvCxnSpPr>
          <p:cNvPr id="59" name="直接连接符 58">
            <a:extLst>
              <a:ext uri="{FF2B5EF4-FFF2-40B4-BE49-F238E27FC236}">
                <a16:creationId xmlns:a16="http://schemas.microsoft.com/office/drawing/2014/main" id="{30BB6FCE-80E6-41FF-84C0-4CB7BF29121C}"/>
              </a:ext>
            </a:extLst>
          </p:cNvPr>
          <p:cNvCxnSpPr>
            <a:cxnSpLocks/>
          </p:cNvCxnSpPr>
          <p:nvPr/>
        </p:nvCxnSpPr>
        <p:spPr>
          <a:xfrm>
            <a:off x="6870124" y="3594100"/>
            <a:ext cx="48300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9023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5"/>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11"/>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2"/>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6705296" y="1054947"/>
            <a:ext cx="6841146" cy="6839856"/>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9" name="组合 8">
            <a:extLst>
              <a:ext uri="{FF2B5EF4-FFF2-40B4-BE49-F238E27FC236}">
                <a16:creationId xmlns:a16="http://schemas.microsoft.com/office/drawing/2014/main" id="{247D30F2-D53D-47B7-950D-1FCAA1ADFF40}"/>
              </a:ext>
            </a:extLst>
          </p:cNvPr>
          <p:cNvGrpSpPr/>
          <p:nvPr/>
        </p:nvGrpSpPr>
        <p:grpSpPr>
          <a:xfrm>
            <a:off x="524160" y="339337"/>
            <a:ext cx="254000" cy="188136"/>
            <a:chOff x="11446160" y="339337"/>
            <a:chExt cx="254000" cy="188136"/>
          </a:xfrm>
        </p:grpSpPr>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grpSp>
      <p:pic>
        <p:nvPicPr>
          <p:cNvPr id="7" name="图片 6" descr="穿着白色衣服的男人雕塑&#10;&#10;描述已自动生成">
            <a:extLst>
              <a:ext uri="{FF2B5EF4-FFF2-40B4-BE49-F238E27FC236}">
                <a16:creationId xmlns:a16="http://schemas.microsoft.com/office/drawing/2014/main" id="{F24B8547-4D89-41E4-B83C-B9B01DB900F5}"/>
              </a:ext>
            </a:extLst>
          </p:cNvPr>
          <p:cNvPicPr>
            <a:picLocks noChangeAspect="1"/>
          </p:cNvPicPr>
          <p:nvPr/>
        </p:nvPicPr>
        <p:blipFill rotWithShape="1">
          <a:blip r:embed="rId3" cstate="screen">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6769" r="24913"/>
          <a:stretch/>
        </p:blipFill>
        <p:spPr>
          <a:xfrm>
            <a:off x="7542916" y="769262"/>
            <a:ext cx="3550870" cy="6088738"/>
          </a:xfrm>
          <a:prstGeom prst="rect">
            <a:avLst/>
          </a:prstGeom>
        </p:spPr>
      </p:pic>
      <p:sp>
        <p:nvSpPr>
          <p:cNvPr id="29" name="文本框 28">
            <a:extLst>
              <a:ext uri="{FF2B5EF4-FFF2-40B4-BE49-F238E27FC236}">
                <a16:creationId xmlns:a16="http://schemas.microsoft.com/office/drawing/2014/main" id="{94847B64-B3CA-4B11-8281-C9217B86AEA0}"/>
              </a:ext>
            </a:extLst>
          </p:cNvPr>
          <p:cNvSpPr txBox="1"/>
          <p:nvPr/>
        </p:nvSpPr>
        <p:spPr>
          <a:xfrm>
            <a:off x="1036230" y="4272737"/>
            <a:ext cx="5184001" cy="400110"/>
          </a:xfrm>
          <a:prstGeom prst="rect">
            <a:avLst/>
          </a:prstGeom>
          <a:noFill/>
        </p:spPr>
        <p:txBody>
          <a:bodyPr wrap="square" rtlCol="0">
            <a:spAutoFit/>
          </a:bodyPr>
          <a:lstStyle/>
          <a:p>
            <a:pPr algn="dist"/>
            <a:r>
              <a:rPr lang="en-US" altLang="zh-CN" sz="20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THE WORLD HISTORY</a:t>
            </a:r>
          </a:p>
        </p:txBody>
      </p:sp>
      <p:sp>
        <p:nvSpPr>
          <p:cNvPr id="31" name="文本框 30">
            <a:extLst>
              <a:ext uri="{FF2B5EF4-FFF2-40B4-BE49-F238E27FC236}">
                <a16:creationId xmlns:a16="http://schemas.microsoft.com/office/drawing/2014/main" id="{E713AB2D-3A05-446D-B33D-0CE353E9B938}"/>
              </a:ext>
            </a:extLst>
          </p:cNvPr>
          <p:cNvSpPr txBox="1"/>
          <p:nvPr/>
        </p:nvSpPr>
        <p:spPr>
          <a:xfrm>
            <a:off x="979353" y="2269690"/>
            <a:ext cx="4507352" cy="1569660"/>
          </a:xfrm>
          <a:prstGeom prst="rect">
            <a:avLst/>
          </a:prstGeom>
          <a:noFill/>
        </p:spPr>
        <p:txBody>
          <a:bodyPr wrap="square" rtlCol="0">
            <a:spAutoFit/>
          </a:bodyPr>
          <a:lstStyle/>
          <a:p>
            <a:r>
              <a:rPr lang="zh-CN" altLang="en-US" sz="9600" spc="3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世界通史</a:t>
            </a:r>
          </a:p>
        </p:txBody>
      </p:sp>
      <p:sp>
        <p:nvSpPr>
          <p:cNvPr id="32" name="矩形: 圆角 31">
            <a:extLst>
              <a:ext uri="{FF2B5EF4-FFF2-40B4-BE49-F238E27FC236}">
                <a16:creationId xmlns:a16="http://schemas.microsoft.com/office/drawing/2014/main" id="{B6C36D35-BB54-48A4-AD6C-27F43AAF3B35}"/>
              </a:ext>
            </a:extLst>
          </p:cNvPr>
          <p:cNvSpPr/>
          <p:nvPr/>
        </p:nvSpPr>
        <p:spPr>
          <a:xfrm rot="10800000" flipH="1" flipV="1">
            <a:off x="1102486" y="4073579"/>
            <a:ext cx="5184000" cy="36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34" name="矩形: 圆角 33">
            <a:extLst>
              <a:ext uri="{FF2B5EF4-FFF2-40B4-BE49-F238E27FC236}">
                <a16:creationId xmlns:a16="http://schemas.microsoft.com/office/drawing/2014/main" id="{A18F1FE2-6087-4C72-A61F-23E82CEB319B}"/>
              </a:ext>
            </a:extLst>
          </p:cNvPr>
          <p:cNvSpPr/>
          <p:nvPr/>
        </p:nvSpPr>
        <p:spPr>
          <a:xfrm flipH="1">
            <a:off x="1102486" y="5744705"/>
            <a:ext cx="476778" cy="45719"/>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28" name="文本框 27">
            <a:extLst>
              <a:ext uri="{FF2B5EF4-FFF2-40B4-BE49-F238E27FC236}">
                <a16:creationId xmlns:a16="http://schemas.microsoft.com/office/drawing/2014/main" id="{5EEE14F0-CA10-47A3-ACA2-0A5A6D0F2FA2}"/>
              </a:ext>
            </a:extLst>
          </p:cNvPr>
          <p:cNvSpPr txBox="1"/>
          <p:nvPr/>
        </p:nvSpPr>
        <p:spPr>
          <a:xfrm>
            <a:off x="1098214" y="1607457"/>
            <a:ext cx="2735670" cy="830997"/>
          </a:xfrm>
          <a:prstGeom prst="rect">
            <a:avLst/>
          </a:prstGeom>
          <a:noFill/>
        </p:spPr>
        <p:txBody>
          <a:bodyPr wrap="square" rtlCol="0">
            <a:spAutoFit/>
          </a:bodyPr>
          <a:lstStyle/>
          <a:p>
            <a:pPr algn="dist"/>
            <a:r>
              <a:rPr lang="en-US" altLang="zh-CN" sz="44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PART</a:t>
            </a:r>
            <a:r>
              <a:rPr lang="en-US" altLang="zh-CN"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 01</a:t>
            </a:r>
            <a:endParaRPr lang="zh-CN" altLang="en-US"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298021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世界通史</a:t>
            </a:r>
          </a:p>
        </p:txBody>
      </p:sp>
      <p:sp>
        <p:nvSpPr>
          <p:cNvPr id="9" name="圆: 空心 8">
            <a:extLst>
              <a:ext uri="{FF2B5EF4-FFF2-40B4-BE49-F238E27FC236}">
                <a16:creationId xmlns:a16="http://schemas.microsoft.com/office/drawing/2014/main" id="{AC0CD251-609E-434F-87D3-5BBDEF58A4BC}"/>
              </a:ext>
            </a:extLst>
          </p:cNvPr>
          <p:cNvSpPr/>
          <p:nvPr/>
        </p:nvSpPr>
        <p:spPr>
          <a:xfrm>
            <a:off x="1379414" y="1321125"/>
            <a:ext cx="1554480" cy="1554480"/>
          </a:xfrm>
          <a:prstGeom prst="donut">
            <a:avLst>
              <a:gd name="adj" fmla="val 5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1" name="矩形 10">
            <a:extLst>
              <a:ext uri="{FF2B5EF4-FFF2-40B4-BE49-F238E27FC236}">
                <a16:creationId xmlns:a16="http://schemas.microsoft.com/office/drawing/2014/main" id="{0C76B93F-E18C-4147-9A19-FA5A0F3E3C8A}"/>
              </a:ext>
            </a:extLst>
          </p:cNvPr>
          <p:cNvSpPr/>
          <p:nvPr/>
        </p:nvSpPr>
        <p:spPr>
          <a:xfrm>
            <a:off x="1657761" y="1734461"/>
            <a:ext cx="2540756" cy="4011044"/>
          </a:xfrm>
          <a:prstGeom prst="rect">
            <a:avLst/>
          </a:prstGeom>
          <a:solidFill>
            <a:srgbClr val="2524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cxnSp>
        <p:nvCxnSpPr>
          <p:cNvPr id="12" name="直接连接符 11">
            <a:extLst>
              <a:ext uri="{FF2B5EF4-FFF2-40B4-BE49-F238E27FC236}">
                <a16:creationId xmlns:a16="http://schemas.microsoft.com/office/drawing/2014/main" id="{EB70A847-0594-47F2-A1B7-E51B4372E9F6}"/>
              </a:ext>
            </a:extLst>
          </p:cNvPr>
          <p:cNvCxnSpPr/>
          <p:nvPr/>
        </p:nvCxnSpPr>
        <p:spPr>
          <a:xfrm>
            <a:off x="1815993" y="5170358"/>
            <a:ext cx="222429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形状">
            <a:extLst>
              <a:ext uri="{FF2B5EF4-FFF2-40B4-BE49-F238E27FC236}">
                <a16:creationId xmlns:a16="http://schemas.microsoft.com/office/drawing/2014/main" id="{FA034CF1-E290-43FE-970F-58809063CB34}"/>
              </a:ext>
            </a:extLst>
          </p:cNvPr>
          <p:cNvSpPr>
            <a:spLocks noChangeAspect="1"/>
          </p:cNvSpPr>
          <p:nvPr/>
        </p:nvSpPr>
        <p:spPr bwMode="auto">
          <a:xfrm>
            <a:off x="1765216" y="1898353"/>
            <a:ext cx="865492" cy="715872"/>
          </a:xfrm>
          <a:custGeom>
            <a:avLst/>
            <a:gdLst>
              <a:gd name="T0" fmla="*/ 482 w 6533"/>
              <a:gd name="T1" fmla="*/ 4344 h 5412"/>
              <a:gd name="T2" fmla="*/ 833 w 6533"/>
              <a:gd name="T3" fmla="*/ 4344 h 5412"/>
              <a:gd name="T4" fmla="*/ 833 w 6533"/>
              <a:gd name="T5" fmla="*/ 5412 h 5412"/>
              <a:gd name="T6" fmla="*/ 2151 w 6533"/>
              <a:gd name="T7" fmla="*/ 4344 h 5412"/>
              <a:gd name="T8" fmla="*/ 3536 w 6533"/>
              <a:gd name="T9" fmla="*/ 4344 h 5412"/>
              <a:gd name="T10" fmla="*/ 4017 w 6533"/>
              <a:gd name="T11" fmla="*/ 3859 h 5412"/>
              <a:gd name="T12" fmla="*/ 4017 w 6533"/>
              <a:gd name="T13" fmla="*/ 2938 h 5412"/>
              <a:gd name="T14" fmla="*/ 4383 w 6533"/>
              <a:gd name="T15" fmla="*/ 2938 h 5412"/>
              <a:gd name="T16" fmla="*/ 5701 w 6533"/>
              <a:gd name="T17" fmla="*/ 4006 h 5412"/>
              <a:gd name="T18" fmla="*/ 5701 w 6533"/>
              <a:gd name="T19" fmla="*/ 2938 h 5412"/>
              <a:gd name="T20" fmla="*/ 6052 w 6533"/>
              <a:gd name="T21" fmla="*/ 2938 h 5412"/>
              <a:gd name="T22" fmla="*/ 6533 w 6533"/>
              <a:gd name="T23" fmla="*/ 2453 h 5412"/>
              <a:gd name="T24" fmla="*/ 6533 w 6533"/>
              <a:gd name="T25" fmla="*/ 485 h 5412"/>
              <a:gd name="T26" fmla="*/ 6052 w 6533"/>
              <a:gd name="T27" fmla="*/ 0 h 5412"/>
              <a:gd name="T28" fmla="*/ 2998 w 6533"/>
              <a:gd name="T29" fmla="*/ 0 h 5412"/>
              <a:gd name="T30" fmla="*/ 2516 w 6533"/>
              <a:gd name="T31" fmla="*/ 485 h 5412"/>
              <a:gd name="T32" fmla="*/ 2516 w 6533"/>
              <a:gd name="T33" fmla="*/ 1405 h 5412"/>
              <a:gd name="T34" fmla="*/ 482 w 6533"/>
              <a:gd name="T35" fmla="*/ 1405 h 5412"/>
              <a:gd name="T36" fmla="*/ 0 w 6533"/>
              <a:gd name="T37" fmla="*/ 1891 h 5412"/>
              <a:gd name="T38" fmla="*/ 0 w 6533"/>
              <a:gd name="T39" fmla="*/ 3859 h 5412"/>
              <a:gd name="T40" fmla="*/ 482 w 6533"/>
              <a:gd name="T41" fmla="*/ 4344 h 5412"/>
              <a:gd name="T42" fmla="*/ 2924 w 6533"/>
              <a:gd name="T43" fmla="*/ 485 h 5412"/>
              <a:gd name="T44" fmla="*/ 2998 w 6533"/>
              <a:gd name="T45" fmla="*/ 408 h 5412"/>
              <a:gd name="T46" fmla="*/ 6052 w 6533"/>
              <a:gd name="T47" fmla="*/ 408 h 5412"/>
              <a:gd name="T48" fmla="*/ 6125 w 6533"/>
              <a:gd name="T49" fmla="*/ 485 h 5412"/>
              <a:gd name="T50" fmla="*/ 6125 w 6533"/>
              <a:gd name="T51" fmla="*/ 2453 h 5412"/>
              <a:gd name="T52" fmla="*/ 6052 w 6533"/>
              <a:gd name="T53" fmla="*/ 2530 h 5412"/>
              <a:gd name="T54" fmla="*/ 5292 w 6533"/>
              <a:gd name="T55" fmla="*/ 2530 h 5412"/>
              <a:gd name="T56" fmla="*/ 5292 w 6533"/>
              <a:gd name="T57" fmla="*/ 3150 h 5412"/>
              <a:gd name="T58" fmla="*/ 4528 w 6533"/>
              <a:gd name="T59" fmla="*/ 2530 h 5412"/>
              <a:gd name="T60" fmla="*/ 4017 w 6533"/>
              <a:gd name="T61" fmla="*/ 2530 h 5412"/>
              <a:gd name="T62" fmla="*/ 2998 w 6533"/>
              <a:gd name="T63" fmla="*/ 2530 h 5412"/>
              <a:gd name="T64" fmla="*/ 2924 w 6533"/>
              <a:gd name="T65" fmla="*/ 2453 h 5412"/>
              <a:gd name="T66" fmla="*/ 2924 w 6533"/>
              <a:gd name="T67" fmla="*/ 1405 h 5412"/>
              <a:gd name="T68" fmla="*/ 2924 w 6533"/>
              <a:gd name="T69" fmla="*/ 485 h 5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33" h="5412">
                <a:moveTo>
                  <a:pt x="482" y="4344"/>
                </a:moveTo>
                <a:lnTo>
                  <a:pt x="833" y="4344"/>
                </a:lnTo>
                <a:lnTo>
                  <a:pt x="833" y="5412"/>
                </a:lnTo>
                <a:lnTo>
                  <a:pt x="2151" y="4344"/>
                </a:lnTo>
                <a:lnTo>
                  <a:pt x="3536" y="4344"/>
                </a:lnTo>
                <a:cubicBezTo>
                  <a:pt x="3801" y="4344"/>
                  <a:pt x="4017" y="4126"/>
                  <a:pt x="4017" y="3859"/>
                </a:cubicBezTo>
                <a:lnTo>
                  <a:pt x="4017" y="2938"/>
                </a:lnTo>
                <a:lnTo>
                  <a:pt x="4383" y="2938"/>
                </a:lnTo>
                <a:lnTo>
                  <a:pt x="5701" y="4006"/>
                </a:lnTo>
                <a:lnTo>
                  <a:pt x="5701" y="2938"/>
                </a:lnTo>
                <a:lnTo>
                  <a:pt x="6052" y="2938"/>
                </a:lnTo>
                <a:cubicBezTo>
                  <a:pt x="6317" y="2938"/>
                  <a:pt x="6533" y="2721"/>
                  <a:pt x="6533" y="2453"/>
                </a:cubicBezTo>
                <a:lnTo>
                  <a:pt x="6533" y="485"/>
                </a:lnTo>
                <a:cubicBezTo>
                  <a:pt x="6533" y="217"/>
                  <a:pt x="6317" y="0"/>
                  <a:pt x="6052" y="0"/>
                </a:cubicBezTo>
                <a:lnTo>
                  <a:pt x="2998" y="0"/>
                </a:lnTo>
                <a:cubicBezTo>
                  <a:pt x="2732" y="0"/>
                  <a:pt x="2516" y="217"/>
                  <a:pt x="2516" y="485"/>
                </a:cubicBezTo>
                <a:lnTo>
                  <a:pt x="2516" y="1405"/>
                </a:lnTo>
                <a:lnTo>
                  <a:pt x="482" y="1405"/>
                </a:lnTo>
                <a:cubicBezTo>
                  <a:pt x="216" y="1405"/>
                  <a:pt x="0" y="1623"/>
                  <a:pt x="0" y="1891"/>
                </a:cubicBezTo>
                <a:lnTo>
                  <a:pt x="0" y="3859"/>
                </a:lnTo>
                <a:cubicBezTo>
                  <a:pt x="0" y="4126"/>
                  <a:pt x="216" y="4344"/>
                  <a:pt x="482" y="4344"/>
                </a:cubicBezTo>
                <a:close/>
                <a:moveTo>
                  <a:pt x="2924" y="485"/>
                </a:moveTo>
                <a:cubicBezTo>
                  <a:pt x="2924" y="443"/>
                  <a:pt x="2958" y="408"/>
                  <a:pt x="2998" y="408"/>
                </a:cubicBezTo>
                <a:lnTo>
                  <a:pt x="6052" y="408"/>
                </a:lnTo>
                <a:cubicBezTo>
                  <a:pt x="6091" y="408"/>
                  <a:pt x="6125" y="443"/>
                  <a:pt x="6125" y="485"/>
                </a:cubicBezTo>
                <a:lnTo>
                  <a:pt x="6125" y="2453"/>
                </a:lnTo>
                <a:cubicBezTo>
                  <a:pt x="6125" y="2495"/>
                  <a:pt x="6091" y="2530"/>
                  <a:pt x="6052" y="2530"/>
                </a:cubicBezTo>
                <a:lnTo>
                  <a:pt x="5292" y="2530"/>
                </a:lnTo>
                <a:lnTo>
                  <a:pt x="5292" y="3150"/>
                </a:lnTo>
                <a:lnTo>
                  <a:pt x="4528" y="2530"/>
                </a:lnTo>
                <a:lnTo>
                  <a:pt x="4017" y="2530"/>
                </a:lnTo>
                <a:lnTo>
                  <a:pt x="2998" y="2530"/>
                </a:lnTo>
                <a:cubicBezTo>
                  <a:pt x="2958" y="2530"/>
                  <a:pt x="2924" y="2495"/>
                  <a:pt x="2924" y="2453"/>
                </a:cubicBezTo>
                <a:lnTo>
                  <a:pt x="2924" y="1405"/>
                </a:lnTo>
                <a:lnTo>
                  <a:pt x="2924" y="485"/>
                </a:lnTo>
                <a:close/>
              </a:path>
            </a:pathLst>
          </a:custGeom>
          <a:solidFill>
            <a:schemeClr val="bg1"/>
          </a:solidFill>
          <a:ln>
            <a:noFill/>
          </a:ln>
        </p:spPr>
      </p:sp>
      <p:sp>
        <p:nvSpPr>
          <p:cNvPr id="14" name="Rectangle 16">
            <a:extLst>
              <a:ext uri="{FF2B5EF4-FFF2-40B4-BE49-F238E27FC236}">
                <a16:creationId xmlns:a16="http://schemas.microsoft.com/office/drawing/2014/main" id="{CAD52682-20B0-4D30-9720-8122489A6FC3}"/>
              </a:ext>
            </a:extLst>
          </p:cNvPr>
          <p:cNvSpPr/>
          <p:nvPr/>
        </p:nvSpPr>
        <p:spPr>
          <a:xfrm flipH="1">
            <a:off x="1915567" y="3627587"/>
            <a:ext cx="2124718" cy="1317284"/>
          </a:xfrm>
          <a:prstGeom prst="rect">
            <a:avLst/>
          </a:prstGeom>
        </p:spPr>
        <p:txBody>
          <a:bodyPr wrap="square">
            <a:spAutoFit/>
          </a:bodyPr>
          <a:lstStyle/>
          <a:p>
            <a:pPr>
              <a:lnSpc>
                <a:spcPct val="150000"/>
              </a:lnSpc>
              <a:buClr>
                <a:srgbClr val="E24848"/>
              </a:buClr>
              <a:defRPr/>
            </a:pPr>
            <a:r>
              <a:rPr lang="zh-CN" altLang="en-US" sz="900" noProof="1">
                <a:solidFill>
                  <a:schemeClr val="bg1">
                    <a:lumMod val="9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endParaRPr lang="en-US" altLang="zh-CN" sz="900" noProof="1">
              <a:solidFill>
                <a:schemeClr val="bg1">
                  <a:lumMod val="9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5" name="Title 11">
            <a:extLst>
              <a:ext uri="{FF2B5EF4-FFF2-40B4-BE49-F238E27FC236}">
                <a16:creationId xmlns:a16="http://schemas.microsoft.com/office/drawing/2014/main" id="{66744BF4-15D3-4AA4-9D1B-A518BA8A555F}"/>
              </a:ext>
            </a:extLst>
          </p:cNvPr>
          <p:cNvSpPr txBox="1">
            <a:spLocks/>
          </p:cNvSpPr>
          <p:nvPr/>
        </p:nvSpPr>
        <p:spPr>
          <a:xfrm flipH="1">
            <a:off x="1915567" y="3148814"/>
            <a:ext cx="1913609"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16" name="Title 11">
            <a:extLst>
              <a:ext uri="{FF2B5EF4-FFF2-40B4-BE49-F238E27FC236}">
                <a16:creationId xmlns:a16="http://schemas.microsoft.com/office/drawing/2014/main" id="{B42ACEAB-2D95-4062-9561-FBABD63031E2}"/>
              </a:ext>
            </a:extLst>
          </p:cNvPr>
          <p:cNvSpPr txBox="1">
            <a:spLocks/>
          </p:cNvSpPr>
          <p:nvPr/>
        </p:nvSpPr>
        <p:spPr>
          <a:xfrm flipH="1">
            <a:off x="1971335" y="5286436"/>
            <a:ext cx="1913609" cy="30777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40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sz="14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19" name="矩形 18">
            <a:extLst>
              <a:ext uri="{FF2B5EF4-FFF2-40B4-BE49-F238E27FC236}">
                <a16:creationId xmlns:a16="http://schemas.microsoft.com/office/drawing/2014/main" id="{2E2AC20E-1652-413E-B624-A9E8D9D7948F}"/>
              </a:ext>
            </a:extLst>
          </p:cNvPr>
          <p:cNvSpPr/>
          <p:nvPr/>
        </p:nvSpPr>
        <p:spPr>
          <a:xfrm>
            <a:off x="4825622" y="1490997"/>
            <a:ext cx="2540756" cy="401104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20" name="圆: 空心 19">
            <a:extLst>
              <a:ext uri="{FF2B5EF4-FFF2-40B4-BE49-F238E27FC236}">
                <a16:creationId xmlns:a16="http://schemas.microsoft.com/office/drawing/2014/main" id="{A23119C7-D783-4395-B88E-1368E5BD7C19}"/>
              </a:ext>
            </a:extLst>
          </p:cNvPr>
          <p:cNvSpPr/>
          <p:nvPr/>
        </p:nvSpPr>
        <p:spPr>
          <a:xfrm>
            <a:off x="4712599" y="1321125"/>
            <a:ext cx="1383401" cy="1383401"/>
          </a:xfrm>
          <a:prstGeom prst="donut">
            <a:avLst>
              <a:gd name="adj" fmla="val 5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tx1"/>
              </a:solidFill>
            </a:endParaRPr>
          </a:p>
        </p:txBody>
      </p:sp>
      <p:cxnSp>
        <p:nvCxnSpPr>
          <p:cNvPr id="21" name="直接连接符 20">
            <a:extLst>
              <a:ext uri="{FF2B5EF4-FFF2-40B4-BE49-F238E27FC236}">
                <a16:creationId xmlns:a16="http://schemas.microsoft.com/office/drawing/2014/main" id="{6D7D903D-2D33-4B76-862B-6FFD6EB99E9A}"/>
              </a:ext>
            </a:extLst>
          </p:cNvPr>
          <p:cNvCxnSpPr/>
          <p:nvPr/>
        </p:nvCxnSpPr>
        <p:spPr>
          <a:xfrm>
            <a:off x="4983854" y="4926894"/>
            <a:ext cx="222429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形状">
            <a:extLst>
              <a:ext uri="{FF2B5EF4-FFF2-40B4-BE49-F238E27FC236}">
                <a16:creationId xmlns:a16="http://schemas.microsoft.com/office/drawing/2014/main" id="{90C104B4-4522-4ADB-96A2-32E38E7DE41B}"/>
              </a:ext>
            </a:extLst>
          </p:cNvPr>
          <p:cNvSpPr>
            <a:spLocks noChangeAspect="1"/>
          </p:cNvSpPr>
          <p:nvPr/>
        </p:nvSpPr>
        <p:spPr bwMode="auto">
          <a:xfrm>
            <a:off x="5006459" y="1673902"/>
            <a:ext cx="729327" cy="729071"/>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a:noFill/>
          </a:ln>
        </p:spPr>
      </p:sp>
      <p:sp>
        <p:nvSpPr>
          <p:cNvPr id="26" name="Rectangle 16">
            <a:extLst>
              <a:ext uri="{FF2B5EF4-FFF2-40B4-BE49-F238E27FC236}">
                <a16:creationId xmlns:a16="http://schemas.microsoft.com/office/drawing/2014/main" id="{EE2C3DBC-29FB-4A48-8306-2311FDC087EE}"/>
              </a:ext>
            </a:extLst>
          </p:cNvPr>
          <p:cNvSpPr/>
          <p:nvPr/>
        </p:nvSpPr>
        <p:spPr>
          <a:xfrm flipH="1">
            <a:off x="5083428" y="3366204"/>
            <a:ext cx="2124718" cy="1317284"/>
          </a:xfrm>
          <a:prstGeom prst="rect">
            <a:avLst/>
          </a:prstGeom>
        </p:spPr>
        <p:txBody>
          <a:bodyPr wrap="square">
            <a:spAutoFit/>
          </a:bodyPr>
          <a:lstStyle/>
          <a:p>
            <a:pPr>
              <a:lnSpc>
                <a:spcPct val="150000"/>
              </a:lnSpc>
              <a:buClr>
                <a:srgbClr val="E24848"/>
              </a:buClr>
              <a:defRPr/>
            </a:pPr>
            <a:r>
              <a:rPr lang="zh-CN" altLang="en-US" sz="900" noProof="1">
                <a:solidFill>
                  <a:schemeClr val="bg1">
                    <a:lumMod val="9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endParaRPr lang="en-US" altLang="zh-CN" sz="900" noProof="1">
              <a:solidFill>
                <a:schemeClr val="bg1">
                  <a:lumMod val="9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7" name="Title 11">
            <a:extLst>
              <a:ext uri="{FF2B5EF4-FFF2-40B4-BE49-F238E27FC236}">
                <a16:creationId xmlns:a16="http://schemas.microsoft.com/office/drawing/2014/main" id="{13CF17EA-841E-4E74-9BAE-F9034E85D077}"/>
              </a:ext>
            </a:extLst>
          </p:cNvPr>
          <p:cNvSpPr txBox="1">
            <a:spLocks/>
          </p:cNvSpPr>
          <p:nvPr/>
        </p:nvSpPr>
        <p:spPr>
          <a:xfrm flipH="1">
            <a:off x="5083428" y="2887431"/>
            <a:ext cx="1913609"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28" name="Title 11">
            <a:extLst>
              <a:ext uri="{FF2B5EF4-FFF2-40B4-BE49-F238E27FC236}">
                <a16:creationId xmlns:a16="http://schemas.microsoft.com/office/drawing/2014/main" id="{3542350D-B53B-43F9-B458-CAF3A8ACE6CA}"/>
              </a:ext>
            </a:extLst>
          </p:cNvPr>
          <p:cNvSpPr txBox="1">
            <a:spLocks/>
          </p:cNvSpPr>
          <p:nvPr/>
        </p:nvSpPr>
        <p:spPr>
          <a:xfrm flipH="1">
            <a:off x="5139196" y="5025053"/>
            <a:ext cx="1913609" cy="30777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40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sz="14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30" name="矩形 29">
            <a:extLst>
              <a:ext uri="{FF2B5EF4-FFF2-40B4-BE49-F238E27FC236}">
                <a16:creationId xmlns:a16="http://schemas.microsoft.com/office/drawing/2014/main" id="{D5F952F1-0872-4550-BFAD-5CE9E552CBC3}"/>
              </a:ext>
            </a:extLst>
          </p:cNvPr>
          <p:cNvSpPr/>
          <p:nvPr/>
        </p:nvSpPr>
        <p:spPr>
          <a:xfrm>
            <a:off x="7993483" y="1734461"/>
            <a:ext cx="2540756" cy="4011044"/>
          </a:xfrm>
          <a:prstGeom prst="rect">
            <a:avLst/>
          </a:prstGeom>
          <a:solidFill>
            <a:srgbClr val="2524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p>
        </p:txBody>
      </p:sp>
      <p:sp>
        <p:nvSpPr>
          <p:cNvPr id="31" name="圆: 空心 30">
            <a:extLst>
              <a:ext uri="{FF2B5EF4-FFF2-40B4-BE49-F238E27FC236}">
                <a16:creationId xmlns:a16="http://schemas.microsoft.com/office/drawing/2014/main" id="{107482CB-9404-4F3D-A74E-72BF95B9E9CE}"/>
              </a:ext>
            </a:extLst>
          </p:cNvPr>
          <p:cNvSpPr/>
          <p:nvPr/>
        </p:nvSpPr>
        <p:spPr>
          <a:xfrm>
            <a:off x="7880460" y="1564589"/>
            <a:ext cx="1383401" cy="1383401"/>
          </a:xfrm>
          <a:prstGeom prst="donut">
            <a:avLst>
              <a:gd name="adj" fmla="val 5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tx1"/>
              </a:solidFill>
            </a:endParaRPr>
          </a:p>
        </p:txBody>
      </p:sp>
      <p:cxnSp>
        <p:nvCxnSpPr>
          <p:cNvPr id="32" name="直接连接符 31">
            <a:extLst>
              <a:ext uri="{FF2B5EF4-FFF2-40B4-BE49-F238E27FC236}">
                <a16:creationId xmlns:a16="http://schemas.microsoft.com/office/drawing/2014/main" id="{A99BA330-DA24-4CFC-8033-2F934B452BB4}"/>
              </a:ext>
            </a:extLst>
          </p:cNvPr>
          <p:cNvCxnSpPr/>
          <p:nvPr/>
        </p:nvCxnSpPr>
        <p:spPr>
          <a:xfrm>
            <a:off x="8151715" y="5170358"/>
            <a:ext cx="222429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形状">
            <a:extLst>
              <a:ext uri="{FF2B5EF4-FFF2-40B4-BE49-F238E27FC236}">
                <a16:creationId xmlns:a16="http://schemas.microsoft.com/office/drawing/2014/main" id="{AD8AE033-728D-48E7-9D5F-E55558EBBC0B}"/>
              </a:ext>
            </a:extLst>
          </p:cNvPr>
          <p:cNvSpPr>
            <a:spLocks noChangeAspect="1"/>
          </p:cNvSpPr>
          <p:nvPr/>
        </p:nvSpPr>
        <p:spPr bwMode="auto">
          <a:xfrm>
            <a:off x="8185892" y="1844958"/>
            <a:ext cx="772537" cy="771382"/>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sp>
        <p:nvSpPr>
          <p:cNvPr id="34" name="Rectangle 16">
            <a:extLst>
              <a:ext uri="{FF2B5EF4-FFF2-40B4-BE49-F238E27FC236}">
                <a16:creationId xmlns:a16="http://schemas.microsoft.com/office/drawing/2014/main" id="{B5954878-16F0-475F-A2B4-ABFFB1B3B6BD}"/>
              </a:ext>
            </a:extLst>
          </p:cNvPr>
          <p:cNvSpPr/>
          <p:nvPr/>
        </p:nvSpPr>
        <p:spPr>
          <a:xfrm flipH="1">
            <a:off x="8249800" y="3639549"/>
            <a:ext cx="2124718" cy="1317284"/>
          </a:xfrm>
          <a:prstGeom prst="rect">
            <a:avLst/>
          </a:prstGeom>
        </p:spPr>
        <p:txBody>
          <a:bodyPr wrap="square">
            <a:spAutoFit/>
          </a:bodyPr>
          <a:lstStyle/>
          <a:p>
            <a:pPr>
              <a:lnSpc>
                <a:spcPct val="150000"/>
              </a:lnSpc>
              <a:buClr>
                <a:srgbClr val="E24848"/>
              </a:buClr>
              <a:defRPr/>
            </a:pPr>
            <a:r>
              <a:rPr lang="zh-CN" altLang="en-US" sz="900" noProof="1">
                <a:solidFill>
                  <a:schemeClr val="bg1">
                    <a:lumMod val="9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endParaRPr lang="en-US" altLang="zh-CN" sz="900" noProof="1">
              <a:solidFill>
                <a:schemeClr val="bg1">
                  <a:lumMod val="9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5" name="Title 11">
            <a:extLst>
              <a:ext uri="{FF2B5EF4-FFF2-40B4-BE49-F238E27FC236}">
                <a16:creationId xmlns:a16="http://schemas.microsoft.com/office/drawing/2014/main" id="{7DA01C11-9176-4307-83B1-774C01DAC4B1}"/>
              </a:ext>
            </a:extLst>
          </p:cNvPr>
          <p:cNvSpPr txBox="1">
            <a:spLocks/>
          </p:cNvSpPr>
          <p:nvPr/>
        </p:nvSpPr>
        <p:spPr>
          <a:xfrm flipH="1">
            <a:off x="8249800" y="3160775"/>
            <a:ext cx="1913609"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37" name="Title 11">
            <a:extLst>
              <a:ext uri="{FF2B5EF4-FFF2-40B4-BE49-F238E27FC236}">
                <a16:creationId xmlns:a16="http://schemas.microsoft.com/office/drawing/2014/main" id="{A7B34464-02A5-4E7E-BF2E-69582CDDC766}"/>
              </a:ext>
            </a:extLst>
          </p:cNvPr>
          <p:cNvSpPr txBox="1">
            <a:spLocks/>
          </p:cNvSpPr>
          <p:nvPr/>
        </p:nvSpPr>
        <p:spPr>
          <a:xfrm flipH="1">
            <a:off x="8305568" y="5298398"/>
            <a:ext cx="1913609" cy="30777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40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sz="14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84226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世界通史</a:t>
            </a:r>
          </a:p>
        </p:txBody>
      </p:sp>
      <p:cxnSp>
        <p:nvCxnSpPr>
          <p:cNvPr id="9" name="形状">
            <a:extLst>
              <a:ext uri="{FF2B5EF4-FFF2-40B4-BE49-F238E27FC236}">
                <a16:creationId xmlns:a16="http://schemas.microsoft.com/office/drawing/2014/main" id="{72D5F301-9618-4863-BB8F-3EB61CB9C621}"/>
              </a:ext>
            </a:extLst>
          </p:cNvPr>
          <p:cNvCxnSpPr>
            <a:cxnSpLocks/>
          </p:cNvCxnSpPr>
          <p:nvPr/>
        </p:nvCxnSpPr>
        <p:spPr>
          <a:xfrm>
            <a:off x="7153626" y="2299362"/>
            <a:ext cx="2300135" cy="0"/>
          </a:xfrm>
          <a:prstGeom prst="straightConnector1">
            <a:avLst/>
          </a:prstGeom>
          <a:noFill/>
          <a:ln w="6350" cap="flat" cmpd="sng" algn="ctr">
            <a:solidFill>
              <a:srgbClr val="FFFFFF">
                <a:lumMod val="65000"/>
              </a:srgbClr>
            </a:solidFill>
            <a:prstDash val="dash"/>
            <a:miter lim="800000"/>
            <a:headEnd type="diamond" w="med" len="med"/>
            <a:tailEnd type="diamond" w="med" len="med"/>
          </a:ln>
          <a:effectLst/>
        </p:spPr>
      </p:cxnSp>
      <p:cxnSp>
        <p:nvCxnSpPr>
          <p:cNvPr id="10" name="形状">
            <a:extLst>
              <a:ext uri="{FF2B5EF4-FFF2-40B4-BE49-F238E27FC236}">
                <a16:creationId xmlns:a16="http://schemas.microsoft.com/office/drawing/2014/main" id="{2DB08249-4088-494F-A4A6-13173716EA37}"/>
              </a:ext>
            </a:extLst>
          </p:cNvPr>
          <p:cNvCxnSpPr>
            <a:cxnSpLocks/>
          </p:cNvCxnSpPr>
          <p:nvPr/>
        </p:nvCxnSpPr>
        <p:spPr>
          <a:xfrm>
            <a:off x="7788622" y="4708553"/>
            <a:ext cx="1665139" cy="0"/>
          </a:xfrm>
          <a:prstGeom prst="straightConnector1">
            <a:avLst/>
          </a:prstGeom>
          <a:noFill/>
          <a:ln w="6350" cap="flat" cmpd="sng" algn="ctr">
            <a:solidFill>
              <a:srgbClr val="FFFFFF">
                <a:lumMod val="65000"/>
              </a:srgbClr>
            </a:solidFill>
            <a:prstDash val="dash"/>
            <a:miter lim="800000"/>
            <a:headEnd type="diamond" w="med" len="med"/>
            <a:tailEnd type="diamond" w="med" len="med"/>
          </a:ln>
          <a:effectLst/>
        </p:spPr>
      </p:cxnSp>
      <p:sp>
        <p:nvSpPr>
          <p:cNvPr id="12" name="形状">
            <a:extLst>
              <a:ext uri="{FF2B5EF4-FFF2-40B4-BE49-F238E27FC236}">
                <a16:creationId xmlns:a16="http://schemas.microsoft.com/office/drawing/2014/main" id="{B9C5AA0E-DDE1-40B4-85F8-D02F7D4A0315}"/>
              </a:ext>
            </a:extLst>
          </p:cNvPr>
          <p:cNvSpPr/>
          <p:nvPr/>
        </p:nvSpPr>
        <p:spPr>
          <a:xfrm>
            <a:off x="4277663" y="2026085"/>
            <a:ext cx="1768997" cy="1769457"/>
          </a:xfrm>
          <a:prstGeom prst="pieWedge">
            <a:avLst/>
          </a:prstGeom>
          <a:solidFill>
            <a:srgbClr val="25243A"/>
          </a:solidFill>
          <a:ln w="12700" cap="flat" cmpd="sng" algn="ctr">
            <a:noFill/>
            <a:prstDash val="solid"/>
            <a:miter lim="800000"/>
          </a:ln>
          <a:effectLst/>
        </p:spPr>
      </p:sp>
      <p:sp>
        <p:nvSpPr>
          <p:cNvPr id="13" name="形状">
            <a:extLst>
              <a:ext uri="{FF2B5EF4-FFF2-40B4-BE49-F238E27FC236}">
                <a16:creationId xmlns:a16="http://schemas.microsoft.com/office/drawing/2014/main" id="{0841A354-AD86-46A9-9348-9F587AD1EFB2}"/>
              </a:ext>
            </a:extLst>
          </p:cNvPr>
          <p:cNvSpPr/>
          <p:nvPr/>
        </p:nvSpPr>
        <p:spPr>
          <a:xfrm rot="5400000">
            <a:off x="6123356" y="2014771"/>
            <a:ext cx="1769457" cy="1768997"/>
          </a:xfrm>
          <a:prstGeom prst="pieWedge">
            <a:avLst/>
          </a:prstGeom>
          <a:solidFill>
            <a:schemeClr val="tx1">
              <a:lumMod val="50000"/>
              <a:lumOff val="50000"/>
            </a:schemeClr>
          </a:solidFill>
          <a:ln w="12700" cap="flat" cmpd="sng" algn="ctr">
            <a:noFill/>
            <a:prstDash val="solid"/>
            <a:miter lim="800000"/>
          </a:ln>
          <a:effectLst/>
        </p:spPr>
      </p:sp>
      <p:sp>
        <p:nvSpPr>
          <p:cNvPr id="14" name="形状">
            <a:extLst>
              <a:ext uri="{FF2B5EF4-FFF2-40B4-BE49-F238E27FC236}">
                <a16:creationId xmlns:a16="http://schemas.microsoft.com/office/drawing/2014/main" id="{F4352F01-E816-4F7C-9FFA-317A2E4425BE}"/>
              </a:ext>
            </a:extLst>
          </p:cNvPr>
          <p:cNvSpPr/>
          <p:nvPr/>
        </p:nvSpPr>
        <p:spPr>
          <a:xfrm rot="16200000">
            <a:off x="4277432" y="3848934"/>
            <a:ext cx="1769457" cy="1768997"/>
          </a:xfrm>
          <a:prstGeom prst="pieWedge">
            <a:avLst/>
          </a:prstGeom>
          <a:solidFill>
            <a:schemeClr val="tx1">
              <a:lumMod val="50000"/>
              <a:lumOff val="50000"/>
            </a:schemeClr>
          </a:solidFill>
          <a:ln w="12700" cap="flat" cmpd="sng" algn="ctr">
            <a:noFill/>
            <a:prstDash val="solid"/>
            <a:miter lim="800000"/>
          </a:ln>
          <a:effectLst/>
        </p:spPr>
      </p:sp>
      <p:sp>
        <p:nvSpPr>
          <p:cNvPr id="15" name="形状">
            <a:extLst>
              <a:ext uri="{FF2B5EF4-FFF2-40B4-BE49-F238E27FC236}">
                <a16:creationId xmlns:a16="http://schemas.microsoft.com/office/drawing/2014/main" id="{041C8AC7-698D-447E-9B3A-E931DDC6E30D}"/>
              </a:ext>
            </a:extLst>
          </p:cNvPr>
          <p:cNvSpPr/>
          <p:nvPr/>
        </p:nvSpPr>
        <p:spPr>
          <a:xfrm rot="10800000">
            <a:off x="6123587" y="3841947"/>
            <a:ext cx="1768997" cy="1769457"/>
          </a:xfrm>
          <a:prstGeom prst="pieWedge">
            <a:avLst/>
          </a:prstGeom>
          <a:solidFill>
            <a:srgbClr val="25243A"/>
          </a:solidFill>
          <a:ln w="12700" cap="flat" cmpd="sng" algn="ctr">
            <a:noFill/>
            <a:prstDash val="solid"/>
            <a:miter lim="800000"/>
          </a:ln>
          <a:effectLst/>
        </p:spPr>
      </p:sp>
      <p:sp>
        <p:nvSpPr>
          <p:cNvPr id="16" name="形状">
            <a:extLst>
              <a:ext uri="{FF2B5EF4-FFF2-40B4-BE49-F238E27FC236}">
                <a16:creationId xmlns:a16="http://schemas.microsoft.com/office/drawing/2014/main" id="{3F3EF010-4FD4-487C-AA64-590E30209869}"/>
              </a:ext>
            </a:extLst>
          </p:cNvPr>
          <p:cNvSpPr/>
          <p:nvPr/>
        </p:nvSpPr>
        <p:spPr>
          <a:xfrm>
            <a:off x="5775898" y="3445076"/>
            <a:ext cx="610773" cy="531246"/>
          </a:xfrm>
          <a:prstGeom prst="circularArrow">
            <a:avLst/>
          </a:prstGeom>
          <a:solidFill>
            <a:srgbClr val="FFFFFF"/>
          </a:solidFill>
          <a:ln w="12700" cap="flat" cmpd="sng" algn="ctr">
            <a:noFill/>
            <a:prstDash val="solid"/>
            <a:miter lim="800000"/>
          </a:ln>
          <a:effectLst/>
        </p:spPr>
      </p:sp>
      <p:sp>
        <p:nvSpPr>
          <p:cNvPr id="18" name="形状">
            <a:extLst>
              <a:ext uri="{FF2B5EF4-FFF2-40B4-BE49-F238E27FC236}">
                <a16:creationId xmlns:a16="http://schemas.microsoft.com/office/drawing/2014/main" id="{87F9C259-0168-4114-A1A0-43420A7B82E6}"/>
              </a:ext>
            </a:extLst>
          </p:cNvPr>
          <p:cNvSpPr/>
          <p:nvPr/>
        </p:nvSpPr>
        <p:spPr>
          <a:xfrm rot="10800000">
            <a:off x="5775898" y="3649401"/>
            <a:ext cx="610773" cy="531246"/>
          </a:xfrm>
          <a:prstGeom prst="circularArrow">
            <a:avLst/>
          </a:prstGeom>
          <a:solidFill>
            <a:srgbClr val="FFFFFF"/>
          </a:solidFill>
          <a:ln w="12700" cap="flat" cmpd="sng" algn="ctr">
            <a:noFill/>
            <a:prstDash val="solid"/>
            <a:miter lim="800000"/>
          </a:ln>
          <a:effectLst/>
        </p:spPr>
      </p:sp>
      <p:sp>
        <p:nvSpPr>
          <p:cNvPr id="19" name="Freeform 36">
            <a:extLst>
              <a:ext uri="{FF2B5EF4-FFF2-40B4-BE49-F238E27FC236}">
                <a16:creationId xmlns:a16="http://schemas.microsoft.com/office/drawing/2014/main" id="{9A43A570-2ADF-4045-904A-20EB4621E12B}"/>
              </a:ext>
            </a:extLst>
          </p:cNvPr>
          <p:cNvSpPr>
            <a:spLocks noChangeArrowheads="1"/>
          </p:cNvSpPr>
          <p:nvPr/>
        </p:nvSpPr>
        <p:spPr bwMode="auto">
          <a:xfrm>
            <a:off x="5086335" y="2764567"/>
            <a:ext cx="485378" cy="631650"/>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等线 Light" panose="020F0302020204030204"/>
            </a:endParaRPr>
          </a:p>
        </p:txBody>
      </p:sp>
      <p:sp>
        <p:nvSpPr>
          <p:cNvPr id="20" name="Freeform 100">
            <a:extLst>
              <a:ext uri="{FF2B5EF4-FFF2-40B4-BE49-F238E27FC236}">
                <a16:creationId xmlns:a16="http://schemas.microsoft.com/office/drawing/2014/main" id="{87E9EB2B-7494-47AB-BCBE-FF7B06A8FC39}"/>
              </a:ext>
            </a:extLst>
          </p:cNvPr>
          <p:cNvSpPr>
            <a:spLocks noChangeArrowheads="1"/>
          </p:cNvSpPr>
          <p:nvPr/>
        </p:nvSpPr>
        <p:spPr bwMode="auto">
          <a:xfrm>
            <a:off x="4981281" y="4376382"/>
            <a:ext cx="708626" cy="457789"/>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等线 Light" panose="020F0302020204030204"/>
            </a:endParaRPr>
          </a:p>
        </p:txBody>
      </p:sp>
      <p:sp>
        <p:nvSpPr>
          <p:cNvPr id="21" name="Freeform 101">
            <a:extLst>
              <a:ext uri="{FF2B5EF4-FFF2-40B4-BE49-F238E27FC236}">
                <a16:creationId xmlns:a16="http://schemas.microsoft.com/office/drawing/2014/main" id="{8D6A481C-6934-48F3-8E74-4C4DD4B9D8BC}"/>
              </a:ext>
            </a:extLst>
          </p:cNvPr>
          <p:cNvSpPr>
            <a:spLocks noChangeArrowheads="1"/>
          </p:cNvSpPr>
          <p:nvPr/>
        </p:nvSpPr>
        <p:spPr bwMode="auto">
          <a:xfrm>
            <a:off x="6520871" y="2779178"/>
            <a:ext cx="707975" cy="545077"/>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等线 Light" panose="020F0302020204030204"/>
            </a:endParaRPr>
          </a:p>
        </p:txBody>
      </p:sp>
      <p:sp>
        <p:nvSpPr>
          <p:cNvPr id="25" name="Freeform 39">
            <a:extLst>
              <a:ext uri="{FF2B5EF4-FFF2-40B4-BE49-F238E27FC236}">
                <a16:creationId xmlns:a16="http://schemas.microsoft.com/office/drawing/2014/main" id="{58E09CF5-C22C-4D9D-84A3-FB4F42C9F674}"/>
              </a:ext>
            </a:extLst>
          </p:cNvPr>
          <p:cNvSpPr>
            <a:spLocks noChangeArrowheads="1"/>
          </p:cNvSpPr>
          <p:nvPr/>
        </p:nvSpPr>
        <p:spPr bwMode="auto">
          <a:xfrm>
            <a:off x="6581364" y="4296396"/>
            <a:ext cx="572262" cy="57226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等线 Light" panose="020F0302020204030204"/>
            </a:endParaRPr>
          </a:p>
        </p:txBody>
      </p:sp>
      <p:cxnSp>
        <p:nvCxnSpPr>
          <p:cNvPr id="26" name="形状">
            <a:extLst>
              <a:ext uri="{FF2B5EF4-FFF2-40B4-BE49-F238E27FC236}">
                <a16:creationId xmlns:a16="http://schemas.microsoft.com/office/drawing/2014/main" id="{DB8E3F89-763B-4A8D-8934-1076890574A7}"/>
              </a:ext>
            </a:extLst>
          </p:cNvPr>
          <p:cNvCxnSpPr>
            <a:cxnSpLocks/>
          </p:cNvCxnSpPr>
          <p:nvPr/>
        </p:nvCxnSpPr>
        <p:spPr>
          <a:xfrm>
            <a:off x="2627014" y="2321642"/>
            <a:ext cx="2398827" cy="0"/>
          </a:xfrm>
          <a:prstGeom prst="straightConnector1">
            <a:avLst/>
          </a:prstGeom>
          <a:noFill/>
          <a:ln w="6350" cap="flat" cmpd="sng" algn="ctr">
            <a:solidFill>
              <a:srgbClr val="FFFFFF">
                <a:lumMod val="65000"/>
              </a:srgbClr>
            </a:solidFill>
            <a:prstDash val="dash"/>
            <a:miter lim="800000"/>
            <a:headEnd type="diamond" w="med" len="med"/>
            <a:tailEnd type="diamond" w="med" len="med"/>
          </a:ln>
          <a:effectLst/>
        </p:spPr>
      </p:cxnSp>
      <p:cxnSp>
        <p:nvCxnSpPr>
          <p:cNvPr id="27" name="形状">
            <a:extLst>
              <a:ext uri="{FF2B5EF4-FFF2-40B4-BE49-F238E27FC236}">
                <a16:creationId xmlns:a16="http://schemas.microsoft.com/office/drawing/2014/main" id="{A8F4AD5B-099A-4B9F-9565-987FE12F5CAC}"/>
              </a:ext>
            </a:extLst>
          </p:cNvPr>
          <p:cNvCxnSpPr>
            <a:cxnSpLocks/>
          </p:cNvCxnSpPr>
          <p:nvPr/>
        </p:nvCxnSpPr>
        <p:spPr>
          <a:xfrm>
            <a:off x="2682714" y="4730833"/>
            <a:ext cx="1774973" cy="0"/>
          </a:xfrm>
          <a:prstGeom prst="straightConnector1">
            <a:avLst/>
          </a:prstGeom>
          <a:noFill/>
          <a:ln w="6350" cap="flat" cmpd="sng" algn="ctr">
            <a:solidFill>
              <a:srgbClr val="FFFFFF">
                <a:lumMod val="65000"/>
              </a:srgbClr>
            </a:solidFill>
            <a:prstDash val="dash"/>
            <a:miter lim="800000"/>
            <a:headEnd type="diamond" w="med" len="med"/>
            <a:tailEnd type="diamond" w="med" len="med"/>
          </a:ln>
          <a:effectLst/>
        </p:spPr>
      </p:cxnSp>
      <p:sp>
        <p:nvSpPr>
          <p:cNvPr id="29" name="文本框 28">
            <a:extLst>
              <a:ext uri="{FF2B5EF4-FFF2-40B4-BE49-F238E27FC236}">
                <a16:creationId xmlns:a16="http://schemas.microsoft.com/office/drawing/2014/main" id="{CD99952E-D842-4E53-9213-C7F0DB284861}"/>
              </a:ext>
            </a:extLst>
          </p:cNvPr>
          <p:cNvSpPr txBox="1"/>
          <p:nvPr/>
        </p:nvSpPr>
        <p:spPr>
          <a:xfrm>
            <a:off x="8147778" y="1954448"/>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r>
              <a:rPr lang="zh-CN" altLang="en-US" sz="2000"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p>
        </p:txBody>
      </p:sp>
      <p:sp>
        <p:nvSpPr>
          <p:cNvPr id="30" name="文本框 29">
            <a:extLst>
              <a:ext uri="{FF2B5EF4-FFF2-40B4-BE49-F238E27FC236}">
                <a16:creationId xmlns:a16="http://schemas.microsoft.com/office/drawing/2014/main" id="{42C7BEE0-F339-49C8-90A9-B685DEE999EF}"/>
              </a:ext>
            </a:extLst>
          </p:cNvPr>
          <p:cNvSpPr txBox="1"/>
          <p:nvPr/>
        </p:nvSpPr>
        <p:spPr>
          <a:xfrm>
            <a:off x="8153628" y="2347073"/>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2" name="文本框 31">
            <a:extLst>
              <a:ext uri="{FF2B5EF4-FFF2-40B4-BE49-F238E27FC236}">
                <a16:creationId xmlns:a16="http://schemas.microsoft.com/office/drawing/2014/main" id="{7CECDC23-0BF7-4112-8C9B-374A018CCB2B}"/>
              </a:ext>
            </a:extLst>
          </p:cNvPr>
          <p:cNvSpPr txBox="1"/>
          <p:nvPr/>
        </p:nvSpPr>
        <p:spPr>
          <a:xfrm>
            <a:off x="8147778" y="4316277"/>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r>
              <a:rPr lang="zh-CN" altLang="en-US" sz="2000">
                <a:solidFill>
                  <a:srgbClr val="25243A"/>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25243A"/>
              </a:solidFill>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id="{6F37B553-6B0B-49CE-9A5A-5EA887C3D49D}"/>
              </a:ext>
            </a:extLst>
          </p:cNvPr>
          <p:cNvSpPr txBox="1"/>
          <p:nvPr/>
        </p:nvSpPr>
        <p:spPr>
          <a:xfrm>
            <a:off x="8153628" y="4708902"/>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5" name="文本框 34">
            <a:extLst>
              <a:ext uri="{FF2B5EF4-FFF2-40B4-BE49-F238E27FC236}">
                <a16:creationId xmlns:a16="http://schemas.microsoft.com/office/drawing/2014/main" id="{801D91A6-CA67-4A20-93C2-DCEDE134EC6F}"/>
              </a:ext>
            </a:extLst>
          </p:cNvPr>
          <p:cNvSpPr txBox="1"/>
          <p:nvPr/>
        </p:nvSpPr>
        <p:spPr>
          <a:xfrm flipH="1">
            <a:off x="1676398" y="1954448"/>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gn="r"/>
            <a:r>
              <a:rPr lang="zh-CN" altLang="en-US" sz="2000">
                <a:solidFill>
                  <a:srgbClr val="25243A"/>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25243A"/>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FC800B34-10C1-49CA-AC46-F5A451C8CFCF}"/>
              </a:ext>
            </a:extLst>
          </p:cNvPr>
          <p:cNvSpPr txBox="1"/>
          <p:nvPr/>
        </p:nvSpPr>
        <p:spPr>
          <a:xfrm flipH="1">
            <a:off x="1506379" y="2347073"/>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9" name="文本框 38">
            <a:extLst>
              <a:ext uri="{FF2B5EF4-FFF2-40B4-BE49-F238E27FC236}">
                <a16:creationId xmlns:a16="http://schemas.microsoft.com/office/drawing/2014/main" id="{B09F6DC8-9A8C-49B8-B0C1-7166E75D6878}"/>
              </a:ext>
            </a:extLst>
          </p:cNvPr>
          <p:cNvSpPr txBox="1"/>
          <p:nvPr/>
        </p:nvSpPr>
        <p:spPr>
          <a:xfrm flipH="1">
            <a:off x="1676398" y="4316277"/>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lvl="0" algn="r"/>
            <a:r>
              <a:rPr lang="zh-CN" altLang="en-US" sz="200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40" name="文本框 39">
            <a:extLst>
              <a:ext uri="{FF2B5EF4-FFF2-40B4-BE49-F238E27FC236}">
                <a16:creationId xmlns:a16="http://schemas.microsoft.com/office/drawing/2014/main" id="{7CB202B7-1250-4F7E-BCDA-B65E45C56907}"/>
              </a:ext>
            </a:extLst>
          </p:cNvPr>
          <p:cNvSpPr txBox="1"/>
          <p:nvPr/>
        </p:nvSpPr>
        <p:spPr>
          <a:xfrm flipH="1">
            <a:off x="1506379" y="4708902"/>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927802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世界通史</a:t>
            </a:r>
          </a:p>
        </p:txBody>
      </p:sp>
      <p:sp>
        <p:nvSpPr>
          <p:cNvPr id="14" name="矩形 13">
            <a:extLst>
              <a:ext uri="{FF2B5EF4-FFF2-40B4-BE49-F238E27FC236}">
                <a16:creationId xmlns:a16="http://schemas.microsoft.com/office/drawing/2014/main" id="{5510AA9F-2AF4-4B13-9D41-D85521494CE7}"/>
              </a:ext>
            </a:extLst>
          </p:cNvPr>
          <p:cNvSpPr/>
          <p:nvPr/>
        </p:nvSpPr>
        <p:spPr>
          <a:xfrm rot="2700000">
            <a:off x="5421543" y="1657615"/>
            <a:ext cx="955847" cy="955847"/>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pic>
        <p:nvPicPr>
          <p:cNvPr id="15" name="图片 25" descr="20289030">
            <a:extLst>
              <a:ext uri="{FF2B5EF4-FFF2-40B4-BE49-F238E27FC236}">
                <a16:creationId xmlns:a16="http://schemas.microsoft.com/office/drawing/2014/main" id="{B96729C0-D4A8-4124-94FC-41B13B61E5C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29466" y="1856856"/>
            <a:ext cx="540000" cy="557365"/>
          </a:xfrm>
          <a:prstGeom prst="rect">
            <a:avLst/>
          </a:prstGeom>
        </p:spPr>
      </p:pic>
      <p:sp>
        <p:nvSpPr>
          <p:cNvPr id="12" name="Rectangle 16">
            <a:extLst>
              <a:ext uri="{FF2B5EF4-FFF2-40B4-BE49-F238E27FC236}">
                <a16:creationId xmlns:a16="http://schemas.microsoft.com/office/drawing/2014/main" id="{9777B9F1-66F5-4720-9C25-7EAF63543E6A}"/>
              </a:ext>
            </a:extLst>
          </p:cNvPr>
          <p:cNvSpPr/>
          <p:nvPr/>
        </p:nvSpPr>
        <p:spPr>
          <a:xfrm flipH="1">
            <a:off x="1588173" y="1925542"/>
            <a:ext cx="2699694" cy="794320"/>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3" name="Title 11">
            <a:extLst>
              <a:ext uri="{FF2B5EF4-FFF2-40B4-BE49-F238E27FC236}">
                <a16:creationId xmlns:a16="http://schemas.microsoft.com/office/drawing/2014/main" id="{4D0BE5B4-F458-478B-93D2-028F9088F330}"/>
              </a:ext>
            </a:extLst>
          </p:cNvPr>
          <p:cNvSpPr txBox="1">
            <a:spLocks/>
          </p:cNvSpPr>
          <p:nvPr/>
        </p:nvSpPr>
        <p:spPr>
          <a:xfrm flipH="1">
            <a:off x="2341280" y="1551215"/>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
        <p:nvSpPr>
          <p:cNvPr id="25" name="矩形 24">
            <a:extLst>
              <a:ext uri="{FF2B5EF4-FFF2-40B4-BE49-F238E27FC236}">
                <a16:creationId xmlns:a16="http://schemas.microsoft.com/office/drawing/2014/main" id="{D90836C3-C1CE-4061-B41A-1E8CF2E71B8F}"/>
              </a:ext>
            </a:extLst>
          </p:cNvPr>
          <p:cNvSpPr/>
          <p:nvPr/>
        </p:nvSpPr>
        <p:spPr>
          <a:xfrm rot="2700000">
            <a:off x="5401176" y="4918574"/>
            <a:ext cx="955847" cy="955847"/>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pic>
        <p:nvPicPr>
          <p:cNvPr id="26" name="图片 62" descr="4522236">
            <a:extLst>
              <a:ext uri="{FF2B5EF4-FFF2-40B4-BE49-F238E27FC236}">
                <a16:creationId xmlns:a16="http://schemas.microsoft.com/office/drawing/2014/main" id="{D7D162A7-14F8-4298-ABB4-BF9E42559BBA}"/>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55099" y="5072497"/>
            <a:ext cx="648000" cy="648000"/>
          </a:xfrm>
          <a:prstGeom prst="rect">
            <a:avLst/>
          </a:prstGeom>
        </p:spPr>
      </p:pic>
      <p:sp>
        <p:nvSpPr>
          <p:cNvPr id="20" name="Rectangle 16">
            <a:extLst>
              <a:ext uri="{FF2B5EF4-FFF2-40B4-BE49-F238E27FC236}">
                <a16:creationId xmlns:a16="http://schemas.microsoft.com/office/drawing/2014/main" id="{76E29480-6628-4292-9134-DBE7505EBF2B}"/>
              </a:ext>
            </a:extLst>
          </p:cNvPr>
          <p:cNvSpPr/>
          <p:nvPr/>
        </p:nvSpPr>
        <p:spPr>
          <a:xfrm flipH="1">
            <a:off x="1588173" y="5186501"/>
            <a:ext cx="2699694" cy="794320"/>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1" name="Title 11">
            <a:extLst>
              <a:ext uri="{FF2B5EF4-FFF2-40B4-BE49-F238E27FC236}">
                <a16:creationId xmlns:a16="http://schemas.microsoft.com/office/drawing/2014/main" id="{F18ECEA3-37D3-4F25-94C2-0CF34B4ED3A4}"/>
              </a:ext>
            </a:extLst>
          </p:cNvPr>
          <p:cNvSpPr txBox="1">
            <a:spLocks/>
          </p:cNvSpPr>
          <p:nvPr/>
        </p:nvSpPr>
        <p:spPr>
          <a:xfrm flipH="1">
            <a:off x="2341280" y="4812174"/>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25243A"/>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
        <p:nvSpPr>
          <p:cNvPr id="32" name="矩形 31">
            <a:extLst>
              <a:ext uri="{FF2B5EF4-FFF2-40B4-BE49-F238E27FC236}">
                <a16:creationId xmlns:a16="http://schemas.microsoft.com/office/drawing/2014/main" id="{C3D3EB00-DB0F-495B-8652-59DCB72538A2}"/>
              </a:ext>
            </a:extLst>
          </p:cNvPr>
          <p:cNvSpPr/>
          <p:nvPr/>
        </p:nvSpPr>
        <p:spPr>
          <a:xfrm rot="2700000">
            <a:off x="6166697" y="2472855"/>
            <a:ext cx="955847" cy="955847"/>
          </a:xfrm>
          <a:prstGeom prst="rect">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a:ea typeface="思源黑体 CN Light"/>
              <a:cs typeface="+mn-cs"/>
            </a:endParaRPr>
          </a:p>
        </p:txBody>
      </p:sp>
      <p:pic>
        <p:nvPicPr>
          <p:cNvPr id="33" name="图片 69" descr="4524064">
            <a:extLst>
              <a:ext uri="{FF2B5EF4-FFF2-40B4-BE49-F238E27FC236}">
                <a16:creationId xmlns:a16="http://schemas.microsoft.com/office/drawing/2014/main" id="{DC919A73-7DD4-4465-97B9-920F6D5FEF1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92620" y="2636286"/>
            <a:ext cx="504000" cy="520670"/>
          </a:xfrm>
          <a:prstGeom prst="rect">
            <a:avLst/>
          </a:prstGeom>
        </p:spPr>
      </p:pic>
      <p:sp>
        <p:nvSpPr>
          <p:cNvPr id="30" name="Rectangle 16">
            <a:extLst>
              <a:ext uri="{FF2B5EF4-FFF2-40B4-BE49-F238E27FC236}">
                <a16:creationId xmlns:a16="http://schemas.microsoft.com/office/drawing/2014/main" id="{67278CDF-7061-4315-B0B1-B01BC7214FD6}"/>
              </a:ext>
            </a:extLst>
          </p:cNvPr>
          <p:cNvSpPr/>
          <p:nvPr/>
        </p:nvSpPr>
        <p:spPr>
          <a:xfrm>
            <a:off x="8279262" y="2740782"/>
            <a:ext cx="2699694" cy="79432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60E608E3-081D-4F83-943B-A315DC1973F6}"/>
              </a:ext>
            </a:extLst>
          </p:cNvPr>
          <p:cNvSpPr txBox="1">
            <a:spLocks/>
          </p:cNvSpPr>
          <p:nvPr/>
        </p:nvSpPr>
        <p:spPr>
          <a:xfrm>
            <a:off x="8279262" y="2366455"/>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endParaRPr>
          </a:p>
        </p:txBody>
      </p:sp>
      <p:sp>
        <p:nvSpPr>
          <p:cNvPr id="40" name="矩形 39">
            <a:extLst>
              <a:ext uri="{FF2B5EF4-FFF2-40B4-BE49-F238E27FC236}">
                <a16:creationId xmlns:a16="http://schemas.microsoft.com/office/drawing/2014/main" id="{0009A1AB-F738-49C0-9420-609F5FBCB4D6}"/>
              </a:ext>
            </a:extLst>
          </p:cNvPr>
          <p:cNvSpPr/>
          <p:nvPr/>
        </p:nvSpPr>
        <p:spPr>
          <a:xfrm rot="2700000">
            <a:off x="6146329" y="4103335"/>
            <a:ext cx="955847" cy="955847"/>
          </a:xfrm>
          <a:prstGeom prst="rect">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pic>
        <p:nvPicPr>
          <p:cNvPr id="41" name="图片 70" descr="3658927">
            <a:extLst>
              <a:ext uri="{FF2B5EF4-FFF2-40B4-BE49-F238E27FC236}">
                <a16:creationId xmlns:a16="http://schemas.microsoft.com/office/drawing/2014/main" id="{8EEA2916-C5FF-49CE-890E-7322A1A80D8A}"/>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80566" y="4329258"/>
            <a:ext cx="487372" cy="504000"/>
          </a:xfrm>
          <a:prstGeom prst="rect">
            <a:avLst/>
          </a:prstGeom>
        </p:spPr>
      </p:pic>
      <p:sp>
        <p:nvSpPr>
          <p:cNvPr id="38" name="Rectangle 16">
            <a:extLst>
              <a:ext uri="{FF2B5EF4-FFF2-40B4-BE49-F238E27FC236}">
                <a16:creationId xmlns:a16="http://schemas.microsoft.com/office/drawing/2014/main" id="{CF35539B-1869-4E03-810A-733B2F91D925}"/>
              </a:ext>
            </a:extLst>
          </p:cNvPr>
          <p:cNvSpPr/>
          <p:nvPr/>
        </p:nvSpPr>
        <p:spPr>
          <a:xfrm>
            <a:off x="8279262" y="4371262"/>
            <a:ext cx="2699694" cy="79432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9" name="Title 11">
            <a:extLst>
              <a:ext uri="{FF2B5EF4-FFF2-40B4-BE49-F238E27FC236}">
                <a16:creationId xmlns:a16="http://schemas.microsoft.com/office/drawing/2014/main" id="{CAD5876F-B852-425F-B809-9FD41F773AF5}"/>
              </a:ext>
            </a:extLst>
          </p:cNvPr>
          <p:cNvSpPr txBox="1">
            <a:spLocks/>
          </p:cNvSpPr>
          <p:nvPr/>
        </p:nvSpPr>
        <p:spPr>
          <a:xfrm>
            <a:off x="8279262" y="3996935"/>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endParaRPr>
          </a:p>
        </p:txBody>
      </p:sp>
      <p:sp>
        <p:nvSpPr>
          <p:cNvPr id="47" name="矩形 46">
            <a:extLst>
              <a:ext uri="{FF2B5EF4-FFF2-40B4-BE49-F238E27FC236}">
                <a16:creationId xmlns:a16="http://schemas.microsoft.com/office/drawing/2014/main" id="{4F91050F-20C4-4AD6-8638-1710E56311DE}"/>
              </a:ext>
            </a:extLst>
          </p:cNvPr>
          <p:cNvSpPr/>
          <p:nvPr/>
        </p:nvSpPr>
        <p:spPr>
          <a:xfrm rot="2700000">
            <a:off x="5400474" y="3288095"/>
            <a:ext cx="955847" cy="955847"/>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pic>
        <p:nvPicPr>
          <p:cNvPr id="48" name="图片 71" descr="4520028">
            <a:extLst>
              <a:ext uri="{FF2B5EF4-FFF2-40B4-BE49-F238E27FC236}">
                <a16:creationId xmlns:a16="http://schemas.microsoft.com/office/drawing/2014/main" id="{2BB4D6F1-5E55-4EB0-856E-464149D25A0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26397" y="3505717"/>
            <a:ext cx="504000" cy="520602"/>
          </a:xfrm>
          <a:prstGeom prst="rect">
            <a:avLst/>
          </a:prstGeom>
        </p:spPr>
      </p:pic>
      <p:sp>
        <p:nvSpPr>
          <p:cNvPr id="45" name="Rectangle 16">
            <a:extLst>
              <a:ext uri="{FF2B5EF4-FFF2-40B4-BE49-F238E27FC236}">
                <a16:creationId xmlns:a16="http://schemas.microsoft.com/office/drawing/2014/main" id="{93C419A5-6B07-48EF-8C70-BCBC71F30973}"/>
              </a:ext>
            </a:extLst>
          </p:cNvPr>
          <p:cNvSpPr/>
          <p:nvPr/>
        </p:nvSpPr>
        <p:spPr>
          <a:xfrm flipH="1">
            <a:off x="1588173" y="3556022"/>
            <a:ext cx="2699694" cy="794320"/>
          </a:xfrm>
          <a:prstGeom prst="rect">
            <a:avLst/>
          </a:prstGeom>
        </p:spPr>
        <p:txBody>
          <a:bodyPr wrap="square">
            <a:spAutoFit/>
          </a:bodyPr>
          <a:lstStyle/>
          <a:p>
            <a:pPr marL="0" marR="0" lvl="0" indent="0" algn="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6" name="Title 11">
            <a:extLst>
              <a:ext uri="{FF2B5EF4-FFF2-40B4-BE49-F238E27FC236}">
                <a16:creationId xmlns:a16="http://schemas.microsoft.com/office/drawing/2014/main" id="{A4DB6C71-1A2E-4163-A851-8D2410D9156A}"/>
              </a:ext>
            </a:extLst>
          </p:cNvPr>
          <p:cNvSpPr txBox="1">
            <a:spLocks/>
          </p:cNvSpPr>
          <p:nvPr/>
        </p:nvSpPr>
        <p:spPr>
          <a:xfrm flipH="1">
            <a:off x="2341280" y="3181695"/>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25243A"/>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rgbClr val="25243A"/>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021325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1" name="任意多边形: 形状 20">
            <a:extLst>
              <a:ext uri="{FF2B5EF4-FFF2-40B4-BE49-F238E27FC236}">
                <a16:creationId xmlns:a16="http://schemas.microsoft.com/office/drawing/2014/main" id="{B1959464-9CD4-46E6-816B-1E723719F4C2}"/>
              </a:ext>
            </a:extLst>
          </p:cNvPr>
          <p:cNvSpPr/>
          <p:nvPr/>
        </p:nvSpPr>
        <p:spPr>
          <a:xfrm>
            <a:off x="6705296" y="1054947"/>
            <a:ext cx="6841146" cy="6839856"/>
          </a:xfrm>
          <a:custGeom>
            <a:avLst/>
            <a:gdLst>
              <a:gd name="connsiteX0" fmla="*/ 2947358 w 5894714"/>
              <a:gd name="connsiteY0" fmla="*/ 1388803 h 5894714"/>
              <a:gd name="connsiteX1" fmla="*/ 1388803 w 5894714"/>
              <a:gd name="connsiteY1" fmla="*/ 2947358 h 5894714"/>
              <a:gd name="connsiteX2" fmla="*/ 2947358 w 5894714"/>
              <a:gd name="connsiteY2" fmla="*/ 4505913 h 5894714"/>
              <a:gd name="connsiteX3" fmla="*/ 4505913 w 5894714"/>
              <a:gd name="connsiteY3" fmla="*/ 2947358 h 5894714"/>
              <a:gd name="connsiteX4" fmla="*/ 2947358 w 5894714"/>
              <a:gd name="connsiteY4" fmla="*/ 1388803 h 5894714"/>
              <a:gd name="connsiteX5" fmla="*/ 2947357 w 5894714"/>
              <a:gd name="connsiteY5" fmla="*/ 0 h 5894714"/>
              <a:gd name="connsiteX6" fmla="*/ 5894714 w 5894714"/>
              <a:gd name="connsiteY6" fmla="*/ 2947357 h 5894714"/>
              <a:gd name="connsiteX7" fmla="*/ 2947357 w 5894714"/>
              <a:gd name="connsiteY7" fmla="*/ 5894714 h 5894714"/>
              <a:gd name="connsiteX8" fmla="*/ 0 w 5894714"/>
              <a:gd name="connsiteY8" fmla="*/ 2947357 h 5894714"/>
              <a:gd name="connsiteX9" fmla="*/ 2947357 w 5894714"/>
              <a:gd name="connsiteY9" fmla="*/ 0 h 58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94714" h="5894714">
                <a:moveTo>
                  <a:pt x="2947358" y="1388803"/>
                </a:moveTo>
                <a:cubicBezTo>
                  <a:pt x="2086592" y="1388803"/>
                  <a:pt x="1388803" y="2086592"/>
                  <a:pt x="1388803" y="2947358"/>
                </a:cubicBezTo>
                <a:cubicBezTo>
                  <a:pt x="1388803" y="3808124"/>
                  <a:pt x="2086592" y="4505913"/>
                  <a:pt x="2947358" y="4505913"/>
                </a:cubicBezTo>
                <a:cubicBezTo>
                  <a:pt x="3808124" y="4505913"/>
                  <a:pt x="4505913" y="3808124"/>
                  <a:pt x="4505913" y="2947358"/>
                </a:cubicBezTo>
                <a:cubicBezTo>
                  <a:pt x="4505913" y="2086592"/>
                  <a:pt x="3808124" y="1388803"/>
                  <a:pt x="2947358" y="1388803"/>
                </a:cubicBezTo>
                <a:close/>
                <a:moveTo>
                  <a:pt x="2947357" y="0"/>
                </a:moveTo>
                <a:cubicBezTo>
                  <a:pt x="4575137" y="0"/>
                  <a:pt x="5894714" y="1319577"/>
                  <a:pt x="5894714" y="2947357"/>
                </a:cubicBezTo>
                <a:cubicBezTo>
                  <a:pt x="5894714" y="4575137"/>
                  <a:pt x="4575137" y="5894714"/>
                  <a:pt x="2947357" y="5894714"/>
                </a:cubicBezTo>
                <a:cubicBezTo>
                  <a:pt x="1319577" y="5894714"/>
                  <a:pt x="0" y="4575137"/>
                  <a:pt x="0" y="2947357"/>
                </a:cubicBezTo>
                <a:cubicBezTo>
                  <a:pt x="0" y="1319577"/>
                  <a:pt x="1319577" y="0"/>
                  <a:pt x="2947357" y="0"/>
                </a:cubicBezTo>
                <a:close/>
              </a:path>
            </a:pathLst>
          </a:custGeom>
          <a:solidFill>
            <a:srgbClr val="BEAF94">
              <a:alpha val="1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grpSp>
        <p:nvGrpSpPr>
          <p:cNvPr id="9" name="组合 8">
            <a:extLst>
              <a:ext uri="{FF2B5EF4-FFF2-40B4-BE49-F238E27FC236}">
                <a16:creationId xmlns:a16="http://schemas.microsoft.com/office/drawing/2014/main" id="{247D30F2-D53D-47B7-950D-1FCAA1ADFF40}"/>
              </a:ext>
            </a:extLst>
          </p:cNvPr>
          <p:cNvGrpSpPr/>
          <p:nvPr/>
        </p:nvGrpSpPr>
        <p:grpSpPr>
          <a:xfrm>
            <a:off x="524160" y="339337"/>
            <a:ext cx="254000" cy="188136"/>
            <a:chOff x="11446160" y="339337"/>
            <a:chExt cx="254000" cy="188136"/>
          </a:xfrm>
        </p:grpSpPr>
        <p:grpSp>
          <p:nvGrpSpPr>
            <p:cNvPr id="18" name="组合 35">
              <a:extLst>
                <a:ext uri="{FF2B5EF4-FFF2-40B4-BE49-F238E27FC236}">
                  <a16:creationId xmlns:a16="http://schemas.microsoft.com/office/drawing/2014/main" id="{7A5D2A02-7C90-4A40-AFD2-9C3D638A2703}"/>
                </a:ext>
              </a:extLst>
            </p:cNvPr>
            <p:cNvGrpSpPr>
              <a:grpSpLocks/>
            </p:cNvGrpSpPr>
            <p:nvPr/>
          </p:nvGrpSpPr>
          <p:grpSpPr bwMode="auto">
            <a:xfrm>
              <a:off x="11446160" y="339337"/>
              <a:ext cx="254000" cy="96838"/>
              <a:chOff x="1666875" y="5314950"/>
              <a:chExt cx="333375" cy="125698"/>
            </a:xfrm>
          </p:grpSpPr>
          <p:cxnSp>
            <p:nvCxnSpPr>
              <p:cNvPr id="19" name="直接连接符 18">
                <a:extLst>
                  <a:ext uri="{FF2B5EF4-FFF2-40B4-BE49-F238E27FC236}">
                    <a16:creationId xmlns:a16="http://schemas.microsoft.com/office/drawing/2014/main" id="{F16181B7-4622-4819-A4D9-B762A955530C}"/>
                  </a:ext>
                </a:extLst>
              </p:cNvPr>
              <p:cNvCxnSpPr/>
              <p:nvPr/>
            </p:nvCxnSpPr>
            <p:spPr>
              <a:xfrm>
                <a:off x="1666875" y="5314950"/>
                <a:ext cx="333375" cy="0"/>
              </a:xfrm>
              <a:prstGeom prst="line">
                <a:avLst/>
              </a:prstGeom>
              <a:noFill/>
              <a:ln w="28575" cap="flat" cmpd="sng" algn="ctr">
                <a:solidFill>
                  <a:sysClr val="window" lastClr="FFFFFF">
                    <a:alpha val="85000"/>
                  </a:sysClr>
                </a:solidFill>
                <a:prstDash val="solid"/>
                <a:miter lim="800000"/>
              </a:ln>
              <a:effectLst/>
            </p:spPr>
          </p:cxnSp>
          <p:cxnSp>
            <p:nvCxnSpPr>
              <p:cNvPr id="20" name="直接连接符 19">
                <a:extLst>
                  <a:ext uri="{FF2B5EF4-FFF2-40B4-BE49-F238E27FC236}">
                    <a16:creationId xmlns:a16="http://schemas.microsoft.com/office/drawing/2014/main" id="{A37C2C73-B873-43CB-8133-87666B9FFA2E}"/>
                  </a:ext>
                </a:extLst>
              </p:cNvPr>
              <p:cNvCxnSpPr/>
              <p:nvPr/>
            </p:nvCxnSpPr>
            <p:spPr>
              <a:xfrm>
                <a:off x="1666875" y="5440648"/>
                <a:ext cx="333375" cy="0"/>
              </a:xfrm>
              <a:prstGeom prst="line">
                <a:avLst/>
              </a:prstGeom>
              <a:noFill/>
              <a:ln w="28575" cap="flat" cmpd="sng" algn="ctr">
                <a:solidFill>
                  <a:sysClr val="window" lastClr="FFFFFF">
                    <a:alpha val="85000"/>
                  </a:sysClr>
                </a:solidFill>
                <a:prstDash val="solid"/>
                <a:miter lim="800000"/>
              </a:ln>
              <a:effectLst/>
            </p:spPr>
          </p:cxnSp>
        </p:grpSp>
        <p:cxnSp>
          <p:nvCxnSpPr>
            <p:cNvPr id="38" name="直接连接符 37">
              <a:extLst>
                <a:ext uri="{FF2B5EF4-FFF2-40B4-BE49-F238E27FC236}">
                  <a16:creationId xmlns:a16="http://schemas.microsoft.com/office/drawing/2014/main" id="{9701370D-78B4-4EC7-9657-FC9394C08489}"/>
                </a:ext>
              </a:extLst>
            </p:cNvPr>
            <p:cNvCxnSpPr/>
            <p:nvPr/>
          </p:nvCxnSpPr>
          <p:spPr bwMode="auto">
            <a:xfrm>
              <a:off x="11446160" y="527473"/>
              <a:ext cx="254000" cy="0"/>
            </a:xfrm>
            <a:prstGeom prst="line">
              <a:avLst/>
            </a:prstGeom>
            <a:noFill/>
            <a:ln w="28575" cap="flat" cmpd="sng" algn="ctr">
              <a:solidFill>
                <a:sysClr val="window" lastClr="FFFFFF">
                  <a:alpha val="85000"/>
                </a:sysClr>
              </a:solidFill>
              <a:prstDash val="solid"/>
              <a:miter lim="800000"/>
            </a:ln>
            <a:effectLst/>
          </p:spPr>
        </p:cxnSp>
      </p:grpSp>
      <p:pic>
        <p:nvPicPr>
          <p:cNvPr id="7" name="图片 6" descr="穿着白色衣服的男人雕塑&#10;&#10;描述已自动生成">
            <a:extLst>
              <a:ext uri="{FF2B5EF4-FFF2-40B4-BE49-F238E27FC236}">
                <a16:creationId xmlns:a16="http://schemas.microsoft.com/office/drawing/2014/main" id="{F24B8547-4D89-41E4-B83C-B9B01DB900F5}"/>
              </a:ext>
            </a:extLst>
          </p:cNvPr>
          <p:cNvPicPr>
            <a:picLocks noChangeAspect="1"/>
          </p:cNvPicPr>
          <p:nvPr/>
        </p:nvPicPr>
        <p:blipFill rotWithShape="1">
          <a:blip r:embed="rId3" cstate="screen">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6769" r="24913"/>
          <a:stretch/>
        </p:blipFill>
        <p:spPr>
          <a:xfrm>
            <a:off x="7542916" y="769262"/>
            <a:ext cx="3550870" cy="6088738"/>
          </a:xfrm>
          <a:prstGeom prst="rect">
            <a:avLst/>
          </a:prstGeom>
        </p:spPr>
      </p:pic>
      <p:sp>
        <p:nvSpPr>
          <p:cNvPr id="29" name="文本框 28">
            <a:extLst>
              <a:ext uri="{FF2B5EF4-FFF2-40B4-BE49-F238E27FC236}">
                <a16:creationId xmlns:a16="http://schemas.microsoft.com/office/drawing/2014/main" id="{94847B64-B3CA-4B11-8281-C9217B86AEA0}"/>
              </a:ext>
            </a:extLst>
          </p:cNvPr>
          <p:cNvSpPr txBox="1"/>
          <p:nvPr/>
        </p:nvSpPr>
        <p:spPr>
          <a:xfrm>
            <a:off x="1036230" y="4272737"/>
            <a:ext cx="5184001" cy="400110"/>
          </a:xfrm>
          <a:prstGeom prst="rect">
            <a:avLst/>
          </a:prstGeom>
          <a:noFill/>
        </p:spPr>
        <p:txBody>
          <a:bodyPr wrap="square" rtlCol="0">
            <a:spAutoFit/>
          </a:bodyPr>
          <a:lstStyle/>
          <a:p>
            <a:pPr algn="dist"/>
            <a:r>
              <a:rPr lang="en-US" altLang="zh-CN" sz="20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CHINA'S GENERAL HISTORY</a:t>
            </a:r>
          </a:p>
        </p:txBody>
      </p:sp>
      <p:sp>
        <p:nvSpPr>
          <p:cNvPr id="31" name="文本框 30">
            <a:extLst>
              <a:ext uri="{FF2B5EF4-FFF2-40B4-BE49-F238E27FC236}">
                <a16:creationId xmlns:a16="http://schemas.microsoft.com/office/drawing/2014/main" id="{E713AB2D-3A05-446D-B33D-0CE353E9B938}"/>
              </a:ext>
            </a:extLst>
          </p:cNvPr>
          <p:cNvSpPr txBox="1"/>
          <p:nvPr/>
        </p:nvSpPr>
        <p:spPr>
          <a:xfrm>
            <a:off x="979353" y="2269690"/>
            <a:ext cx="4507352" cy="1569660"/>
          </a:xfrm>
          <a:prstGeom prst="rect">
            <a:avLst/>
          </a:prstGeom>
          <a:noFill/>
        </p:spPr>
        <p:txBody>
          <a:bodyPr wrap="square" rtlCol="0">
            <a:spAutoFit/>
          </a:bodyPr>
          <a:lstStyle/>
          <a:p>
            <a:r>
              <a:rPr lang="zh-CN" altLang="en-US" sz="9600" spc="3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中国通史</a:t>
            </a:r>
          </a:p>
        </p:txBody>
      </p:sp>
      <p:sp>
        <p:nvSpPr>
          <p:cNvPr id="32" name="矩形: 圆角 31">
            <a:extLst>
              <a:ext uri="{FF2B5EF4-FFF2-40B4-BE49-F238E27FC236}">
                <a16:creationId xmlns:a16="http://schemas.microsoft.com/office/drawing/2014/main" id="{B6C36D35-BB54-48A4-AD6C-27F43AAF3B35}"/>
              </a:ext>
            </a:extLst>
          </p:cNvPr>
          <p:cNvSpPr/>
          <p:nvPr/>
        </p:nvSpPr>
        <p:spPr>
          <a:xfrm rot="10800000" flipH="1" flipV="1">
            <a:off x="1102486" y="4073579"/>
            <a:ext cx="5184000" cy="36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34" name="矩形: 圆角 33">
            <a:extLst>
              <a:ext uri="{FF2B5EF4-FFF2-40B4-BE49-F238E27FC236}">
                <a16:creationId xmlns:a16="http://schemas.microsoft.com/office/drawing/2014/main" id="{A18F1FE2-6087-4C72-A61F-23E82CEB319B}"/>
              </a:ext>
            </a:extLst>
          </p:cNvPr>
          <p:cNvSpPr/>
          <p:nvPr/>
        </p:nvSpPr>
        <p:spPr>
          <a:xfrm flipH="1">
            <a:off x="1102486" y="5744705"/>
            <a:ext cx="476778" cy="45719"/>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
        <p:nvSpPr>
          <p:cNvPr id="28" name="文本框 27">
            <a:extLst>
              <a:ext uri="{FF2B5EF4-FFF2-40B4-BE49-F238E27FC236}">
                <a16:creationId xmlns:a16="http://schemas.microsoft.com/office/drawing/2014/main" id="{5EEE14F0-CA10-47A3-ACA2-0A5A6D0F2FA2}"/>
              </a:ext>
            </a:extLst>
          </p:cNvPr>
          <p:cNvSpPr txBox="1"/>
          <p:nvPr/>
        </p:nvSpPr>
        <p:spPr>
          <a:xfrm>
            <a:off x="1098214" y="1607457"/>
            <a:ext cx="2889586" cy="830997"/>
          </a:xfrm>
          <a:prstGeom prst="rect">
            <a:avLst/>
          </a:prstGeom>
          <a:noFill/>
        </p:spPr>
        <p:txBody>
          <a:bodyPr wrap="square" rtlCol="0">
            <a:spAutoFit/>
          </a:bodyPr>
          <a:lstStyle/>
          <a:p>
            <a:pPr algn="dist"/>
            <a:r>
              <a:rPr lang="en-US" altLang="zh-CN" sz="44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PART</a:t>
            </a:r>
            <a:r>
              <a:rPr lang="en-US" altLang="zh-CN"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rPr>
              <a:t> 02</a:t>
            </a:r>
            <a:endParaRPr lang="zh-CN" altLang="en-US" sz="4800" dirty="0">
              <a:solidFill>
                <a:schemeClr val="bg1"/>
              </a:solidFill>
              <a:effectLst>
                <a:outerShdw blurRad="38100" dist="38100" dir="2700000" algn="tl">
                  <a:srgbClr val="000000">
                    <a:alpha val="43137"/>
                  </a:srgbClr>
                </a:outerShdw>
              </a:effectLst>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2989842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中国通史</a:t>
            </a:r>
          </a:p>
        </p:txBody>
      </p:sp>
      <p:sp>
        <p:nvSpPr>
          <p:cNvPr id="9" name="手繪多邊形: 圖案 76">
            <a:extLst>
              <a:ext uri="{FF2B5EF4-FFF2-40B4-BE49-F238E27FC236}">
                <a16:creationId xmlns:a16="http://schemas.microsoft.com/office/drawing/2014/main" id="{180E72AD-082B-4C2D-9725-82CEC9C90063}"/>
              </a:ext>
            </a:extLst>
          </p:cNvPr>
          <p:cNvSpPr/>
          <p:nvPr/>
        </p:nvSpPr>
        <p:spPr>
          <a:xfrm>
            <a:off x="-581643" y="3943646"/>
            <a:ext cx="14702972" cy="2342227"/>
          </a:xfrm>
          <a:custGeom>
            <a:avLst/>
            <a:gdLst>
              <a:gd name="connsiteX0" fmla="*/ 0 w 14702972"/>
              <a:gd name="connsiteY0" fmla="*/ 1480389 h 2342227"/>
              <a:gd name="connsiteX1" fmla="*/ 2322286 w 14702972"/>
              <a:gd name="connsiteY1" fmla="*/ 827246 h 2342227"/>
              <a:gd name="connsiteX2" fmla="*/ 5892800 w 14702972"/>
              <a:gd name="connsiteY2" fmla="*/ 2336732 h 2342227"/>
              <a:gd name="connsiteX3" fmla="*/ 9056915 w 14702972"/>
              <a:gd name="connsiteY3" fmla="*/ 188618 h 2342227"/>
              <a:gd name="connsiteX4" fmla="*/ 14702972 w 14702972"/>
              <a:gd name="connsiteY4" fmla="*/ 246675 h 2342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02972" h="2342227">
                <a:moveTo>
                  <a:pt x="0" y="1480389"/>
                </a:moveTo>
                <a:cubicBezTo>
                  <a:pt x="670076" y="1082455"/>
                  <a:pt x="1340153" y="684522"/>
                  <a:pt x="2322286" y="827246"/>
                </a:cubicBezTo>
                <a:cubicBezTo>
                  <a:pt x="3304419" y="969970"/>
                  <a:pt x="4770362" y="2443170"/>
                  <a:pt x="5892800" y="2336732"/>
                </a:cubicBezTo>
                <a:cubicBezTo>
                  <a:pt x="7015238" y="2230294"/>
                  <a:pt x="7588553" y="536961"/>
                  <a:pt x="9056915" y="188618"/>
                </a:cubicBezTo>
                <a:cubicBezTo>
                  <a:pt x="10525277" y="-159725"/>
                  <a:pt x="12614124" y="43475"/>
                  <a:pt x="14702972" y="246675"/>
                </a:cubicBezTo>
              </a:path>
            </a:pathLst>
          </a:custGeom>
          <a:noFill/>
          <a:ln w="12700" cap="flat" cmpd="sng" algn="ctr">
            <a:gradFill>
              <a:gsLst>
                <a:gs pos="100000">
                  <a:srgbClr val="07A67C">
                    <a:alpha val="0"/>
                  </a:srgbClr>
                </a:gs>
                <a:gs pos="0">
                  <a:srgbClr val="0669DC">
                    <a:alpha val="3300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a:ln>
                <a:noFill/>
              </a:ln>
              <a:solidFill>
                <a:prstClr val="white"/>
              </a:solidFill>
              <a:effectLst/>
              <a:uLnTx/>
              <a:uFillTx/>
              <a:latin typeface="Source Han Sans Normal"/>
              <a:ea typeface="微软雅黑 Light"/>
              <a:cs typeface="+mn-cs"/>
            </a:endParaRPr>
          </a:p>
        </p:txBody>
      </p:sp>
      <p:sp>
        <p:nvSpPr>
          <p:cNvPr id="11" name="矩形 10">
            <a:extLst>
              <a:ext uri="{FF2B5EF4-FFF2-40B4-BE49-F238E27FC236}">
                <a16:creationId xmlns:a16="http://schemas.microsoft.com/office/drawing/2014/main" id="{C166E69B-DACE-4A32-94F6-BF5848920BB6}"/>
              </a:ext>
            </a:extLst>
          </p:cNvPr>
          <p:cNvSpPr/>
          <p:nvPr/>
        </p:nvSpPr>
        <p:spPr>
          <a:xfrm>
            <a:off x="935542" y="2176259"/>
            <a:ext cx="965328" cy="369332"/>
          </a:xfrm>
          <a:prstGeom prst="rect">
            <a:avLst/>
          </a:prstGeom>
        </p:spPr>
        <p:txBody>
          <a:bodyPr wrap="none">
            <a:spAutoFit/>
          </a:bodyPr>
          <a:lstStyle/>
          <a:p>
            <a:pPr lvl="0" algn="ctr"/>
            <a:r>
              <a:rPr lang="en-US" altLang="zh-CN" dirty="0">
                <a:solidFill>
                  <a:srgbClr val="25243A"/>
                </a:solidFill>
                <a:latin typeface="思源黑体 CN Bold" panose="020B0800000000000000" pitchFamily="34" charset="-122"/>
                <a:ea typeface="思源黑体 CN Bold" panose="020B0800000000000000" pitchFamily="34" charset="-122"/>
                <a:cs typeface="阿里巴巴普惠体 R" panose="00020600040101010101" pitchFamily="18" charset="-122"/>
              </a:rPr>
              <a:t>20XX.X</a:t>
            </a:r>
            <a:endParaRPr lang="zh-CN" altLang="en-US" dirty="0">
              <a:solidFill>
                <a:srgbClr val="25243A"/>
              </a:solidFill>
              <a:latin typeface="思源黑体 CN Bold" panose="020B0800000000000000" pitchFamily="34" charset="-122"/>
              <a:ea typeface="思源黑体 CN Bold" panose="020B0800000000000000" pitchFamily="34" charset="-122"/>
              <a:cs typeface="阿里巴巴普惠体 R" panose="00020600040101010101" pitchFamily="18" charset="-122"/>
            </a:endParaRPr>
          </a:p>
        </p:txBody>
      </p:sp>
      <p:sp>
        <p:nvSpPr>
          <p:cNvPr id="12" name="矩形 11">
            <a:extLst>
              <a:ext uri="{FF2B5EF4-FFF2-40B4-BE49-F238E27FC236}">
                <a16:creationId xmlns:a16="http://schemas.microsoft.com/office/drawing/2014/main" id="{D53F0EB6-212E-4B2C-A50A-2200B4489BA5}"/>
              </a:ext>
            </a:extLst>
          </p:cNvPr>
          <p:cNvSpPr/>
          <p:nvPr/>
        </p:nvSpPr>
        <p:spPr>
          <a:xfrm>
            <a:off x="2013323" y="2970122"/>
            <a:ext cx="3307625" cy="894604"/>
          </a:xfrm>
          <a:prstGeom prst="rect">
            <a:avLst/>
          </a:prstGeom>
        </p:spPr>
        <p:txBody>
          <a:bodyPr wrap="square" lIns="0">
            <a:spAutoFit/>
          </a:bodyPr>
          <a:lstStyle/>
          <a:p>
            <a:pPr algn="just">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13" name="矩形 12">
            <a:extLst>
              <a:ext uri="{FF2B5EF4-FFF2-40B4-BE49-F238E27FC236}">
                <a16:creationId xmlns:a16="http://schemas.microsoft.com/office/drawing/2014/main" id="{33354EE6-0210-4E35-87D5-73598EC3E49D}"/>
              </a:ext>
            </a:extLst>
          </p:cNvPr>
          <p:cNvSpPr/>
          <p:nvPr/>
        </p:nvSpPr>
        <p:spPr>
          <a:xfrm>
            <a:off x="2042351" y="2338352"/>
            <a:ext cx="2746906" cy="461665"/>
          </a:xfrm>
          <a:prstGeom prst="rect">
            <a:avLst/>
          </a:prstGeom>
        </p:spPr>
        <p:txBody>
          <a:bodyPr wrap="square" lIns="0">
            <a:spAutoFit/>
          </a:bodyPr>
          <a:lstStyle/>
          <a:p>
            <a:pPr lvl="0"/>
            <a:r>
              <a:rPr lang="zh-CN" altLang="en-US" sz="2400" dirty="0">
                <a:solidFill>
                  <a:srgbClr val="25243A"/>
                </a:solidFill>
                <a:latin typeface="思源黑体 CN Bold" panose="020B0800000000000000" pitchFamily="34" charset="-122"/>
                <a:ea typeface="思源黑体 CN Bold" panose="020B0800000000000000" pitchFamily="34" charset="-122"/>
              </a:rPr>
              <a:t>标题文字添加</a:t>
            </a:r>
          </a:p>
        </p:txBody>
      </p:sp>
      <p:cxnSp>
        <p:nvCxnSpPr>
          <p:cNvPr id="14" name="直線接點 56">
            <a:extLst>
              <a:ext uri="{FF2B5EF4-FFF2-40B4-BE49-F238E27FC236}">
                <a16:creationId xmlns:a16="http://schemas.microsoft.com/office/drawing/2014/main" id="{013FD1DC-4EF9-4999-A5F1-2D7AFF186200}"/>
              </a:ext>
            </a:extLst>
          </p:cNvPr>
          <p:cNvCxnSpPr>
            <a:cxnSpLocks/>
          </p:cNvCxnSpPr>
          <p:nvPr/>
        </p:nvCxnSpPr>
        <p:spPr>
          <a:xfrm>
            <a:off x="1405253" y="2717566"/>
            <a:ext cx="0" cy="2188029"/>
          </a:xfrm>
          <a:prstGeom prst="line">
            <a:avLst/>
          </a:prstGeom>
          <a:noFill/>
          <a:ln w="6350" cap="flat" cmpd="sng" algn="ctr">
            <a:gradFill>
              <a:gsLst>
                <a:gs pos="0">
                  <a:srgbClr val="25243A"/>
                </a:gs>
                <a:gs pos="100000">
                  <a:srgbClr val="25243A">
                    <a:alpha val="0"/>
                  </a:srgbClr>
                </a:gs>
              </a:gsLst>
              <a:lin ang="5400000" scaled="0"/>
            </a:gradFill>
            <a:prstDash val="solid"/>
            <a:miter lim="800000"/>
          </a:ln>
          <a:effectLst/>
        </p:spPr>
      </p:cxnSp>
      <p:sp>
        <p:nvSpPr>
          <p:cNvPr id="15" name="弧形 14">
            <a:extLst>
              <a:ext uri="{FF2B5EF4-FFF2-40B4-BE49-F238E27FC236}">
                <a16:creationId xmlns:a16="http://schemas.microsoft.com/office/drawing/2014/main" id="{9537EC7A-BFA3-491B-BEA2-024DF114AFC3}"/>
              </a:ext>
            </a:extLst>
          </p:cNvPr>
          <p:cNvSpPr/>
          <p:nvPr/>
        </p:nvSpPr>
        <p:spPr>
          <a:xfrm rot="5242515">
            <a:off x="900568" y="1854046"/>
            <a:ext cx="1009371" cy="1009371"/>
          </a:xfrm>
          <a:prstGeom prst="arc">
            <a:avLst>
              <a:gd name="adj1" fmla="val 1178195"/>
              <a:gd name="adj2" fmla="val 20606607"/>
            </a:avLst>
          </a:prstGeom>
          <a:noFill/>
          <a:ln w="12700" cap="flat" cmpd="sng" algn="ctr">
            <a:solidFill>
              <a:srgbClr val="25243A"/>
            </a:solidFill>
            <a:prstDash val="solid"/>
            <a:miter lim="800000"/>
            <a:headEnd type="oval"/>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a:ln>
                <a:noFill/>
              </a:ln>
              <a:solidFill>
                <a:prstClr val="white"/>
              </a:solidFill>
              <a:effectLst/>
              <a:uLnTx/>
              <a:uFillTx/>
              <a:latin typeface="Source Han Sans Normal"/>
              <a:ea typeface="微软雅黑 Light"/>
              <a:cs typeface="+mn-cs"/>
            </a:endParaRPr>
          </a:p>
        </p:txBody>
      </p:sp>
      <p:cxnSp>
        <p:nvCxnSpPr>
          <p:cNvPr id="16" name="直線接點 60">
            <a:extLst>
              <a:ext uri="{FF2B5EF4-FFF2-40B4-BE49-F238E27FC236}">
                <a16:creationId xmlns:a16="http://schemas.microsoft.com/office/drawing/2014/main" id="{DE1A4C25-F855-4B3A-B08E-E819B6E617BA}"/>
              </a:ext>
            </a:extLst>
          </p:cNvPr>
          <p:cNvCxnSpPr/>
          <p:nvPr/>
        </p:nvCxnSpPr>
        <p:spPr>
          <a:xfrm>
            <a:off x="2042198" y="2898106"/>
            <a:ext cx="1554559" cy="0"/>
          </a:xfrm>
          <a:prstGeom prst="line">
            <a:avLst/>
          </a:prstGeom>
          <a:noFill/>
          <a:ln w="38100" cap="flat" cmpd="sng" algn="ctr">
            <a:gradFill>
              <a:gsLst>
                <a:gs pos="0">
                  <a:srgbClr val="25243A"/>
                </a:gs>
                <a:gs pos="100000">
                  <a:srgbClr val="25243A">
                    <a:alpha val="0"/>
                  </a:srgbClr>
                </a:gs>
              </a:gsLst>
              <a:lin ang="0" scaled="0"/>
            </a:gradFill>
            <a:prstDash val="solid"/>
            <a:miter lim="800000"/>
          </a:ln>
          <a:effectLst/>
        </p:spPr>
      </p:cxnSp>
      <p:sp>
        <p:nvSpPr>
          <p:cNvPr id="19" name="矩形 18">
            <a:extLst>
              <a:ext uri="{FF2B5EF4-FFF2-40B4-BE49-F238E27FC236}">
                <a16:creationId xmlns:a16="http://schemas.microsoft.com/office/drawing/2014/main" id="{EE40D7C6-27BB-47DC-B5A7-6DE713ACF62C}"/>
              </a:ext>
            </a:extLst>
          </p:cNvPr>
          <p:cNvSpPr/>
          <p:nvPr/>
        </p:nvSpPr>
        <p:spPr>
          <a:xfrm>
            <a:off x="4425180" y="4159401"/>
            <a:ext cx="965328" cy="369332"/>
          </a:xfrm>
          <a:prstGeom prst="rect">
            <a:avLst/>
          </a:prstGeom>
        </p:spPr>
        <p:txBody>
          <a:bodyPr wrap="none">
            <a:spAutoFit/>
          </a:bodyPr>
          <a:lstStyle/>
          <a:p>
            <a:pPr lvl="0" algn="ctr"/>
            <a:r>
              <a:rPr lang="en-US" altLang="zh-CN" dirty="0">
                <a:solidFill>
                  <a:schemeClr val="tx1">
                    <a:lumMod val="50000"/>
                    <a:lumOff val="50000"/>
                  </a:schemeClr>
                </a:solidFill>
                <a:latin typeface="思源黑体 CN Bold" panose="020B0800000000000000" pitchFamily="34" charset="-122"/>
                <a:ea typeface="思源黑体 CN Bold" panose="020B0800000000000000" pitchFamily="34" charset="-122"/>
                <a:cs typeface="阿里巴巴普惠体 R" panose="00020600040101010101" pitchFamily="18" charset="-122"/>
              </a:rPr>
              <a:t>20XX.X</a:t>
            </a:r>
            <a:endParaRPr lang="zh-CN" altLang="en-US" dirty="0">
              <a:solidFill>
                <a:schemeClr val="tx1">
                  <a:lumMod val="50000"/>
                  <a:lumOff val="50000"/>
                </a:schemeClr>
              </a:solidFill>
              <a:latin typeface="思源黑体 CN Bold" panose="020B0800000000000000" pitchFamily="34" charset="-122"/>
              <a:ea typeface="思源黑体 CN Bold" panose="020B0800000000000000" pitchFamily="34" charset="-122"/>
              <a:cs typeface="阿里巴巴普惠体 R" panose="00020600040101010101" pitchFamily="18" charset="-122"/>
            </a:endParaRPr>
          </a:p>
        </p:txBody>
      </p:sp>
      <p:sp>
        <p:nvSpPr>
          <p:cNvPr id="20" name="矩形 19">
            <a:extLst>
              <a:ext uri="{FF2B5EF4-FFF2-40B4-BE49-F238E27FC236}">
                <a16:creationId xmlns:a16="http://schemas.microsoft.com/office/drawing/2014/main" id="{5167B0E6-D74C-4E9B-A562-8E92B6C34593}"/>
              </a:ext>
            </a:extLst>
          </p:cNvPr>
          <p:cNvSpPr/>
          <p:nvPr/>
        </p:nvSpPr>
        <p:spPr>
          <a:xfrm>
            <a:off x="5502961" y="4747172"/>
            <a:ext cx="2871882" cy="894604"/>
          </a:xfrm>
          <a:prstGeom prst="rect">
            <a:avLst/>
          </a:prstGeom>
        </p:spPr>
        <p:txBody>
          <a:bodyPr wrap="square" lIns="0">
            <a:spAutoFit/>
          </a:bodyPr>
          <a:lstStyle/>
          <a:p>
            <a:pPr algn="just">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21" name="矩形 20">
            <a:extLst>
              <a:ext uri="{FF2B5EF4-FFF2-40B4-BE49-F238E27FC236}">
                <a16:creationId xmlns:a16="http://schemas.microsoft.com/office/drawing/2014/main" id="{C909658D-1B97-446A-9C16-375FFB7C5221}"/>
              </a:ext>
            </a:extLst>
          </p:cNvPr>
          <p:cNvSpPr/>
          <p:nvPr/>
        </p:nvSpPr>
        <p:spPr>
          <a:xfrm>
            <a:off x="5487968" y="4120142"/>
            <a:ext cx="3007578" cy="461665"/>
          </a:xfrm>
          <a:prstGeom prst="rect">
            <a:avLst/>
          </a:prstGeom>
        </p:spPr>
        <p:txBody>
          <a:bodyPr wrap="square" lIns="0">
            <a:spAutoFit/>
          </a:bodyPr>
          <a:lstStyle/>
          <a:p>
            <a:pPr lvl="0"/>
            <a:r>
              <a:rPr lang="zh-CN" altLang="en-US" sz="2400" dirty="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p>
        </p:txBody>
      </p:sp>
      <p:cxnSp>
        <p:nvCxnSpPr>
          <p:cNvPr id="25" name="直線接點 64">
            <a:extLst>
              <a:ext uri="{FF2B5EF4-FFF2-40B4-BE49-F238E27FC236}">
                <a16:creationId xmlns:a16="http://schemas.microsoft.com/office/drawing/2014/main" id="{8F0CB494-20D1-4261-82A7-2DE637C3A5CA}"/>
              </a:ext>
            </a:extLst>
          </p:cNvPr>
          <p:cNvCxnSpPr>
            <a:cxnSpLocks/>
          </p:cNvCxnSpPr>
          <p:nvPr/>
        </p:nvCxnSpPr>
        <p:spPr>
          <a:xfrm>
            <a:off x="4894890" y="4692202"/>
            <a:ext cx="0" cy="1765748"/>
          </a:xfrm>
          <a:prstGeom prst="line">
            <a:avLst/>
          </a:prstGeom>
          <a:noFill/>
          <a:ln w="6350" cap="flat" cmpd="sng" algn="ctr">
            <a:gradFill>
              <a:gsLst>
                <a:gs pos="0">
                  <a:srgbClr val="25243A"/>
                </a:gs>
                <a:gs pos="100000">
                  <a:srgbClr val="25243A">
                    <a:alpha val="0"/>
                  </a:srgbClr>
                </a:gs>
              </a:gsLst>
              <a:lin ang="5400000" scaled="0"/>
            </a:gradFill>
            <a:prstDash val="solid"/>
            <a:miter lim="800000"/>
          </a:ln>
          <a:effectLst/>
        </p:spPr>
      </p:cxnSp>
      <p:sp>
        <p:nvSpPr>
          <p:cNvPr id="26" name="弧形 25">
            <a:extLst>
              <a:ext uri="{FF2B5EF4-FFF2-40B4-BE49-F238E27FC236}">
                <a16:creationId xmlns:a16="http://schemas.microsoft.com/office/drawing/2014/main" id="{DE477237-A4F9-4BA5-A3A6-696FDFAF19DA}"/>
              </a:ext>
            </a:extLst>
          </p:cNvPr>
          <p:cNvSpPr/>
          <p:nvPr/>
        </p:nvSpPr>
        <p:spPr>
          <a:xfrm rot="5242515">
            <a:off x="4390205" y="3839382"/>
            <a:ext cx="1009371" cy="1009371"/>
          </a:xfrm>
          <a:prstGeom prst="arc">
            <a:avLst>
              <a:gd name="adj1" fmla="val 1178195"/>
              <a:gd name="adj2" fmla="val 20606607"/>
            </a:avLst>
          </a:prstGeom>
          <a:noFill/>
          <a:ln w="12700" cap="flat" cmpd="sng" algn="ctr">
            <a:solidFill>
              <a:schemeClr val="tx1">
                <a:lumMod val="50000"/>
                <a:lumOff val="50000"/>
              </a:schemeClr>
            </a:solidFill>
            <a:prstDash val="solid"/>
            <a:miter lim="800000"/>
            <a:headEnd type="oval"/>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a:ln>
                <a:noFill/>
              </a:ln>
              <a:solidFill>
                <a:prstClr val="white"/>
              </a:solidFill>
              <a:effectLst/>
              <a:uLnTx/>
              <a:uFillTx/>
              <a:latin typeface="Source Han Sans Normal"/>
              <a:ea typeface="微软雅黑 Light"/>
              <a:cs typeface="+mn-cs"/>
            </a:endParaRPr>
          </a:p>
        </p:txBody>
      </p:sp>
      <p:cxnSp>
        <p:nvCxnSpPr>
          <p:cNvPr id="27" name="直線接點 66">
            <a:extLst>
              <a:ext uri="{FF2B5EF4-FFF2-40B4-BE49-F238E27FC236}">
                <a16:creationId xmlns:a16="http://schemas.microsoft.com/office/drawing/2014/main" id="{75A0E460-8350-4F1A-8F30-905C3B373D09}"/>
              </a:ext>
            </a:extLst>
          </p:cNvPr>
          <p:cNvCxnSpPr/>
          <p:nvPr/>
        </p:nvCxnSpPr>
        <p:spPr>
          <a:xfrm>
            <a:off x="5531835" y="4656819"/>
            <a:ext cx="1554559" cy="0"/>
          </a:xfrm>
          <a:prstGeom prst="line">
            <a:avLst/>
          </a:prstGeom>
          <a:noFill/>
          <a:ln w="38100" cap="flat" cmpd="sng" algn="ctr">
            <a:gradFill>
              <a:gsLst>
                <a:gs pos="0">
                  <a:srgbClr val="25243A"/>
                </a:gs>
                <a:gs pos="100000">
                  <a:srgbClr val="25243A">
                    <a:alpha val="0"/>
                  </a:srgbClr>
                </a:gs>
              </a:gsLst>
              <a:lin ang="0" scaled="0"/>
            </a:gradFill>
            <a:prstDash val="solid"/>
            <a:miter lim="800000"/>
          </a:ln>
          <a:effectLst/>
        </p:spPr>
      </p:cxnSp>
      <p:sp>
        <p:nvSpPr>
          <p:cNvPr id="29" name="矩形 28">
            <a:extLst>
              <a:ext uri="{FF2B5EF4-FFF2-40B4-BE49-F238E27FC236}">
                <a16:creationId xmlns:a16="http://schemas.microsoft.com/office/drawing/2014/main" id="{6847233D-B24D-455F-BCD0-66A6833366D3}"/>
              </a:ext>
            </a:extLst>
          </p:cNvPr>
          <p:cNvSpPr/>
          <p:nvPr/>
        </p:nvSpPr>
        <p:spPr>
          <a:xfrm>
            <a:off x="7458084" y="1766643"/>
            <a:ext cx="965328" cy="369332"/>
          </a:xfrm>
          <a:prstGeom prst="rect">
            <a:avLst/>
          </a:prstGeom>
        </p:spPr>
        <p:txBody>
          <a:bodyPr wrap="none">
            <a:spAutoFit/>
          </a:bodyPr>
          <a:lstStyle/>
          <a:p>
            <a:pPr algn="ctr"/>
            <a:r>
              <a:rPr lang="en-US" altLang="zh-CN" dirty="0">
                <a:solidFill>
                  <a:srgbClr val="25243A"/>
                </a:solidFill>
                <a:latin typeface="思源黑体 CN Bold" panose="020B0800000000000000" pitchFamily="34" charset="-122"/>
                <a:ea typeface="思源黑体 CN Bold" panose="020B0800000000000000" pitchFamily="34" charset="-122"/>
                <a:cs typeface="阿里巴巴普惠体 R" panose="00020600040101010101" pitchFamily="18" charset="-122"/>
              </a:rPr>
              <a:t>20XX.X</a:t>
            </a:r>
            <a:endParaRPr lang="zh-CN" altLang="en-US" dirty="0">
              <a:solidFill>
                <a:srgbClr val="25243A"/>
              </a:solidFill>
              <a:latin typeface="思源黑体 CN Bold" panose="020B0800000000000000" pitchFamily="34" charset="-122"/>
              <a:ea typeface="思源黑体 CN Bold" panose="020B0800000000000000" pitchFamily="34" charset="-122"/>
              <a:cs typeface="阿里巴巴普惠体 R" panose="00020600040101010101" pitchFamily="18" charset="-122"/>
            </a:endParaRPr>
          </a:p>
        </p:txBody>
      </p:sp>
      <p:sp>
        <p:nvSpPr>
          <p:cNvPr id="30" name="矩形 29">
            <a:extLst>
              <a:ext uri="{FF2B5EF4-FFF2-40B4-BE49-F238E27FC236}">
                <a16:creationId xmlns:a16="http://schemas.microsoft.com/office/drawing/2014/main" id="{B18EAF2E-D1F6-4120-AAD7-C6F450335313}"/>
              </a:ext>
            </a:extLst>
          </p:cNvPr>
          <p:cNvSpPr/>
          <p:nvPr/>
        </p:nvSpPr>
        <p:spPr>
          <a:xfrm>
            <a:off x="8535863" y="2392296"/>
            <a:ext cx="2871882" cy="894604"/>
          </a:xfrm>
          <a:prstGeom prst="rect">
            <a:avLst/>
          </a:prstGeom>
        </p:spPr>
        <p:txBody>
          <a:bodyPr wrap="square" lIns="0">
            <a:spAutoFit/>
          </a:bodyPr>
          <a:lstStyle/>
          <a:p>
            <a:pPr algn="just">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31" name="矩形 30">
            <a:extLst>
              <a:ext uri="{FF2B5EF4-FFF2-40B4-BE49-F238E27FC236}">
                <a16:creationId xmlns:a16="http://schemas.microsoft.com/office/drawing/2014/main" id="{12BDDCED-F6DD-4365-B43D-2BF247D0217B}"/>
              </a:ext>
            </a:extLst>
          </p:cNvPr>
          <p:cNvSpPr/>
          <p:nvPr/>
        </p:nvSpPr>
        <p:spPr>
          <a:xfrm>
            <a:off x="8535862" y="1784146"/>
            <a:ext cx="3007578" cy="461665"/>
          </a:xfrm>
          <a:prstGeom prst="rect">
            <a:avLst/>
          </a:prstGeom>
        </p:spPr>
        <p:txBody>
          <a:bodyPr wrap="square" lIns="0">
            <a:spAutoFit/>
          </a:bodyPr>
          <a:lstStyle/>
          <a:p>
            <a:pPr lvl="0"/>
            <a:r>
              <a:rPr lang="zh-CN" altLang="en-US" sz="2400">
                <a:solidFill>
                  <a:srgbClr val="25243A"/>
                </a:solidFill>
                <a:latin typeface="思源黑体 CN Bold" panose="020B0800000000000000" pitchFamily="34" charset="-122"/>
                <a:ea typeface="思源黑体 CN Bold" panose="020B0800000000000000" pitchFamily="34" charset="-122"/>
              </a:rPr>
              <a:t>标题文字添加</a:t>
            </a:r>
            <a:endParaRPr lang="zh-CN" altLang="en-US" sz="2400" dirty="0">
              <a:solidFill>
                <a:srgbClr val="25243A"/>
              </a:solidFill>
              <a:latin typeface="思源黑体 CN Bold" panose="020B0800000000000000" pitchFamily="34" charset="-122"/>
              <a:ea typeface="思源黑体 CN Bold" panose="020B0800000000000000" pitchFamily="34" charset="-122"/>
            </a:endParaRPr>
          </a:p>
        </p:txBody>
      </p:sp>
      <p:cxnSp>
        <p:nvCxnSpPr>
          <p:cNvPr id="32" name="直線接點 70">
            <a:extLst>
              <a:ext uri="{FF2B5EF4-FFF2-40B4-BE49-F238E27FC236}">
                <a16:creationId xmlns:a16="http://schemas.microsoft.com/office/drawing/2014/main" id="{13250456-78C1-4A38-A6CC-7D6D4F821AD3}"/>
              </a:ext>
            </a:extLst>
          </p:cNvPr>
          <p:cNvCxnSpPr>
            <a:cxnSpLocks/>
          </p:cNvCxnSpPr>
          <p:nvPr/>
        </p:nvCxnSpPr>
        <p:spPr>
          <a:xfrm>
            <a:off x="7927792" y="2330265"/>
            <a:ext cx="0" cy="2351186"/>
          </a:xfrm>
          <a:prstGeom prst="line">
            <a:avLst/>
          </a:prstGeom>
          <a:noFill/>
          <a:ln w="6350" cap="flat" cmpd="sng" algn="ctr">
            <a:gradFill>
              <a:gsLst>
                <a:gs pos="0">
                  <a:srgbClr val="25243A"/>
                </a:gs>
                <a:gs pos="100000">
                  <a:srgbClr val="25243A">
                    <a:alpha val="0"/>
                  </a:srgbClr>
                </a:gs>
              </a:gsLst>
              <a:lin ang="5400000" scaled="0"/>
            </a:gradFill>
            <a:prstDash val="solid"/>
            <a:miter lim="800000"/>
          </a:ln>
          <a:effectLst/>
        </p:spPr>
      </p:cxnSp>
      <p:sp>
        <p:nvSpPr>
          <p:cNvPr id="33" name="弧形 32">
            <a:extLst>
              <a:ext uri="{FF2B5EF4-FFF2-40B4-BE49-F238E27FC236}">
                <a16:creationId xmlns:a16="http://schemas.microsoft.com/office/drawing/2014/main" id="{648A7CEC-884C-4DF9-A38D-C804F5922535}"/>
              </a:ext>
            </a:extLst>
          </p:cNvPr>
          <p:cNvSpPr/>
          <p:nvPr/>
        </p:nvSpPr>
        <p:spPr>
          <a:xfrm rot="5242515">
            <a:off x="7423107" y="1484506"/>
            <a:ext cx="1009371" cy="1009371"/>
          </a:xfrm>
          <a:prstGeom prst="arc">
            <a:avLst>
              <a:gd name="adj1" fmla="val 1178195"/>
              <a:gd name="adj2" fmla="val 20606607"/>
            </a:avLst>
          </a:prstGeom>
          <a:noFill/>
          <a:ln w="12700" cap="flat" cmpd="sng" algn="ctr">
            <a:solidFill>
              <a:srgbClr val="25243A"/>
            </a:solidFill>
            <a:prstDash val="solid"/>
            <a:miter lim="800000"/>
            <a:headEnd type="oval"/>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HK" altLang="en-US" sz="1800" b="0" i="0" u="none" strike="noStrike" kern="0" cap="none" spc="0" normalizeH="0" baseline="0" noProof="0">
              <a:ln>
                <a:noFill/>
              </a:ln>
              <a:solidFill>
                <a:prstClr val="white"/>
              </a:solidFill>
              <a:effectLst/>
              <a:uLnTx/>
              <a:uFillTx/>
              <a:latin typeface="Source Han Sans Normal"/>
              <a:ea typeface="微软雅黑 Light"/>
              <a:cs typeface="+mn-cs"/>
            </a:endParaRPr>
          </a:p>
        </p:txBody>
      </p:sp>
      <p:cxnSp>
        <p:nvCxnSpPr>
          <p:cNvPr id="34" name="直線接點 72">
            <a:extLst>
              <a:ext uri="{FF2B5EF4-FFF2-40B4-BE49-F238E27FC236}">
                <a16:creationId xmlns:a16="http://schemas.microsoft.com/office/drawing/2014/main" id="{7950C655-5412-462F-9474-B970A07EA934}"/>
              </a:ext>
            </a:extLst>
          </p:cNvPr>
          <p:cNvCxnSpPr/>
          <p:nvPr/>
        </p:nvCxnSpPr>
        <p:spPr>
          <a:xfrm>
            <a:off x="8564737" y="2301943"/>
            <a:ext cx="1554559" cy="0"/>
          </a:xfrm>
          <a:prstGeom prst="line">
            <a:avLst/>
          </a:prstGeom>
          <a:noFill/>
          <a:ln w="38100" cap="flat" cmpd="sng" algn="ctr">
            <a:gradFill>
              <a:gsLst>
                <a:gs pos="0">
                  <a:srgbClr val="25243A"/>
                </a:gs>
                <a:gs pos="100000">
                  <a:srgbClr val="25243A">
                    <a:alpha val="0"/>
                  </a:srgbClr>
                </a:gs>
              </a:gsLst>
              <a:lin ang="0" scaled="0"/>
            </a:gradFill>
            <a:prstDash val="solid"/>
            <a:miter lim="800000"/>
          </a:ln>
          <a:effectLst/>
        </p:spPr>
      </p:cxnSp>
    </p:spTree>
    <p:extLst>
      <p:ext uri="{BB962C8B-B14F-4D97-AF65-F5344CB8AC3E}">
        <p14:creationId xmlns:p14="http://schemas.microsoft.com/office/powerpoint/2010/main" val="2653584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8E8DB7-8F34-4BE6-852E-943CD933FBC3}"/>
              </a:ext>
            </a:extLst>
          </p:cNvPr>
          <p:cNvSpPr/>
          <p:nvPr/>
        </p:nvSpPr>
        <p:spPr>
          <a:xfrm>
            <a:off x="0" y="0"/>
            <a:ext cx="12192000" cy="6858000"/>
          </a:xfrm>
          <a:prstGeom prst="rect">
            <a:avLst/>
          </a:prstGeom>
          <a:solidFill>
            <a:srgbClr val="25243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pic>
        <p:nvPicPr>
          <p:cNvPr id="36" name="图片 35" descr="教堂的建筑&#10;&#10;中度可信度描述已自动生成">
            <a:extLst>
              <a:ext uri="{FF2B5EF4-FFF2-40B4-BE49-F238E27FC236}">
                <a16:creationId xmlns:a16="http://schemas.microsoft.com/office/drawing/2014/main" id="{434E97A8-F826-4336-9085-C8F6D75DE7F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433421"/>
            <a:ext cx="12191999" cy="5991157"/>
          </a:xfrm>
          <a:custGeom>
            <a:avLst/>
            <a:gdLst>
              <a:gd name="connsiteX0" fmla="*/ 0 w 12191999"/>
              <a:gd name="connsiteY0" fmla="*/ 0 h 5991157"/>
              <a:gd name="connsiteX1" fmla="*/ 12191999 w 12191999"/>
              <a:gd name="connsiteY1" fmla="*/ 0 h 5991157"/>
              <a:gd name="connsiteX2" fmla="*/ 12191999 w 12191999"/>
              <a:gd name="connsiteY2" fmla="*/ 5991157 h 5991157"/>
              <a:gd name="connsiteX3" fmla="*/ 0 w 12191999"/>
              <a:gd name="connsiteY3" fmla="*/ 5991157 h 5991157"/>
            </a:gdLst>
            <a:ahLst/>
            <a:cxnLst>
              <a:cxn ang="0">
                <a:pos x="connsiteX0" y="connsiteY0"/>
              </a:cxn>
              <a:cxn ang="0">
                <a:pos x="connsiteX1" y="connsiteY1"/>
              </a:cxn>
              <a:cxn ang="0">
                <a:pos x="connsiteX2" y="connsiteY2"/>
              </a:cxn>
              <a:cxn ang="0">
                <a:pos x="connsiteX3" y="connsiteY3"/>
              </a:cxn>
            </a:cxnLst>
            <a:rect l="l" t="t" r="r" b="b"/>
            <a:pathLst>
              <a:path w="12191999" h="5991157">
                <a:moveTo>
                  <a:pt x="0" y="0"/>
                </a:moveTo>
                <a:lnTo>
                  <a:pt x="12191999" y="0"/>
                </a:lnTo>
                <a:lnTo>
                  <a:pt x="12191999" y="5991157"/>
                </a:lnTo>
                <a:lnTo>
                  <a:pt x="0" y="5991157"/>
                </a:lnTo>
                <a:close/>
              </a:path>
            </a:pathLst>
          </a:custGeom>
        </p:spPr>
      </p:pic>
      <p:sp>
        <p:nvSpPr>
          <p:cNvPr id="4" name="矩形 3">
            <a:extLst>
              <a:ext uri="{FF2B5EF4-FFF2-40B4-BE49-F238E27FC236}">
                <a16:creationId xmlns:a16="http://schemas.microsoft.com/office/drawing/2014/main" id="{2B8C628A-9C09-4A6B-855A-3934D6A13508}"/>
              </a:ext>
            </a:extLst>
          </p:cNvPr>
          <p:cNvSpPr/>
          <p:nvPr/>
        </p:nvSpPr>
        <p:spPr>
          <a:xfrm>
            <a:off x="0" y="433388"/>
            <a:ext cx="12192000" cy="5991225"/>
          </a:xfrm>
          <a:prstGeom prst="rect">
            <a:avLst/>
          </a:prstGeom>
          <a:gradFill flip="none" rotWithShape="1">
            <a:gsLst>
              <a:gs pos="0">
                <a:srgbClr val="26243A">
                  <a:alpha val="60000"/>
                </a:srgbClr>
              </a:gs>
              <a:gs pos="100000">
                <a:srgbClr val="19172F">
                  <a:alpha val="70000"/>
                </a:srgbClr>
              </a:gs>
            </a:gsLst>
            <a:lin ang="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0821FB39-0432-48BA-8E42-80DD60EDEFD7}"/>
              </a:ext>
            </a:extLst>
          </p:cNvPr>
          <p:cNvSpPr/>
          <p:nvPr/>
        </p:nvSpPr>
        <p:spPr>
          <a:xfrm>
            <a:off x="146050" y="140494"/>
            <a:ext cx="11899900" cy="6577012"/>
          </a:xfrm>
          <a:prstGeom prst="rect">
            <a:avLst/>
          </a:prstGeom>
          <a:solidFill>
            <a:schemeClr val="bg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panose="020B0503020204020204" pitchFamily="34" charset="-122"/>
              <a:cs typeface="+mn-cs"/>
            </a:endParaRPr>
          </a:p>
        </p:txBody>
      </p:sp>
      <p:sp>
        <p:nvSpPr>
          <p:cNvPr id="22" name="Freeform 5">
            <a:extLst>
              <a:ext uri="{FF2B5EF4-FFF2-40B4-BE49-F238E27FC236}">
                <a16:creationId xmlns:a16="http://schemas.microsoft.com/office/drawing/2014/main" id="{1C5CBF2A-B06A-4DD7-B04B-ED20D26CEDBE}"/>
              </a:ext>
            </a:extLst>
          </p:cNvPr>
          <p:cNvSpPr>
            <a:spLocks/>
          </p:cNvSpPr>
          <p:nvPr/>
        </p:nvSpPr>
        <p:spPr bwMode="auto">
          <a:xfrm rot="10800000" flipV="1">
            <a:off x="423660" y="29289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rgbClr val="25243A"/>
          </a:solidFill>
          <a:ln>
            <a:solidFill>
              <a:sysClr val="window" lastClr="FFFFFF">
                <a:lumMod val="95000"/>
              </a:sysClr>
            </a:solid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25243A"/>
              </a:solidFill>
              <a:uLnTx/>
              <a:uFillTx/>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DAE0B89A-C274-4008-82BA-52091BBA5DA0}"/>
              </a:ext>
            </a:extLst>
          </p:cNvPr>
          <p:cNvSpPr/>
          <p:nvPr/>
        </p:nvSpPr>
        <p:spPr>
          <a:xfrm>
            <a:off x="423333" y="387629"/>
            <a:ext cx="486030"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44ECBB03-DB8F-4E56-9C04-005EAB346004}"/>
              </a:ext>
            </a:extLst>
          </p:cNvPr>
          <p:cNvSpPr txBox="1"/>
          <p:nvPr/>
        </p:nvSpPr>
        <p:spPr>
          <a:xfrm>
            <a:off x="1058575" y="387629"/>
            <a:ext cx="1210588" cy="400110"/>
          </a:xfrm>
          <a:prstGeom prst="rect">
            <a:avLst/>
          </a:prstGeom>
          <a:noFill/>
        </p:spPr>
        <p:txBody>
          <a:bodyPr wrap="none" rtlCol="0">
            <a:spAutoFit/>
          </a:bodyPr>
          <a:lstStyle/>
          <a:p>
            <a:pPr lvl="0"/>
            <a:r>
              <a:rPr lang="zh-CN" altLang="en-US" sz="2000" kern="0" dirty="0">
                <a:solidFill>
                  <a:srgbClr val="25243A"/>
                </a:solidFill>
                <a:latin typeface="思源黑体 CN Bold" panose="020B0800000000000000" pitchFamily="34" charset="-122"/>
                <a:ea typeface="思源黑体 CN Bold" panose="020B0800000000000000" pitchFamily="34" charset="-122"/>
              </a:rPr>
              <a:t>中国通史</a:t>
            </a:r>
          </a:p>
        </p:txBody>
      </p:sp>
      <p:sp>
        <p:nvSpPr>
          <p:cNvPr id="9" name="Freeform: Shape 1">
            <a:extLst>
              <a:ext uri="{FF2B5EF4-FFF2-40B4-BE49-F238E27FC236}">
                <a16:creationId xmlns:a16="http://schemas.microsoft.com/office/drawing/2014/main" id="{E124F1C3-CE05-4986-B746-170772FD3C29}"/>
              </a:ext>
            </a:extLst>
          </p:cNvPr>
          <p:cNvSpPr/>
          <p:nvPr/>
        </p:nvSpPr>
        <p:spPr>
          <a:xfrm>
            <a:off x="3218380"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400" dirty="0">
              <a:solidFill>
                <a:schemeClr val="bg1"/>
              </a:solidFill>
              <a:latin typeface="思源黑体 CN Light" panose="020B0300000000000000" pitchFamily="34" charset="-122"/>
            </a:endParaRPr>
          </a:p>
        </p:txBody>
      </p:sp>
      <p:sp>
        <p:nvSpPr>
          <p:cNvPr id="10" name="Freeform: Shape 2">
            <a:extLst>
              <a:ext uri="{FF2B5EF4-FFF2-40B4-BE49-F238E27FC236}">
                <a16:creationId xmlns:a16="http://schemas.microsoft.com/office/drawing/2014/main" id="{9919DA55-803D-4045-90E7-7ED2CC6580F5}"/>
              </a:ext>
            </a:extLst>
          </p:cNvPr>
          <p:cNvSpPr/>
          <p:nvPr/>
        </p:nvSpPr>
        <p:spPr>
          <a:xfrm>
            <a:off x="5942655"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400" dirty="0">
              <a:solidFill>
                <a:schemeClr val="bg1"/>
              </a:solidFill>
              <a:latin typeface="思源黑体 CN Light" panose="020B0300000000000000" pitchFamily="34" charset="-122"/>
            </a:endParaRPr>
          </a:p>
        </p:txBody>
      </p:sp>
      <p:sp>
        <p:nvSpPr>
          <p:cNvPr id="11" name="Freeform: Shape 3">
            <a:extLst>
              <a:ext uri="{FF2B5EF4-FFF2-40B4-BE49-F238E27FC236}">
                <a16:creationId xmlns:a16="http://schemas.microsoft.com/office/drawing/2014/main" id="{4F528046-3BA0-4D04-BD67-CD0B524F7EDF}"/>
              </a:ext>
            </a:extLst>
          </p:cNvPr>
          <p:cNvSpPr/>
          <p:nvPr/>
        </p:nvSpPr>
        <p:spPr>
          <a:xfrm>
            <a:off x="8650462" y="2753798"/>
            <a:ext cx="339630" cy="272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400" dirty="0">
              <a:solidFill>
                <a:schemeClr val="bg1"/>
              </a:solidFill>
              <a:latin typeface="思源黑体 CN Light" panose="020B0300000000000000" pitchFamily="34" charset="-122"/>
            </a:endParaRPr>
          </a:p>
        </p:txBody>
      </p:sp>
      <p:sp>
        <p:nvSpPr>
          <p:cNvPr id="13" name="Oval 7">
            <a:extLst>
              <a:ext uri="{FF2B5EF4-FFF2-40B4-BE49-F238E27FC236}">
                <a16:creationId xmlns:a16="http://schemas.microsoft.com/office/drawing/2014/main" id="{13AC3E44-2CD9-465D-9A66-8DFC8EEBF9DD}"/>
              </a:ext>
            </a:extLst>
          </p:cNvPr>
          <p:cNvSpPr/>
          <p:nvPr/>
        </p:nvSpPr>
        <p:spPr>
          <a:xfrm>
            <a:off x="1219668" y="2061690"/>
            <a:ext cx="1656536" cy="1656536"/>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600" dirty="0">
              <a:solidFill>
                <a:schemeClr val="lt1"/>
              </a:solidFill>
              <a:latin typeface="思源黑体 CN Light" panose="020B0300000000000000" pitchFamily="34" charset="-122"/>
            </a:endParaRPr>
          </a:p>
        </p:txBody>
      </p:sp>
      <p:sp>
        <p:nvSpPr>
          <p:cNvPr id="14" name="Oval 8">
            <a:extLst>
              <a:ext uri="{FF2B5EF4-FFF2-40B4-BE49-F238E27FC236}">
                <a16:creationId xmlns:a16="http://schemas.microsoft.com/office/drawing/2014/main" id="{7BB18E5F-3741-4B4A-BCF4-8F5A86D77CCC}"/>
              </a:ext>
            </a:extLst>
          </p:cNvPr>
          <p:cNvSpPr/>
          <p:nvPr/>
        </p:nvSpPr>
        <p:spPr>
          <a:xfrm>
            <a:off x="1359678" y="2201700"/>
            <a:ext cx="1376515" cy="1376516"/>
          </a:xfrm>
          <a:prstGeom prst="ellipse">
            <a:avLst/>
          </a:prstGeom>
          <a:solidFill>
            <a:srgbClr val="242230"/>
          </a:solidFill>
          <a:ln w="12700" cap="flat">
            <a:noFill/>
            <a:miter lim="400000"/>
          </a:ln>
          <a:effectLst/>
        </p:spPr>
        <p:txBody>
          <a:bodyPr wrap="none" lIns="0" tIns="0" rIns="0" bIns="0" anchor="ctr">
            <a:normAutofit/>
          </a:bodyPr>
          <a:lstStyle/>
          <a:p>
            <a:pPr algn="ctr"/>
            <a:endParaRPr lang="zh-CN" altLang="en-US" sz="1400" dirty="0">
              <a:solidFill>
                <a:schemeClr val="bg1"/>
              </a:solidFill>
              <a:latin typeface="思源黑体 CN Light" panose="020B0300000000000000" pitchFamily="34" charset="-122"/>
              <a:ea typeface="思源黑体 CN Light" panose="020B0300000000000000" pitchFamily="34" charset="-122"/>
            </a:endParaRPr>
          </a:p>
        </p:txBody>
      </p:sp>
      <p:sp>
        <p:nvSpPr>
          <p:cNvPr id="15" name="椭圆 1">
            <a:extLst>
              <a:ext uri="{FF2B5EF4-FFF2-40B4-BE49-F238E27FC236}">
                <a16:creationId xmlns:a16="http://schemas.microsoft.com/office/drawing/2014/main" id="{4043DC8E-BD6A-44D7-8A2C-5416668B85A2}"/>
              </a:ext>
            </a:extLst>
          </p:cNvPr>
          <p:cNvSpPr/>
          <p:nvPr/>
        </p:nvSpPr>
        <p:spPr>
          <a:xfrm>
            <a:off x="1705650" y="2544027"/>
            <a:ext cx="684570" cy="683453"/>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16" name="矩形 15">
            <a:extLst>
              <a:ext uri="{FF2B5EF4-FFF2-40B4-BE49-F238E27FC236}">
                <a16:creationId xmlns:a16="http://schemas.microsoft.com/office/drawing/2014/main" id="{DD4D6F07-A40A-45F8-9344-86DB36F03E09}"/>
              </a:ext>
            </a:extLst>
          </p:cNvPr>
          <p:cNvSpPr/>
          <p:nvPr/>
        </p:nvSpPr>
        <p:spPr>
          <a:xfrm>
            <a:off x="1186160" y="3934447"/>
            <a:ext cx="1723549" cy="400110"/>
          </a:xfrm>
          <a:prstGeom prst="rect">
            <a:avLst/>
          </a:prstGeom>
        </p:spPr>
        <p:txBody>
          <a:bodyPr wrap="none">
            <a:spAutoFit/>
          </a:bodyPr>
          <a:lstStyle/>
          <a:p>
            <a:pPr algn="ctr"/>
            <a:r>
              <a:rPr lang="zh-CN" altLang="en-US" sz="200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D5328C8F-8CAD-4FEF-93B7-6A26582C42A9}"/>
              </a:ext>
            </a:extLst>
          </p:cNvPr>
          <p:cNvSpPr txBox="1"/>
          <p:nvPr/>
        </p:nvSpPr>
        <p:spPr>
          <a:xfrm>
            <a:off x="833099" y="4442298"/>
            <a:ext cx="2429670" cy="1028295"/>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20" name="Oval 12">
            <a:extLst>
              <a:ext uri="{FF2B5EF4-FFF2-40B4-BE49-F238E27FC236}">
                <a16:creationId xmlns:a16="http://schemas.microsoft.com/office/drawing/2014/main" id="{47134D86-1684-40DF-9374-42E512DF8413}"/>
              </a:ext>
            </a:extLst>
          </p:cNvPr>
          <p:cNvSpPr/>
          <p:nvPr/>
        </p:nvSpPr>
        <p:spPr>
          <a:xfrm>
            <a:off x="3943943" y="2061691"/>
            <a:ext cx="1656536" cy="1656537"/>
          </a:xfrm>
          <a:prstGeom prst="ellipse">
            <a:avLst/>
          </a:prstGeom>
          <a:solidFill>
            <a:srgbClr val="2524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600" dirty="0">
              <a:solidFill>
                <a:schemeClr val="lt1"/>
              </a:solidFill>
              <a:latin typeface="思源黑体 CN Light" panose="020B0300000000000000" pitchFamily="34" charset="-122"/>
            </a:endParaRPr>
          </a:p>
        </p:txBody>
      </p:sp>
      <p:sp>
        <p:nvSpPr>
          <p:cNvPr id="21" name="Oval 13">
            <a:extLst>
              <a:ext uri="{FF2B5EF4-FFF2-40B4-BE49-F238E27FC236}">
                <a16:creationId xmlns:a16="http://schemas.microsoft.com/office/drawing/2014/main" id="{BB23C331-EBA3-422E-A9E8-7826BB126182}"/>
              </a:ext>
            </a:extLst>
          </p:cNvPr>
          <p:cNvSpPr/>
          <p:nvPr/>
        </p:nvSpPr>
        <p:spPr>
          <a:xfrm>
            <a:off x="4083953" y="2201701"/>
            <a:ext cx="1376515" cy="1376517"/>
          </a:xfrm>
          <a:prstGeom prst="ellipse">
            <a:avLst/>
          </a:prstGeom>
          <a:solidFill>
            <a:srgbClr val="242230"/>
          </a:solidFill>
          <a:ln w="12700" cap="flat">
            <a:noFill/>
            <a:miter lim="400000"/>
          </a:ln>
          <a:effectLst/>
        </p:spPr>
        <p:txBody>
          <a:bodyPr wrap="none" lIns="0" tIns="0" rIns="0" bIns="0" anchor="ctr">
            <a:normAutofit/>
          </a:bodyPr>
          <a:lstStyle/>
          <a:p>
            <a:pPr algn="ctr"/>
            <a:endParaRPr lang="zh-CN" altLang="en-US" sz="1400" dirty="0">
              <a:solidFill>
                <a:schemeClr val="bg1"/>
              </a:solidFill>
              <a:latin typeface="思源黑体 CN Light" panose="020B0300000000000000" pitchFamily="34" charset="-122"/>
              <a:ea typeface="思源黑体 CN Light" panose="020B0300000000000000" pitchFamily="34" charset="-122"/>
            </a:endParaRPr>
          </a:p>
        </p:txBody>
      </p:sp>
      <p:sp>
        <p:nvSpPr>
          <p:cNvPr id="25" name="椭圆 34">
            <a:extLst>
              <a:ext uri="{FF2B5EF4-FFF2-40B4-BE49-F238E27FC236}">
                <a16:creationId xmlns:a16="http://schemas.microsoft.com/office/drawing/2014/main" id="{9042B797-4EEF-4941-AA08-1E78375836ED}"/>
              </a:ext>
            </a:extLst>
          </p:cNvPr>
          <p:cNvSpPr/>
          <p:nvPr/>
        </p:nvSpPr>
        <p:spPr>
          <a:xfrm>
            <a:off x="4430086" y="2565345"/>
            <a:ext cx="684570" cy="640818"/>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26" name="矩形 25">
            <a:extLst>
              <a:ext uri="{FF2B5EF4-FFF2-40B4-BE49-F238E27FC236}">
                <a16:creationId xmlns:a16="http://schemas.microsoft.com/office/drawing/2014/main" id="{F19B9531-6870-4737-9CE4-710B9AFE98ED}"/>
              </a:ext>
            </a:extLst>
          </p:cNvPr>
          <p:cNvSpPr/>
          <p:nvPr/>
        </p:nvSpPr>
        <p:spPr>
          <a:xfrm>
            <a:off x="3910435" y="3934447"/>
            <a:ext cx="1723549" cy="400110"/>
          </a:xfrm>
          <a:prstGeom prst="rect">
            <a:avLst/>
          </a:prstGeom>
        </p:spPr>
        <p:txBody>
          <a:bodyPr wrap="none">
            <a:spAutoFit/>
          </a:bodyPr>
          <a:lstStyle/>
          <a:p>
            <a:pPr algn="ctr"/>
            <a:r>
              <a:rPr lang="zh-CN" altLang="en-US" sz="2000" dirty="0">
                <a:solidFill>
                  <a:srgbClr val="25243A"/>
                </a:solidFill>
                <a:latin typeface="思源黑体 CN Bold" panose="020B0800000000000000" pitchFamily="34" charset="-122"/>
                <a:ea typeface="思源黑体 CN Bold" panose="020B0800000000000000" pitchFamily="34" charset="-122"/>
              </a:rPr>
              <a:t>标题文字添加</a:t>
            </a:r>
          </a:p>
        </p:txBody>
      </p:sp>
      <p:sp>
        <p:nvSpPr>
          <p:cNvPr id="27" name="文本框 26">
            <a:extLst>
              <a:ext uri="{FF2B5EF4-FFF2-40B4-BE49-F238E27FC236}">
                <a16:creationId xmlns:a16="http://schemas.microsoft.com/office/drawing/2014/main" id="{F61CC143-4E0E-4B71-B6D1-C670E78E24BE}"/>
              </a:ext>
            </a:extLst>
          </p:cNvPr>
          <p:cNvSpPr txBox="1"/>
          <p:nvPr/>
        </p:nvSpPr>
        <p:spPr>
          <a:xfrm>
            <a:off x="3557374" y="4442298"/>
            <a:ext cx="2429670" cy="1028295"/>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29" name="Oval 17">
            <a:extLst>
              <a:ext uri="{FF2B5EF4-FFF2-40B4-BE49-F238E27FC236}">
                <a16:creationId xmlns:a16="http://schemas.microsoft.com/office/drawing/2014/main" id="{15093430-5F91-4FC8-AF31-DCD9D3CFE5BC}"/>
              </a:ext>
            </a:extLst>
          </p:cNvPr>
          <p:cNvSpPr/>
          <p:nvPr/>
        </p:nvSpPr>
        <p:spPr>
          <a:xfrm>
            <a:off x="6668217" y="2061692"/>
            <a:ext cx="1656536" cy="1656537"/>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600" dirty="0">
              <a:solidFill>
                <a:schemeClr val="lt1"/>
              </a:solidFill>
              <a:latin typeface="思源黑体 CN Light" panose="020B0300000000000000" pitchFamily="34" charset="-122"/>
            </a:endParaRPr>
          </a:p>
        </p:txBody>
      </p:sp>
      <p:sp>
        <p:nvSpPr>
          <p:cNvPr id="30" name="Oval 18">
            <a:extLst>
              <a:ext uri="{FF2B5EF4-FFF2-40B4-BE49-F238E27FC236}">
                <a16:creationId xmlns:a16="http://schemas.microsoft.com/office/drawing/2014/main" id="{0B241568-5FA0-4A41-9872-65D7141F463B}"/>
              </a:ext>
            </a:extLst>
          </p:cNvPr>
          <p:cNvSpPr/>
          <p:nvPr/>
        </p:nvSpPr>
        <p:spPr>
          <a:xfrm>
            <a:off x="6808227" y="2201702"/>
            <a:ext cx="1376515" cy="1376517"/>
          </a:xfrm>
          <a:prstGeom prst="ellipse">
            <a:avLst/>
          </a:prstGeom>
          <a:solidFill>
            <a:srgbClr val="242230"/>
          </a:solidFill>
          <a:ln w="12700" cap="flat">
            <a:noFill/>
            <a:miter lim="400000"/>
          </a:ln>
          <a:effectLst/>
        </p:spPr>
        <p:txBody>
          <a:bodyPr wrap="none" lIns="0" tIns="0" rIns="0" bIns="0" anchor="ctr">
            <a:normAutofit/>
          </a:bodyPr>
          <a:lstStyle/>
          <a:p>
            <a:pPr algn="ctr"/>
            <a:endParaRPr lang="zh-CN" altLang="en-US" sz="1400" dirty="0">
              <a:solidFill>
                <a:schemeClr val="bg1"/>
              </a:solidFill>
              <a:latin typeface="思源黑体 CN Light" panose="020B0300000000000000" pitchFamily="34" charset="-122"/>
              <a:ea typeface="思源黑体 CN Light" panose="020B0300000000000000" pitchFamily="34" charset="-122"/>
            </a:endParaRPr>
          </a:p>
        </p:txBody>
      </p:sp>
      <p:sp>
        <p:nvSpPr>
          <p:cNvPr id="31" name="椭圆 35">
            <a:extLst>
              <a:ext uri="{FF2B5EF4-FFF2-40B4-BE49-F238E27FC236}">
                <a16:creationId xmlns:a16="http://schemas.microsoft.com/office/drawing/2014/main" id="{AB365DA8-93BD-40E0-AE08-A5768F951775}"/>
              </a:ext>
            </a:extLst>
          </p:cNvPr>
          <p:cNvSpPr/>
          <p:nvPr/>
        </p:nvSpPr>
        <p:spPr>
          <a:xfrm>
            <a:off x="7154360" y="2543987"/>
            <a:ext cx="684570" cy="683534"/>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600" dirty="0">
              <a:latin typeface="思源黑体 CN Light" panose="020B0300000000000000" pitchFamily="34" charset="-122"/>
              <a:ea typeface="思源黑体 CN Light" panose="020B0300000000000000" pitchFamily="34" charset="-122"/>
            </a:endParaRPr>
          </a:p>
        </p:txBody>
      </p:sp>
      <p:sp>
        <p:nvSpPr>
          <p:cNvPr id="32" name="矩形 31">
            <a:extLst>
              <a:ext uri="{FF2B5EF4-FFF2-40B4-BE49-F238E27FC236}">
                <a16:creationId xmlns:a16="http://schemas.microsoft.com/office/drawing/2014/main" id="{5B6CD6AE-7945-42AC-8358-D5D4D8E29315}"/>
              </a:ext>
            </a:extLst>
          </p:cNvPr>
          <p:cNvSpPr/>
          <p:nvPr/>
        </p:nvSpPr>
        <p:spPr>
          <a:xfrm>
            <a:off x="6634709" y="3934447"/>
            <a:ext cx="1723549" cy="400110"/>
          </a:xfrm>
          <a:prstGeom prst="rect">
            <a:avLst/>
          </a:prstGeom>
        </p:spPr>
        <p:txBody>
          <a:bodyPr wrap="none">
            <a:spAutoFit/>
          </a:bodyPr>
          <a:lstStyle/>
          <a:p>
            <a:pPr algn="ctr"/>
            <a:r>
              <a:rPr lang="zh-CN" altLang="en-US" sz="2000">
                <a:solidFill>
                  <a:schemeClr val="tx1">
                    <a:lumMod val="50000"/>
                    <a:lumOff val="50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id="{49145283-D473-490C-A45D-347C5F8A3F73}"/>
              </a:ext>
            </a:extLst>
          </p:cNvPr>
          <p:cNvSpPr txBox="1"/>
          <p:nvPr/>
        </p:nvSpPr>
        <p:spPr>
          <a:xfrm>
            <a:off x="6281648" y="4442298"/>
            <a:ext cx="2429670" cy="1028295"/>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5" name="Oval 20">
            <a:extLst>
              <a:ext uri="{FF2B5EF4-FFF2-40B4-BE49-F238E27FC236}">
                <a16:creationId xmlns:a16="http://schemas.microsoft.com/office/drawing/2014/main" id="{07D2E419-86D1-4DED-BE66-1707910A2246}"/>
              </a:ext>
            </a:extLst>
          </p:cNvPr>
          <p:cNvSpPr/>
          <p:nvPr/>
        </p:nvSpPr>
        <p:spPr>
          <a:xfrm>
            <a:off x="9315798" y="2061693"/>
            <a:ext cx="1656535" cy="1656535"/>
          </a:xfrm>
          <a:prstGeom prst="ellipse">
            <a:avLst/>
          </a:prstGeom>
          <a:solidFill>
            <a:srgbClr val="25243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600" dirty="0">
              <a:solidFill>
                <a:schemeClr val="lt1"/>
              </a:solidFill>
              <a:latin typeface="思源黑体 CN Light" panose="020B0300000000000000" pitchFamily="34" charset="-122"/>
            </a:endParaRPr>
          </a:p>
        </p:txBody>
      </p:sp>
      <p:sp>
        <p:nvSpPr>
          <p:cNvPr id="40" name="Oval 22">
            <a:extLst>
              <a:ext uri="{FF2B5EF4-FFF2-40B4-BE49-F238E27FC236}">
                <a16:creationId xmlns:a16="http://schemas.microsoft.com/office/drawing/2014/main" id="{724FF4DB-E44D-493A-9E2B-00D7DF82B260}"/>
              </a:ext>
            </a:extLst>
          </p:cNvPr>
          <p:cNvSpPr/>
          <p:nvPr/>
        </p:nvSpPr>
        <p:spPr>
          <a:xfrm>
            <a:off x="10054518" y="2618222"/>
            <a:ext cx="170924" cy="170936"/>
          </a:xfrm>
          <a:prstGeom prst="ellipse">
            <a:avLst/>
          </a:prstGeom>
          <a:solidFill>
            <a:schemeClr val="bg1"/>
          </a:solidFill>
          <a:ln w="12700" cap="flat">
            <a:noFill/>
            <a:miter lim="400000"/>
          </a:ln>
          <a:effectLst/>
        </p:spPr>
        <p:txBody>
          <a:bodyPr anchor="ctr"/>
          <a:lstStyle/>
          <a:p>
            <a:pPr algn="ctr"/>
            <a:endParaRPr sz="1600" dirty="0">
              <a:latin typeface="思源黑体 CN Light" panose="020B0300000000000000" pitchFamily="34" charset="-122"/>
            </a:endParaRPr>
          </a:p>
        </p:txBody>
      </p:sp>
      <p:grpSp>
        <p:nvGrpSpPr>
          <p:cNvPr id="42" name="Group 24">
            <a:extLst>
              <a:ext uri="{FF2B5EF4-FFF2-40B4-BE49-F238E27FC236}">
                <a16:creationId xmlns:a16="http://schemas.microsoft.com/office/drawing/2014/main" id="{C93D9276-D264-474F-880C-5A358ECE2F1E}"/>
              </a:ext>
            </a:extLst>
          </p:cNvPr>
          <p:cNvGrpSpPr/>
          <p:nvPr/>
        </p:nvGrpSpPr>
        <p:grpSpPr>
          <a:xfrm>
            <a:off x="10019117" y="2201700"/>
            <a:ext cx="241728" cy="304516"/>
            <a:chOff x="0" y="542857"/>
            <a:chExt cx="610090" cy="768561"/>
          </a:xfrm>
          <a:solidFill>
            <a:schemeClr val="bg1"/>
          </a:solidFill>
        </p:grpSpPr>
        <p:sp>
          <p:nvSpPr>
            <p:cNvPr id="44" name="Freeform: Shape 26">
              <a:extLst>
                <a:ext uri="{FF2B5EF4-FFF2-40B4-BE49-F238E27FC236}">
                  <a16:creationId xmlns:a16="http://schemas.microsoft.com/office/drawing/2014/main" id="{4FC0B809-C42A-44C5-97E5-81346EFF84EE}"/>
                </a:ext>
              </a:extLst>
            </p:cNvPr>
            <p:cNvSpPr/>
            <p:nvPr/>
          </p:nvSpPr>
          <p:spPr>
            <a:xfrm>
              <a:off x="0" y="542857"/>
              <a:ext cx="610090" cy="546466"/>
            </a:xfrm>
            <a:custGeom>
              <a:avLst/>
              <a:gdLst/>
              <a:ahLst/>
              <a:cxnLst>
                <a:cxn ang="0">
                  <a:pos x="wd2" y="hd2"/>
                </a:cxn>
                <a:cxn ang="5400000">
                  <a:pos x="wd2" y="hd2"/>
                </a:cxn>
                <a:cxn ang="10800000">
                  <a:pos x="wd2" y="hd2"/>
                </a:cxn>
                <a:cxn ang="16200000">
                  <a:pos x="wd2" y="hd2"/>
                </a:cxn>
              </a:cxnLst>
              <a:rect l="0" t="0" r="r" b="b"/>
              <a:pathLst>
                <a:path w="21600" h="21600" extrusionOk="0">
                  <a:moveTo>
                    <a:pt x="16461" y="11410"/>
                  </a:moveTo>
                  <a:cubicBezTo>
                    <a:pt x="17259" y="9212"/>
                    <a:pt x="17731" y="6520"/>
                    <a:pt x="17733" y="3609"/>
                  </a:cubicBezTo>
                  <a:lnTo>
                    <a:pt x="20164" y="3609"/>
                  </a:lnTo>
                  <a:cubicBezTo>
                    <a:pt x="19986" y="5254"/>
                    <a:pt x="19260" y="9534"/>
                    <a:pt x="16461" y="11410"/>
                  </a:cubicBezTo>
                  <a:close/>
                  <a:moveTo>
                    <a:pt x="1435" y="3609"/>
                  </a:moveTo>
                  <a:lnTo>
                    <a:pt x="4145" y="3609"/>
                  </a:lnTo>
                  <a:cubicBezTo>
                    <a:pt x="4146" y="6617"/>
                    <a:pt x="4649" y="9393"/>
                    <a:pt x="5495" y="11629"/>
                  </a:cubicBezTo>
                  <a:cubicBezTo>
                    <a:pt x="2400" y="9892"/>
                    <a:pt x="1620" y="5323"/>
                    <a:pt x="1435" y="3609"/>
                  </a:cubicBezTo>
                  <a:close/>
                  <a:moveTo>
                    <a:pt x="17702" y="2332"/>
                  </a:moveTo>
                  <a:cubicBezTo>
                    <a:pt x="17682" y="1917"/>
                    <a:pt x="17652" y="1508"/>
                    <a:pt x="17615" y="1105"/>
                  </a:cubicBezTo>
                  <a:lnTo>
                    <a:pt x="18363" y="1105"/>
                  </a:lnTo>
                  <a:lnTo>
                    <a:pt x="18363" y="0"/>
                  </a:lnTo>
                  <a:lnTo>
                    <a:pt x="3496" y="0"/>
                  </a:lnTo>
                  <a:lnTo>
                    <a:pt x="3496" y="1105"/>
                  </a:lnTo>
                  <a:lnTo>
                    <a:pt x="4263" y="1105"/>
                  </a:lnTo>
                  <a:cubicBezTo>
                    <a:pt x="4224" y="1508"/>
                    <a:pt x="4195" y="1917"/>
                    <a:pt x="4176" y="2332"/>
                  </a:cubicBezTo>
                  <a:lnTo>
                    <a:pt x="0" y="2332"/>
                  </a:lnTo>
                  <a:lnTo>
                    <a:pt x="23" y="2992"/>
                  </a:lnTo>
                  <a:cubicBezTo>
                    <a:pt x="37" y="3374"/>
                    <a:pt x="407" y="11767"/>
                    <a:pt x="6269" y="13341"/>
                  </a:cubicBezTo>
                  <a:cubicBezTo>
                    <a:pt x="7089" y="14875"/>
                    <a:pt x="8100" y="16012"/>
                    <a:pt x="9227" y="16590"/>
                  </a:cubicBezTo>
                  <a:cubicBezTo>
                    <a:pt x="9129" y="16683"/>
                    <a:pt x="9069" y="16811"/>
                    <a:pt x="9069" y="16952"/>
                  </a:cubicBezTo>
                  <a:cubicBezTo>
                    <a:pt x="9069" y="17237"/>
                    <a:pt x="9314" y="17468"/>
                    <a:pt x="9617" y="17468"/>
                  </a:cubicBezTo>
                  <a:lnTo>
                    <a:pt x="9930" y="17468"/>
                  </a:lnTo>
                  <a:cubicBezTo>
                    <a:pt x="9898" y="18127"/>
                    <a:pt x="9793" y="19051"/>
                    <a:pt x="9473" y="19647"/>
                  </a:cubicBezTo>
                  <a:cubicBezTo>
                    <a:pt x="9026" y="20478"/>
                    <a:pt x="8315" y="20593"/>
                    <a:pt x="8315" y="20593"/>
                  </a:cubicBezTo>
                  <a:lnTo>
                    <a:pt x="8449" y="20593"/>
                  </a:lnTo>
                  <a:cubicBezTo>
                    <a:pt x="8222" y="20656"/>
                    <a:pt x="8056" y="20851"/>
                    <a:pt x="8056" y="21085"/>
                  </a:cubicBezTo>
                  <a:cubicBezTo>
                    <a:pt x="8056" y="21370"/>
                    <a:pt x="8301" y="21600"/>
                    <a:pt x="8605" y="21600"/>
                  </a:cubicBezTo>
                  <a:lnTo>
                    <a:pt x="13642" y="21600"/>
                  </a:lnTo>
                  <a:cubicBezTo>
                    <a:pt x="13945" y="21600"/>
                    <a:pt x="14190" y="21370"/>
                    <a:pt x="14190" y="21085"/>
                  </a:cubicBezTo>
                  <a:cubicBezTo>
                    <a:pt x="14190" y="20822"/>
                    <a:pt x="13981" y="20608"/>
                    <a:pt x="13711" y="20576"/>
                  </a:cubicBezTo>
                  <a:cubicBezTo>
                    <a:pt x="13518" y="20522"/>
                    <a:pt x="12985" y="20317"/>
                    <a:pt x="12626" y="19647"/>
                  </a:cubicBezTo>
                  <a:cubicBezTo>
                    <a:pt x="12305" y="19051"/>
                    <a:pt x="12200" y="18127"/>
                    <a:pt x="12168" y="17468"/>
                  </a:cubicBezTo>
                  <a:lnTo>
                    <a:pt x="12609" y="17468"/>
                  </a:lnTo>
                  <a:cubicBezTo>
                    <a:pt x="12912" y="17468"/>
                    <a:pt x="13157" y="17237"/>
                    <a:pt x="13157" y="16952"/>
                  </a:cubicBezTo>
                  <a:cubicBezTo>
                    <a:pt x="13157" y="16744"/>
                    <a:pt x="13026" y="16566"/>
                    <a:pt x="12837" y="16485"/>
                  </a:cubicBezTo>
                  <a:cubicBezTo>
                    <a:pt x="13913" y="15867"/>
                    <a:pt x="14877" y="14740"/>
                    <a:pt x="15660" y="13243"/>
                  </a:cubicBezTo>
                  <a:cubicBezTo>
                    <a:pt x="21206" y="11449"/>
                    <a:pt x="21562" y="3367"/>
                    <a:pt x="21576" y="2992"/>
                  </a:cubicBezTo>
                  <a:lnTo>
                    <a:pt x="21600" y="2332"/>
                  </a:lnTo>
                  <a:cubicBezTo>
                    <a:pt x="21600" y="2332"/>
                    <a:pt x="17702" y="2332"/>
                    <a:pt x="17702" y="2332"/>
                  </a:cubicBezTo>
                  <a:close/>
                </a:path>
              </a:pathLst>
            </a:custGeom>
            <a:grpFill/>
            <a:ln w="12700" cap="flat">
              <a:noFill/>
              <a:miter lim="400000"/>
            </a:ln>
            <a:effectLst/>
          </p:spPr>
          <p:txBody>
            <a:bodyPr anchor="ctr"/>
            <a:lstStyle/>
            <a:p>
              <a:pPr algn="ctr"/>
              <a:endParaRPr sz="1600" dirty="0">
                <a:latin typeface="思源黑体 CN Light" panose="020B0300000000000000" pitchFamily="34" charset="-122"/>
              </a:endParaRPr>
            </a:p>
          </p:txBody>
        </p:sp>
        <p:sp>
          <p:nvSpPr>
            <p:cNvPr id="45" name="Freeform: Shape 27">
              <a:extLst>
                <a:ext uri="{FF2B5EF4-FFF2-40B4-BE49-F238E27FC236}">
                  <a16:creationId xmlns:a16="http://schemas.microsoft.com/office/drawing/2014/main" id="{AD7B9ACD-378A-4DC6-8D8D-1CFB88CF07BC}"/>
                </a:ext>
              </a:extLst>
            </p:cNvPr>
            <p:cNvSpPr/>
            <p:nvPr/>
          </p:nvSpPr>
          <p:spPr>
            <a:xfrm>
              <a:off x="158769" y="1088573"/>
              <a:ext cx="300278" cy="2228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cap="flat">
              <a:noFill/>
              <a:miter lim="400000"/>
            </a:ln>
            <a:effectLst/>
          </p:spPr>
          <p:txBody>
            <a:bodyPr anchor="ctr"/>
            <a:lstStyle/>
            <a:p>
              <a:pPr algn="ctr"/>
              <a:endParaRPr sz="1600" dirty="0">
                <a:latin typeface="思源黑体 CN Light" panose="020B0300000000000000" pitchFamily="34" charset="-122"/>
              </a:endParaRPr>
            </a:p>
          </p:txBody>
        </p:sp>
      </p:grpSp>
      <p:sp>
        <p:nvSpPr>
          <p:cNvPr id="43" name="Freeform: Shape 25">
            <a:extLst>
              <a:ext uri="{FF2B5EF4-FFF2-40B4-BE49-F238E27FC236}">
                <a16:creationId xmlns:a16="http://schemas.microsoft.com/office/drawing/2014/main" id="{E7C6235F-BB9C-49D9-AEA8-6C8576D1B438}"/>
              </a:ext>
            </a:extLst>
          </p:cNvPr>
          <p:cNvSpPr/>
          <p:nvPr/>
        </p:nvSpPr>
        <p:spPr>
          <a:xfrm>
            <a:off x="9890810" y="2495441"/>
            <a:ext cx="506508" cy="1110065"/>
          </a:xfrm>
          <a:custGeom>
            <a:avLst/>
            <a:gdLst/>
            <a:ahLst/>
            <a:cxnLst>
              <a:cxn ang="0">
                <a:pos x="wd2" y="hd2"/>
              </a:cxn>
              <a:cxn ang="5400000">
                <a:pos x="wd2" y="hd2"/>
              </a:cxn>
              <a:cxn ang="10800000">
                <a:pos x="wd2" y="hd2"/>
              </a:cxn>
              <a:cxn ang="16200000">
                <a:pos x="wd2" y="hd2"/>
              </a:cxn>
            </a:cxnLst>
            <a:rect l="0" t="0" r="r" b="b"/>
            <a:pathLst>
              <a:path w="21462" h="21501" extrusionOk="0">
                <a:moveTo>
                  <a:pt x="21256" y="3150"/>
                </a:moveTo>
                <a:lnTo>
                  <a:pt x="16498" y="303"/>
                </a:lnTo>
                <a:cubicBezTo>
                  <a:pt x="15946" y="-32"/>
                  <a:pt x="14904" y="-99"/>
                  <a:pt x="14171" y="153"/>
                </a:cubicBezTo>
                <a:cubicBezTo>
                  <a:pt x="13438" y="406"/>
                  <a:pt x="13291" y="882"/>
                  <a:pt x="13843" y="1217"/>
                </a:cubicBezTo>
                <a:lnTo>
                  <a:pt x="17003" y="3093"/>
                </a:lnTo>
                <a:cubicBezTo>
                  <a:pt x="17279" y="3261"/>
                  <a:pt x="17261" y="3526"/>
                  <a:pt x="16964" y="3686"/>
                </a:cubicBezTo>
                <a:lnTo>
                  <a:pt x="13550" y="6057"/>
                </a:lnTo>
                <a:cubicBezTo>
                  <a:pt x="13506" y="6056"/>
                  <a:pt x="7866" y="6058"/>
                  <a:pt x="7779" y="6061"/>
                </a:cubicBezTo>
                <a:lnTo>
                  <a:pt x="4499" y="3725"/>
                </a:lnTo>
                <a:cubicBezTo>
                  <a:pt x="4201" y="3564"/>
                  <a:pt x="4183" y="3299"/>
                  <a:pt x="4460" y="3131"/>
                </a:cubicBezTo>
                <a:lnTo>
                  <a:pt x="7454" y="1217"/>
                </a:lnTo>
                <a:cubicBezTo>
                  <a:pt x="8007" y="882"/>
                  <a:pt x="7859" y="406"/>
                  <a:pt x="7126" y="153"/>
                </a:cubicBezTo>
                <a:cubicBezTo>
                  <a:pt x="6393" y="-99"/>
                  <a:pt x="5351" y="-32"/>
                  <a:pt x="4800" y="303"/>
                </a:cubicBezTo>
                <a:lnTo>
                  <a:pt x="206" y="3188"/>
                </a:lnTo>
                <a:cubicBezTo>
                  <a:pt x="-69" y="3356"/>
                  <a:pt x="-69" y="3627"/>
                  <a:pt x="209" y="3794"/>
                </a:cubicBezTo>
                <a:cubicBezTo>
                  <a:pt x="209" y="3794"/>
                  <a:pt x="4946" y="7362"/>
                  <a:pt x="4983" y="7452"/>
                </a:cubicBezTo>
                <a:cubicBezTo>
                  <a:pt x="4983" y="7453"/>
                  <a:pt x="4983" y="7453"/>
                  <a:pt x="4983" y="7453"/>
                </a:cubicBezTo>
                <a:lnTo>
                  <a:pt x="6751" y="20747"/>
                </a:lnTo>
                <a:cubicBezTo>
                  <a:pt x="6859" y="21163"/>
                  <a:pt x="7673" y="21501"/>
                  <a:pt x="8568" y="21501"/>
                </a:cubicBezTo>
                <a:cubicBezTo>
                  <a:pt x="9464" y="21501"/>
                  <a:pt x="10189" y="21161"/>
                  <a:pt x="10189" y="20741"/>
                </a:cubicBezTo>
                <a:lnTo>
                  <a:pt x="10189" y="13143"/>
                </a:lnTo>
                <a:lnTo>
                  <a:pt x="11051" y="13143"/>
                </a:lnTo>
                <a:lnTo>
                  <a:pt x="11051" y="20741"/>
                </a:lnTo>
                <a:cubicBezTo>
                  <a:pt x="11051" y="21161"/>
                  <a:pt x="11778" y="21501"/>
                  <a:pt x="12673" y="21501"/>
                </a:cubicBezTo>
                <a:cubicBezTo>
                  <a:pt x="13568" y="21501"/>
                  <a:pt x="14381" y="21163"/>
                  <a:pt x="14490" y="20747"/>
                </a:cubicBezTo>
                <a:lnTo>
                  <a:pt x="16434" y="7453"/>
                </a:lnTo>
                <a:cubicBezTo>
                  <a:pt x="16434" y="7449"/>
                  <a:pt x="16450" y="7436"/>
                  <a:pt x="16479" y="7414"/>
                </a:cubicBezTo>
                <a:lnTo>
                  <a:pt x="16480" y="7414"/>
                </a:lnTo>
                <a:cubicBezTo>
                  <a:pt x="16516" y="7324"/>
                  <a:pt x="21253" y="3756"/>
                  <a:pt x="21253" y="3756"/>
                </a:cubicBezTo>
                <a:cubicBezTo>
                  <a:pt x="21531" y="3589"/>
                  <a:pt x="21531" y="3318"/>
                  <a:pt x="21256" y="3150"/>
                </a:cubicBezTo>
                <a:close/>
              </a:path>
            </a:pathLst>
          </a:custGeom>
          <a:solidFill>
            <a:schemeClr val="bg1"/>
          </a:solidFill>
          <a:ln w="12700" cap="flat">
            <a:noFill/>
            <a:miter lim="400000"/>
          </a:ln>
          <a:effectLst/>
        </p:spPr>
        <p:txBody>
          <a:bodyPr anchor="ctr"/>
          <a:lstStyle/>
          <a:p>
            <a:pPr algn="ctr"/>
            <a:endParaRPr sz="1600" dirty="0">
              <a:latin typeface="思源黑体 CN Light" panose="020B0300000000000000" pitchFamily="34" charset="-122"/>
            </a:endParaRPr>
          </a:p>
        </p:txBody>
      </p:sp>
      <p:sp>
        <p:nvSpPr>
          <p:cNvPr id="38" name="矩形 37">
            <a:extLst>
              <a:ext uri="{FF2B5EF4-FFF2-40B4-BE49-F238E27FC236}">
                <a16:creationId xmlns:a16="http://schemas.microsoft.com/office/drawing/2014/main" id="{60C5865E-1A0E-4CA4-8F4F-2B9B3840AC38}"/>
              </a:ext>
            </a:extLst>
          </p:cNvPr>
          <p:cNvSpPr/>
          <p:nvPr/>
        </p:nvSpPr>
        <p:spPr>
          <a:xfrm>
            <a:off x="9277136" y="3934447"/>
            <a:ext cx="1723549" cy="400110"/>
          </a:xfrm>
          <a:prstGeom prst="rect">
            <a:avLst/>
          </a:prstGeom>
        </p:spPr>
        <p:txBody>
          <a:bodyPr wrap="none">
            <a:spAutoFit/>
          </a:bodyPr>
          <a:lstStyle/>
          <a:p>
            <a:pPr algn="ctr"/>
            <a:r>
              <a:rPr lang="zh-CN" altLang="en-US" sz="2000">
                <a:solidFill>
                  <a:srgbClr val="25243A"/>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25243A"/>
              </a:solidFill>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B441D10A-755F-47FC-9E30-1ADBFC5DBCCB}"/>
              </a:ext>
            </a:extLst>
          </p:cNvPr>
          <p:cNvSpPr txBox="1"/>
          <p:nvPr/>
        </p:nvSpPr>
        <p:spPr>
          <a:xfrm>
            <a:off x="8924075" y="4442298"/>
            <a:ext cx="2429670" cy="1028295"/>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5665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9"/>
  <p:tag name="KSO_WM_TEMPLATE_CATEGORY" val="custom"/>
  <p:tag name="KSO_WM_TEMPLATE_INDEX" val="20187309"/>
  <p:tag name="KSO_WM_UNIT_INDEX" val="49"/>
</p:tagLst>
</file>

<file path=ppt/tags/tag10.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5"/>
  <p:tag name="KSO_WM_TEMPLATE_CATEGORY" val="custom"/>
  <p:tag name="KSO_WM_TEMPLATE_INDEX" val="20187309"/>
  <p:tag name="KSO_WM_UNIT_INDEX" val="75"/>
</p:tagLst>
</file>

<file path=ppt/tags/tag11.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2"/>
  <p:tag name="KSO_WM_TEMPLATE_CATEGORY" val="custom"/>
  <p:tag name="KSO_WM_TEMPLATE_INDEX" val="20187309"/>
  <p:tag name="KSO_WM_UNIT_INDEX" val="42"/>
</p:tagLst>
</file>

<file path=ppt/tags/tag12.xml><?xml version="1.0" encoding="utf-8"?>
<p:tagLst xmlns:a="http://schemas.openxmlformats.org/drawingml/2006/main" xmlns:r="http://schemas.openxmlformats.org/officeDocument/2006/relationships" xmlns:p="http://schemas.openxmlformats.org/presentationml/2006/main">
  <p:tag name="KSO_WM_UNIT_CLEAR" val="0"/>
  <p:tag name="KSO_WM_UNIT_COMPATIBLE" val="0"/>
  <p:tag name="KSO_WM_UNIT_HIGHLIGHT" val="0"/>
  <p:tag name="KSO_WM_UNIT_VALUE" val="6"/>
  <p:tag name="KSO_WM_UNIT_LAYERLEVEL" val="1_1_1"/>
  <p:tag name="KSO_WM_DIAGRAM_GROUP_CODE" val="p1-1"/>
  <p:tag name="KSO_WM_UNIT_PRESET_TEXT_INDEX" val="2"/>
  <p:tag name="KSO_WM_UNIT_PRESET_TEXT_LEN" val="10"/>
  <p:tag name="KSO_WM_TAG_VERSION" val="1.0"/>
  <p:tag name="KSO_WM_BEAUTIFY_FLAG" val="#wm#"/>
  <p:tag name="KSO_WM_UNIT_TYPE" val="i"/>
  <p:tag name="KSO_WM_UNIT_ID" val="custom20187309_9*i*43"/>
  <p:tag name="KSO_WM_TEMPLATE_CATEGORY" val="custom"/>
  <p:tag name="KSO_WM_TEMPLATE_INDEX" val="20187309"/>
  <p:tag name="KSO_WM_UNIT_INDEX" val="43"/>
</p:tagLst>
</file>

<file path=ppt/tags/tag13.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6"/>
  <p:tag name="KSO_WM_TEMPLATE_CATEGORY" val="custom"/>
  <p:tag name="KSO_WM_TEMPLATE_INDEX" val="20187309"/>
  <p:tag name="KSO_WM_UNIT_INDEX" val="46"/>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9111_13*i*40"/>
  <p:tag name="KSO_WM_TEMPLATE_CATEGORY" val="custom"/>
  <p:tag name="KSO_WM_TEMPLATE_INDEX" val="20189111"/>
  <p:tag name="KSO_WM_UNIT_INDEX" val="40"/>
</p:tagLst>
</file>

<file path=ppt/tags/tag15.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7"/>
  <p:tag name="KSO_WM_TEMPLATE_CATEGORY" val="custom"/>
  <p:tag name="KSO_WM_TEMPLATE_INDEX" val="20187309"/>
  <p:tag name="KSO_WM_UNIT_INDEX" val="47"/>
</p:tagLst>
</file>

<file path=ppt/tags/tag16.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2"/>
  <p:tag name="KSO_WM_TEMPLATE_CATEGORY" val="custom"/>
  <p:tag name="KSO_WM_TEMPLATE_INDEX" val="20187309"/>
  <p:tag name="KSO_WM_UNIT_INDEX" val="52"/>
</p:tagLst>
</file>

<file path=ppt/tags/tag17.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0"/>
  <p:tag name="KSO_WM_TEMPLATE_CATEGORY" val="custom"/>
  <p:tag name="KSO_WM_TEMPLATE_INDEX" val="20187309"/>
  <p:tag name="KSO_WM_UNIT_INDEX" val="70"/>
</p:tagLst>
</file>

<file path=ppt/tags/tag18.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1"/>
  <p:tag name="KSO_WM_TEMPLATE_CATEGORY" val="custom"/>
  <p:tag name="KSO_WM_TEMPLATE_INDEX" val="20187309"/>
  <p:tag name="KSO_WM_UNIT_INDEX" val="71"/>
</p:tagLst>
</file>

<file path=ppt/tags/tag19.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2"/>
  <p:tag name="KSO_WM_TEMPLATE_CATEGORY" val="custom"/>
  <p:tag name="KSO_WM_TEMPLATE_INDEX" val="20187309"/>
  <p:tag name="KSO_WM_UNIT_INDEX" val="72"/>
</p:tagLst>
</file>

<file path=ppt/tags/tag2.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8"/>
  <p:tag name="KSO_WM_TEMPLATE_CATEGORY" val="custom"/>
  <p:tag name="KSO_WM_TEMPLATE_INDEX" val="20187309"/>
  <p:tag name="KSO_WM_UNIT_INDEX" val="78"/>
</p:tagLst>
</file>

<file path=ppt/tags/tag20.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8"/>
  <p:tag name="KSO_WM_TEMPLATE_CATEGORY" val="custom"/>
  <p:tag name="KSO_WM_TEMPLATE_INDEX" val="20187309"/>
  <p:tag name="KSO_WM_UNIT_INDEX" val="48"/>
</p:tagLst>
</file>

<file path=ppt/tags/tag21.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0"/>
  <p:tag name="KSO_WM_TEMPLATE_CATEGORY" val="custom"/>
  <p:tag name="KSO_WM_TEMPLATE_INDEX" val="20187309"/>
  <p:tag name="KSO_WM_UNIT_INDEX" val="50"/>
</p:tagLst>
</file>

<file path=ppt/tags/tag22.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4"/>
  <p:tag name="KSO_WM_TEMPLATE_CATEGORY" val="custom"/>
  <p:tag name="KSO_WM_TEMPLATE_INDEX" val="20187309"/>
  <p:tag name="KSO_WM_UNIT_INDEX" val="64"/>
</p:tagLst>
</file>

<file path=ppt/tags/tag23.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5"/>
  <p:tag name="KSO_WM_TEMPLATE_CATEGORY" val="custom"/>
  <p:tag name="KSO_WM_TEMPLATE_INDEX" val="20187309"/>
  <p:tag name="KSO_WM_UNIT_INDEX" val="65"/>
</p:tagLst>
</file>

<file path=ppt/tags/tag24.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6"/>
  <p:tag name="KSO_WM_TEMPLATE_CATEGORY" val="custom"/>
  <p:tag name="KSO_WM_TEMPLATE_INDEX" val="20187309"/>
  <p:tag name="KSO_WM_UNIT_INDEX" val="66"/>
</p:tagLst>
</file>

<file path=ppt/tags/tag25.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7"/>
  <p:tag name="KSO_WM_TEMPLATE_CATEGORY" val="custom"/>
  <p:tag name="KSO_WM_TEMPLATE_INDEX" val="20187309"/>
  <p:tag name="KSO_WM_UNIT_INDEX" val="67"/>
</p:tagLst>
</file>

<file path=ppt/tags/tag26.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8"/>
  <p:tag name="KSO_WM_TEMPLATE_CATEGORY" val="custom"/>
  <p:tag name="KSO_WM_TEMPLATE_INDEX" val="20187309"/>
  <p:tag name="KSO_WM_UNIT_INDEX" val="68"/>
</p:tagLst>
</file>

<file path=ppt/tags/tag27.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9"/>
  <p:tag name="KSO_WM_TEMPLATE_CATEGORY" val="custom"/>
  <p:tag name="KSO_WM_TEMPLATE_INDEX" val="20187309"/>
  <p:tag name="KSO_WM_UNIT_INDEX" val="69"/>
</p:tagLst>
</file>

<file path=ppt/tags/tag28.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3"/>
  <p:tag name="KSO_WM_TEMPLATE_CATEGORY" val="custom"/>
  <p:tag name="KSO_WM_TEMPLATE_INDEX" val="20187309"/>
  <p:tag name="KSO_WM_UNIT_INDEX" val="73"/>
</p:tagLst>
</file>

<file path=ppt/tags/tag29.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4"/>
  <p:tag name="KSO_WM_TEMPLATE_CATEGORY" val="custom"/>
  <p:tag name="KSO_WM_TEMPLATE_INDEX" val="20187309"/>
  <p:tag name="KSO_WM_UNIT_INDEX" val="74"/>
</p:tagLst>
</file>

<file path=ppt/tags/tag3.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9"/>
  <p:tag name="KSO_WM_TEMPLATE_CATEGORY" val="custom"/>
  <p:tag name="KSO_WM_TEMPLATE_INDEX" val="20187309"/>
  <p:tag name="KSO_WM_UNIT_INDEX" val="79"/>
</p:tagLst>
</file>

<file path=ppt/tags/tag30.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6"/>
  <p:tag name="KSO_WM_TEMPLATE_CATEGORY" val="custom"/>
  <p:tag name="KSO_WM_TEMPLATE_INDEX" val="20187309"/>
  <p:tag name="KSO_WM_UNIT_INDEX" val="76"/>
</p:tagLst>
</file>

<file path=ppt/tags/tag31.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7"/>
  <p:tag name="KSO_WM_TEMPLATE_CATEGORY" val="custom"/>
  <p:tag name="KSO_WM_TEMPLATE_INDEX" val="20187309"/>
  <p:tag name="KSO_WM_UNIT_INDEX" val="77"/>
</p:tagLst>
</file>

<file path=ppt/tags/tag4.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80"/>
  <p:tag name="KSO_WM_TEMPLATE_CATEGORY" val="custom"/>
  <p:tag name="KSO_WM_TEMPLATE_INDEX" val="20187309"/>
  <p:tag name="KSO_WM_UNIT_INDEX" val="80"/>
</p:tagLst>
</file>

<file path=ppt/tags/tag5.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4"/>
  <p:tag name="KSO_WM_TEMPLATE_CATEGORY" val="custom"/>
  <p:tag name="KSO_WM_TEMPLATE_INDEX" val="20187309"/>
  <p:tag name="KSO_WM_UNIT_INDEX" val="44"/>
</p:tagLst>
</file>

<file path=ppt/tags/tag6.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1"/>
  <p:tag name="KSO_WM_TEMPLATE_CATEGORY" val="custom"/>
  <p:tag name="KSO_WM_TEMPLATE_INDEX" val="20187309"/>
  <p:tag name="KSO_WM_UNIT_INDEX" val="5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9111_13*i*46"/>
  <p:tag name="KSO_WM_TEMPLATE_CATEGORY" val="custom"/>
  <p:tag name="KSO_WM_TEMPLATE_INDEX" val="20189111"/>
  <p:tag name="KSO_WM_UNIT_INDEX" val="46"/>
</p:tagLst>
</file>

<file path=ppt/tags/tag8.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5"/>
  <p:tag name="KSO_WM_TEMPLATE_CATEGORY" val="custom"/>
  <p:tag name="KSO_WM_TEMPLATE_INDEX" val="20187309"/>
  <p:tag name="KSO_WM_UNIT_INDEX" val="45"/>
</p:tagLst>
</file>

<file path=ppt/tags/tag9.xml><?xml version="1.0" encoding="utf-8"?>
<p:tagLst xmlns:a="http://schemas.openxmlformats.org/drawingml/2006/main" xmlns:r="http://schemas.openxmlformats.org/officeDocument/2006/relationships"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3"/>
  <p:tag name="KSO_WM_TEMPLATE_CATEGORY" val="custom"/>
  <p:tag name="KSO_WM_TEMPLATE_INDEX" val="20187309"/>
  <p:tag name="KSO_WM_UNIT_INDEX" val="5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1543</Words>
  <Application>Microsoft Office PowerPoint</Application>
  <PresentationFormat>宽屏</PresentationFormat>
  <Paragraphs>207</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★懐風体</vt:lpstr>
      <vt:lpstr>Gill Sans</vt:lpstr>
      <vt:lpstr>Source Han Sans Normal</vt:lpstr>
      <vt:lpstr>等线</vt:lpstr>
      <vt:lpstr>等线 Light</vt:lpstr>
      <vt:lpstr>胡晓波真帅体</vt:lpstr>
      <vt:lpstr>思源黑体 CN Bold</vt:lpstr>
      <vt:lpstr>思源黑体 CN Light</vt:lpstr>
      <vt:lpstr>思源宋体 CN Heavy</vt:lpstr>
      <vt:lpstr>优设标题黑</vt:lpstr>
      <vt:lpstr>字体圈欣意冠黑体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历史学课程课件通用ppt模板</dc:title>
  <dc:creator>刘 宇</dc:creator>
  <cp:keywords>PPT世界</cp:keywords>
  <dc:description>www.51pptmoban.com</dc:description>
  <cp:lastModifiedBy>Win user</cp:lastModifiedBy>
  <cp:revision>22</cp:revision>
  <dcterms:created xsi:type="dcterms:W3CDTF">2021-12-15T15:10:33Z</dcterms:created>
  <dcterms:modified xsi:type="dcterms:W3CDTF">2022-02-17T12:48:56Z</dcterms:modified>
</cp:coreProperties>
</file>