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24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609554-3E51-4C22-83FD-A4FD2055DA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078E9C8-49CD-4E06-9680-854FE6B996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A0BED70-2009-4E4D-888E-0AF2BC684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6FE75-B1E1-4BC7-8ED4-5B75F829C52F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EEB28F9-B9AD-46D5-87A9-CDAA25453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2F76C6-A60E-43DB-BDDC-12BC70EFC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5893A-A365-4C4A-8498-66719A5927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123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69747E-9274-49D4-B086-B0F3D5B8C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D5F73A5-7FBD-4D9F-8C52-1C042B21D4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7940DF-8B97-495F-9DD7-EDC88E2F1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6FE75-B1E1-4BC7-8ED4-5B75F829C52F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5C894B-4A04-4209-8175-D3B751D93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B976BC-99DC-41EA-B637-00D0CFE13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5893A-A365-4C4A-8498-66719A5927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005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00E71B5-7EBC-4F5D-8D98-11FB0B11BB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3E9DEE4-5CCE-4EB0-B7E0-79CCAEE1B4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E6562C-CB78-456C-9D05-1A8B36606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6FE75-B1E1-4BC7-8ED4-5B75F829C52F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CC6F9B-FE60-4EE9-A9F6-A449375DB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11695A-AF49-4361-838A-FAD823FC2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5893A-A365-4C4A-8498-66719A5927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77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EB23AF-A177-442A-A4E1-34B90F879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868D9AC-67C0-437C-BDB0-0751AFA0E2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B02070-D6F4-4B4A-8C4E-8A42709AC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6FE75-B1E1-4BC7-8ED4-5B75F829C52F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92BFD4-E3D6-4AC2-A9F6-99C75668F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BD493F-6A2F-46A2-B4E0-937BC3A0B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5893A-A365-4C4A-8498-66719A5927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236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0ACA14-AEE7-40E5-BBC3-618E82B07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CB45C5E-ADFF-4D96-A329-38069B4DB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22681A-1E1C-4F54-8C98-E950B6AE4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6FE75-B1E1-4BC7-8ED4-5B75F829C52F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3D6480-779B-440D-BFE8-B47E6A966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0604D5-71CD-415A-8B31-883FC87C9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5893A-A365-4C4A-8498-66719A5927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13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1F625E-542E-4876-8B4B-90583785A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FA46959-DC83-41BA-8D8F-FBE45D6B85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412787B-CA74-4972-8DBE-18B9B4E3EC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BC11CED-0FEF-4185-B5A0-E0D04842F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6FE75-B1E1-4BC7-8ED4-5B75F829C52F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47CE475-5947-4EE4-901F-AEB7319F1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6939250-1FFA-4507-9AEA-9E3AA946C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5893A-A365-4C4A-8498-66719A5927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546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B6FBEC-EA2A-42EE-9C08-C9446681D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585B85-0068-4676-9A42-E4BBA9E99B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320B620-9031-4102-864C-1A13134775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B4C4B04-14E8-4BB9-B429-D4060F98C1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93BB9E7-93CF-4F4C-9B0A-07724A07EB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B5A90E6-D57B-4090-BCF7-C6F3CDDB1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6FE75-B1E1-4BC7-8ED4-5B75F829C52F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263B8D3-4003-4720-956C-B61E55D50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54B4780-63C1-4322-B9D4-0047BAE7B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5893A-A365-4C4A-8498-66719A5927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204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7E867D-D9F5-4C46-A82F-95D5B9EED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7D87F3-E2D6-4769-A160-27981A55E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6FE75-B1E1-4BC7-8ED4-5B75F829C52F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161581E-B483-441D-9BEC-22A992A7C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F29ABA4-EBAE-4691-8A9A-021A4A7BD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5893A-A365-4C4A-8498-66719A5927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543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166EC13-904F-4A2D-BE66-EE21F6ACA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6FE75-B1E1-4BC7-8ED4-5B75F829C52F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9BDD140-78B2-40DD-B491-7B0B85085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BBC2E9E-414C-41EC-BF2C-07161B707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5893A-A365-4C4A-8498-66719A5927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799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8812AD-BB40-4AD3-9088-C1D567740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7F9148-C4BE-410C-BCFB-CC2AEEA175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2B157F7-BA6E-4B0D-B6ED-D077D6D4F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CC1A916-4416-4A93-8234-8C1A7CF22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6FE75-B1E1-4BC7-8ED4-5B75F829C52F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C444AFD-206E-486B-9D91-84349E019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4329685-252C-4455-A89A-988ED7058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5893A-A365-4C4A-8498-66719A5927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13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B8D50E-D77C-425E-8392-D1177AD83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F7DA7C2-EB32-43CB-A400-F42B72ABC4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C5958DA-9DE3-4263-86EB-E2AE39E5F0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CC47832-3E96-4298-BD92-FB9AB8593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6FE75-B1E1-4BC7-8ED4-5B75F829C52F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954040F-BCD4-4EAC-B18E-A9230CD92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5BF61AE-D14F-4690-91EA-BB00A062B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5893A-A365-4C4A-8498-66719A5927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279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1C8C980-8C51-46C0-82DA-922D2BBA3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94529E5-7780-4DF4-8FB9-72924E26F8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6BF7E7C-C6F9-4829-8BAF-EED6085565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6FE75-B1E1-4BC7-8ED4-5B75F829C52F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5AE34C2-4340-4326-827F-17E201C24C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B1786B-D6EF-4B7B-AFA4-37EE0D2FFD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5893A-A365-4C4A-8498-66719A5927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4332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11">
            <a:extLst>
              <a:ext uri="{FF2B5EF4-FFF2-40B4-BE49-F238E27FC236}">
                <a16:creationId xmlns:a16="http://schemas.microsoft.com/office/drawing/2014/main" id="{37E235C3-4CAD-46DB-B718-B45CB8041B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025" y="0"/>
            <a:ext cx="105203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7922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30">
            <a:extLst>
              <a:ext uri="{FF2B5EF4-FFF2-40B4-BE49-F238E27FC236}">
                <a16:creationId xmlns:a16="http://schemas.microsoft.com/office/drawing/2014/main" id="{459CEE09-4DD9-480F-8D05-BD6FBF5487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7113" y="0"/>
            <a:ext cx="50561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5026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31">
            <a:extLst>
              <a:ext uri="{FF2B5EF4-FFF2-40B4-BE49-F238E27FC236}">
                <a16:creationId xmlns:a16="http://schemas.microsoft.com/office/drawing/2014/main" id="{709FA4F3-5475-4EA0-9C3E-3DFC548F9C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2000" y="0"/>
            <a:ext cx="558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6545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36">
            <a:extLst>
              <a:ext uri="{FF2B5EF4-FFF2-40B4-BE49-F238E27FC236}">
                <a16:creationId xmlns:a16="http://schemas.microsoft.com/office/drawing/2014/main" id="{3B69DE7A-3FB9-481C-BB15-AB9FBC7A54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5950" y="0"/>
            <a:ext cx="3340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5856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38">
            <a:extLst>
              <a:ext uri="{FF2B5EF4-FFF2-40B4-BE49-F238E27FC236}">
                <a16:creationId xmlns:a16="http://schemas.microsoft.com/office/drawing/2014/main" id="{A1B9BAC3-00E8-4229-A271-6E2F17BDF7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6825" y="0"/>
            <a:ext cx="96567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8377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40">
            <a:extLst>
              <a:ext uri="{FF2B5EF4-FFF2-40B4-BE49-F238E27FC236}">
                <a16:creationId xmlns:a16="http://schemas.microsoft.com/office/drawing/2014/main" id="{608E62E8-B7F5-4C4D-98DE-59C20E19A1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0900" y="0"/>
            <a:ext cx="5410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7618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43">
            <a:extLst>
              <a:ext uri="{FF2B5EF4-FFF2-40B4-BE49-F238E27FC236}">
                <a16:creationId xmlns:a16="http://schemas.microsoft.com/office/drawing/2014/main" id="{1462E9AE-E966-499B-9715-5360886AAF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463" y="0"/>
            <a:ext cx="10379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868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44">
            <a:extLst>
              <a:ext uri="{FF2B5EF4-FFF2-40B4-BE49-F238E27FC236}">
                <a16:creationId xmlns:a16="http://schemas.microsoft.com/office/drawing/2014/main" id="{740825A0-754A-4D4B-971A-4AB6F46F29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225"/>
            <a:ext cx="12192000" cy="6811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618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45">
            <a:extLst>
              <a:ext uri="{FF2B5EF4-FFF2-40B4-BE49-F238E27FC236}">
                <a16:creationId xmlns:a16="http://schemas.microsoft.com/office/drawing/2014/main" id="{69405D64-74D0-4306-875D-E38A509A4B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613" y="0"/>
            <a:ext cx="112791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7245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47">
            <a:extLst>
              <a:ext uri="{FF2B5EF4-FFF2-40B4-BE49-F238E27FC236}">
                <a16:creationId xmlns:a16="http://schemas.microsoft.com/office/drawing/2014/main" id="{AC82B65D-2E5B-4FF1-9CB5-97B14CDF5C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9538"/>
            <a:ext cx="12192000" cy="6637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4999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52">
            <a:extLst>
              <a:ext uri="{FF2B5EF4-FFF2-40B4-BE49-F238E27FC236}">
                <a16:creationId xmlns:a16="http://schemas.microsoft.com/office/drawing/2014/main" id="{F541207A-B175-41CF-AE8F-B5480982F2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8025" y="0"/>
            <a:ext cx="56943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546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06">
            <a:extLst>
              <a:ext uri="{FF2B5EF4-FFF2-40B4-BE49-F238E27FC236}">
                <a16:creationId xmlns:a16="http://schemas.microsoft.com/office/drawing/2014/main" id="{404D6187-C6B8-4B17-877B-BA7F8221FC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9925" y="0"/>
            <a:ext cx="83105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279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56">
            <a:extLst>
              <a:ext uri="{FF2B5EF4-FFF2-40B4-BE49-F238E27FC236}">
                <a16:creationId xmlns:a16="http://schemas.microsoft.com/office/drawing/2014/main" id="{5F476C77-018A-488E-A4EA-64B7D891DB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9688" y="0"/>
            <a:ext cx="7032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0239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58">
            <a:extLst>
              <a:ext uri="{FF2B5EF4-FFF2-40B4-BE49-F238E27FC236}">
                <a16:creationId xmlns:a16="http://schemas.microsoft.com/office/drawing/2014/main" id="{75A989DC-35BD-4439-B619-CDCCFAFA64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0675" y="0"/>
            <a:ext cx="64690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876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60">
            <a:extLst>
              <a:ext uri="{FF2B5EF4-FFF2-40B4-BE49-F238E27FC236}">
                <a16:creationId xmlns:a16="http://schemas.microsoft.com/office/drawing/2014/main" id="{31C93973-A867-4850-A352-2F350497E3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5088" y="0"/>
            <a:ext cx="95202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0064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63">
            <a:extLst>
              <a:ext uri="{FF2B5EF4-FFF2-40B4-BE49-F238E27FC236}">
                <a16:creationId xmlns:a16="http://schemas.microsoft.com/office/drawing/2014/main" id="{E37D7318-9EC8-4E51-AE61-0BD7ECEEEF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4900" y="0"/>
            <a:ext cx="4902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5941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65">
            <a:extLst>
              <a:ext uri="{FF2B5EF4-FFF2-40B4-BE49-F238E27FC236}">
                <a16:creationId xmlns:a16="http://schemas.microsoft.com/office/drawing/2014/main" id="{ECC4860E-17EC-46DF-A69E-90E1DED647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4250" y="0"/>
            <a:ext cx="51419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0921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68">
            <a:extLst>
              <a:ext uri="{FF2B5EF4-FFF2-40B4-BE49-F238E27FC236}">
                <a16:creationId xmlns:a16="http://schemas.microsoft.com/office/drawing/2014/main" id="{15F28A9F-7E3E-4152-A211-5398BF0546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5575"/>
            <a:ext cx="12192000" cy="654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2029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72">
            <a:extLst>
              <a:ext uri="{FF2B5EF4-FFF2-40B4-BE49-F238E27FC236}">
                <a16:creationId xmlns:a16="http://schemas.microsoft.com/office/drawing/2014/main" id="{CEB3E29A-A98D-4EC0-994A-B0D4BF28F3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5575" y="0"/>
            <a:ext cx="9339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3689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74">
            <a:extLst>
              <a:ext uri="{FF2B5EF4-FFF2-40B4-BE49-F238E27FC236}">
                <a16:creationId xmlns:a16="http://schemas.microsoft.com/office/drawing/2014/main" id="{108B5A58-55FD-478C-9B85-B3B57DE5A5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4425" y="0"/>
            <a:ext cx="48815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3877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75">
            <a:extLst>
              <a:ext uri="{FF2B5EF4-FFF2-40B4-BE49-F238E27FC236}">
                <a16:creationId xmlns:a16="http://schemas.microsoft.com/office/drawing/2014/main" id="{7599A6D9-61DF-496F-8E20-69FC1C0B00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963" y="0"/>
            <a:ext cx="5934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4114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76">
            <a:extLst>
              <a:ext uri="{FF2B5EF4-FFF2-40B4-BE49-F238E27FC236}">
                <a16:creationId xmlns:a16="http://schemas.microsoft.com/office/drawing/2014/main" id="{C40019CD-DD16-4A05-B11D-82860B4DEB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" y="0"/>
            <a:ext cx="11963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311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13">
            <a:extLst>
              <a:ext uri="{FF2B5EF4-FFF2-40B4-BE49-F238E27FC236}">
                <a16:creationId xmlns:a16="http://schemas.microsoft.com/office/drawing/2014/main" id="{2808B24D-5401-49D7-9AD3-E47DEC8324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8938"/>
            <a:ext cx="12192000" cy="608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8731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86">
            <a:extLst>
              <a:ext uri="{FF2B5EF4-FFF2-40B4-BE49-F238E27FC236}">
                <a16:creationId xmlns:a16="http://schemas.microsoft.com/office/drawing/2014/main" id="{04756E33-60F3-4143-BEBF-E04AD96532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8638" y="0"/>
            <a:ext cx="60531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0169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95">
            <a:extLst>
              <a:ext uri="{FF2B5EF4-FFF2-40B4-BE49-F238E27FC236}">
                <a16:creationId xmlns:a16="http://schemas.microsoft.com/office/drawing/2014/main" id="{A820B698-55F4-430A-B7E8-E3A77CD936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4913" y="0"/>
            <a:ext cx="47005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8413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105">
            <a:extLst>
              <a:ext uri="{FF2B5EF4-FFF2-40B4-BE49-F238E27FC236}">
                <a16:creationId xmlns:a16="http://schemas.microsoft.com/office/drawing/2014/main" id="{E03A87C3-0A96-4DD4-AE77-B3E2D830C3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3" y="0"/>
            <a:ext cx="121427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7971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106">
            <a:extLst>
              <a:ext uri="{FF2B5EF4-FFF2-40B4-BE49-F238E27FC236}">
                <a16:creationId xmlns:a16="http://schemas.microsoft.com/office/drawing/2014/main" id="{B7E7FD7B-82B4-47A2-A477-B933A22714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4100" y="0"/>
            <a:ext cx="50022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12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108">
            <a:extLst>
              <a:ext uri="{FF2B5EF4-FFF2-40B4-BE49-F238E27FC236}">
                <a16:creationId xmlns:a16="http://schemas.microsoft.com/office/drawing/2014/main" id="{AE9BB594-204A-4265-B234-47741DD55A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9388" y="0"/>
            <a:ext cx="92932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4827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109">
            <a:extLst>
              <a:ext uri="{FF2B5EF4-FFF2-40B4-BE49-F238E27FC236}">
                <a16:creationId xmlns:a16="http://schemas.microsoft.com/office/drawing/2014/main" id="{0D43B417-1B6D-4A18-80E4-CFA8BCF685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6550" y="0"/>
            <a:ext cx="38973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3382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110">
            <a:extLst>
              <a:ext uri="{FF2B5EF4-FFF2-40B4-BE49-F238E27FC236}">
                <a16:creationId xmlns:a16="http://schemas.microsoft.com/office/drawing/2014/main" id="{63222220-82BA-440A-8BBD-98514BCA32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2413" y="0"/>
            <a:ext cx="40655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26333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113">
            <a:extLst>
              <a:ext uri="{FF2B5EF4-FFF2-40B4-BE49-F238E27FC236}">
                <a16:creationId xmlns:a16="http://schemas.microsoft.com/office/drawing/2014/main" id="{3F921C80-37DC-45AF-8766-1713B9989A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9300" y="0"/>
            <a:ext cx="8153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4658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116">
            <a:extLst>
              <a:ext uri="{FF2B5EF4-FFF2-40B4-BE49-F238E27FC236}">
                <a16:creationId xmlns:a16="http://schemas.microsoft.com/office/drawing/2014/main" id="{875B7BAA-B7F1-4636-AE1D-4901234967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6825" y="0"/>
            <a:ext cx="96567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079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117">
            <a:extLst>
              <a:ext uri="{FF2B5EF4-FFF2-40B4-BE49-F238E27FC236}">
                <a16:creationId xmlns:a16="http://schemas.microsoft.com/office/drawing/2014/main" id="{CCF419DA-79C1-45F4-9B66-E2DAFBDE3C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150" y="0"/>
            <a:ext cx="102997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092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15">
            <a:extLst>
              <a:ext uri="{FF2B5EF4-FFF2-40B4-BE49-F238E27FC236}">
                <a16:creationId xmlns:a16="http://schemas.microsoft.com/office/drawing/2014/main" id="{7AE7F17F-7C9A-40C5-A861-1EBA05B872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7788" y="0"/>
            <a:ext cx="69564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1328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124">
            <a:extLst>
              <a:ext uri="{FF2B5EF4-FFF2-40B4-BE49-F238E27FC236}">
                <a16:creationId xmlns:a16="http://schemas.microsoft.com/office/drawing/2014/main" id="{87331270-26FD-4EDE-AB47-B24AFC9DDB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250" y="0"/>
            <a:ext cx="89519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1450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125">
            <a:extLst>
              <a:ext uri="{FF2B5EF4-FFF2-40B4-BE49-F238E27FC236}">
                <a16:creationId xmlns:a16="http://schemas.microsoft.com/office/drawing/2014/main" id="{F86897D0-9785-40D0-9CC0-5A7EB620BB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5738"/>
            <a:ext cx="12192000" cy="648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30698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126">
            <a:extLst>
              <a:ext uri="{FF2B5EF4-FFF2-40B4-BE49-F238E27FC236}">
                <a16:creationId xmlns:a16="http://schemas.microsoft.com/office/drawing/2014/main" id="{74CEFF3E-4F0C-4095-B621-A9E7FE0472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3750" y="0"/>
            <a:ext cx="80629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544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127">
            <a:extLst>
              <a:ext uri="{FF2B5EF4-FFF2-40B4-BE49-F238E27FC236}">
                <a16:creationId xmlns:a16="http://schemas.microsoft.com/office/drawing/2014/main" id="{71A597E0-A4E4-414D-B6A8-DF811E454A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76300"/>
            <a:ext cx="121920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6844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128">
            <a:extLst>
              <a:ext uri="{FF2B5EF4-FFF2-40B4-BE49-F238E27FC236}">
                <a16:creationId xmlns:a16="http://schemas.microsoft.com/office/drawing/2014/main" id="{60DEC161-E5CD-4A5B-A98E-34F5A5EDBC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8588" y="0"/>
            <a:ext cx="6854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8415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129">
            <a:extLst>
              <a:ext uri="{FF2B5EF4-FFF2-40B4-BE49-F238E27FC236}">
                <a16:creationId xmlns:a16="http://schemas.microsoft.com/office/drawing/2014/main" id="{13163379-CA74-46D2-8D3A-0F582D46CC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188" y="0"/>
            <a:ext cx="112220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5213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131">
            <a:extLst>
              <a:ext uri="{FF2B5EF4-FFF2-40B4-BE49-F238E27FC236}">
                <a16:creationId xmlns:a16="http://schemas.microsoft.com/office/drawing/2014/main" id="{D2D3FE4B-D37D-431D-8DE3-C2D89A5EE3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3463" y="0"/>
            <a:ext cx="25034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68443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132">
            <a:extLst>
              <a:ext uri="{FF2B5EF4-FFF2-40B4-BE49-F238E27FC236}">
                <a16:creationId xmlns:a16="http://schemas.microsoft.com/office/drawing/2014/main" id="{784A5154-00CD-4CFE-915A-81BC74C791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675" y="0"/>
            <a:ext cx="105330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34584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134">
            <a:extLst>
              <a:ext uri="{FF2B5EF4-FFF2-40B4-BE49-F238E27FC236}">
                <a16:creationId xmlns:a16="http://schemas.microsoft.com/office/drawing/2014/main" id="{90DCD231-CCE4-4B88-B779-0C6241293C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8150" y="0"/>
            <a:ext cx="62341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63279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151">
            <a:extLst>
              <a:ext uri="{FF2B5EF4-FFF2-40B4-BE49-F238E27FC236}">
                <a16:creationId xmlns:a16="http://schemas.microsoft.com/office/drawing/2014/main" id="{F688B7E0-DDF4-4CC1-8CE6-98C3C62189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96913"/>
            <a:ext cx="12192000" cy="5462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630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23">
            <a:extLst>
              <a:ext uri="{FF2B5EF4-FFF2-40B4-BE49-F238E27FC236}">
                <a16:creationId xmlns:a16="http://schemas.microsoft.com/office/drawing/2014/main" id="{086DDB3F-BBD0-4F77-893B-B8AFAB156C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9913" y="0"/>
            <a:ext cx="85105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5556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153">
            <a:extLst>
              <a:ext uri="{FF2B5EF4-FFF2-40B4-BE49-F238E27FC236}">
                <a16:creationId xmlns:a16="http://schemas.microsoft.com/office/drawing/2014/main" id="{52CA0A63-F44F-433F-9C68-137FACB2DF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54100"/>
            <a:ext cx="12192000" cy="474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12097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94BD6B6-02C5-4C98-81E2-2EF66D2E9379}"/>
              </a:ext>
            </a:extLst>
          </p:cNvPr>
          <p:cNvSpPr txBox="1"/>
          <p:nvPr/>
        </p:nvSpPr>
        <p:spPr>
          <a:xfrm>
            <a:off x="3995928" y="2505456"/>
            <a:ext cx="5035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51PPT</a:t>
            </a:r>
            <a:r>
              <a:rPr lang="zh-CN" altLang="en-US" dirty="0">
                <a:solidFill>
                  <a:srgbClr val="FF0000"/>
                </a:solidFill>
              </a:rPr>
              <a:t>模板网   </a:t>
            </a:r>
            <a:r>
              <a:rPr lang="en-US" altLang="zh-CN" dirty="0">
                <a:solidFill>
                  <a:srgbClr val="FF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0000"/>
                </a:solidFill>
              </a:rPr>
              <a:t>  </a:t>
            </a:r>
            <a:r>
              <a:rPr lang="zh-CN" altLang="en-US" dirty="0">
                <a:solidFill>
                  <a:srgbClr val="FF0000"/>
                </a:solidFill>
              </a:rPr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582129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24">
            <a:extLst>
              <a:ext uri="{FF2B5EF4-FFF2-40B4-BE49-F238E27FC236}">
                <a16:creationId xmlns:a16="http://schemas.microsoft.com/office/drawing/2014/main" id="{B7FC2EF1-102D-4E2E-B784-E6B660408D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25" y="0"/>
            <a:ext cx="54927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968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25">
            <a:extLst>
              <a:ext uri="{FF2B5EF4-FFF2-40B4-BE49-F238E27FC236}">
                <a16:creationId xmlns:a16="http://schemas.microsoft.com/office/drawing/2014/main" id="{59DDAAF1-A215-4F04-8D65-B544F8CB02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2150" y="0"/>
            <a:ext cx="82677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490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28">
            <a:extLst>
              <a:ext uri="{FF2B5EF4-FFF2-40B4-BE49-F238E27FC236}">
                <a16:creationId xmlns:a16="http://schemas.microsoft.com/office/drawing/2014/main" id="{5AE2A722-8301-4638-AB45-6D47C9C1B4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913" y="0"/>
            <a:ext cx="110505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2380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You can add or remove on this mask-029">
            <a:extLst>
              <a:ext uri="{FF2B5EF4-FFF2-40B4-BE49-F238E27FC236}">
                <a16:creationId xmlns:a16="http://schemas.microsoft.com/office/drawing/2014/main" id="{DD3DB9D8-EC15-4996-91AE-025762D2DE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200" y="0"/>
            <a:ext cx="11531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605571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</Words>
  <Application>Microsoft Office PowerPoint</Application>
  <PresentationFormat>宽屏</PresentationFormat>
  <Paragraphs>1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5" baseType="lpstr">
      <vt:lpstr>等线</vt:lpstr>
      <vt:lpstr>等线 Light</vt:lpstr>
      <vt:lpstr>Arial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现代高楼艺术建筑高清免抠图（50张）</dc:title>
  <dc:creator>51PPT模板网</dc:creator>
  <cp:keywords>www.51pptmoban.com</cp:keywords>
  <dc:description>www.51pptmoban.com</dc:description>
  <cp:lastModifiedBy>Win user</cp:lastModifiedBy>
  <cp:revision>4</cp:revision>
  <dcterms:created xsi:type="dcterms:W3CDTF">2022-02-17T07:29:09Z</dcterms:created>
  <dcterms:modified xsi:type="dcterms:W3CDTF">2022-02-17T13:02:54Z</dcterms:modified>
</cp:coreProperties>
</file>