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97" r:id="rId2"/>
    <p:sldId id="353" r:id="rId3"/>
    <p:sldId id="471" r:id="rId4"/>
    <p:sldId id="473" r:id="rId5"/>
    <p:sldId id="477" r:id="rId6"/>
    <p:sldId id="474" r:id="rId7"/>
    <p:sldId id="352" r:id="rId8"/>
    <p:sldId id="494" r:id="rId9"/>
    <p:sldId id="472" r:id="rId10"/>
    <p:sldId id="489" r:id="rId11"/>
    <p:sldId id="475" r:id="rId12"/>
    <p:sldId id="478" r:id="rId13"/>
    <p:sldId id="495" r:id="rId14"/>
    <p:sldId id="479" r:id="rId15"/>
    <p:sldId id="484" r:id="rId16"/>
    <p:sldId id="481" r:id="rId17"/>
    <p:sldId id="483" r:id="rId18"/>
    <p:sldId id="496" r:id="rId19"/>
    <p:sldId id="485" r:id="rId20"/>
    <p:sldId id="486" r:id="rId21"/>
    <p:sldId id="491" r:id="rId22"/>
    <p:sldId id="480" r:id="rId23"/>
    <p:sldId id="492" r:id="rId24"/>
    <p:sldId id="493" r:id="rId25"/>
    <p:sldId id="497" r:id="rId26"/>
    <p:sldId id="498" r:id="rId27"/>
  </p:sldIdLst>
  <p:sldSz cx="12190413" cy="6859588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CC97F"/>
    <a:srgbClr val="6AC494"/>
    <a:srgbClr val="5DC785"/>
    <a:srgbClr val="77D098"/>
    <a:srgbClr val="8BC592"/>
    <a:srgbClr val="5CC0A6"/>
    <a:srgbClr val="B66384"/>
    <a:srgbClr val="7EAB8E"/>
    <a:srgbClr val="64A778"/>
    <a:srgbClr val="236F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785" autoAdjust="0"/>
    <p:restoredTop sz="97778" autoAdjust="0"/>
  </p:normalViewPr>
  <p:slideViewPr>
    <p:cSldViewPr snapToGrid="0" showGuides="1">
      <p:cViewPr varScale="1">
        <p:scale>
          <a:sx n="110" d="100"/>
          <a:sy n="110" d="100"/>
        </p:scale>
        <p:origin x="108" y="180"/>
      </p:cViewPr>
      <p:guideLst>
        <p:guide orient="horz" pos="21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image" Target="../media/image4.jpg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image" Target="../media/image4.jpg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image" Target="../media/image4.jpg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image" Target="../media/image4.jp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583-412F-AB69-1F5986AE5F53}"/>
              </c:ext>
            </c:extLst>
          </c:dPt>
          <c:dPt>
            <c:idx val="1"/>
            <c:bubble3D val="0"/>
            <c:spPr>
              <a:solidFill>
                <a:srgbClr val="D9D9D9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583-412F-AB69-1F5986AE5F5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583-412F-AB69-1F5986AE5F5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583-412F-AB69-1F5986AE5F53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55</c:v>
                </c:pt>
                <c:pt idx="1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583-412F-AB69-1F5986AE5F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DF6282"/>
            </a:solidFill>
          </c:spPr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1ED-4A91-9E2F-B257E6029C37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1ED-4A91-9E2F-B257E6029C37}"/>
              </c:ext>
            </c:extLst>
          </c:dPt>
          <c:dPt>
            <c:idx val="2"/>
            <c:bubble3D val="0"/>
            <c:spPr>
              <a:solidFill>
                <a:srgbClr val="DF628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1ED-4A91-9E2F-B257E6029C37}"/>
              </c:ext>
            </c:extLst>
          </c:dPt>
          <c:dPt>
            <c:idx val="3"/>
            <c:bubble3D val="0"/>
            <c:spPr>
              <a:solidFill>
                <a:srgbClr val="DF628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A1ED-4A91-9E2F-B257E6029C37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80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1ED-4A91-9E2F-B257E6029C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F76-4269-A254-A746234206A8}"/>
              </c:ext>
            </c:extLst>
          </c:dPt>
          <c:dPt>
            <c:idx val="1"/>
            <c:bubble3D val="0"/>
            <c:spPr>
              <a:solidFill>
                <a:srgbClr val="D9D9D9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F76-4269-A254-A746234206A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F76-4269-A254-A746234206A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F76-4269-A254-A746234206A8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70</c:v>
                </c:pt>
                <c:pt idx="1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F76-4269-A254-A746234206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E15-4139-A064-6374FCFBB7BC}"/>
              </c:ext>
            </c:extLst>
          </c:dPt>
          <c:dPt>
            <c:idx val="1"/>
            <c:bubble3D val="0"/>
            <c:spPr>
              <a:solidFill>
                <a:srgbClr val="D9D9D9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E15-4139-A064-6374FCFBB7B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E15-4139-A064-6374FCFBB7B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E15-4139-A064-6374FCFBB7BC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60</c:v>
                </c:pt>
                <c:pt idx="1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E15-4139-A064-6374FCFBB7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  <a:t>2022/2/17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777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202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7938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6980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63107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7636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7998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1960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5839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9349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4830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6010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7525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3948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9694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06015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10996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12724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7581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2378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1883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4097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8866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8837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1109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9698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4"/>
            <a:ext cx="9142810" cy="238815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3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915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770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2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7235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B9479B0-9C45-4F4F-9A89-F28C01634D21}"/>
              </a:ext>
            </a:extLst>
          </p:cNvPr>
          <p:cNvGrpSpPr/>
          <p:nvPr userDrawn="1"/>
        </p:nvGrpSpPr>
        <p:grpSpPr>
          <a:xfrm>
            <a:off x="-1" y="0"/>
            <a:ext cx="12190414" cy="6859588"/>
            <a:chOff x="950029" y="-781629"/>
            <a:chExt cx="12190414" cy="6859588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6A7C6598-CD0F-42C7-8034-373B8CC57EA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33"/>
            <a:stretch/>
          </p:blipFill>
          <p:spPr>
            <a:xfrm>
              <a:off x="950029" y="-781629"/>
              <a:ext cx="6630987" cy="6859588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9C29CCD4-828A-4C99-926B-1B2CC387557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8954"/>
            <a:stretch/>
          </p:blipFill>
          <p:spPr>
            <a:xfrm>
              <a:off x="7581017" y="-781629"/>
              <a:ext cx="5559426" cy="6859588"/>
            </a:xfrm>
            <a:prstGeom prst="rect">
              <a:avLst/>
            </a:prstGeom>
          </p:spPr>
        </p:pic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79559043-7751-44CF-AF3A-EAAED691C791}"/>
              </a:ext>
            </a:extLst>
          </p:cNvPr>
          <p:cNvSpPr/>
          <p:nvPr userDrawn="1"/>
        </p:nvSpPr>
        <p:spPr>
          <a:xfrm>
            <a:off x="-1" y="0"/>
            <a:ext cx="12190413" cy="6859588"/>
          </a:xfrm>
          <a:prstGeom prst="rect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918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1125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678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3" y="1710135"/>
            <a:ext cx="10514231" cy="285339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3" y="4590527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261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9023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79" y="1681553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79" y="2505656"/>
            <a:ext cx="5157116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398" y="1681553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398" y="2505656"/>
            <a:ext cx="5182513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2022/2/17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191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750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2022/2/17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858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435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2022/2/17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505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092" y="365211"/>
            <a:ext cx="10514231" cy="132587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92" y="1826048"/>
            <a:ext cx="10514231" cy="4352346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92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388EF-52D1-4258-9BE5-BCD010C7D4DE}" type="datetimeFigureOut">
              <a:rPr lang="zh-CN" altLang="en-US" smtClean="0"/>
              <a:t>2022/2/17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075" y="6357823"/>
            <a:ext cx="4114264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480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02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706" r:id="rId12"/>
    <p:sldLayoutId id="214748370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7" Type="http://schemas.openxmlformats.org/officeDocument/2006/relationships/chart" Target="../charts/chart4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image" Target="../media/image4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C4E3EE80-5FA2-4F0C-8C1B-575DBE20BA7C}"/>
              </a:ext>
            </a:extLst>
          </p:cNvPr>
          <p:cNvGrpSpPr/>
          <p:nvPr/>
        </p:nvGrpSpPr>
        <p:grpSpPr>
          <a:xfrm>
            <a:off x="-1" y="0"/>
            <a:ext cx="12190414" cy="6859588"/>
            <a:chOff x="950029" y="-781629"/>
            <a:chExt cx="12190414" cy="6859588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3DC7DCBF-F9C6-4C32-A6E4-B727DD3C37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33"/>
            <a:stretch/>
          </p:blipFill>
          <p:spPr>
            <a:xfrm>
              <a:off x="950029" y="-781629"/>
              <a:ext cx="6630987" cy="6859588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706039FB-D30C-415C-A564-C1056597A63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8954"/>
            <a:stretch/>
          </p:blipFill>
          <p:spPr>
            <a:xfrm>
              <a:off x="7581017" y="-781629"/>
              <a:ext cx="5559426" cy="6859588"/>
            </a:xfrm>
            <a:prstGeom prst="rect">
              <a:avLst/>
            </a:prstGeom>
          </p:spPr>
        </p:pic>
      </p:grp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AAAEF1C0-F371-41DC-AEAC-052AF2A7052B}"/>
              </a:ext>
            </a:extLst>
          </p:cNvPr>
          <p:cNvSpPr/>
          <p:nvPr/>
        </p:nvSpPr>
        <p:spPr>
          <a:xfrm>
            <a:off x="1701006" y="1677194"/>
            <a:ext cx="9042400" cy="3237706"/>
          </a:xfrm>
          <a:custGeom>
            <a:avLst/>
            <a:gdLst>
              <a:gd name="connsiteX0" fmla="*/ 0 w 9042400"/>
              <a:gd name="connsiteY0" fmla="*/ 112607 h 3237706"/>
              <a:gd name="connsiteX1" fmla="*/ 112607 w 9042400"/>
              <a:gd name="connsiteY1" fmla="*/ 0 h 3237706"/>
              <a:gd name="connsiteX2" fmla="*/ 8929793 w 9042400"/>
              <a:gd name="connsiteY2" fmla="*/ 0 h 3237706"/>
              <a:gd name="connsiteX3" fmla="*/ 9042400 w 9042400"/>
              <a:gd name="connsiteY3" fmla="*/ 112607 h 3237706"/>
              <a:gd name="connsiteX4" fmla="*/ 9042400 w 9042400"/>
              <a:gd name="connsiteY4" fmla="*/ 3125099 h 3237706"/>
              <a:gd name="connsiteX5" fmla="*/ 8929793 w 9042400"/>
              <a:gd name="connsiteY5" fmla="*/ 3237706 h 3237706"/>
              <a:gd name="connsiteX6" fmla="*/ 112607 w 9042400"/>
              <a:gd name="connsiteY6" fmla="*/ 3237706 h 3237706"/>
              <a:gd name="connsiteX7" fmla="*/ 0 w 9042400"/>
              <a:gd name="connsiteY7" fmla="*/ 3125099 h 3237706"/>
              <a:gd name="connsiteX8" fmla="*/ 0 w 9042400"/>
              <a:gd name="connsiteY8" fmla="*/ 112607 h 3237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42400" h="3237706" fill="none" extrusionOk="0">
                <a:moveTo>
                  <a:pt x="0" y="112607"/>
                </a:moveTo>
                <a:cubicBezTo>
                  <a:pt x="-11401" y="48572"/>
                  <a:pt x="59995" y="7834"/>
                  <a:pt x="112607" y="0"/>
                </a:cubicBezTo>
                <a:cubicBezTo>
                  <a:pt x="1160834" y="130954"/>
                  <a:pt x="6711901" y="43574"/>
                  <a:pt x="8929793" y="0"/>
                </a:cubicBezTo>
                <a:cubicBezTo>
                  <a:pt x="8997315" y="8212"/>
                  <a:pt x="9045032" y="53639"/>
                  <a:pt x="9042400" y="112607"/>
                </a:cubicBezTo>
                <a:cubicBezTo>
                  <a:pt x="8891961" y="608844"/>
                  <a:pt x="9128279" y="2677590"/>
                  <a:pt x="9042400" y="3125099"/>
                </a:cubicBezTo>
                <a:cubicBezTo>
                  <a:pt x="9034259" y="3188627"/>
                  <a:pt x="8983123" y="3231592"/>
                  <a:pt x="8929793" y="3237706"/>
                </a:cubicBezTo>
                <a:cubicBezTo>
                  <a:pt x="6267084" y="3392903"/>
                  <a:pt x="4303385" y="3400726"/>
                  <a:pt x="112607" y="3237706"/>
                </a:cubicBezTo>
                <a:cubicBezTo>
                  <a:pt x="51263" y="3226247"/>
                  <a:pt x="-3807" y="3189513"/>
                  <a:pt x="0" y="3125099"/>
                </a:cubicBezTo>
                <a:cubicBezTo>
                  <a:pt x="64656" y="2074640"/>
                  <a:pt x="-17807" y="807686"/>
                  <a:pt x="0" y="112607"/>
                </a:cubicBezTo>
                <a:close/>
              </a:path>
              <a:path w="9042400" h="3237706" stroke="0" extrusionOk="0">
                <a:moveTo>
                  <a:pt x="0" y="112607"/>
                </a:moveTo>
                <a:cubicBezTo>
                  <a:pt x="-10587" y="43886"/>
                  <a:pt x="45464" y="1859"/>
                  <a:pt x="112607" y="0"/>
                </a:cubicBezTo>
                <a:cubicBezTo>
                  <a:pt x="1550030" y="132882"/>
                  <a:pt x="6508755" y="-84951"/>
                  <a:pt x="8929793" y="0"/>
                </a:cubicBezTo>
                <a:cubicBezTo>
                  <a:pt x="8987803" y="4082"/>
                  <a:pt x="9042184" y="51611"/>
                  <a:pt x="9042400" y="112607"/>
                </a:cubicBezTo>
                <a:cubicBezTo>
                  <a:pt x="9062587" y="944477"/>
                  <a:pt x="9194880" y="2556147"/>
                  <a:pt x="9042400" y="3125099"/>
                </a:cubicBezTo>
                <a:cubicBezTo>
                  <a:pt x="9052682" y="3188510"/>
                  <a:pt x="8996758" y="3227881"/>
                  <a:pt x="8929793" y="3237706"/>
                </a:cubicBezTo>
                <a:cubicBezTo>
                  <a:pt x="6143790" y="3325345"/>
                  <a:pt x="3555383" y="3165027"/>
                  <a:pt x="112607" y="3237706"/>
                </a:cubicBezTo>
                <a:cubicBezTo>
                  <a:pt x="49730" y="3231167"/>
                  <a:pt x="-519" y="3188012"/>
                  <a:pt x="0" y="3125099"/>
                </a:cubicBezTo>
                <a:cubicBezTo>
                  <a:pt x="-38581" y="2519134"/>
                  <a:pt x="63341" y="1345977"/>
                  <a:pt x="0" y="112607"/>
                </a:cubicBezTo>
                <a:close/>
              </a:path>
            </a:pathLst>
          </a:custGeom>
          <a:solidFill>
            <a:schemeClr val="bg1">
              <a:alpha val="97000"/>
            </a:schemeClr>
          </a:solidFill>
          <a:ln w="12700">
            <a:solidFill>
              <a:srgbClr val="6CC97F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3478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8986E938-C5A5-4C6D-B187-991E8245F25B}"/>
              </a:ext>
            </a:extLst>
          </p:cNvPr>
          <p:cNvSpPr/>
          <p:nvPr/>
        </p:nvSpPr>
        <p:spPr>
          <a:xfrm>
            <a:off x="1574006" y="1567133"/>
            <a:ext cx="9042400" cy="2844800"/>
          </a:xfrm>
          <a:custGeom>
            <a:avLst/>
            <a:gdLst>
              <a:gd name="connsiteX0" fmla="*/ 0 w 9042400"/>
              <a:gd name="connsiteY0" fmla="*/ 139708 h 2844800"/>
              <a:gd name="connsiteX1" fmla="*/ 139708 w 9042400"/>
              <a:gd name="connsiteY1" fmla="*/ 0 h 2844800"/>
              <a:gd name="connsiteX2" fmla="*/ 8902692 w 9042400"/>
              <a:gd name="connsiteY2" fmla="*/ 0 h 2844800"/>
              <a:gd name="connsiteX3" fmla="*/ 9042400 w 9042400"/>
              <a:gd name="connsiteY3" fmla="*/ 139708 h 2844800"/>
              <a:gd name="connsiteX4" fmla="*/ 9042400 w 9042400"/>
              <a:gd name="connsiteY4" fmla="*/ 2705092 h 2844800"/>
              <a:gd name="connsiteX5" fmla="*/ 8902692 w 9042400"/>
              <a:gd name="connsiteY5" fmla="*/ 2844800 h 2844800"/>
              <a:gd name="connsiteX6" fmla="*/ 139708 w 9042400"/>
              <a:gd name="connsiteY6" fmla="*/ 2844800 h 2844800"/>
              <a:gd name="connsiteX7" fmla="*/ 0 w 9042400"/>
              <a:gd name="connsiteY7" fmla="*/ 2705092 h 2844800"/>
              <a:gd name="connsiteX8" fmla="*/ 0 w 9042400"/>
              <a:gd name="connsiteY8" fmla="*/ 139708 h 284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42400" h="2844800" fill="none" extrusionOk="0">
                <a:moveTo>
                  <a:pt x="0" y="139708"/>
                </a:moveTo>
                <a:cubicBezTo>
                  <a:pt x="-2241" y="62186"/>
                  <a:pt x="64934" y="1950"/>
                  <a:pt x="139708" y="0"/>
                </a:cubicBezTo>
                <a:cubicBezTo>
                  <a:pt x="2172341" y="130954"/>
                  <a:pt x="6126123" y="43574"/>
                  <a:pt x="8902692" y="0"/>
                </a:cubicBezTo>
                <a:cubicBezTo>
                  <a:pt x="8987634" y="11988"/>
                  <a:pt x="9043406" y="63782"/>
                  <a:pt x="9042400" y="139708"/>
                </a:cubicBezTo>
                <a:cubicBezTo>
                  <a:pt x="8891961" y="798500"/>
                  <a:pt x="9128279" y="1718782"/>
                  <a:pt x="9042400" y="2705092"/>
                </a:cubicBezTo>
                <a:cubicBezTo>
                  <a:pt x="9030810" y="2784154"/>
                  <a:pt x="8978452" y="2843834"/>
                  <a:pt x="8902692" y="2844800"/>
                </a:cubicBezTo>
                <a:cubicBezTo>
                  <a:pt x="8016926" y="2999997"/>
                  <a:pt x="3819312" y="3007820"/>
                  <a:pt x="139708" y="2844800"/>
                </a:cubicBezTo>
                <a:cubicBezTo>
                  <a:pt x="63620" y="2830311"/>
                  <a:pt x="-8504" y="2787217"/>
                  <a:pt x="0" y="2705092"/>
                </a:cubicBezTo>
                <a:cubicBezTo>
                  <a:pt x="64656" y="1472742"/>
                  <a:pt x="-17807" y="1293058"/>
                  <a:pt x="0" y="139708"/>
                </a:cubicBezTo>
                <a:close/>
              </a:path>
              <a:path w="9042400" h="2844800" stroke="0" extrusionOk="0">
                <a:moveTo>
                  <a:pt x="0" y="139708"/>
                </a:moveTo>
                <a:cubicBezTo>
                  <a:pt x="-2094" y="61257"/>
                  <a:pt x="48838" y="5146"/>
                  <a:pt x="139708" y="0"/>
                </a:cubicBezTo>
                <a:cubicBezTo>
                  <a:pt x="3941617" y="132882"/>
                  <a:pt x="5142073" y="-84951"/>
                  <a:pt x="8902692" y="0"/>
                </a:cubicBezTo>
                <a:cubicBezTo>
                  <a:pt x="8969583" y="10027"/>
                  <a:pt x="9039819" y="76812"/>
                  <a:pt x="9042400" y="139708"/>
                </a:cubicBezTo>
                <a:cubicBezTo>
                  <a:pt x="9062587" y="488962"/>
                  <a:pt x="9194880" y="1689673"/>
                  <a:pt x="9042400" y="2705092"/>
                </a:cubicBezTo>
                <a:cubicBezTo>
                  <a:pt x="9050644" y="2783229"/>
                  <a:pt x="8981937" y="2840506"/>
                  <a:pt x="8902692" y="2844800"/>
                </a:cubicBezTo>
                <a:cubicBezTo>
                  <a:pt x="7712695" y="2932439"/>
                  <a:pt x="3259342" y="2772121"/>
                  <a:pt x="139708" y="2844800"/>
                </a:cubicBezTo>
                <a:cubicBezTo>
                  <a:pt x="62273" y="2842169"/>
                  <a:pt x="-927" y="2783539"/>
                  <a:pt x="0" y="2705092"/>
                </a:cubicBezTo>
                <a:cubicBezTo>
                  <a:pt x="-38581" y="2106330"/>
                  <a:pt x="63341" y="623633"/>
                  <a:pt x="0" y="139708"/>
                </a:cubicBezTo>
                <a:close/>
              </a:path>
            </a:pathLst>
          </a:custGeom>
          <a:solidFill>
            <a:srgbClr val="6CC97F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4911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FF55D68-EC1C-4CA9-9395-9D9E1EDA3C77}"/>
              </a:ext>
            </a:extLst>
          </p:cNvPr>
          <p:cNvSpPr/>
          <p:nvPr/>
        </p:nvSpPr>
        <p:spPr>
          <a:xfrm>
            <a:off x="2614612" y="1869498"/>
            <a:ext cx="69611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cs typeface="+mn-ea"/>
                <a:sym typeface="+mn-lt"/>
              </a:rPr>
              <a:t>春绿小清新</a:t>
            </a:r>
          </a:p>
        </p:txBody>
      </p:sp>
      <p:sp>
        <p:nvSpPr>
          <p:cNvPr id="11" name="文本框 66">
            <a:extLst>
              <a:ext uri="{FF2B5EF4-FFF2-40B4-BE49-F238E27FC236}">
                <a16:creationId xmlns:a16="http://schemas.microsoft.com/office/drawing/2014/main" id="{1255A34A-6FFC-4A4A-8F10-3F4B00273D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3612" y="3331335"/>
            <a:ext cx="7605488" cy="568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9CF3DBF-63B6-4CA0-BC3C-B25E2105E69B}"/>
              </a:ext>
            </a:extLst>
          </p:cNvPr>
          <p:cNvSpPr/>
          <p:nvPr/>
        </p:nvSpPr>
        <p:spPr>
          <a:xfrm>
            <a:off x="2741612" y="4478750"/>
            <a:ext cx="69611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6CC97F"/>
                </a:solidFill>
                <a:cs typeface="+mn-ea"/>
                <a:sym typeface="+mn-lt"/>
              </a:rPr>
              <a:t>汇报人：</a:t>
            </a:r>
            <a:r>
              <a:rPr lang="en-US" altLang="zh-CN" b="1" dirty="0">
                <a:solidFill>
                  <a:srgbClr val="6CC97F"/>
                </a:solidFill>
                <a:cs typeface="+mn-ea"/>
                <a:sym typeface="+mn-lt"/>
              </a:rPr>
              <a:t>sunny   </a:t>
            </a:r>
            <a:r>
              <a:rPr lang="zh-CN" altLang="en-US" b="1" dirty="0">
                <a:solidFill>
                  <a:srgbClr val="6CC97F"/>
                </a:solidFill>
                <a:cs typeface="+mn-ea"/>
                <a:sym typeface="+mn-lt"/>
              </a:rPr>
              <a:t>时间：</a:t>
            </a:r>
            <a:r>
              <a:rPr lang="en-US" altLang="zh-CN" b="1" dirty="0">
                <a:solidFill>
                  <a:srgbClr val="6CC97F"/>
                </a:solidFill>
                <a:cs typeface="+mn-ea"/>
                <a:sym typeface="+mn-lt"/>
              </a:rPr>
              <a:t>2022.02</a:t>
            </a:r>
            <a:endParaRPr lang="zh-CN" altLang="en-US" b="1" dirty="0">
              <a:solidFill>
                <a:srgbClr val="6CC97F"/>
              </a:solidFill>
              <a:cs typeface="+mn-ea"/>
              <a:sym typeface="+mn-l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02F59F2-9768-422B-BB6E-63A645CA59B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171" y="1013451"/>
            <a:ext cx="866282" cy="1107364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D70E5F62-1DB5-4F19-97BD-959353F1AA9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4554" y="4015261"/>
            <a:ext cx="1388494" cy="78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404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C7019B54-A3A3-46AE-806A-4EB167D16986}"/>
              </a:ext>
            </a:extLst>
          </p:cNvPr>
          <p:cNvGrpSpPr/>
          <p:nvPr/>
        </p:nvGrpSpPr>
        <p:grpSpPr>
          <a:xfrm>
            <a:off x="6423847" y="1758511"/>
            <a:ext cx="1993925" cy="2035756"/>
            <a:chOff x="12412274" y="4315557"/>
            <a:chExt cx="3515860" cy="3515861"/>
          </a:xfrm>
          <a:solidFill>
            <a:schemeClr val="tx2">
              <a:lumMod val="50000"/>
            </a:schemeClr>
          </a:solidFill>
        </p:grpSpPr>
        <p:sp>
          <p:nvSpPr>
            <p:cNvPr id="6" name="Shape 1627">
              <a:extLst>
                <a:ext uri="{FF2B5EF4-FFF2-40B4-BE49-F238E27FC236}">
                  <a16:creationId xmlns:a16="http://schemas.microsoft.com/office/drawing/2014/main" id="{4A8D60A3-A8E6-40E8-A692-C666185D120C}"/>
                </a:ext>
              </a:extLst>
            </p:cNvPr>
            <p:cNvSpPr/>
            <p:nvPr/>
          </p:nvSpPr>
          <p:spPr>
            <a:xfrm>
              <a:off x="12412274" y="4315557"/>
              <a:ext cx="3515860" cy="35158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 w="57150" cap="rnd">
              <a:noFill/>
              <a:custDash>
                <a:ds d="100000" sp="200000"/>
              </a:custDash>
              <a:round/>
            </a:ln>
          </p:spPr>
          <p:txBody>
            <a:bodyPr lIns="0" tIns="0" rIns="0" bIns="0" anchor="ctr"/>
            <a:lstStyle/>
            <a:p>
              <a:pPr lvl="0">
                <a:defRPr sz="3200"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" name="Shape 1628">
              <a:extLst>
                <a:ext uri="{FF2B5EF4-FFF2-40B4-BE49-F238E27FC236}">
                  <a16:creationId xmlns:a16="http://schemas.microsoft.com/office/drawing/2014/main" id="{DD745178-9674-40D4-ABF3-0C79B842A5EA}"/>
                </a:ext>
              </a:extLst>
            </p:cNvPr>
            <p:cNvSpPr/>
            <p:nvPr/>
          </p:nvSpPr>
          <p:spPr>
            <a:xfrm>
              <a:off x="12684149" y="4587434"/>
              <a:ext cx="2972108" cy="29721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noFill/>
              <a:miter lim="400000"/>
            </a:ln>
          </p:spPr>
          <p:txBody>
            <a:bodyPr lIns="0" tIns="0" rIns="0" bIns="0" anchor="ctr"/>
            <a:lstStyle/>
            <a:p>
              <a:pPr lvl="0">
                <a:defRPr sz="3200"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" name="Shape 1631">
              <a:extLst>
                <a:ext uri="{FF2B5EF4-FFF2-40B4-BE49-F238E27FC236}">
                  <a16:creationId xmlns:a16="http://schemas.microsoft.com/office/drawing/2014/main" id="{06A371B2-CB4C-49FB-9FFA-776F422F60CB}"/>
                </a:ext>
              </a:extLst>
            </p:cNvPr>
            <p:cNvSpPr/>
            <p:nvPr/>
          </p:nvSpPr>
          <p:spPr>
            <a:xfrm>
              <a:off x="13340747" y="5297119"/>
              <a:ext cx="1468255" cy="14688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2" h="21600" extrusionOk="0">
                  <a:moveTo>
                    <a:pt x="19673" y="3125"/>
                  </a:moveTo>
                  <a:cubicBezTo>
                    <a:pt x="19662" y="3136"/>
                    <a:pt x="19652" y="3148"/>
                    <a:pt x="19642" y="3160"/>
                  </a:cubicBezTo>
                  <a:lnTo>
                    <a:pt x="13874" y="9615"/>
                  </a:lnTo>
                  <a:lnTo>
                    <a:pt x="11980" y="7721"/>
                  </a:lnTo>
                  <a:lnTo>
                    <a:pt x="18436" y="1951"/>
                  </a:lnTo>
                  <a:cubicBezTo>
                    <a:pt x="18446" y="1940"/>
                    <a:pt x="18458" y="1930"/>
                    <a:pt x="18469" y="1918"/>
                  </a:cubicBezTo>
                  <a:cubicBezTo>
                    <a:pt x="18790" y="1597"/>
                    <a:pt x="19352" y="1596"/>
                    <a:pt x="19675" y="1918"/>
                  </a:cubicBezTo>
                  <a:cubicBezTo>
                    <a:pt x="19834" y="2080"/>
                    <a:pt x="19923" y="2294"/>
                    <a:pt x="19923" y="2522"/>
                  </a:cubicBezTo>
                  <a:cubicBezTo>
                    <a:pt x="19923" y="2749"/>
                    <a:pt x="19834" y="2965"/>
                    <a:pt x="19673" y="3125"/>
                  </a:cubicBezTo>
                  <a:cubicBezTo>
                    <a:pt x="19673" y="3125"/>
                    <a:pt x="19673" y="3125"/>
                    <a:pt x="19673" y="3125"/>
                  </a:cubicBezTo>
                  <a:close/>
                  <a:moveTo>
                    <a:pt x="14352" y="14847"/>
                  </a:moveTo>
                  <a:lnTo>
                    <a:pt x="6751" y="7242"/>
                  </a:lnTo>
                  <a:lnTo>
                    <a:pt x="8316" y="6418"/>
                  </a:lnTo>
                  <a:lnTo>
                    <a:pt x="15179" y="13281"/>
                  </a:lnTo>
                  <a:cubicBezTo>
                    <a:pt x="15179" y="13281"/>
                    <a:pt x="14352" y="14847"/>
                    <a:pt x="14352" y="14847"/>
                  </a:cubicBezTo>
                  <a:close/>
                  <a:moveTo>
                    <a:pt x="9570" y="20545"/>
                  </a:moveTo>
                  <a:lnTo>
                    <a:pt x="9007" y="19982"/>
                  </a:lnTo>
                  <a:lnTo>
                    <a:pt x="9698" y="18571"/>
                  </a:lnTo>
                  <a:cubicBezTo>
                    <a:pt x="9779" y="18402"/>
                    <a:pt x="9740" y="18201"/>
                    <a:pt x="9601" y="18076"/>
                  </a:cubicBezTo>
                  <a:cubicBezTo>
                    <a:pt x="9462" y="17952"/>
                    <a:pt x="9255" y="17936"/>
                    <a:pt x="9099" y="18036"/>
                  </a:cubicBezTo>
                  <a:lnTo>
                    <a:pt x="7855" y="18830"/>
                  </a:lnTo>
                  <a:lnTo>
                    <a:pt x="7312" y="18287"/>
                  </a:lnTo>
                  <a:lnTo>
                    <a:pt x="8827" y="15726"/>
                  </a:lnTo>
                  <a:cubicBezTo>
                    <a:pt x="8926" y="15563"/>
                    <a:pt x="8899" y="15352"/>
                    <a:pt x="8763" y="15218"/>
                  </a:cubicBezTo>
                  <a:cubicBezTo>
                    <a:pt x="8627" y="15083"/>
                    <a:pt x="8416" y="15058"/>
                    <a:pt x="8252" y="15157"/>
                  </a:cubicBezTo>
                  <a:lnTo>
                    <a:pt x="5722" y="16695"/>
                  </a:lnTo>
                  <a:lnTo>
                    <a:pt x="3696" y="14669"/>
                  </a:lnTo>
                  <a:lnTo>
                    <a:pt x="4301" y="13058"/>
                  </a:lnTo>
                  <a:cubicBezTo>
                    <a:pt x="4360" y="12899"/>
                    <a:pt x="4319" y="12720"/>
                    <a:pt x="4193" y="12605"/>
                  </a:cubicBezTo>
                  <a:cubicBezTo>
                    <a:pt x="4069" y="12490"/>
                    <a:pt x="3885" y="12462"/>
                    <a:pt x="3732" y="12535"/>
                  </a:cubicBezTo>
                  <a:lnTo>
                    <a:pt x="2258" y="13232"/>
                  </a:lnTo>
                  <a:lnTo>
                    <a:pt x="1054" y="12026"/>
                  </a:lnTo>
                  <a:lnTo>
                    <a:pt x="5715" y="8568"/>
                  </a:lnTo>
                  <a:lnTo>
                    <a:pt x="13026" y="15882"/>
                  </a:lnTo>
                  <a:cubicBezTo>
                    <a:pt x="13026" y="15882"/>
                    <a:pt x="9570" y="20545"/>
                    <a:pt x="9570" y="20545"/>
                  </a:cubicBezTo>
                  <a:close/>
                  <a:moveTo>
                    <a:pt x="21592" y="2522"/>
                  </a:moveTo>
                  <a:cubicBezTo>
                    <a:pt x="21592" y="1848"/>
                    <a:pt x="21330" y="1215"/>
                    <a:pt x="20854" y="739"/>
                  </a:cubicBezTo>
                  <a:cubicBezTo>
                    <a:pt x="20378" y="262"/>
                    <a:pt x="19746" y="0"/>
                    <a:pt x="19071" y="0"/>
                  </a:cubicBezTo>
                  <a:cubicBezTo>
                    <a:pt x="18406" y="0"/>
                    <a:pt x="17781" y="255"/>
                    <a:pt x="17306" y="721"/>
                  </a:cubicBezTo>
                  <a:lnTo>
                    <a:pt x="10798" y="6539"/>
                  </a:lnTo>
                  <a:lnTo>
                    <a:pt x="9061" y="4801"/>
                  </a:lnTo>
                  <a:cubicBezTo>
                    <a:pt x="8803" y="4542"/>
                    <a:pt x="8405" y="4482"/>
                    <a:pt x="8081" y="4653"/>
                  </a:cubicBezTo>
                  <a:lnTo>
                    <a:pt x="4972" y="6295"/>
                  </a:lnTo>
                  <a:cubicBezTo>
                    <a:pt x="4737" y="6419"/>
                    <a:pt x="4577" y="6647"/>
                    <a:pt x="4537" y="6909"/>
                  </a:cubicBezTo>
                  <a:cubicBezTo>
                    <a:pt x="4497" y="7170"/>
                    <a:pt x="4584" y="7436"/>
                    <a:pt x="4771" y="7623"/>
                  </a:cubicBezTo>
                  <a:lnTo>
                    <a:pt x="5118" y="7971"/>
                  </a:lnTo>
                  <a:lnTo>
                    <a:pt x="169" y="11644"/>
                  </a:lnTo>
                  <a:cubicBezTo>
                    <a:pt x="71" y="11716"/>
                    <a:pt x="10" y="11828"/>
                    <a:pt x="2" y="11948"/>
                  </a:cubicBezTo>
                  <a:cubicBezTo>
                    <a:pt x="-8" y="12069"/>
                    <a:pt x="36" y="12188"/>
                    <a:pt x="122" y="12273"/>
                  </a:cubicBezTo>
                  <a:lnTo>
                    <a:pt x="1876" y="14030"/>
                  </a:lnTo>
                  <a:cubicBezTo>
                    <a:pt x="2001" y="14154"/>
                    <a:pt x="2191" y="14186"/>
                    <a:pt x="2351" y="14111"/>
                  </a:cubicBezTo>
                  <a:lnTo>
                    <a:pt x="3158" y="13729"/>
                  </a:lnTo>
                  <a:lnTo>
                    <a:pt x="2820" y="14628"/>
                  </a:lnTo>
                  <a:cubicBezTo>
                    <a:pt x="2763" y="14781"/>
                    <a:pt x="2800" y="14953"/>
                    <a:pt x="2916" y="15070"/>
                  </a:cubicBezTo>
                  <a:lnTo>
                    <a:pt x="5362" y="17516"/>
                  </a:lnTo>
                  <a:cubicBezTo>
                    <a:pt x="5500" y="17654"/>
                    <a:pt x="5711" y="17677"/>
                    <a:pt x="5875" y="17579"/>
                  </a:cubicBezTo>
                  <a:lnTo>
                    <a:pt x="7260" y="16736"/>
                  </a:lnTo>
                  <a:lnTo>
                    <a:pt x="6429" y="18139"/>
                  </a:lnTo>
                  <a:cubicBezTo>
                    <a:pt x="6332" y="18304"/>
                    <a:pt x="6360" y="18513"/>
                    <a:pt x="6493" y="18648"/>
                  </a:cubicBezTo>
                  <a:lnTo>
                    <a:pt x="7503" y="19658"/>
                  </a:lnTo>
                  <a:cubicBezTo>
                    <a:pt x="7642" y="19796"/>
                    <a:pt x="7857" y="19818"/>
                    <a:pt x="8022" y="19715"/>
                  </a:cubicBezTo>
                  <a:lnTo>
                    <a:pt x="8294" y="19539"/>
                  </a:lnTo>
                  <a:lnTo>
                    <a:pt x="8127" y="19882"/>
                  </a:lnTo>
                  <a:cubicBezTo>
                    <a:pt x="8047" y="20041"/>
                    <a:pt x="8080" y="20233"/>
                    <a:pt x="8206" y="20360"/>
                  </a:cubicBezTo>
                  <a:lnTo>
                    <a:pt x="9322" y="21478"/>
                  </a:lnTo>
                  <a:cubicBezTo>
                    <a:pt x="9401" y="21555"/>
                    <a:pt x="9507" y="21600"/>
                    <a:pt x="9617" y="21600"/>
                  </a:cubicBezTo>
                  <a:cubicBezTo>
                    <a:pt x="9627" y="21600"/>
                    <a:pt x="9638" y="21600"/>
                    <a:pt x="9648" y="21597"/>
                  </a:cubicBezTo>
                  <a:cubicBezTo>
                    <a:pt x="9769" y="21590"/>
                    <a:pt x="9880" y="21528"/>
                    <a:pt x="9952" y="21430"/>
                  </a:cubicBezTo>
                  <a:lnTo>
                    <a:pt x="13624" y="16478"/>
                  </a:lnTo>
                  <a:lnTo>
                    <a:pt x="13971" y="16827"/>
                  </a:lnTo>
                  <a:cubicBezTo>
                    <a:pt x="14129" y="16984"/>
                    <a:pt x="14343" y="17071"/>
                    <a:pt x="14562" y="17071"/>
                  </a:cubicBezTo>
                  <a:cubicBezTo>
                    <a:pt x="14604" y="17071"/>
                    <a:pt x="14646" y="17067"/>
                    <a:pt x="14687" y="17061"/>
                  </a:cubicBezTo>
                  <a:cubicBezTo>
                    <a:pt x="14949" y="17021"/>
                    <a:pt x="15175" y="16860"/>
                    <a:pt x="15299" y="16627"/>
                  </a:cubicBezTo>
                  <a:lnTo>
                    <a:pt x="16941" y="13515"/>
                  </a:lnTo>
                  <a:cubicBezTo>
                    <a:pt x="17111" y="13192"/>
                    <a:pt x="17052" y="12794"/>
                    <a:pt x="16792" y="12536"/>
                  </a:cubicBezTo>
                  <a:lnTo>
                    <a:pt x="15055" y="10797"/>
                  </a:lnTo>
                  <a:lnTo>
                    <a:pt x="20871" y="4288"/>
                  </a:lnTo>
                  <a:cubicBezTo>
                    <a:pt x="21337" y="3814"/>
                    <a:pt x="21592" y="3188"/>
                    <a:pt x="21592" y="2522"/>
                  </a:cubicBezTo>
                  <a:cubicBezTo>
                    <a:pt x="21592" y="2522"/>
                    <a:pt x="21592" y="2522"/>
                    <a:pt x="21592" y="2522"/>
                  </a:cubicBez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 w="12700">
              <a:noFill/>
              <a:miter lim="400000"/>
            </a:ln>
          </p:spPr>
          <p:txBody>
            <a:bodyPr lIns="38100" tIns="38100" rIns="38100" bIns="38100" anchor="ctr"/>
            <a:lstStyle/>
            <a:p>
              <a:pPr defTabSz="248168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715FFBBA-0809-4D09-9E60-1176DF70CE7F}"/>
              </a:ext>
            </a:extLst>
          </p:cNvPr>
          <p:cNvGrpSpPr/>
          <p:nvPr/>
        </p:nvGrpSpPr>
        <p:grpSpPr>
          <a:xfrm>
            <a:off x="1362583" y="1758511"/>
            <a:ext cx="1993925" cy="2035756"/>
            <a:chOff x="3487813" y="4315557"/>
            <a:chExt cx="3515861" cy="3515861"/>
          </a:xfrm>
          <a:solidFill>
            <a:schemeClr val="tx2">
              <a:lumMod val="50000"/>
            </a:schemeClr>
          </a:solidFill>
        </p:grpSpPr>
        <p:sp>
          <p:nvSpPr>
            <p:cNvPr id="10" name="Shape 1623">
              <a:extLst>
                <a:ext uri="{FF2B5EF4-FFF2-40B4-BE49-F238E27FC236}">
                  <a16:creationId xmlns:a16="http://schemas.microsoft.com/office/drawing/2014/main" id="{907898A1-F6E9-40CB-AD2F-328EE56EF0D5}"/>
                </a:ext>
              </a:extLst>
            </p:cNvPr>
            <p:cNvSpPr/>
            <p:nvPr/>
          </p:nvSpPr>
          <p:spPr>
            <a:xfrm>
              <a:off x="3487813" y="4315557"/>
              <a:ext cx="3515861" cy="35158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 w="57150" cap="rnd">
              <a:noFill/>
              <a:custDash>
                <a:ds d="100000" sp="200000"/>
              </a:custDash>
              <a:round/>
            </a:ln>
          </p:spPr>
          <p:txBody>
            <a:bodyPr lIns="0" tIns="0" rIns="0" bIns="0" anchor="ctr"/>
            <a:lstStyle/>
            <a:p>
              <a:pPr lvl="0">
                <a:defRPr sz="3200"/>
              </a:pPr>
              <a:endParaRPr dirty="0">
                <a:cs typeface="+mn-ea"/>
                <a:sym typeface="+mn-lt"/>
              </a:endParaRPr>
            </a:p>
          </p:txBody>
        </p:sp>
        <p:sp>
          <p:nvSpPr>
            <p:cNvPr id="11" name="Shape 1624">
              <a:extLst>
                <a:ext uri="{FF2B5EF4-FFF2-40B4-BE49-F238E27FC236}">
                  <a16:creationId xmlns:a16="http://schemas.microsoft.com/office/drawing/2014/main" id="{578852EA-F25B-4803-BD37-3EA0D2C62BFE}"/>
                </a:ext>
              </a:extLst>
            </p:cNvPr>
            <p:cNvSpPr/>
            <p:nvPr/>
          </p:nvSpPr>
          <p:spPr>
            <a:xfrm>
              <a:off x="3759689" y="4587434"/>
              <a:ext cx="2972108" cy="29721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noFill/>
              <a:miter lim="400000"/>
            </a:ln>
          </p:spPr>
          <p:txBody>
            <a:bodyPr lIns="0" tIns="0" rIns="0" bIns="0" anchor="ctr"/>
            <a:lstStyle/>
            <a:p>
              <a:pPr lvl="0">
                <a:defRPr sz="3200"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2" name="Shape 1632">
              <a:extLst>
                <a:ext uri="{FF2B5EF4-FFF2-40B4-BE49-F238E27FC236}">
                  <a16:creationId xmlns:a16="http://schemas.microsoft.com/office/drawing/2014/main" id="{795DA474-D46F-46BB-B59B-2C99DE918708}"/>
                </a:ext>
              </a:extLst>
            </p:cNvPr>
            <p:cNvSpPr/>
            <p:nvPr/>
          </p:nvSpPr>
          <p:spPr>
            <a:xfrm>
              <a:off x="4477508" y="5355235"/>
              <a:ext cx="1534816" cy="13428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49" y="20059"/>
                  </a:moveTo>
                  <a:lnTo>
                    <a:pt x="16198" y="16202"/>
                  </a:lnTo>
                  <a:lnTo>
                    <a:pt x="16198" y="13885"/>
                  </a:lnTo>
                  <a:lnTo>
                    <a:pt x="20249" y="10801"/>
                  </a:lnTo>
                  <a:cubicBezTo>
                    <a:pt x="20249" y="10801"/>
                    <a:pt x="20249" y="20059"/>
                    <a:pt x="20249" y="20059"/>
                  </a:cubicBezTo>
                  <a:close/>
                  <a:moveTo>
                    <a:pt x="12824" y="9267"/>
                  </a:moveTo>
                  <a:cubicBezTo>
                    <a:pt x="10955" y="9267"/>
                    <a:pt x="9443" y="7534"/>
                    <a:pt x="9443" y="5403"/>
                  </a:cubicBezTo>
                  <a:cubicBezTo>
                    <a:pt x="9443" y="3267"/>
                    <a:pt x="10958" y="1533"/>
                    <a:pt x="12824" y="1533"/>
                  </a:cubicBezTo>
                  <a:cubicBezTo>
                    <a:pt x="14692" y="1533"/>
                    <a:pt x="16205" y="3267"/>
                    <a:pt x="16205" y="5403"/>
                  </a:cubicBezTo>
                  <a:cubicBezTo>
                    <a:pt x="16205" y="7534"/>
                    <a:pt x="14692" y="9267"/>
                    <a:pt x="12824" y="9267"/>
                  </a:cubicBezTo>
                  <a:cubicBezTo>
                    <a:pt x="12824" y="9267"/>
                    <a:pt x="12824" y="9267"/>
                    <a:pt x="12824" y="9267"/>
                  </a:cubicBezTo>
                  <a:close/>
                  <a:moveTo>
                    <a:pt x="14850" y="18514"/>
                  </a:moveTo>
                  <a:cubicBezTo>
                    <a:pt x="14850" y="19367"/>
                    <a:pt x="14244" y="20059"/>
                    <a:pt x="13499" y="20059"/>
                  </a:cubicBezTo>
                  <a:lnTo>
                    <a:pt x="2699" y="20059"/>
                  </a:lnTo>
                  <a:cubicBezTo>
                    <a:pt x="1954" y="20059"/>
                    <a:pt x="1352" y="19369"/>
                    <a:pt x="1352" y="18514"/>
                  </a:cubicBezTo>
                  <a:lnTo>
                    <a:pt x="1352" y="12345"/>
                  </a:lnTo>
                  <a:cubicBezTo>
                    <a:pt x="1352" y="11490"/>
                    <a:pt x="1954" y="10801"/>
                    <a:pt x="2699" y="10801"/>
                  </a:cubicBezTo>
                  <a:lnTo>
                    <a:pt x="13499" y="10801"/>
                  </a:lnTo>
                  <a:cubicBezTo>
                    <a:pt x="14244" y="10801"/>
                    <a:pt x="14850" y="11490"/>
                    <a:pt x="14850" y="12345"/>
                  </a:cubicBezTo>
                  <a:cubicBezTo>
                    <a:pt x="14850" y="12345"/>
                    <a:pt x="14850" y="18514"/>
                    <a:pt x="14850" y="18514"/>
                  </a:cubicBezTo>
                  <a:close/>
                  <a:moveTo>
                    <a:pt x="1352" y="6171"/>
                  </a:moveTo>
                  <a:cubicBezTo>
                    <a:pt x="1352" y="4469"/>
                    <a:pt x="2557" y="3085"/>
                    <a:pt x="4051" y="3085"/>
                  </a:cubicBezTo>
                  <a:cubicBezTo>
                    <a:pt x="5539" y="3085"/>
                    <a:pt x="6750" y="4469"/>
                    <a:pt x="6750" y="6171"/>
                  </a:cubicBezTo>
                  <a:cubicBezTo>
                    <a:pt x="6750" y="7877"/>
                    <a:pt x="5539" y="9259"/>
                    <a:pt x="4051" y="9259"/>
                  </a:cubicBezTo>
                  <a:cubicBezTo>
                    <a:pt x="2557" y="9259"/>
                    <a:pt x="1352" y="7877"/>
                    <a:pt x="1352" y="6171"/>
                  </a:cubicBezTo>
                  <a:cubicBezTo>
                    <a:pt x="1352" y="6171"/>
                    <a:pt x="1352" y="6171"/>
                    <a:pt x="1352" y="6171"/>
                  </a:cubicBezTo>
                  <a:close/>
                  <a:moveTo>
                    <a:pt x="20249" y="9259"/>
                  </a:moveTo>
                  <a:lnTo>
                    <a:pt x="16198" y="12345"/>
                  </a:lnTo>
                  <a:cubicBezTo>
                    <a:pt x="16198" y="11406"/>
                    <a:pt x="15826" y="10578"/>
                    <a:pt x="15249" y="10014"/>
                  </a:cubicBezTo>
                  <a:cubicBezTo>
                    <a:pt x="16623" y="9067"/>
                    <a:pt x="17550" y="7365"/>
                    <a:pt x="17550" y="5403"/>
                  </a:cubicBezTo>
                  <a:cubicBezTo>
                    <a:pt x="17550" y="2420"/>
                    <a:pt x="15434" y="0"/>
                    <a:pt x="12824" y="0"/>
                  </a:cubicBezTo>
                  <a:cubicBezTo>
                    <a:pt x="10213" y="0"/>
                    <a:pt x="8101" y="2420"/>
                    <a:pt x="8101" y="5403"/>
                  </a:cubicBezTo>
                  <a:cubicBezTo>
                    <a:pt x="8101" y="6912"/>
                    <a:pt x="8648" y="8277"/>
                    <a:pt x="9525" y="9259"/>
                  </a:cubicBezTo>
                  <a:lnTo>
                    <a:pt x="7050" y="9259"/>
                  </a:lnTo>
                  <a:cubicBezTo>
                    <a:pt x="7695" y="8438"/>
                    <a:pt x="8101" y="7365"/>
                    <a:pt x="8101" y="6171"/>
                  </a:cubicBezTo>
                  <a:cubicBezTo>
                    <a:pt x="8101" y="3617"/>
                    <a:pt x="6288" y="1546"/>
                    <a:pt x="4051" y="1546"/>
                  </a:cubicBezTo>
                  <a:cubicBezTo>
                    <a:pt x="1814" y="1546"/>
                    <a:pt x="0" y="3617"/>
                    <a:pt x="0" y="6171"/>
                  </a:cubicBezTo>
                  <a:cubicBezTo>
                    <a:pt x="0" y="7569"/>
                    <a:pt x="551" y="8803"/>
                    <a:pt x="1405" y="9651"/>
                  </a:cubicBezTo>
                  <a:cubicBezTo>
                    <a:pt x="571" y="10179"/>
                    <a:pt x="0" y="11181"/>
                    <a:pt x="0" y="12345"/>
                  </a:cubicBezTo>
                  <a:lnTo>
                    <a:pt x="0" y="18514"/>
                  </a:lnTo>
                  <a:cubicBezTo>
                    <a:pt x="0" y="20221"/>
                    <a:pt x="1210" y="21600"/>
                    <a:pt x="2699" y="21600"/>
                  </a:cubicBezTo>
                  <a:lnTo>
                    <a:pt x="13499" y="21600"/>
                  </a:lnTo>
                  <a:cubicBezTo>
                    <a:pt x="14989" y="21600"/>
                    <a:pt x="16198" y="20221"/>
                    <a:pt x="16198" y="18514"/>
                  </a:cubicBezTo>
                  <a:lnTo>
                    <a:pt x="16198" y="17743"/>
                  </a:lnTo>
                  <a:lnTo>
                    <a:pt x="20249" y="21600"/>
                  </a:lnTo>
                  <a:cubicBezTo>
                    <a:pt x="20994" y="21600"/>
                    <a:pt x="21600" y="20911"/>
                    <a:pt x="21600" y="20059"/>
                  </a:cubicBezTo>
                  <a:lnTo>
                    <a:pt x="21600" y="10801"/>
                  </a:lnTo>
                  <a:cubicBezTo>
                    <a:pt x="21600" y="9949"/>
                    <a:pt x="20994" y="9259"/>
                    <a:pt x="20249" y="9259"/>
                  </a:cubicBezTo>
                  <a:cubicBezTo>
                    <a:pt x="20249" y="9259"/>
                    <a:pt x="20249" y="9259"/>
                    <a:pt x="20249" y="9259"/>
                  </a:cubicBez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 w="12700">
              <a:noFill/>
              <a:miter lim="400000"/>
            </a:ln>
          </p:spPr>
          <p:txBody>
            <a:bodyPr lIns="38100" tIns="38100" rIns="38100" bIns="38100" anchor="ctr"/>
            <a:lstStyle/>
            <a:p>
              <a:pPr defTabSz="248168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8783B09-D314-4187-B60D-759120A9B11C}"/>
              </a:ext>
            </a:extLst>
          </p:cNvPr>
          <p:cNvGrpSpPr/>
          <p:nvPr/>
        </p:nvGrpSpPr>
        <p:grpSpPr>
          <a:xfrm>
            <a:off x="3893216" y="1758511"/>
            <a:ext cx="1993925" cy="2035756"/>
            <a:chOff x="7950043" y="4315557"/>
            <a:chExt cx="3515861" cy="3515861"/>
          </a:xfrm>
          <a:solidFill>
            <a:schemeClr val="tx2">
              <a:lumMod val="50000"/>
            </a:schemeClr>
          </a:solidFill>
        </p:grpSpPr>
        <p:sp>
          <p:nvSpPr>
            <p:cNvPr id="14" name="Shape 1625">
              <a:extLst>
                <a:ext uri="{FF2B5EF4-FFF2-40B4-BE49-F238E27FC236}">
                  <a16:creationId xmlns:a16="http://schemas.microsoft.com/office/drawing/2014/main" id="{A98682AA-3749-43DA-A24B-D159AF9B1019}"/>
                </a:ext>
              </a:extLst>
            </p:cNvPr>
            <p:cNvSpPr/>
            <p:nvPr/>
          </p:nvSpPr>
          <p:spPr>
            <a:xfrm>
              <a:off x="7950043" y="4315557"/>
              <a:ext cx="3515861" cy="35158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 w="57150" cap="rnd">
              <a:noFill/>
              <a:custDash>
                <a:ds d="100000" sp="200000"/>
              </a:custDash>
              <a:round/>
            </a:ln>
          </p:spPr>
          <p:txBody>
            <a:bodyPr lIns="0" tIns="0" rIns="0" bIns="0" anchor="ctr"/>
            <a:lstStyle/>
            <a:p>
              <a:pPr lvl="0">
                <a:defRPr sz="3200"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5" name="Shape 1626">
              <a:extLst>
                <a:ext uri="{FF2B5EF4-FFF2-40B4-BE49-F238E27FC236}">
                  <a16:creationId xmlns:a16="http://schemas.microsoft.com/office/drawing/2014/main" id="{87718DFB-25B1-44B9-B875-F22B36F8AC86}"/>
                </a:ext>
              </a:extLst>
            </p:cNvPr>
            <p:cNvSpPr/>
            <p:nvPr/>
          </p:nvSpPr>
          <p:spPr>
            <a:xfrm>
              <a:off x="8221920" y="4587434"/>
              <a:ext cx="2972108" cy="29721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noFill/>
              <a:miter lim="400000"/>
            </a:ln>
          </p:spPr>
          <p:txBody>
            <a:bodyPr lIns="0" tIns="0" rIns="0" bIns="0" anchor="ctr"/>
            <a:lstStyle/>
            <a:p>
              <a:pPr lvl="0">
                <a:defRPr sz="3200"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7" name="Shape 1633">
              <a:extLst>
                <a:ext uri="{FF2B5EF4-FFF2-40B4-BE49-F238E27FC236}">
                  <a16:creationId xmlns:a16="http://schemas.microsoft.com/office/drawing/2014/main" id="{F42E9B74-DBCB-4289-BC4E-90003699DCD1}"/>
                </a:ext>
              </a:extLst>
            </p:cNvPr>
            <p:cNvSpPr/>
            <p:nvPr/>
          </p:nvSpPr>
          <p:spPr>
            <a:xfrm>
              <a:off x="8898459" y="5315833"/>
              <a:ext cx="1608976" cy="14302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4" h="21549" extrusionOk="0">
                  <a:moveTo>
                    <a:pt x="12246" y="17"/>
                  </a:moveTo>
                  <a:cubicBezTo>
                    <a:pt x="11990" y="86"/>
                    <a:pt x="11811" y="339"/>
                    <a:pt x="11811" y="635"/>
                  </a:cubicBezTo>
                  <a:lnTo>
                    <a:pt x="11811" y="14336"/>
                  </a:lnTo>
                  <a:cubicBezTo>
                    <a:pt x="11811" y="14689"/>
                    <a:pt x="12064" y="14980"/>
                    <a:pt x="12377" y="14980"/>
                  </a:cubicBezTo>
                  <a:lnTo>
                    <a:pt x="18513" y="14980"/>
                  </a:lnTo>
                  <a:cubicBezTo>
                    <a:pt x="18710" y="14980"/>
                    <a:pt x="18893" y="14860"/>
                    <a:pt x="18996" y="14672"/>
                  </a:cubicBezTo>
                  <a:cubicBezTo>
                    <a:pt x="19099" y="14483"/>
                    <a:pt x="19108" y="14246"/>
                    <a:pt x="19019" y="14048"/>
                  </a:cubicBezTo>
                  <a:lnTo>
                    <a:pt x="12883" y="346"/>
                  </a:lnTo>
                  <a:cubicBezTo>
                    <a:pt x="12765" y="82"/>
                    <a:pt x="12502" y="-51"/>
                    <a:pt x="12246" y="17"/>
                  </a:cubicBezTo>
                  <a:close/>
                  <a:moveTo>
                    <a:pt x="10383" y="219"/>
                  </a:moveTo>
                  <a:cubicBezTo>
                    <a:pt x="10293" y="207"/>
                    <a:pt x="10196" y="214"/>
                    <a:pt x="10109" y="252"/>
                  </a:cubicBezTo>
                  <a:cubicBezTo>
                    <a:pt x="6744" y="1722"/>
                    <a:pt x="4445" y="5308"/>
                    <a:pt x="3110" y="8056"/>
                  </a:cubicBezTo>
                  <a:cubicBezTo>
                    <a:pt x="2307" y="9706"/>
                    <a:pt x="1780" y="11194"/>
                    <a:pt x="1479" y="12149"/>
                  </a:cubicBezTo>
                  <a:cubicBezTo>
                    <a:pt x="1347" y="12567"/>
                    <a:pt x="919" y="13966"/>
                    <a:pt x="955" y="14443"/>
                  </a:cubicBezTo>
                  <a:cubicBezTo>
                    <a:pt x="979" y="14774"/>
                    <a:pt x="1226" y="15034"/>
                    <a:pt x="1520" y="15034"/>
                  </a:cubicBezTo>
                  <a:lnTo>
                    <a:pt x="10317" y="15034"/>
                  </a:lnTo>
                  <a:cubicBezTo>
                    <a:pt x="10631" y="15034"/>
                    <a:pt x="10883" y="14743"/>
                    <a:pt x="10883" y="14390"/>
                  </a:cubicBezTo>
                  <a:lnTo>
                    <a:pt x="10883" y="849"/>
                  </a:lnTo>
                  <a:cubicBezTo>
                    <a:pt x="10883" y="638"/>
                    <a:pt x="10793" y="446"/>
                    <a:pt x="10639" y="326"/>
                  </a:cubicBezTo>
                  <a:cubicBezTo>
                    <a:pt x="10562" y="267"/>
                    <a:pt x="10473" y="231"/>
                    <a:pt x="10383" y="219"/>
                  </a:cubicBezTo>
                  <a:close/>
                  <a:moveTo>
                    <a:pt x="9752" y="1836"/>
                  </a:moveTo>
                  <a:lnTo>
                    <a:pt x="9752" y="13752"/>
                  </a:lnTo>
                  <a:lnTo>
                    <a:pt x="2217" y="13752"/>
                  </a:lnTo>
                  <a:cubicBezTo>
                    <a:pt x="2772" y="11538"/>
                    <a:pt x="5160" y="4462"/>
                    <a:pt x="9752" y="1836"/>
                  </a:cubicBezTo>
                  <a:close/>
                  <a:moveTo>
                    <a:pt x="12942" y="3319"/>
                  </a:moveTo>
                  <a:lnTo>
                    <a:pt x="17591" y="13699"/>
                  </a:lnTo>
                  <a:lnTo>
                    <a:pt x="12942" y="13699"/>
                  </a:lnTo>
                  <a:cubicBezTo>
                    <a:pt x="12942" y="13699"/>
                    <a:pt x="12942" y="3319"/>
                    <a:pt x="12942" y="3319"/>
                  </a:cubicBezTo>
                  <a:close/>
                  <a:moveTo>
                    <a:pt x="568" y="16101"/>
                  </a:moveTo>
                  <a:cubicBezTo>
                    <a:pt x="328" y="16101"/>
                    <a:pt x="113" y="16268"/>
                    <a:pt x="32" y="16523"/>
                  </a:cubicBezTo>
                  <a:cubicBezTo>
                    <a:pt x="-48" y="16778"/>
                    <a:pt x="25" y="17064"/>
                    <a:pt x="211" y="17235"/>
                  </a:cubicBezTo>
                  <a:lnTo>
                    <a:pt x="4764" y="21408"/>
                  </a:lnTo>
                  <a:cubicBezTo>
                    <a:pt x="4865" y="21501"/>
                    <a:pt x="4991" y="21549"/>
                    <a:pt x="5121" y="21549"/>
                  </a:cubicBezTo>
                  <a:lnTo>
                    <a:pt x="16383" y="21549"/>
                  </a:lnTo>
                  <a:cubicBezTo>
                    <a:pt x="16513" y="21549"/>
                    <a:pt x="16639" y="21501"/>
                    <a:pt x="16740" y="21408"/>
                  </a:cubicBezTo>
                  <a:lnTo>
                    <a:pt x="21293" y="17235"/>
                  </a:lnTo>
                  <a:cubicBezTo>
                    <a:pt x="21479" y="17064"/>
                    <a:pt x="21552" y="16778"/>
                    <a:pt x="21472" y="16523"/>
                  </a:cubicBezTo>
                  <a:cubicBezTo>
                    <a:pt x="21391" y="16268"/>
                    <a:pt x="21176" y="16101"/>
                    <a:pt x="20936" y="16101"/>
                  </a:cubicBezTo>
                  <a:lnTo>
                    <a:pt x="568" y="16101"/>
                  </a:lnTo>
                  <a:close/>
                  <a:moveTo>
                    <a:pt x="2163" y="17382"/>
                  </a:moveTo>
                  <a:lnTo>
                    <a:pt x="19341" y="17382"/>
                  </a:lnTo>
                  <a:cubicBezTo>
                    <a:pt x="19341" y="17382"/>
                    <a:pt x="16180" y="20274"/>
                    <a:pt x="16180" y="20274"/>
                  </a:cubicBezTo>
                  <a:lnTo>
                    <a:pt x="5324" y="20274"/>
                  </a:lnTo>
                  <a:lnTo>
                    <a:pt x="2163" y="17382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 w="12700">
              <a:noFill/>
              <a:miter lim="400000"/>
            </a:ln>
          </p:spPr>
          <p:txBody>
            <a:bodyPr lIns="38100" tIns="38100" rIns="38100" bIns="38100" anchor="ctr"/>
            <a:lstStyle/>
            <a:p>
              <a:pPr defTabSz="248168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DD93A9F-2E03-48F6-9769-7D3810136BA5}"/>
              </a:ext>
            </a:extLst>
          </p:cNvPr>
          <p:cNvGrpSpPr/>
          <p:nvPr/>
        </p:nvGrpSpPr>
        <p:grpSpPr>
          <a:xfrm>
            <a:off x="8954483" y="1758511"/>
            <a:ext cx="1993925" cy="2035756"/>
            <a:chOff x="16874504" y="4315557"/>
            <a:chExt cx="3515861" cy="3515861"/>
          </a:xfrm>
          <a:solidFill>
            <a:schemeClr val="tx2">
              <a:lumMod val="50000"/>
            </a:schemeClr>
          </a:solidFill>
        </p:grpSpPr>
        <p:sp>
          <p:nvSpPr>
            <p:cNvPr id="19" name="Shape 1629">
              <a:extLst>
                <a:ext uri="{FF2B5EF4-FFF2-40B4-BE49-F238E27FC236}">
                  <a16:creationId xmlns:a16="http://schemas.microsoft.com/office/drawing/2014/main" id="{56988425-31F5-44FD-ACBF-3F7B0FF0BDE7}"/>
                </a:ext>
              </a:extLst>
            </p:cNvPr>
            <p:cNvSpPr/>
            <p:nvPr/>
          </p:nvSpPr>
          <p:spPr>
            <a:xfrm>
              <a:off x="16874504" y="4315557"/>
              <a:ext cx="3515861" cy="35158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 w="57150" cap="rnd">
              <a:noFill/>
              <a:custDash>
                <a:ds d="100000" sp="200000"/>
              </a:custDash>
              <a:round/>
            </a:ln>
          </p:spPr>
          <p:txBody>
            <a:bodyPr lIns="0" tIns="0" rIns="0" bIns="0" anchor="ctr"/>
            <a:lstStyle/>
            <a:p>
              <a:pPr lvl="0">
                <a:defRPr sz="3200"/>
              </a:pPr>
              <a:endParaRPr dirty="0">
                <a:cs typeface="+mn-ea"/>
                <a:sym typeface="+mn-lt"/>
              </a:endParaRPr>
            </a:p>
          </p:txBody>
        </p:sp>
        <p:sp>
          <p:nvSpPr>
            <p:cNvPr id="20" name="Shape 1630">
              <a:extLst>
                <a:ext uri="{FF2B5EF4-FFF2-40B4-BE49-F238E27FC236}">
                  <a16:creationId xmlns:a16="http://schemas.microsoft.com/office/drawing/2014/main" id="{CA634143-67A9-49BD-AA8F-A6142AA0EF6A}"/>
                </a:ext>
              </a:extLst>
            </p:cNvPr>
            <p:cNvSpPr/>
            <p:nvPr/>
          </p:nvSpPr>
          <p:spPr>
            <a:xfrm>
              <a:off x="17146382" y="4587434"/>
              <a:ext cx="2972107" cy="29721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noFill/>
              <a:miter lim="400000"/>
            </a:ln>
          </p:spPr>
          <p:txBody>
            <a:bodyPr lIns="0" tIns="0" rIns="0" bIns="0" anchor="ctr"/>
            <a:lstStyle/>
            <a:p>
              <a:pPr lvl="0">
                <a:defRPr sz="3200"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1" name="Shape 1634">
              <a:extLst>
                <a:ext uri="{FF2B5EF4-FFF2-40B4-BE49-F238E27FC236}">
                  <a16:creationId xmlns:a16="http://schemas.microsoft.com/office/drawing/2014/main" id="{59717EF2-BAF8-4461-B208-6B7D342E4166}"/>
                </a:ext>
              </a:extLst>
            </p:cNvPr>
            <p:cNvSpPr/>
            <p:nvPr/>
          </p:nvSpPr>
          <p:spPr>
            <a:xfrm>
              <a:off x="17898307" y="5277849"/>
              <a:ext cx="1468255" cy="15055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96" h="21594" extrusionOk="0">
                  <a:moveTo>
                    <a:pt x="20165" y="5"/>
                  </a:moveTo>
                  <a:cubicBezTo>
                    <a:pt x="19915" y="37"/>
                    <a:pt x="19697" y="214"/>
                    <a:pt x="19624" y="474"/>
                  </a:cubicBezTo>
                  <a:cubicBezTo>
                    <a:pt x="19621" y="492"/>
                    <a:pt x="19122" y="2218"/>
                    <a:pt x="17620" y="2962"/>
                  </a:cubicBezTo>
                  <a:cubicBezTo>
                    <a:pt x="16184" y="3674"/>
                    <a:pt x="15501" y="4542"/>
                    <a:pt x="15178" y="5241"/>
                  </a:cubicBezTo>
                  <a:cubicBezTo>
                    <a:pt x="14016" y="4263"/>
                    <a:pt x="12583" y="3707"/>
                    <a:pt x="11050" y="3707"/>
                  </a:cubicBezTo>
                  <a:cubicBezTo>
                    <a:pt x="9316" y="3707"/>
                    <a:pt x="7688" y="4387"/>
                    <a:pt x="6463" y="5621"/>
                  </a:cubicBezTo>
                  <a:lnTo>
                    <a:pt x="1897" y="10223"/>
                  </a:lnTo>
                  <a:cubicBezTo>
                    <a:pt x="-632" y="12772"/>
                    <a:pt x="-632" y="16915"/>
                    <a:pt x="1897" y="19464"/>
                  </a:cubicBezTo>
                  <a:lnTo>
                    <a:pt x="2111" y="19679"/>
                  </a:lnTo>
                  <a:cubicBezTo>
                    <a:pt x="3336" y="20916"/>
                    <a:pt x="4966" y="21594"/>
                    <a:pt x="6698" y="21594"/>
                  </a:cubicBezTo>
                  <a:cubicBezTo>
                    <a:pt x="8431" y="21594"/>
                    <a:pt x="10061" y="20916"/>
                    <a:pt x="11286" y="19679"/>
                  </a:cubicBezTo>
                  <a:lnTo>
                    <a:pt x="15846" y="15084"/>
                  </a:lnTo>
                  <a:cubicBezTo>
                    <a:pt x="18241" y="12670"/>
                    <a:pt x="18342" y="8839"/>
                    <a:pt x="16202" y="6272"/>
                  </a:cubicBezTo>
                  <a:cubicBezTo>
                    <a:pt x="16232" y="5981"/>
                    <a:pt x="16451" y="4999"/>
                    <a:pt x="18189" y="4137"/>
                  </a:cubicBezTo>
                  <a:cubicBezTo>
                    <a:pt x="20205" y="3138"/>
                    <a:pt x="20845" y="927"/>
                    <a:pt x="20872" y="832"/>
                  </a:cubicBezTo>
                  <a:cubicBezTo>
                    <a:pt x="20968" y="485"/>
                    <a:pt x="20767" y="125"/>
                    <a:pt x="20423" y="27"/>
                  </a:cubicBezTo>
                  <a:cubicBezTo>
                    <a:pt x="20337" y="2"/>
                    <a:pt x="20249" y="-6"/>
                    <a:pt x="20165" y="5"/>
                  </a:cubicBezTo>
                  <a:close/>
                  <a:moveTo>
                    <a:pt x="11045" y="5014"/>
                  </a:moveTo>
                  <a:cubicBezTo>
                    <a:pt x="12433" y="5014"/>
                    <a:pt x="13737" y="5554"/>
                    <a:pt x="14718" y="6543"/>
                  </a:cubicBezTo>
                  <a:lnTo>
                    <a:pt x="14932" y="6758"/>
                  </a:lnTo>
                  <a:cubicBezTo>
                    <a:pt x="16957" y="8797"/>
                    <a:pt x="16957" y="12116"/>
                    <a:pt x="14932" y="14157"/>
                  </a:cubicBezTo>
                  <a:lnTo>
                    <a:pt x="14330" y="14764"/>
                  </a:lnTo>
                  <a:cubicBezTo>
                    <a:pt x="9349" y="11981"/>
                    <a:pt x="7244" y="8101"/>
                    <a:pt x="6786" y="7139"/>
                  </a:cubicBezTo>
                  <a:lnTo>
                    <a:pt x="7377" y="6543"/>
                  </a:lnTo>
                  <a:cubicBezTo>
                    <a:pt x="8357" y="5554"/>
                    <a:pt x="9658" y="5014"/>
                    <a:pt x="11045" y="5014"/>
                  </a:cubicBezTo>
                  <a:close/>
                  <a:moveTo>
                    <a:pt x="6304" y="7624"/>
                  </a:moveTo>
                  <a:cubicBezTo>
                    <a:pt x="6960" y="8943"/>
                    <a:pt x="9098" y="12533"/>
                    <a:pt x="13859" y="15244"/>
                  </a:cubicBezTo>
                  <a:lnTo>
                    <a:pt x="10372" y="18758"/>
                  </a:lnTo>
                  <a:cubicBezTo>
                    <a:pt x="9392" y="19748"/>
                    <a:pt x="8085" y="20292"/>
                    <a:pt x="6698" y="20292"/>
                  </a:cubicBezTo>
                  <a:cubicBezTo>
                    <a:pt x="5312" y="20292"/>
                    <a:pt x="4010" y="19748"/>
                    <a:pt x="3030" y="18758"/>
                  </a:cubicBezTo>
                  <a:lnTo>
                    <a:pt x="2817" y="18543"/>
                  </a:lnTo>
                  <a:cubicBezTo>
                    <a:pt x="793" y="16503"/>
                    <a:pt x="793" y="13183"/>
                    <a:pt x="2817" y="11144"/>
                  </a:cubicBezTo>
                  <a:lnTo>
                    <a:pt x="6304" y="7624"/>
                  </a:lnTo>
                  <a:close/>
                  <a:moveTo>
                    <a:pt x="12156" y="8650"/>
                  </a:moveTo>
                  <a:cubicBezTo>
                    <a:pt x="12074" y="8650"/>
                    <a:pt x="11990" y="8680"/>
                    <a:pt x="11926" y="8744"/>
                  </a:cubicBezTo>
                  <a:lnTo>
                    <a:pt x="10782" y="9897"/>
                  </a:lnTo>
                  <a:cubicBezTo>
                    <a:pt x="10655" y="10024"/>
                    <a:pt x="10655" y="10233"/>
                    <a:pt x="10782" y="10361"/>
                  </a:cubicBezTo>
                  <a:cubicBezTo>
                    <a:pt x="10846" y="10424"/>
                    <a:pt x="10930" y="10460"/>
                    <a:pt x="11012" y="10460"/>
                  </a:cubicBezTo>
                  <a:cubicBezTo>
                    <a:pt x="11096" y="10460"/>
                    <a:pt x="11179" y="10424"/>
                    <a:pt x="11242" y="10361"/>
                  </a:cubicBezTo>
                  <a:lnTo>
                    <a:pt x="12386" y="9208"/>
                  </a:lnTo>
                  <a:cubicBezTo>
                    <a:pt x="12513" y="9080"/>
                    <a:pt x="12513" y="8871"/>
                    <a:pt x="12386" y="8744"/>
                  </a:cubicBezTo>
                  <a:cubicBezTo>
                    <a:pt x="12323" y="8680"/>
                    <a:pt x="12239" y="8650"/>
                    <a:pt x="12156" y="8650"/>
                  </a:cubicBezTo>
                  <a:close/>
                  <a:moveTo>
                    <a:pt x="5056" y="10239"/>
                  </a:moveTo>
                  <a:cubicBezTo>
                    <a:pt x="4973" y="10239"/>
                    <a:pt x="4890" y="10269"/>
                    <a:pt x="4826" y="10333"/>
                  </a:cubicBezTo>
                  <a:lnTo>
                    <a:pt x="3813" y="11359"/>
                  </a:lnTo>
                  <a:cubicBezTo>
                    <a:pt x="1943" y="13185"/>
                    <a:pt x="1599" y="15090"/>
                    <a:pt x="2822" y="16871"/>
                  </a:cubicBezTo>
                  <a:cubicBezTo>
                    <a:pt x="2886" y="16962"/>
                    <a:pt x="2988" y="17015"/>
                    <a:pt x="3091" y="17015"/>
                  </a:cubicBezTo>
                  <a:cubicBezTo>
                    <a:pt x="3153" y="17015"/>
                    <a:pt x="3222" y="16992"/>
                    <a:pt x="3277" y="16954"/>
                  </a:cubicBezTo>
                  <a:cubicBezTo>
                    <a:pt x="3424" y="16851"/>
                    <a:pt x="3460" y="16648"/>
                    <a:pt x="3359" y="16501"/>
                  </a:cubicBezTo>
                  <a:cubicBezTo>
                    <a:pt x="2325" y="14997"/>
                    <a:pt x="2628" y="13423"/>
                    <a:pt x="4268" y="11823"/>
                  </a:cubicBezTo>
                  <a:lnTo>
                    <a:pt x="5286" y="10797"/>
                  </a:lnTo>
                  <a:cubicBezTo>
                    <a:pt x="5412" y="10669"/>
                    <a:pt x="5412" y="10460"/>
                    <a:pt x="5286" y="10333"/>
                  </a:cubicBezTo>
                  <a:cubicBezTo>
                    <a:pt x="5223" y="10269"/>
                    <a:pt x="5139" y="10239"/>
                    <a:pt x="5056" y="10239"/>
                  </a:cubicBezTo>
                  <a:close/>
                  <a:moveTo>
                    <a:pt x="3655" y="17125"/>
                  </a:moveTo>
                  <a:cubicBezTo>
                    <a:pt x="3572" y="17125"/>
                    <a:pt x="3488" y="17155"/>
                    <a:pt x="3425" y="17219"/>
                  </a:cubicBezTo>
                  <a:cubicBezTo>
                    <a:pt x="3298" y="17347"/>
                    <a:pt x="3298" y="17555"/>
                    <a:pt x="3425" y="17682"/>
                  </a:cubicBezTo>
                  <a:lnTo>
                    <a:pt x="3578" y="17837"/>
                  </a:lnTo>
                  <a:cubicBezTo>
                    <a:pt x="3641" y="17900"/>
                    <a:pt x="3724" y="17930"/>
                    <a:pt x="3808" y="17930"/>
                  </a:cubicBezTo>
                  <a:cubicBezTo>
                    <a:pt x="3890" y="17930"/>
                    <a:pt x="3975" y="17900"/>
                    <a:pt x="4038" y="17837"/>
                  </a:cubicBezTo>
                  <a:cubicBezTo>
                    <a:pt x="4163" y="17709"/>
                    <a:pt x="4159" y="17501"/>
                    <a:pt x="4032" y="17373"/>
                  </a:cubicBezTo>
                  <a:lnTo>
                    <a:pt x="3884" y="17219"/>
                  </a:lnTo>
                  <a:cubicBezTo>
                    <a:pt x="3821" y="17155"/>
                    <a:pt x="3737" y="17125"/>
                    <a:pt x="3655" y="17125"/>
                  </a:cubicBez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 w="12700">
              <a:noFill/>
              <a:miter lim="400000"/>
            </a:ln>
          </p:spPr>
          <p:txBody>
            <a:bodyPr lIns="38100" tIns="38100" rIns="38100" bIns="38100" anchor="ctr"/>
            <a:lstStyle/>
            <a:p>
              <a:pPr defTabSz="248168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5B5586A-04ED-41BD-8FEC-3E2801A25961}"/>
              </a:ext>
            </a:extLst>
          </p:cNvPr>
          <p:cNvGrpSpPr/>
          <p:nvPr/>
        </p:nvGrpSpPr>
        <p:grpSpPr>
          <a:xfrm>
            <a:off x="1439207" y="4065461"/>
            <a:ext cx="9432107" cy="1324986"/>
            <a:chOff x="3622923" y="8299783"/>
            <a:chExt cx="16631503" cy="2288322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C043D1A4-C5D8-4B46-B543-45F6658A2035}"/>
                </a:ext>
              </a:extLst>
            </p:cNvPr>
            <p:cNvSpPr/>
            <p:nvPr/>
          </p:nvSpPr>
          <p:spPr>
            <a:xfrm>
              <a:off x="4084761" y="8299783"/>
              <a:ext cx="2326818" cy="744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A29B696F-0F55-41D2-BEA9-638F2604CCFE}"/>
                </a:ext>
              </a:extLst>
            </p:cNvPr>
            <p:cNvSpPr/>
            <p:nvPr/>
          </p:nvSpPr>
          <p:spPr>
            <a:xfrm>
              <a:off x="8586083" y="8325756"/>
              <a:ext cx="2315512" cy="744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634F9515-EE70-4591-A451-FF97838F78FF}"/>
                </a:ext>
              </a:extLst>
            </p:cNvPr>
            <p:cNvSpPr/>
            <p:nvPr/>
          </p:nvSpPr>
          <p:spPr>
            <a:xfrm>
              <a:off x="12958008" y="8325756"/>
              <a:ext cx="2315512" cy="744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145AFD1D-BF6D-49B2-9E06-183291283DA6}"/>
                </a:ext>
              </a:extLst>
            </p:cNvPr>
            <p:cNvSpPr/>
            <p:nvPr/>
          </p:nvSpPr>
          <p:spPr>
            <a:xfrm>
              <a:off x="17329937" y="8299783"/>
              <a:ext cx="2315512" cy="744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7" name="TextBox 28">
              <a:extLst>
                <a:ext uri="{FF2B5EF4-FFF2-40B4-BE49-F238E27FC236}">
                  <a16:creationId xmlns:a16="http://schemas.microsoft.com/office/drawing/2014/main" id="{C6FF47BA-FDF5-423C-8949-211C48F9C8A3}"/>
                </a:ext>
              </a:extLst>
            </p:cNvPr>
            <p:cNvSpPr txBox="1"/>
            <p:nvPr/>
          </p:nvSpPr>
          <p:spPr>
            <a:xfrm>
              <a:off x="3622923" y="9329226"/>
              <a:ext cx="3243984" cy="12588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TextBox 29">
              <a:extLst>
                <a:ext uri="{FF2B5EF4-FFF2-40B4-BE49-F238E27FC236}">
                  <a16:creationId xmlns:a16="http://schemas.microsoft.com/office/drawing/2014/main" id="{F3D26988-4B2E-4A8C-91DD-6F6FE9B6CE89}"/>
                </a:ext>
              </a:extLst>
            </p:cNvPr>
            <p:cNvSpPr txBox="1"/>
            <p:nvPr/>
          </p:nvSpPr>
          <p:spPr>
            <a:xfrm>
              <a:off x="8017340" y="9329226"/>
              <a:ext cx="3243984" cy="12588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30">
              <a:extLst>
                <a:ext uri="{FF2B5EF4-FFF2-40B4-BE49-F238E27FC236}">
                  <a16:creationId xmlns:a16="http://schemas.microsoft.com/office/drawing/2014/main" id="{60F0FC16-6958-474D-963C-4362A984EEB7}"/>
                </a:ext>
              </a:extLst>
            </p:cNvPr>
            <p:cNvSpPr txBox="1"/>
            <p:nvPr/>
          </p:nvSpPr>
          <p:spPr>
            <a:xfrm>
              <a:off x="12389266" y="9329226"/>
              <a:ext cx="3243984" cy="12588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TextBox 31">
              <a:extLst>
                <a:ext uri="{FF2B5EF4-FFF2-40B4-BE49-F238E27FC236}">
                  <a16:creationId xmlns:a16="http://schemas.microsoft.com/office/drawing/2014/main" id="{F0467BE5-392A-4F5E-B17E-225B7EA17B08}"/>
                </a:ext>
              </a:extLst>
            </p:cNvPr>
            <p:cNvSpPr txBox="1"/>
            <p:nvPr/>
          </p:nvSpPr>
          <p:spPr>
            <a:xfrm>
              <a:off x="17010442" y="9329226"/>
              <a:ext cx="3243984" cy="12588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0F74C0D-59E4-4D2C-91AC-187420BB4630}"/>
              </a:ext>
            </a:extLst>
          </p:cNvPr>
          <p:cNvGrpSpPr/>
          <p:nvPr/>
        </p:nvGrpSpPr>
        <p:grpSpPr>
          <a:xfrm>
            <a:off x="3356607" y="227352"/>
            <a:ext cx="5059204" cy="607095"/>
            <a:chOff x="2217896" y="2222603"/>
            <a:chExt cx="3685841" cy="607095"/>
          </a:xfrm>
        </p:grpSpPr>
        <p:sp>
          <p:nvSpPr>
            <p:cNvPr id="34" name="Shape 18">
              <a:extLst>
                <a:ext uri="{FF2B5EF4-FFF2-40B4-BE49-F238E27FC236}">
                  <a16:creationId xmlns:a16="http://schemas.microsoft.com/office/drawing/2014/main" id="{55552268-80F7-4DBD-BFDE-5BA3DBAF5129}"/>
                </a:ext>
              </a:extLst>
            </p:cNvPr>
            <p:cNvSpPr/>
            <p:nvPr/>
          </p:nvSpPr>
          <p:spPr>
            <a:xfrm>
              <a:off x="2217896" y="2222603"/>
              <a:ext cx="3685841" cy="607095"/>
            </a:xfrm>
            <a:custGeom>
              <a:avLst/>
              <a:gdLst>
                <a:gd name="connsiteX0" fmla="*/ 0 w 3685841"/>
                <a:gd name="connsiteY0" fmla="*/ 87646 h 607095"/>
                <a:gd name="connsiteX1" fmla="*/ 87646 w 3685841"/>
                <a:gd name="connsiteY1" fmla="*/ 0 h 607095"/>
                <a:gd name="connsiteX2" fmla="*/ 3598195 w 3685841"/>
                <a:gd name="connsiteY2" fmla="*/ 0 h 607095"/>
                <a:gd name="connsiteX3" fmla="*/ 3685841 w 3685841"/>
                <a:gd name="connsiteY3" fmla="*/ 87646 h 607095"/>
                <a:gd name="connsiteX4" fmla="*/ 3685841 w 3685841"/>
                <a:gd name="connsiteY4" fmla="*/ 519449 h 607095"/>
                <a:gd name="connsiteX5" fmla="*/ 3598195 w 3685841"/>
                <a:gd name="connsiteY5" fmla="*/ 607095 h 607095"/>
                <a:gd name="connsiteX6" fmla="*/ 87646 w 3685841"/>
                <a:gd name="connsiteY6" fmla="*/ 607095 h 607095"/>
                <a:gd name="connsiteX7" fmla="*/ 0 w 3685841"/>
                <a:gd name="connsiteY7" fmla="*/ 519449 h 607095"/>
                <a:gd name="connsiteX8" fmla="*/ 0 w 3685841"/>
                <a:gd name="connsiteY8" fmla="*/ 87646 h 607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85841" h="607095" fill="none" extrusionOk="0">
                  <a:moveTo>
                    <a:pt x="0" y="87646"/>
                  </a:moveTo>
                  <a:cubicBezTo>
                    <a:pt x="-3364" y="38696"/>
                    <a:pt x="44081" y="3959"/>
                    <a:pt x="87646" y="0"/>
                  </a:cubicBezTo>
                  <a:cubicBezTo>
                    <a:pt x="1713956" y="130954"/>
                    <a:pt x="3084644" y="43574"/>
                    <a:pt x="3598195" y="0"/>
                  </a:cubicBezTo>
                  <a:cubicBezTo>
                    <a:pt x="3647634" y="1591"/>
                    <a:pt x="3688440" y="42424"/>
                    <a:pt x="3685841" y="87646"/>
                  </a:cubicBezTo>
                  <a:cubicBezTo>
                    <a:pt x="3663796" y="196191"/>
                    <a:pt x="3687926" y="424982"/>
                    <a:pt x="3685841" y="519449"/>
                  </a:cubicBezTo>
                  <a:cubicBezTo>
                    <a:pt x="3680527" y="568728"/>
                    <a:pt x="3642116" y="604001"/>
                    <a:pt x="3598195" y="607095"/>
                  </a:cubicBezTo>
                  <a:cubicBezTo>
                    <a:pt x="2580923" y="762292"/>
                    <a:pt x="1429949" y="770115"/>
                    <a:pt x="87646" y="607095"/>
                  </a:cubicBezTo>
                  <a:cubicBezTo>
                    <a:pt x="39895" y="598236"/>
                    <a:pt x="-552" y="568177"/>
                    <a:pt x="0" y="519449"/>
                  </a:cubicBezTo>
                  <a:cubicBezTo>
                    <a:pt x="-3567" y="445472"/>
                    <a:pt x="-26156" y="214084"/>
                    <a:pt x="0" y="87646"/>
                  </a:cubicBezTo>
                  <a:close/>
                </a:path>
                <a:path w="3685841" h="607095" stroke="0" extrusionOk="0">
                  <a:moveTo>
                    <a:pt x="0" y="87646"/>
                  </a:moveTo>
                  <a:cubicBezTo>
                    <a:pt x="-6279" y="35367"/>
                    <a:pt x="34811" y="1662"/>
                    <a:pt x="87646" y="0"/>
                  </a:cubicBezTo>
                  <a:cubicBezTo>
                    <a:pt x="697288" y="132882"/>
                    <a:pt x="2487716" y="-84951"/>
                    <a:pt x="3598195" y="0"/>
                  </a:cubicBezTo>
                  <a:cubicBezTo>
                    <a:pt x="3642281" y="4219"/>
                    <a:pt x="3684771" y="45157"/>
                    <a:pt x="3685841" y="87646"/>
                  </a:cubicBezTo>
                  <a:cubicBezTo>
                    <a:pt x="3683152" y="146901"/>
                    <a:pt x="3647639" y="349926"/>
                    <a:pt x="3685841" y="519449"/>
                  </a:cubicBezTo>
                  <a:cubicBezTo>
                    <a:pt x="3686976" y="567990"/>
                    <a:pt x="3650403" y="599270"/>
                    <a:pt x="3598195" y="607095"/>
                  </a:cubicBezTo>
                  <a:cubicBezTo>
                    <a:pt x="2684885" y="694734"/>
                    <a:pt x="1694942" y="534416"/>
                    <a:pt x="87646" y="607095"/>
                  </a:cubicBezTo>
                  <a:cubicBezTo>
                    <a:pt x="38754" y="602459"/>
                    <a:pt x="-4768" y="574481"/>
                    <a:pt x="0" y="519449"/>
                  </a:cubicBezTo>
                  <a:cubicBezTo>
                    <a:pt x="20261" y="352061"/>
                    <a:pt x="-10674" y="179814"/>
                    <a:pt x="0" y="87646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12700" cap="flat">
              <a:solidFill>
                <a:srgbClr val="6CC97F"/>
              </a:solidFill>
              <a:prstDash val="solid"/>
              <a:miter lim="400000"/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14437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DB8BEF4-6777-4810-9907-71490C867821}"/>
                </a:ext>
              </a:extLst>
            </p:cNvPr>
            <p:cNvSpPr txBox="1"/>
            <p:nvPr/>
          </p:nvSpPr>
          <p:spPr>
            <a:xfrm>
              <a:off x="2353700" y="2320717"/>
              <a:ext cx="341423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89741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>
            <a:extLst>
              <a:ext uri="{FF2B5EF4-FFF2-40B4-BE49-F238E27FC236}">
                <a16:creationId xmlns:a16="http://schemas.microsoft.com/office/drawing/2014/main" id="{96863EE5-4F0B-439A-ABB5-78E9EFAC77DB}"/>
              </a:ext>
            </a:extLst>
          </p:cNvPr>
          <p:cNvSpPr>
            <a:spLocks/>
          </p:cNvSpPr>
          <p:nvPr/>
        </p:nvSpPr>
        <p:spPr bwMode="auto">
          <a:xfrm>
            <a:off x="1473122" y="2307440"/>
            <a:ext cx="1929999" cy="3422965"/>
          </a:xfrm>
          <a:custGeom>
            <a:avLst/>
            <a:gdLst>
              <a:gd name="connsiteX0" fmla="*/ 0 w 1929999"/>
              <a:gd name="connsiteY0" fmla="*/ 0 h 3422965"/>
              <a:gd name="connsiteX1" fmla="*/ 1929999 w 1929999"/>
              <a:gd name="connsiteY1" fmla="*/ 0 h 3422965"/>
              <a:gd name="connsiteX2" fmla="*/ 1929999 w 1929999"/>
              <a:gd name="connsiteY2" fmla="*/ 3193968 h 3422965"/>
              <a:gd name="connsiteX3" fmla="*/ 1927297 w 1929999"/>
              <a:gd name="connsiteY3" fmla="*/ 3234701 h 3422965"/>
              <a:gd name="connsiteX4" fmla="*/ 1916489 w 1929999"/>
              <a:gd name="connsiteY4" fmla="*/ 3273723 h 3422965"/>
              <a:gd name="connsiteX5" fmla="*/ 1899312 w 1929999"/>
              <a:gd name="connsiteY5" fmla="*/ 3308980 h 3422965"/>
              <a:gd name="connsiteX6" fmla="*/ 1876538 w 1929999"/>
              <a:gd name="connsiteY6" fmla="*/ 3340813 h 3422965"/>
              <a:gd name="connsiteX7" fmla="*/ 1848553 w 1929999"/>
              <a:gd name="connsiteY7" fmla="*/ 3368539 h 3422965"/>
              <a:gd name="connsiteX8" fmla="*/ 1815936 w 1929999"/>
              <a:gd name="connsiteY8" fmla="*/ 3391473 h 3422965"/>
              <a:gd name="connsiteX9" fmla="*/ 1779845 w 1929999"/>
              <a:gd name="connsiteY9" fmla="*/ 3408588 h 3422965"/>
              <a:gd name="connsiteX10" fmla="*/ 1741824 w 1929999"/>
              <a:gd name="connsiteY10" fmla="*/ 3419199 h 3422965"/>
              <a:gd name="connsiteX11" fmla="*/ 1700136 w 1929999"/>
              <a:gd name="connsiteY11" fmla="*/ 3422965 h 3422965"/>
              <a:gd name="connsiteX12" fmla="*/ 230634 w 1929999"/>
              <a:gd name="connsiteY12" fmla="*/ 3422965 h 3422965"/>
              <a:gd name="connsiteX13" fmla="*/ 189139 w 1929999"/>
              <a:gd name="connsiteY13" fmla="*/ 3419199 h 3422965"/>
              <a:gd name="connsiteX14" fmla="*/ 151118 w 1929999"/>
              <a:gd name="connsiteY14" fmla="*/ 3408588 h 3422965"/>
              <a:gd name="connsiteX15" fmla="*/ 114062 w 1929999"/>
              <a:gd name="connsiteY15" fmla="*/ 3391473 h 3422965"/>
              <a:gd name="connsiteX16" fmla="*/ 81445 w 1929999"/>
              <a:gd name="connsiteY16" fmla="*/ 3368539 h 3422965"/>
              <a:gd name="connsiteX17" fmla="*/ 54232 w 1929999"/>
              <a:gd name="connsiteY17" fmla="*/ 3340813 h 3422965"/>
              <a:gd name="connsiteX18" fmla="*/ 31651 w 1929999"/>
              <a:gd name="connsiteY18" fmla="*/ 3308980 h 3422965"/>
              <a:gd name="connsiteX19" fmla="*/ 14474 w 1929999"/>
              <a:gd name="connsiteY19" fmla="*/ 3273723 h 3422965"/>
              <a:gd name="connsiteX20" fmla="*/ 3666 w 1929999"/>
              <a:gd name="connsiteY20" fmla="*/ 3234701 h 3422965"/>
              <a:gd name="connsiteX21" fmla="*/ 0 w 1929999"/>
              <a:gd name="connsiteY21" fmla="*/ 3193968 h 3422965"/>
              <a:gd name="connsiteX22" fmla="*/ 0 w 1929999"/>
              <a:gd name="connsiteY22" fmla="*/ 0 h 3422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929999" h="3422965" fill="none" extrusionOk="0">
                <a:moveTo>
                  <a:pt x="0" y="0"/>
                </a:moveTo>
                <a:cubicBezTo>
                  <a:pt x="437668" y="4269"/>
                  <a:pt x="1519728" y="-52516"/>
                  <a:pt x="1929999" y="0"/>
                </a:cubicBezTo>
                <a:cubicBezTo>
                  <a:pt x="1977446" y="440685"/>
                  <a:pt x="1938431" y="2398050"/>
                  <a:pt x="1929999" y="3193968"/>
                </a:cubicBezTo>
                <a:cubicBezTo>
                  <a:pt x="1928885" y="3208124"/>
                  <a:pt x="1927716" y="3219289"/>
                  <a:pt x="1927297" y="3234701"/>
                </a:cubicBezTo>
                <a:cubicBezTo>
                  <a:pt x="1924438" y="3247102"/>
                  <a:pt x="1920643" y="3259871"/>
                  <a:pt x="1916489" y="3273723"/>
                </a:cubicBezTo>
                <a:cubicBezTo>
                  <a:pt x="1909551" y="3284921"/>
                  <a:pt x="1906427" y="3296039"/>
                  <a:pt x="1899312" y="3308980"/>
                </a:cubicBezTo>
                <a:cubicBezTo>
                  <a:pt x="1888124" y="3322149"/>
                  <a:pt x="1877542" y="3336098"/>
                  <a:pt x="1876538" y="3340813"/>
                </a:cubicBezTo>
                <a:cubicBezTo>
                  <a:pt x="1863365" y="3350474"/>
                  <a:pt x="1852921" y="3362392"/>
                  <a:pt x="1848553" y="3368539"/>
                </a:cubicBezTo>
                <a:cubicBezTo>
                  <a:pt x="1833892" y="3376189"/>
                  <a:pt x="1823366" y="3385291"/>
                  <a:pt x="1815936" y="3391473"/>
                </a:cubicBezTo>
                <a:cubicBezTo>
                  <a:pt x="1809686" y="3397781"/>
                  <a:pt x="1787281" y="3408773"/>
                  <a:pt x="1779845" y="3408588"/>
                </a:cubicBezTo>
                <a:cubicBezTo>
                  <a:pt x="1771171" y="3408559"/>
                  <a:pt x="1751531" y="3418336"/>
                  <a:pt x="1741824" y="3419199"/>
                </a:cubicBezTo>
                <a:cubicBezTo>
                  <a:pt x="1730091" y="3418670"/>
                  <a:pt x="1708946" y="3419104"/>
                  <a:pt x="1700136" y="3422965"/>
                </a:cubicBezTo>
                <a:cubicBezTo>
                  <a:pt x="1417060" y="3423172"/>
                  <a:pt x="476700" y="3512745"/>
                  <a:pt x="230634" y="3422965"/>
                </a:cubicBezTo>
                <a:cubicBezTo>
                  <a:pt x="212032" y="3418881"/>
                  <a:pt x="206149" y="3419247"/>
                  <a:pt x="189139" y="3419199"/>
                </a:cubicBezTo>
                <a:cubicBezTo>
                  <a:pt x="176793" y="3417229"/>
                  <a:pt x="165130" y="3413898"/>
                  <a:pt x="151118" y="3408588"/>
                </a:cubicBezTo>
                <a:cubicBezTo>
                  <a:pt x="144552" y="3407046"/>
                  <a:pt x="119247" y="3392755"/>
                  <a:pt x="114062" y="3391473"/>
                </a:cubicBezTo>
                <a:cubicBezTo>
                  <a:pt x="103336" y="3387286"/>
                  <a:pt x="88835" y="3372632"/>
                  <a:pt x="81445" y="3368539"/>
                </a:cubicBezTo>
                <a:cubicBezTo>
                  <a:pt x="78606" y="3363009"/>
                  <a:pt x="60405" y="3342200"/>
                  <a:pt x="54232" y="3340813"/>
                </a:cubicBezTo>
                <a:cubicBezTo>
                  <a:pt x="50047" y="3332520"/>
                  <a:pt x="35875" y="3317161"/>
                  <a:pt x="31651" y="3308980"/>
                </a:cubicBezTo>
                <a:cubicBezTo>
                  <a:pt x="24322" y="3297462"/>
                  <a:pt x="20506" y="3284983"/>
                  <a:pt x="14474" y="3273723"/>
                </a:cubicBezTo>
                <a:cubicBezTo>
                  <a:pt x="12451" y="3259422"/>
                  <a:pt x="9993" y="3247503"/>
                  <a:pt x="3666" y="3234701"/>
                </a:cubicBezTo>
                <a:cubicBezTo>
                  <a:pt x="2580" y="3220731"/>
                  <a:pt x="1333" y="3206998"/>
                  <a:pt x="0" y="3193968"/>
                </a:cubicBezTo>
                <a:cubicBezTo>
                  <a:pt x="-122616" y="2138326"/>
                  <a:pt x="53092" y="767788"/>
                  <a:pt x="0" y="0"/>
                </a:cubicBezTo>
                <a:close/>
              </a:path>
              <a:path w="1929999" h="3422965" stroke="0" extrusionOk="0">
                <a:moveTo>
                  <a:pt x="0" y="0"/>
                </a:moveTo>
                <a:cubicBezTo>
                  <a:pt x="853615" y="118645"/>
                  <a:pt x="1453038" y="116012"/>
                  <a:pt x="1929999" y="0"/>
                </a:cubicBezTo>
                <a:cubicBezTo>
                  <a:pt x="1797117" y="866330"/>
                  <a:pt x="2014950" y="2102086"/>
                  <a:pt x="1929999" y="3193968"/>
                </a:cubicBezTo>
                <a:cubicBezTo>
                  <a:pt x="1927264" y="3209389"/>
                  <a:pt x="1927851" y="3223281"/>
                  <a:pt x="1927297" y="3234701"/>
                </a:cubicBezTo>
                <a:cubicBezTo>
                  <a:pt x="1922251" y="3246955"/>
                  <a:pt x="1920711" y="3260981"/>
                  <a:pt x="1916489" y="3273723"/>
                </a:cubicBezTo>
                <a:cubicBezTo>
                  <a:pt x="1911520" y="3285458"/>
                  <a:pt x="1905874" y="3295753"/>
                  <a:pt x="1899312" y="3308980"/>
                </a:cubicBezTo>
                <a:cubicBezTo>
                  <a:pt x="1887374" y="3320129"/>
                  <a:pt x="1881577" y="3329860"/>
                  <a:pt x="1876538" y="3340813"/>
                </a:cubicBezTo>
                <a:cubicBezTo>
                  <a:pt x="1865219" y="3355307"/>
                  <a:pt x="1856100" y="3364801"/>
                  <a:pt x="1848553" y="3368539"/>
                </a:cubicBezTo>
                <a:cubicBezTo>
                  <a:pt x="1841275" y="3375083"/>
                  <a:pt x="1819746" y="3386070"/>
                  <a:pt x="1815936" y="3391473"/>
                </a:cubicBezTo>
                <a:cubicBezTo>
                  <a:pt x="1808650" y="3396585"/>
                  <a:pt x="1784476" y="3403283"/>
                  <a:pt x="1779845" y="3408588"/>
                </a:cubicBezTo>
                <a:cubicBezTo>
                  <a:pt x="1762109" y="3414155"/>
                  <a:pt x="1751591" y="3413889"/>
                  <a:pt x="1741824" y="3419199"/>
                </a:cubicBezTo>
                <a:cubicBezTo>
                  <a:pt x="1727023" y="3420918"/>
                  <a:pt x="1720333" y="3423292"/>
                  <a:pt x="1700136" y="3422965"/>
                </a:cubicBezTo>
                <a:cubicBezTo>
                  <a:pt x="1030751" y="3324510"/>
                  <a:pt x="451164" y="3313298"/>
                  <a:pt x="230634" y="3422965"/>
                </a:cubicBezTo>
                <a:cubicBezTo>
                  <a:pt x="211594" y="3417887"/>
                  <a:pt x="199573" y="3420443"/>
                  <a:pt x="189139" y="3419199"/>
                </a:cubicBezTo>
                <a:cubicBezTo>
                  <a:pt x="173706" y="3413203"/>
                  <a:pt x="158482" y="3408143"/>
                  <a:pt x="151118" y="3408588"/>
                </a:cubicBezTo>
                <a:cubicBezTo>
                  <a:pt x="138509" y="3404118"/>
                  <a:pt x="119882" y="3396139"/>
                  <a:pt x="114062" y="3391473"/>
                </a:cubicBezTo>
                <a:cubicBezTo>
                  <a:pt x="101470" y="3386468"/>
                  <a:pt x="96956" y="3381074"/>
                  <a:pt x="81445" y="3368539"/>
                </a:cubicBezTo>
                <a:cubicBezTo>
                  <a:pt x="73080" y="3359904"/>
                  <a:pt x="63716" y="3353938"/>
                  <a:pt x="54232" y="3340813"/>
                </a:cubicBezTo>
                <a:cubicBezTo>
                  <a:pt x="48036" y="3330983"/>
                  <a:pt x="40442" y="3324212"/>
                  <a:pt x="31651" y="3308980"/>
                </a:cubicBezTo>
                <a:cubicBezTo>
                  <a:pt x="26121" y="3297857"/>
                  <a:pt x="18134" y="3286484"/>
                  <a:pt x="14474" y="3273723"/>
                </a:cubicBezTo>
                <a:cubicBezTo>
                  <a:pt x="11087" y="3259117"/>
                  <a:pt x="7044" y="3247693"/>
                  <a:pt x="3666" y="3234701"/>
                </a:cubicBezTo>
                <a:cubicBezTo>
                  <a:pt x="2699" y="3221174"/>
                  <a:pt x="675" y="3209117"/>
                  <a:pt x="0" y="3193968"/>
                </a:cubicBezTo>
                <a:cubicBezTo>
                  <a:pt x="-87113" y="2536823"/>
                  <a:pt x="-91263" y="1101208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T0" fmla="*/ 0 w 2133"/>
                      <a:gd name="T1" fmla="*/ 0 h 3784"/>
                      <a:gd name="T2" fmla="*/ 2133 w 2133"/>
                      <a:gd name="T3" fmla="*/ 0 h 3784"/>
                      <a:gd name="T4" fmla="*/ 2133 w 2133"/>
                      <a:gd name="T5" fmla="*/ 3531 h 3784"/>
                      <a:gd name="T6" fmla="*/ 2130 w 2133"/>
                      <a:gd name="T7" fmla="*/ 3576 h 3784"/>
                      <a:gd name="T8" fmla="*/ 2118 w 2133"/>
                      <a:gd name="T9" fmla="*/ 3619 h 3784"/>
                      <a:gd name="T10" fmla="*/ 2099 w 2133"/>
                      <a:gd name="T11" fmla="*/ 3658 h 3784"/>
                      <a:gd name="T12" fmla="*/ 2074 w 2133"/>
                      <a:gd name="T13" fmla="*/ 3693 h 3784"/>
                      <a:gd name="T14" fmla="*/ 2043 w 2133"/>
                      <a:gd name="T15" fmla="*/ 3724 h 3784"/>
                      <a:gd name="T16" fmla="*/ 2007 w 2133"/>
                      <a:gd name="T17" fmla="*/ 3749 h 3784"/>
                      <a:gd name="T18" fmla="*/ 1967 w 2133"/>
                      <a:gd name="T19" fmla="*/ 3768 h 3784"/>
                      <a:gd name="T20" fmla="*/ 1925 w 2133"/>
                      <a:gd name="T21" fmla="*/ 3780 h 3784"/>
                      <a:gd name="T22" fmla="*/ 1879 w 2133"/>
                      <a:gd name="T23" fmla="*/ 3784 h 3784"/>
                      <a:gd name="T24" fmla="*/ 255 w 2133"/>
                      <a:gd name="T25" fmla="*/ 3784 h 3784"/>
                      <a:gd name="T26" fmla="*/ 209 w 2133"/>
                      <a:gd name="T27" fmla="*/ 3780 h 3784"/>
                      <a:gd name="T28" fmla="*/ 167 w 2133"/>
                      <a:gd name="T29" fmla="*/ 3768 h 3784"/>
                      <a:gd name="T30" fmla="*/ 126 w 2133"/>
                      <a:gd name="T31" fmla="*/ 3749 h 3784"/>
                      <a:gd name="T32" fmla="*/ 90 w 2133"/>
                      <a:gd name="T33" fmla="*/ 3724 h 3784"/>
                      <a:gd name="T34" fmla="*/ 60 w 2133"/>
                      <a:gd name="T35" fmla="*/ 3693 h 3784"/>
                      <a:gd name="T36" fmla="*/ 35 w 2133"/>
                      <a:gd name="T37" fmla="*/ 3658 h 3784"/>
                      <a:gd name="T38" fmla="*/ 16 w 2133"/>
                      <a:gd name="T39" fmla="*/ 3619 h 3784"/>
                      <a:gd name="T40" fmla="*/ 4 w 2133"/>
                      <a:gd name="T41" fmla="*/ 3576 h 3784"/>
                      <a:gd name="T42" fmla="*/ 0 w 2133"/>
                      <a:gd name="T43" fmla="*/ 3531 h 3784"/>
                      <a:gd name="T44" fmla="*/ 0 w 2133"/>
                      <a:gd name="T45" fmla="*/ 0 h 37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2133" h="3784">
                        <a:moveTo>
                          <a:pt x="0" y="0"/>
                        </a:moveTo>
                        <a:lnTo>
                          <a:pt x="2133" y="0"/>
                        </a:lnTo>
                        <a:lnTo>
                          <a:pt x="2133" y="3531"/>
                        </a:lnTo>
                        <a:lnTo>
                          <a:pt x="2130" y="3576"/>
                        </a:lnTo>
                        <a:lnTo>
                          <a:pt x="2118" y="3619"/>
                        </a:lnTo>
                        <a:lnTo>
                          <a:pt x="2099" y="3658"/>
                        </a:lnTo>
                        <a:lnTo>
                          <a:pt x="2074" y="3693"/>
                        </a:lnTo>
                        <a:lnTo>
                          <a:pt x="2043" y="3724"/>
                        </a:lnTo>
                        <a:lnTo>
                          <a:pt x="2007" y="3749"/>
                        </a:lnTo>
                        <a:lnTo>
                          <a:pt x="1967" y="3768"/>
                        </a:lnTo>
                        <a:lnTo>
                          <a:pt x="1925" y="3780"/>
                        </a:lnTo>
                        <a:lnTo>
                          <a:pt x="1879" y="3784"/>
                        </a:lnTo>
                        <a:lnTo>
                          <a:pt x="255" y="3784"/>
                        </a:lnTo>
                        <a:lnTo>
                          <a:pt x="209" y="3780"/>
                        </a:lnTo>
                        <a:lnTo>
                          <a:pt x="167" y="3768"/>
                        </a:lnTo>
                        <a:lnTo>
                          <a:pt x="126" y="3749"/>
                        </a:lnTo>
                        <a:lnTo>
                          <a:pt x="90" y="3724"/>
                        </a:lnTo>
                        <a:lnTo>
                          <a:pt x="60" y="3693"/>
                        </a:lnTo>
                        <a:lnTo>
                          <a:pt x="35" y="3658"/>
                        </a:lnTo>
                        <a:lnTo>
                          <a:pt x="16" y="3619"/>
                        </a:lnTo>
                        <a:lnTo>
                          <a:pt x="4" y="3576"/>
                        </a:lnTo>
                        <a:lnTo>
                          <a:pt x="0" y="353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 dirty="0">
              <a:cs typeface="+mn-ea"/>
              <a:sym typeface="+mn-lt"/>
            </a:endParaRPr>
          </a:p>
        </p:txBody>
      </p:sp>
      <p:sp>
        <p:nvSpPr>
          <p:cNvPr id="7" name="Freeform 10">
            <a:extLst>
              <a:ext uri="{FF2B5EF4-FFF2-40B4-BE49-F238E27FC236}">
                <a16:creationId xmlns:a16="http://schemas.microsoft.com/office/drawing/2014/main" id="{36C54166-2872-4FEF-86FD-389190A75A1B}"/>
              </a:ext>
            </a:extLst>
          </p:cNvPr>
          <p:cNvSpPr>
            <a:spLocks/>
          </p:cNvSpPr>
          <p:nvPr/>
        </p:nvSpPr>
        <p:spPr bwMode="auto">
          <a:xfrm>
            <a:off x="1473122" y="1714017"/>
            <a:ext cx="1929999" cy="1381673"/>
          </a:xfrm>
          <a:custGeom>
            <a:avLst/>
            <a:gdLst>
              <a:gd name="T0" fmla="*/ 255 w 2133"/>
              <a:gd name="T1" fmla="*/ 0 h 1525"/>
              <a:gd name="T2" fmla="*/ 1879 w 2133"/>
              <a:gd name="T3" fmla="*/ 0 h 1525"/>
              <a:gd name="T4" fmla="*/ 1925 w 2133"/>
              <a:gd name="T5" fmla="*/ 5 h 1525"/>
              <a:gd name="T6" fmla="*/ 1967 w 2133"/>
              <a:gd name="T7" fmla="*/ 16 h 1525"/>
              <a:gd name="T8" fmla="*/ 2007 w 2133"/>
              <a:gd name="T9" fmla="*/ 35 h 1525"/>
              <a:gd name="T10" fmla="*/ 2043 w 2133"/>
              <a:gd name="T11" fmla="*/ 60 h 1525"/>
              <a:gd name="T12" fmla="*/ 2074 w 2133"/>
              <a:gd name="T13" fmla="*/ 91 h 1525"/>
              <a:gd name="T14" fmla="*/ 2099 w 2133"/>
              <a:gd name="T15" fmla="*/ 126 h 1525"/>
              <a:gd name="T16" fmla="*/ 2118 w 2133"/>
              <a:gd name="T17" fmla="*/ 165 h 1525"/>
              <a:gd name="T18" fmla="*/ 2130 w 2133"/>
              <a:gd name="T19" fmla="*/ 209 h 1525"/>
              <a:gd name="T20" fmla="*/ 2133 w 2133"/>
              <a:gd name="T21" fmla="*/ 255 h 1525"/>
              <a:gd name="T22" fmla="*/ 2133 w 2133"/>
              <a:gd name="T23" fmla="*/ 1027 h 1525"/>
              <a:gd name="T24" fmla="*/ 1573 w 2133"/>
              <a:gd name="T25" fmla="*/ 1027 h 1525"/>
              <a:gd name="T26" fmla="*/ 1565 w 2133"/>
              <a:gd name="T27" fmla="*/ 1095 h 1525"/>
              <a:gd name="T28" fmla="*/ 1551 w 2133"/>
              <a:gd name="T29" fmla="*/ 1160 h 1525"/>
              <a:gd name="T30" fmla="*/ 1529 w 2133"/>
              <a:gd name="T31" fmla="*/ 1223 h 1525"/>
              <a:gd name="T32" fmla="*/ 1498 w 2133"/>
              <a:gd name="T33" fmla="*/ 1280 h 1525"/>
              <a:gd name="T34" fmla="*/ 1461 w 2133"/>
              <a:gd name="T35" fmla="*/ 1332 h 1525"/>
              <a:gd name="T36" fmla="*/ 1419 w 2133"/>
              <a:gd name="T37" fmla="*/ 1381 h 1525"/>
              <a:gd name="T38" fmla="*/ 1369 w 2133"/>
              <a:gd name="T39" fmla="*/ 1423 h 1525"/>
              <a:gd name="T40" fmla="*/ 1315 w 2133"/>
              <a:gd name="T41" fmla="*/ 1458 h 1525"/>
              <a:gd name="T42" fmla="*/ 1257 w 2133"/>
              <a:gd name="T43" fmla="*/ 1487 h 1525"/>
              <a:gd name="T44" fmla="*/ 1194 w 2133"/>
              <a:gd name="T45" fmla="*/ 1508 h 1525"/>
              <a:gd name="T46" fmla="*/ 1128 w 2133"/>
              <a:gd name="T47" fmla="*/ 1521 h 1525"/>
              <a:gd name="T48" fmla="*/ 1060 w 2133"/>
              <a:gd name="T49" fmla="*/ 1525 h 1525"/>
              <a:gd name="T50" fmla="*/ 992 w 2133"/>
              <a:gd name="T51" fmla="*/ 1521 h 1525"/>
              <a:gd name="T52" fmla="*/ 926 w 2133"/>
              <a:gd name="T53" fmla="*/ 1508 h 1525"/>
              <a:gd name="T54" fmla="*/ 863 w 2133"/>
              <a:gd name="T55" fmla="*/ 1487 h 1525"/>
              <a:gd name="T56" fmla="*/ 804 w 2133"/>
              <a:gd name="T57" fmla="*/ 1458 h 1525"/>
              <a:gd name="T58" fmla="*/ 752 w 2133"/>
              <a:gd name="T59" fmla="*/ 1423 h 1525"/>
              <a:gd name="T60" fmla="*/ 702 w 2133"/>
              <a:gd name="T61" fmla="*/ 1381 h 1525"/>
              <a:gd name="T62" fmla="*/ 659 w 2133"/>
              <a:gd name="T63" fmla="*/ 1332 h 1525"/>
              <a:gd name="T64" fmla="*/ 623 w 2133"/>
              <a:gd name="T65" fmla="*/ 1280 h 1525"/>
              <a:gd name="T66" fmla="*/ 592 w 2133"/>
              <a:gd name="T67" fmla="*/ 1223 h 1525"/>
              <a:gd name="T68" fmla="*/ 570 w 2133"/>
              <a:gd name="T69" fmla="*/ 1160 h 1525"/>
              <a:gd name="T70" fmla="*/ 554 w 2133"/>
              <a:gd name="T71" fmla="*/ 1095 h 1525"/>
              <a:gd name="T72" fmla="*/ 548 w 2133"/>
              <a:gd name="T73" fmla="*/ 1027 h 1525"/>
              <a:gd name="T74" fmla="*/ 0 w 2133"/>
              <a:gd name="T75" fmla="*/ 1027 h 1525"/>
              <a:gd name="T76" fmla="*/ 0 w 2133"/>
              <a:gd name="T77" fmla="*/ 255 h 1525"/>
              <a:gd name="T78" fmla="*/ 4 w 2133"/>
              <a:gd name="T79" fmla="*/ 209 h 1525"/>
              <a:gd name="T80" fmla="*/ 16 w 2133"/>
              <a:gd name="T81" fmla="*/ 165 h 1525"/>
              <a:gd name="T82" fmla="*/ 35 w 2133"/>
              <a:gd name="T83" fmla="*/ 126 h 1525"/>
              <a:gd name="T84" fmla="*/ 60 w 2133"/>
              <a:gd name="T85" fmla="*/ 91 h 1525"/>
              <a:gd name="T86" fmla="*/ 90 w 2133"/>
              <a:gd name="T87" fmla="*/ 60 h 1525"/>
              <a:gd name="T88" fmla="*/ 126 w 2133"/>
              <a:gd name="T89" fmla="*/ 35 h 1525"/>
              <a:gd name="T90" fmla="*/ 167 w 2133"/>
              <a:gd name="T91" fmla="*/ 16 h 1525"/>
              <a:gd name="T92" fmla="*/ 209 w 2133"/>
              <a:gd name="T93" fmla="*/ 5 h 1525"/>
              <a:gd name="T94" fmla="*/ 255 w 2133"/>
              <a:gd name="T95" fmla="*/ 0 h 1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133" h="1525">
                <a:moveTo>
                  <a:pt x="255" y="0"/>
                </a:moveTo>
                <a:lnTo>
                  <a:pt x="1879" y="0"/>
                </a:lnTo>
                <a:lnTo>
                  <a:pt x="1925" y="5"/>
                </a:lnTo>
                <a:lnTo>
                  <a:pt x="1967" y="16"/>
                </a:lnTo>
                <a:lnTo>
                  <a:pt x="2007" y="35"/>
                </a:lnTo>
                <a:lnTo>
                  <a:pt x="2043" y="60"/>
                </a:lnTo>
                <a:lnTo>
                  <a:pt x="2074" y="91"/>
                </a:lnTo>
                <a:lnTo>
                  <a:pt x="2099" y="126"/>
                </a:lnTo>
                <a:lnTo>
                  <a:pt x="2118" y="165"/>
                </a:lnTo>
                <a:lnTo>
                  <a:pt x="2130" y="209"/>
                </a:lnTo>
                <a:lnTo>
                  <a:pt x="2133" y="255"/>
                </a:lnTo>
                <a:lnTo>
                  <a:pt x="2133" y="1027"/>
                </a:lnTo>
                <a:lnTo>
                  <a:pt x="1573" y="1027"/>
                </a:lnTo>
                <a:lnTo>
                  <a:pt x="1565" y="1095"/>
                </a:lnTo>
                <a:lnTo>
                  <a:pt x="1551" y="1160"/>
                </a:lnTo>
                <a:lnTo>
                  <a:pt x="1529" y="1223"/>
                </a:lnTo>
                <a:lnTo>
                  <a:pt x="1498" y="1280"/>
                </a:lnTo>
                <a:lnTo>
                  <a:pt x="1461" y="1332"/>
                </a:lnTo>
                <a:lnTo>
                  <a:pt x="1419" y="1381"/>
                </a:lnTo>
                <a:lnTo>
                  <a:pt x="1369" y="1423"/>
                </a:lnTo>
                <a:lnTo>
                  <a:pt x="1315" y="1458"/>
                </a:lnTo>
                <a:lnTo>
                  <a:pt x="1257" y="1487"/>
                </a:lnTo>
                <a:lnTo>
                  <a:pt x="1194" y="1508"/>
                </a:lnTo>
                <a:lnTo>
                  <a:pt x="1128" y="1521"/>
                </a:lnTo>
                <a:lnTo>
                  <a:pt x="1060" y="1525"/>
                </a:lnTo>
                <a:lnTo>
                  <a:pt x="992" y="1521"/>
                </a:lnTo>
                <a:lnTo>
                  <a:pt x="926" y="1508"/>
                </a:lnTo>
                <a:lnTo>
                  <a:pt x="863" y="1487"/>
                </a:lnTo>
                <a:lnTo>
                  <a:pt x="804" y="1458"/>
                </a:lnTo>
                <a:lnTo>
                  <a:pt x="752" y="1423"/>
                </a:lnTo>
                <a:lnTo>
                  <a:pt x="702" y="1381"/>
                </a:lnTo>
                <a:lnTo>
                  <a:pt x="659" y="1332"/>
                </a:lnTo>
                <a:lnTo>
                  <a:pt x="623" y="1280"/>
                </a:lnTo>
                <a:lnTo>
                  <a:pt x="592" y="1223"/>
                </a:lnTo>
                <a:lnTo>
                  <a:pt x="570" y="1160"/>
                </a:lnTo>
                <a:lnTo>
                  <a:pt x="554" y="1095"/>
                </a:lnTo>
                <a:lnTo>
                  <a:pt x="548" y="1027"/>
                </a:lnTo>
                <a:lnTo>
                  <a:pt x="0" y="1027"/>
                </a:lnTo>
                <a:lnTo>
                  <a:pt x="0" y="255"/>
                </a:lnTo>
                <a:lnTo>
                  <a:pt x="4" y="209"/>
                </a:lnTo>
                <a:lnTo>
                  <a:pt x="16" y="165"/>
                </a:lnTo>
                <a:lnTo>
                  <a:pt x="35" y="126"/>
                </a:lnTo>
                <a:lnTo>
                  <a:pt x="60" y="91"/>
                </a:lnTo>
                <a:lnTo>
                  <a:pt x="90" y="60"/>
                </a:lnTo>
                <a:lnTo>
                  <a:pt x="126" y="35"/>
                </a:lnTo>
                <a:lnTo>
                  <a:pt x="167" y="16"/>
                </a:lnTo>
                <a:lnTo>
                  <a:pt x="209" y="5"/>
                </a:lnTo>
                <a:lnTo>
                  <a:pt x="255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cs typeface="+mn-ea"/>
              <a:sym typeface="+mn-lt"/>
            </a:endParaRPr>
          </a:p>
        </p:txBody>
      </p:sp>
      <p:sp>
        <p:nvSpPr>
          <p:cNvPr id="8" name="Freeform 6">
            <a:extLst>
              <a:ext uri="{FF2B5EF4-FFF2-40B4-BE49-F238E27FC236}">
                <a16:creationId xmlns:a16="http://schemas.microsoft.com/office/drawing/2014/main" id="{606F3206-64F7-45B5-9FE7-B4AAFC4E1958}"/>
              </a:ext>
            </a:extLst>
          </p:cNvPr>
          <p:cNvSpPr>
            <a:spLocks/>
          </p:cNvSpPr>
          <p:nvPr/>
        </p:nvSpPr>
        <p:spPr bwMode="auto">
          <a:xfrm>
            <a:off x="3978301" y="2307440"/>
            <a:ext cx="1929999" cy="3422965"/>
          </a:xfrm>
          <a:custGeom>
            <a:avLst/>
            <a:gdLst>
              <a:gd name="connsiteX0" fmla="*/ 0 w 1929999"/>
              <a:gd name="connsiteY0" fmla="*/ 0 h 3422965"/>
              <a:gd name="connsiteX1" fmla="*/ 1929999 w 1929999"/>
              <a:gd name="connsiteY1" fmla="*/ 0 h 3422965"/>
              <a:gd name="connsiteX2" fmla="*/ 1929999 w 1929999"/>
              <a:gd name="connsiteY2" fmla="*/ 3193968 h 3422965"/>
              <a:gd name="connsiteX3" fmla="*/ 1927297 w 1929999"/>
              <a:gd name="connsiteY3" fmla="*/ 3234701 h 3422965"/>
              <a:gd name="connsiteX4" fmla="*/ 1916489 w 1929999"/>
              <a:gd name="connsiteY4" fmla="*/ 3273723 h 3422965"/>
              <a:gd name="connsiteX5" fmla="*/ 1899312 w 1929999"/>
              <a:gd name="connsiteY5" fmla="*/ 3308980 h 3422965"/>
              <a:gd name="connsiteX6" fmla="*/ 1876538 w 1929999"/>
              <a:gd name="connsiteY6" fmla="*/ 3340813 h 3422965"/>
              <a:gd name="connsiteX7" fmla="*/ 1848553 w 1929999"/>
              <a:gd name="connsiteY7" fmla="*/ 3368539 h 3422965"/>
              <a:gd name="connsiteX8" fmla="*/ 1815936 w 1929999"/>
              <a:gd name="connsiteY8" fmla="*/ 3391473 h 3422965"/>
              <a:gd name="connsiteX9" fmla="*/ 1779845 w 1929999"/>
              <a:gd name="connsiteY9" fmla="*/ 3408588 h 3422965"/>
              <a:gd name="connsiteX10" fmla="*/ 1741824 w 1929999"/>
              <a:gd name="connsiteY10" fmla="*/ 3419199 h 3422965"/>
              <a:gd name="connsiteX11" fmla="*/ 1700136 w 1929999"/>
              <a:gd name="connsiteY11" fmla="*/ 3422965 h 3422965"/>
              <a:gd name="connsiteX12" fmla="*/ 230634 w 1929999"/>
              <a:gd name="connsiteY12" fmla="*/ 3422965 h 3422965"/>
              <a:gd name="connsiteX13" fmla="*/ 189139 w 1929999"/>
              <a:gd name="connsiteY13" fmla="*/ 3419199 h 3422965"/>
              <a:gd name="connsiteX14" fmla="*/ 151118 w 1929999"/>
              <a:gd name="connsiteY14" fmla="*/ 3408588 h 3422965"/>
              <a:gd name="connsiteX15" fmla="*/ 114062 w 1929999"/>
              <a:gd name="connsiteY15" fmla="*/ 3391473 h 3422965"/>
              <a:gd name="connsiteX16" fmla="*/ 81445 w 1929999"/>
              <a:gd name="connsiteY16" fmla="*/ 3368539 h 3422965"/>
              <a:gd name="connsiteX17" fmla="*/ 54232 w 1929999"/>
              <a:gd name="connsiteY17" fmla="*/ 3340813 h 3422965"/>
              <a:gd name="connsiteX18" fmla="*/ 31651 w 1929999"/>
              <a:gd name="connsiteY18" fmla="*/ 3308980 h 3422965"/>
              <a:gd name="connsiteX19" fmla="*/ 14474 w 1929999"/>
              <a:gd name="connsiteY19" fmla="*/ 3273723 h 3422965"/>
              <a:gd name="connsiteX20" fmla="*/ 3666 w 1929999"/>
              <a:gd name="connsiteY20" fmla="*/ 3234701 h 3422965"/>
              <a:gd name="connsiteX21" fmla="*/ 0 w 1929999"/>
              <a:gd name="connsiteY21" fmla="*/ 3193968 h 3422965"/>
              <a:gd name="connsiteX22" fmla="*/ 0 w 1929999"/>
              <a:gd name="connsiteY22" fmla="*/ 0 h 3422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929999" h="3422965" fill="none" extrusionOk="0">
                <a:moveTo>
                  <a:pt x="0" y="0"/>
                </a:moveTo>
                <a:cubicBezTo>
                  <a:pt x="437668" y="4269"/>
                  <a:pt x="1519728" y="-52516"/>
                  <a:pt x="1929999" y="0"/>
                </a:cubicBezTo>
                <a:cubicBezTo>
                  <a:pt x="1977446" y="440685"/>
                  <a:pt x="1938431" y="2398050"/>
                  <a:pt x="1929999" y="3193968"/>
                </a:cubicBezTo>
                <a:cubicBezTo>
                  <a:pt x="1928885" y="3208124"/>
                  <a:pt x="1927716" y="3219289"/>
                  <a:pt x="1927297" y="3234701"/>
                </a:cubicBezTo>
                <a:cubicBezTo>
                  <a:pt x="1924438" y="3247102"/>
                  <a:pt x="1920643" y="3259871"/>
                  <a:pt x="1916489" y="3273723"/>
                </a:cubicBezTo>
                <a:cubicBezTo>
                  <a:pt x="1909551" y="3284921"/>
                  <a:pt x="1906427" y="3296039"/>
                  <a:pt x="1899312" y="3308980"/>
                </a:cubicBezTo>
                <a:cubicBezTo>
                  <a:pt x="1888124" y="3322149"/>
                  <a:pt x="1877542" y="3336098"/>
                  <a:pt x="1876538" y="3340813"/>
                </a:cubicBezTo>
                <a:cubicBezTo>
                  <a:pt x="1863365" y="3350474"/>
                  <a:pt x="1852921" y="3362392"/>
                  <a:pt x="1848553" y="3368539"/>
                </a:cubicBezTo>
                <a:cubicBezTo>
                  <a:pt x="1833892" y="3376189"/>
                  <a:pt x="1823366" y="3385291"/>
                  <a:pt x="1815936" y="3391473"/>
                </a:cubicBezTo>
                <a:cubicBezTo>
                  <a:pt x="1809686" y="3397781"/>
                  <a:pt x="1787281" y="3408773"/>
                  <a:pt x="1779845" y="3408588"/>
                </a:cubicBezTo>
                <a:cubicBezTo>
                  <a:pt x="1771171" y="3408559"/>
                  <a:pt x="1751531" y="3418336"/>
                  <a:pt x="1741824" y="3419199"/>
                </a:cubicBezTo>
                <a:cubicBezTo>
                  <a:pt x="1730091" y="3418670"/>
                  <a:pt x="1708946" y="3419104"/>
                  <a:pt x="1700136" y="3422965"/>
                </a:cubicBezTo>
                <a:cubicBezTo>
                  <a:pt x="1417060" y="3423172"/>
                  <a:pt x="476700" y="3512745"/>
                  <a:pt x="230634" y="3422965"/>
                </a:cubicBezTo>
                <a:cubicBezTo>
                  <a:pt x="212032" y="3418881"/>
                  <a:pt x="206149" y="3419247"/>
                  <a:pt x="189139" y="3419199"/>
                </a:cubicBezTo>
                <a:cubicBezTo>
                  <a:pt x="176793" y="3417229"/>
                  <a:pt x="165130" y="3413898"/>
                  <a:pt x="151118" y="3408588"/>
                </a:cubicBezTo>
                <a:cubicBezTo>
                  <a:pt x="144552" y="3407046"/>
                  <a:pt x="119247" y="3392755"/>
                  <a:pt x="114062" y="3391473"/>
                </a:cubicBezTo>
                <a:cubicBezTo>
                  <a:pt x="103336" y="3387286"/>
                  <a:pt x="88835" y="3372632"/>
                  <a:pt x="81445" y="3368539"/>
                </a:cubicBezTo>
                <a:cubicBezTo>
                  <a:pt x="78606" y="3363009"/>
                  <a:pt x="60405" y="3342200"/>
                  <a:pt x="54232" y="3340813"/>
                </a:cubicBezTo>
                <a:cubicBezTo>
                  <a:pt x="50047" y="3332520"/>
                  <a:pt x="35875" y="3317161"/>
                  <a:pt x="31651" y="3308980"/>
                </a:cubicBezTo>
                <a:cubicBezTo>
                  <a:pt x="24322" y="3297462"/>
                  <a:pt x="20506" y="3284983"/>
                  <a:pt x="14474" y="3273723"/>
                </a:cubicBezTo>
                <a:cubicBezTo>
                  <a:pt x="12451" y="3259422"/>
                  <a:pt x="9993" y="3247503"/>
                  <a:pt x="3666" y="3234701"/>
                </a:cubicBezTo>
                <a:cubicBezTo>
                  <a:pt x="2580" y="3220731"/>
                  <a:pt x="1333" y="3206998"/>
                  <a:pt x="0" y="3193968"/>
                </a:cubicBezTo>
                <a:cubicBezTo>
                  <a:pt x="-122616" y="2138326"/>
                  <a:pt x="53092" y="767788"/>
                  <a:pt x="0" y="0"/>
                </a:cubicBezTo>
                <a:close/>
              </a:path>
              <a:path w="1929999" h="3422965" stroke="0" extrusionOk="0">
                <a:moveTo>
                  <a:pt x="0" y="0"/>
                </a:moveTo>
                <a:cubicBezTo>
                  <a:pt x="853615" y="118645"/>
                  <a:pt x="1453038" y="116012"/>
                  <a:pt x="1929999" y="0"/>
                </a:cubicBezTo>
                <a:cubicBezTo>
                  <a:pt x="1797117" y="866330"/>
                  <a:pt x="2014950" y="2102086"/>
                  <a:pt x="1929999" y="3193968"/>
                </a:cubicBezTo>
                <a:cubicBezTo>
                  <a:pt x="1927264" y="3209389"/>
                  <a:pt x="1927851" y="3223281"/>
                  <a:pt x="1927297" y="3234701"/>
                </a:cubicBezTo>
                <a:cubicBezTo>
                  <a:pt x="1922251" y="3246955"/>
                  <a:pt x="1920711" y="3260981"/>
                  <a:pt x="1916489" y="3273723"/>
                </a:cubicBezTo>
                <a:cubicBezTo>
                  <a:pt x="1911520" y="3285458"/>
                  <a:pt x="1905874" y="3295753"/>
                  <a:pt x="1899312" y="3308980"/>
                </a:cubicBezTo>
                <a:cubicBezTo>
                  <a:pt x="1887374" y="3320129"/>
                  <a:pt x="1881577" y="3329860"/>
                  <a:pt x="1876538" y="3340813"/>
                </a:cubicBezTo>
                <a:cubicBezTo>
                  <a:pt x="1865219" y="3355307"/>
                  <a:pt x="1856100" y="3364801"/>
                  <a:pt x="1848553" y="3368539"/>
                </a:cubicBezTo>
                <a:cubicBezTo>
                  <a:pt x="1841275" y="3375083"/>
                  <a:pt x="1819746" y="3386070"/>
                  <a:pt x="1815936" y="3391473"/>
                </a:cubicBezTo>
                <a:cubicBezTo>
                  <a:pt x="1808650" y="3396585"/>
                  <a:pt x="1784476" y="3403283"/>
                  <a:pt x="1779845" y="3408588"/>
                </a:cubicBezTo>
                <a:cubicBezTo>
                  <a:pt x="1762109" y="3414155"/>
                  <a:pt x="1751591" y="3413889"/>
                  <a:pt x="1741824" y="3419199"/>
                </a:cubicBezTo>
                <a:cubicBezTo>
                  <a:pt x="1727023" y="3420918"/>
                  <a:pt x="1720333" y="3423292"/>
                  <a:pt x="1700136" y="3422965"/>
                </a:cubicBezTo>
                <a:cubicBezTo>
                  <a:pt x="1030751" y="3324510"/>
                  <a:pt x="451164" y="3313298"/>
                  <a:pt x="230634" y="3422965"/>
                </a:cubicBezTo>
                <a:cubicBezTo>
                  <a:pt x="211594" y="3417887"/>
                  <a:pt x="199573" y="3420443"/>
                  <a:pt x="189139" y="3419199"/>
                </a:cubicBezTo>
                <a:cubicBezTo>
                  <a:pt x="173706" y="3413203"/>
                  <a:pt x="158482" y="3408143"/>
                  <a:pt x="151118" y="3408588"/>
                </a:cubicBezTo>
                <a:cubicBezTo>
                  <a:pt x="138509" y="3404118"/>
                  <a:pt x="119882" y="3396139"/>
                  <a:pt x="114062" y="3391473"/>
                </a:cubicBezTo>
                <a:cubicBezTo>
                  <a:pt x="101470" y="3386468"/>
                  <a:pt x="96956" y="3381074"/>
                  <a:pt x="81445" y="3368539"/>
                </a:cubicBezTo>
                <a:cubicBezTo>
                  <a:pt x="73080" y="3359904"/>
                  <a:pt x="63716" y="3353938"/>
                  <a:pt x="54232" y="3340813"/>
                </a:cubicBezTo>
                <a:cubicBezTo>
                  <a:pt x="48036" y="3330983"/>
                  <a:pt x="40442" y="3324212"/>
                  <a:pt x="31651" y="3308980"/>
                </a:cubicBezTo>
                <a:cubicBezTo>
                  <a:pt x="26121" y="3297857"/>
                  <a:pt x="18134" y="3286484"/>
                  <a:pt x="14474" y="3273723"/>
                </a:cubicBezTo>
                <a:cubicBezTo>
                  <a:pt x="11087" y="3259117"/>
                  <a:pt x="7044" y="3247693"/>
                  <a:pt x="3666" y="3234701"/>
                </a:cubicBezTo>
                <a:cubicBezTo>
                  <a:pt x="2699" y="3221174"/>
                  <a:pt x="675" y="3209117"/>
                  <a:pt x="0" y="3193968"/>
                </a:cubicBezTo>
                <a:cubicBezTo>
                  <a:pt x="-87113" y="2536823"/>
                  <a:pt x="-91263" y="1101208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T0" fmla="*/ 0 w 2133"/>
                      <a:gd name="T1" fmla="*/ 0 h 3784"/>
                      <a:gd name="T2" fmla="*/ 2133 w 2133"/>
                      <a:gd name="T3" fmla="*/ 0 h 3784"/>
                      <a:gd name="T4" fmla="*/ 2133 w 2133"/>
                      <a:gd name="T5" fmla="*/ 3531 h 3784"/>
                      <a:gd name="T6" fmla="*/ 2130 w 2133"/>
                      <a:gd name="T7" fmla="*/ 3576 h 3784"/>
                      <a:gd name="T8" fmla="*/ 2118 w 2133"/>
                      <a:gd name="T9" fmla="*/ 3619 h 3784"/>
                      <a:gd name="T10" fmla="*/ 2099 w 2133"/>
                      <a:gd name="T11" fmla="*/ 3658 h 3784"/>
                      <a:gd name="T12" fmla="*/ 2074 w 2133"/>
                      <a:gd name="T13" fmla="*/ 3693 h 3784"/>
                      <a:gd name="T14" fmla="*/ 2043 w 2133"/>
                      <a:gd name="T15" fmla="*/ 3724 h 3784"/>
                      <a:gd name="T16" fmla="*/ 2007 w 2133"/>
                      <a:gd name="T17" fmla="*/ 3749 h 3784"/>
                      <a:gd name="T18" fmla="*/ 1967 w 2133"/>
                      <a:gd name="T19" fmla="*/ 3768 h 3784"/>
                      <a:gd name="T20" fmla="*/ 1925 w 2133"/>
                      <a:gd name="T21" fmla="*/ 3780 h 3784"/>
                      <a:gd name="T22" fmla="*/ 1879 w 2133"/>
                      <a:gd name="T23" fmla="*/ 3784 h 3784"/>
                      <a:gd name="T24" fmla="*/ 255 w 2133"/>
                      <a:gd name="T25" fmla="*/ 3784 h 3784"/>
                      <a:gd name="T26" fmla="*/ 209 w 2133"/>
                      <a:gd name="T27" fmla="*/ 3780 h 3784"/>
                      <a:gd name="T28" fmla="*/ 167 w 2133"/>
                      <a:gd name="T29" fmla="*/ 3768 h 3784"/>
                      <a:gd name="T30" fmla="*/ 126 w 2133"/>
                      <a:gd name="T31" fmla="*/ 3749 h 3784"/>
                      <a:gd name="T32" fmla="*/ 90 w 2133"/>
                      <a:gd name="T33" fmla="*/ 3724 h 3784"/>
                      <a:gd name="T34" fmla="*/ 60 w 2133"/>
                      <a:gd name="T35" fmla="*/ 3693 h 3784"/>
                      <a:gd name="T36" fmla="*/ 35 w 2133"/>
                      <a:gd name="T37" fmla="*/ 3658 h 3784"/>
                      <a:gd name="T38" fmla="*/ 16 w 2133"/>
                      <a:gd name="T39" fmla="*/ 3619 h 3784"/>
                      <a:gd name="T40" fmla="*/ 4 w 2133"/>
                      <a:gd name="T41" fmla="*/ 3576 h 3784"/>
                      <a:gd name="T42" fmla="*/ 0 w 2133"/>
                      <a:gd name="T43" fmla="*/ 3531 h 3784"/>
                      <a:gd name="T44" fmla="*/ 0 w 2133"/>
                      <a:gd name="T45" fmla="*/ 0 h 37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2133" h="3784">
                        <a:moveTo>
                          <a:pt x="0" y="0"/>
                        </a:moveTo>
                        <a:lnTo>
                          <a:pt x="2133" y="0"/>
                        </a:lnTo>
                        <a:lnTo>
                          <a:pt x="2133" y="3531"/>
                        </a:lnTo>
                        <a:lnTo>
                          <a:pt x="2130" y="3576"/>
                        </a:lnTo>
                        <a:lnTo>
                          <a:pt x="2118" y="3619"/>
                        </a:lnTo>
                        <a:lnTo>
                          <a:pt x="2099" y="3658"/>
                        </a:lnTo>
                        <a:lnTo>
                          <a:pt x="2074" y="3693"/>
                        </a:lnTo>
                        <a:lnTo>
                          <a:pt x="2043" y="3724"/>
                        </a:lnTo>
                        <a:lnTo>
                          <a:pt x="2007" y="3749"/>
                        </a:lnTo>
                        <a:lnTo>
                          <a:pt x="1967" y="3768"/>
                        </a:lnTo>
                        <a:lnTo>
                          <a:pt x="1925" y="3780"/>
                        </a:lnTo>
                        <a:lnTo>
                          <a:pt x="1879" y="3784"/>
                        </a:lnTo>
                        <a:lnTo>
                          <a:pt x="255" y="3784"/>
                        </a:lnTo>
                        <a:lnTo>
                          <a:pt x="209" y="3780"/>
                        </a:lnTo>
                        <a:lnTo>
                          <a:pt x="167" y="3768"/>
                        </a:lnTo>
                        <a:lnTo>
                          <a:pt x="126" y="3749"/>
                        </a:lnTo>
                        <a:lnTo>
                          <a:pt x="90" y="3724"/>
                        </a:lnTo>
                        <a:lnTo>
                          <a:pt x="60" y="3693"/>
                        </a:lnTo>
                        <a:lnTo>
                          <a:pt x="35" y="3658"/>
                        </a:lnTo>
                        <a:lnTo>
                          <a:pt x="16" y="3619"/>
                        </a:lnTo>
                        <a:lnTo>
                          <a:pt x="4" y="3576"/>
                        </a:lnTo>
                        <a:lnTo>
                          <a:pt x="0" y="353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cs typeface="+mn-ea"/>
              <a:sym typeface="+mn-lt"/>
            </a:endParaRPr>
          </a:p>
        </p:txBody>
      </p:sp>
      <p:sp>
        <p:nvSpPr>
          <p:cNvPr id="9" name="Freeform 10">
            <a:extLst>
              <a:ext uri="{FF2B5EF4-FFF2-40B4-BE49-F238E27FC236}">
                <a16:creationId xmlns:a16="http://schemas.microsoft.com/office/drawing/2014/main" id="{82D5EBAB-6B17-4985-BD5B-A18AA449B5FC}"/>
              </a:ext>
            </a:extLst>
          </p:cNvPr>
          <p:cNvSpPr>
            <a:spLocks/>
          </p:cNvSpPr>
          <p:nvPr/>
        </p:nvSpPr>
        <p:spPr bwMode="auto">
          <a:xfrm>
            <a:off x="3978301" y="1714017"/>
            <a:ext cx="1929999" cy="1381673"/>
          </a:xfrm>
          <a:custGeom>
            <a:avLst/>
            <a:gdLst>
              <a:gd name="T0" fmla="*/ 255 w 2133"/>
              <a:gd name="T1" fmla="*/ 0 h 1525"/>
              <a:gd name="T2" fmla="*/ 1879 w 2133"/>
              <a:gd name="T3" fmla="*/ 0 h 1525"/>
              <a:gd name="T4" fmla="*/ 1925 w 2133"/>
              <a:gd name="T5" fmla="*/ 5 h 1525"/>
              <a:gd name="T6" fmla="*/ 1967 w 2133"/>
              <a:gd name="T7" fmla="*/ 16 h 1525"/>
              <a:gd name="T8" fmla="*/ 2007 w 2133"/>
              <a:gd name="T9" fmla="*/ 35 h 1525"/>
              <a:gd name="T10" fmla="*/ 2043 w 2133"/>
              <a:gd name="T11" fmla="*/ 60 h 1525"/>
              <a:gd name="T12" fmla="*/ 2074 w 2133"/>
              <a:gd name="T13" fmla="*/ 91 h 1525"/>
              <a:gd name="T14" fmla="*/ 2099 w 2133"/>
              <a:gd name="T15" fmla="*/ 126 h 1525"/>
              <a:gd name="T16" fmla="*/ 2118 w 2133"/>
              <a:gd name="T17" fmla="*/ 165 h 1525"/>
              <a:gd name="T18" fmla="*/ 2130 w 2133"/>
              <a:gd name="T19" fmla="*/ 209 h 1525"/>
              <a:gd name="T20" fmla="*/ 2133 w 2133"/>
              <a:gd name="T21" fmla="*/ 255 h 1525"/>
              <a:gd name="T22" fmla="*/ 2133 w 2133"/>
              <a:gd name="T23" fmla="*/ 1027 h 1525"/>
              <a:gd name="T24" fmla="*/ 1573 w 2133"/>
              <a:gd name="T25" fmla="*/ 1027 h 1525"/>
              <a:gd name="T26" fmla="*/ 1565 w 2133"/>
              <a:gd name="T27" fmla="*/ 1095 h 1525"/>
              <a:gd name="T28" fmla="*/ 1551 w 2133"/>
              <a:gd name="T29" fmla="*/ 1160 h 1525"/>
              <a:gd name="T30" fmla="*/ 1529 w 2133"/>
              <a:gd name="T31" fmla="*/ 1223 h 1525"/>
              <a:gd name="T32" fmla="*/ 1498 w 2133"/>
              <a:gd name="T33" fmla="*/ 1280 h 1525"/>
              <a:gd name="T34" fmla="*/ 1461 w 2133"/>
              <a:gd name="T35" fmla="*/ 1332 h 1525"/>
              <a:gd name="T36" fmla="*/ 1419 w 2133"/>
              <a:gd name="T37" fmla="*/ 1381 h 1525"/>
              <a:gd name="T38" fmla="*/ 1369 w 2133"/>
              <a:gd name="T39" fmla="*/ 1423 h 1525"/>
              <a:gd name="T40" fmla="*/ 1315 w 2133"/>
              <a:gd name="T41" fmla="*/ 1458 h 1525"/>
              <a:gd name="T42" fmla="*/ 1257 w 2133"/>
              <a:gd name="T43" fmla="*/ 1487 h 1525"/>
              <a:gd name="T44" fmla="*/ 1194 w 2133"/>
              <a:gd name="T45" fmla="*/ 1508 h 1525"/>
              <a:gd name="T46" fmla="*/ 1128 w 2133"/>
              <a:gd name="T47" fmla="*/ 1521 h 1525"/>
              <a:gd name="T48" fmla="*/ 1060 w 2133"/>
              <a:gd name="T49" fmla="*/ 1525 h 1525"/>
              <a:gd name="T50" fmla="*/ 992 w 2133"/>
              <a:gd name="T51" fmla="*/ 1521 h 1525"/>
              <a:gd name="T52" fmla="*/ 926 w 2133"/>
              <a:gd name="T53" fmla="*/ 1508 h 1525"/>
              <a:gd name="T54" fmla="*/ 863 w 2133"/>
              <a:gd name="T55" fmla="*/ 1487 h 1525"/>
              <a:gd name="T56" fmla="*/ 804 w 2133"/>
              <a:gd name="T57" fmla="*/ 1458 h 1525"/>
              <a:gd name="T58" fmla="*/ 752 w 2133"/>
              <a:gd name="T59" fmla="*/ 1423 h 1525"/>
              <a:gd name="T60" fmla="*/ 702 w 2133"/>
              <a:gd name="T61" fmla="*/ 1381 h 1525"/>
              <a:gd name="T62" fmla="*/ 659 w 2133"/>
              <a:gd name="T63" fmla="*/ 1332 h 1525"/>
              <a:gd name="T64" fmla="*/ 623 w 2133"/>
              <a:gd name="T65" fmla="*/ 1280 h 1525"/>
              <a:gd name="T66" fmla="*/ 592 w 2133"/>
              <a:gd name="T67" fmla="*/ 1223 h 1525"/>
              <a:gd name="T68" fmla="*/ 570 w 2133"/>
              <a:gd name="T69" fmla="*/ 1160 h 1525"/>
              <a:gd name="T70" fmla="*/ 554 w 2133"/>
              <a:gd name="T71" fmla="*/ 1095 h 1525"/>
              <a:gd name="T72" fmla="*/ 548 w 2133"/>
              <a:gd name="T73" fmla="*/ 1027 h 1525"/>
              <a:gd name="T74" fmla="*/ 0 w 2133"/>
              <a:gd name="T75" fmla="*/ 1027 h 1525"/>
              <a:gd name="T76" fmla="*/ 0 w 2133"/>
              <a:gd name="T77" fmla="*/ 255 h 1525"/>
              <a:gd name="T78" fmla="*/ 4 w 2133"/>
              <a:gd name="T79" fmla="*/ 209 h 1525"/>
              <a:gd name="T80" fmla="*/ 16 w 2133"/>
              <a:gd name="T81" fmla="*/ 165 h 1525"/>
              <a:gd name="T82" fmla="*/ 35 w 2133"/>
              <a:gd name="T83" fmla="*/ 126 h 1525"/>
              <a:gd name="T84" fmla="*/ 60 w 2133"/>
              <a:gd name="T85" fmla="*/ 91 h 1525"/>
              <a:gd name="T86" fmla="*/ 90 w 2133"/>
              <a:gd name="T87" fmla="*/ 60 h 1525"/>
              <a:gd name="T88" fmla="*/ 126 w 2133"/>
              <a:gd name="T89" fmla="*/ 35 h 1525"/>
              <a:gd name="T90" fmla="*/ 167 w 2133"/>
              <a:gd name="T91" fmla="*/ 16 h 1525"/>
              <a:gd name="T92" fmla="*/ 209 w 2133"/>
              <a:gd name="T93" fmla="*/ 5 h 1525"/>
              <a:gd name="T94" fmla="*/ 255 w 2133"/>
              <a:gd name="T95" fmla="*/ 0 h 1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133" h="1525">
                <a:moveTo>
                  <a:pt x="255" y="0"/>
                </a:moveTo>
                <a:lnTo>
                  <a:pt x="1879" y="0"/>
                </a:lnTo>
                <a:lnTo>
                  <a:pt x="1925" y="5"/>
                </a:lnTo>
                <a:lnTo>
                  <a:pt x="1967" y="16"/>
                </a:lnTo>
                <a:lnTo>
                  <a:pt x="2007" y="35"/>
                </a:lnTo>
                <a:lnTo>
                  <a:pt x="2043" y="60"/>
                </a:lnTo>
                <a:lnTo>
                  <a:pt x="2074" y="91"/>
                </a:lnTo>
                <a:lnTo>
                  <a:pt x="2099" y="126"/>
                </a:lnTo>
                <a:lnTo>
                  <a:pt x="2118" y="165"/>
                </a:lnTo>
                <a:lnTo>
                  <a:pt x="2130" y="209"/>
                </a:lnTo>
                <a:lnTo>
                  <a:pt x="2133" y="255"/>
                </a:lnTo>
                <a:lnTo>
                  <a:pt x="2133" y="1027"/>
                </a:lnTo>
                <a:lnTo>
                  <a:pt x="1573" y="1027"/>
                </a:lnTo>
                <a:lnTo>
                  <a:pt x="1565" y="1095"/>
                </a:lnTo>
                <a:lnTo>
                  <a:pt x="1551" y="1160"/>
                </a:lnTo>
                <a:lnTo>
                  <a:pt x="1529" y="1223"/>
                </a:lnTo>
                <a:lnTo>
                  <a:pt x="1498" y="1280"/>
                </a:lnTo>
                <a:lnTo>
                  <a:pt x="1461" y="1332"/>
                </a:lnTo>
                <a:lnTo>
                  <a:pt x="1419" y="1381"/>
                </a:lnTo>
                <a:lnTo>
                  <a:pt x="1369" y="1423"/>
                </a:lnTo>
                <a:lnTo>
                  <a:pt x="1315" y="1458"/>
                </a:lnTo>
                <a:lnTo>
                  <a:pt x="1257" y="1487"/>
                </a:lnTo>
                <a:lnTo>
                  <a:pt x="1194" y="1508"/>
                </a:lnTo>
                <a:lnTo>
                  <a:pt x="1128" y="1521"/>
                </a:lnTo>
                <a:lnTo>
                  <a:pt x="1060" y="1525"/>
                </a:lnTo>
                <a:lnTo>
                  <a:pt x="992" y="1521"/>
                </a:lnTo>
                <a:lnTo>
                  <a:pt x="926" y="1508"/>
                </a:lnTo>
                <a:lnTo>
                  <a:pt x="863" y="1487"/>
                </a:lnTo>
                <a:lnTo>
                  <a:pt x="804" y="1458"/>
                </a:lnTo>
                <a:lnTo>
                  <a:pt x="752" y="1423"/>
                </a:lnTo>
                <a:lnTo>
                  <a:pt x="702" y="1381"/>
                </a:lnTo>
                <a:lnTo>
                  <a:pt x="659" y="1332"/>
                </a:lnTo>
                <a:lnTo>
                  <a:pt x="623" y="1280"/>
                </a:lnTo>
                <a:lnTo>
                  <a:pt x="592" y="1223"/>
                </a:lnTo>
                <a:lnTo>
                  <a:pt x="570" y="1160"/>
                </a:lnTo>
                <a:lnTo>
                  <a:pt x="554" y="1095"/>
                </a:lnTo>
                <a:lnTo>
                  <a:pt x="548" y="1027"/>
                </a:lnTo>
                <a:lnTo>
                  <a:pt x="0" y="1027"/>
                </a:lnTo>
                <a:lnTo>
                  <a:pt x="0" y="255"/>
                </a:lnTo>
                <a:lnTo>
                  <a:pt x="4" y="209"/>
                </a:lnTo>
                <a:lnTo>
                  <a:pt x="16" y="165"/>
                </a:lnTo>
                <a:lnTo>
                  <a:pt x="35" y="126"/>
                </a:lnTo>
                <a:lnTo>
                  <a:pt x="60" y="91"/>
                </a:lnTo>
                <a:lnTo>
                  <a:pt x="90" y="60"/>
                </a:lnTo>
                <a:lnTo>
                  <a:pt x="126" y="35"/>
                </a:lnTo>
                <a:lnTo>
                  <a:pt x="167" y="16"/>
                </a:lnTo>
                <a:lnTo>
                  <a:pt x="209" y="5"/>
                </a:lnTo>
                <a:lnTo>
                  <a:pt x="255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cs typeface="+mn-ea"/>
              <a:sym typeface="+mn-lt"/>
            </a:endParaRPr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BA622FB2-76C6-49AD-B553-2618489EEE09}"/>
              </a:ext>
            </a:extLst>
          </p:cNvPr>
          <p:cNvSpPr>
            <a:spLocks/>
          </p:cNvSpPr>
          <p:nvPr/>
        </p:nvSpPr>
        <p:spPr bwMode="auto">
          <a:xfrm>
            <a:off x="6483480" y="2307440"/>
            <a:ext cx="1929999" cy="3422965"/>
          </a:xfrm>
          <a:custGeom>
            <a:avLst/>
            <a:gdLst>
              <a:gd name="connsiteX0" fmla="*/ 0 w 1929999"/>
              <a:gd name="connsiteY0" fmla="*/ 0 h 3422965"/>
              <a:gd name="connsiteX1" fmla="*/ 1929999 w 1929999"/>
              <a:gd name="connsiteY1" fmla="*/ 0 h 3422965"/>
              <a:gd name="connsiteX2" fmla="*/ 1929999 w 1929999"/>
              <a:gd name="connsiteY2" fmla="*/ 3193968 h 3422965"/>
              <a:gd name="connsiteX3" fmla="*/ 1927297 w 1929999"/>
              <a:gd name="connsiteY3" fmla="*/ 3234701 h 3422965"/>
              <a:gd name="connsiteX4" fmla="*/ 1916489 w 1929999"/>
              <a:gd name="connsiteY4" fmla="*/ 3273723 h 3422965"/>
              <a:gd name="connsiteX5" fmla="*/ 1899312 w 1929999"/>
              <a:gd name="connsiteY5" fmla="*/ 3308980 h 3422965"/>
              <a:gd name="connsiteX6" fmla="*/ 1876538 w 1929999"/>
              <a:gd name="connsiteY6" fmla="*/ 3340813 h 3422965"/>
              <a:gd name="connsiteX7" fmla="*/ 1848553 w 1929999"/>
              <a:gd name="connsiteY7" fmla="*/ 3368539 h 3422965"/>
              <a:gd name="connsiteX8" fmla="*/ 1815936 w 1929999"/>
              <a:gd name="connsiteY8" fmla="*/ 3391473 h 3422965"/>
              <a:gd name="connsiteX9" fmla="*/ 1779845 w 1929999"/>
              <a:gd name="connsiteY9" fmla="*/ 3408588 h 3422965"/>
              <a:gd name="connsiteX10" fmla="*/ 1741824 w 1929999"/>
              <a:gd name="connsiteY10" fmla="*/ 3419199 h 3422965"/>
              <a:gd name="connsiteX11" fmla="*/ 1700136 w 1929999"/>
              <a:gd name="connsiteY11" fmla="*/ 3422965 h 3422965"/>
              <a:gd name="connsiteX12" fmla="*/ 230634 w 1929999"/>
              <a:gd name="connsiteY12" fmla="*/ 3422965 h 3422965"/>
              <a:gd name="connsiteX13" fmla="*/ 189139 w 1929999"/>
              <a:gd name="connsiteY13" fmla="*/ 3419199 h 3422965"/>
              <a:gd name="connsiteX14" fmla="*/ 151118 w 1929999"/>
              <a:gd name="connsiteY14" fmla="*/ 3408588 h 3422965"/>
              <a:gd name="connsiteX15" fmla="*/ 114062 w 1929999"/>
              <a:gd name="connsiteY15" fmla="*/ 3391473 h 3422965"/>
              <a:gd name="connsiteX16" fmla="*/ 81445 w 1929999"/>
              <a:gd name="connsiteY16" fmla="*/ 3368539 h 3422965"/>
              <a:gd name="connsiteX17" fmla="*/ 54232 w 1929999"/>
              <a:gd name="connsiteY17" fmla="*/ 3340813 h 3422965"/>
              <a:gd name="connsiteX18" fmla="*/ 31651 w 1929999"/>
              <a:gd name="connsiteY18" fmla="*/ 3308980 h 3422965"/>
              <a:gd name="connsiteX19" fmla="*/ 14474 w 1929999"/>
              <a:gd name="connsiteY19" fmla="*/ 3273723 h 3422965"/>
              <a:gd name="connsiteX20" fmla="*/ 3666 w 1929999"/>
              <a:gd name="connsiteY20" fmla="*/ 3234701 h 3422965"/>
              <a:gd name="connsiteX21" fmla="*/ 0 w 1929999"/>
              <a:gd name="connsiteY21" fmla="*/ 3193968 h 3422965"/>
              <a:gd name="connsiteX22" fmla="*/ 0 w 1929999"/>
              <a:gd name="connsiteY22" fmla="*/ 0 h 3422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929999" h="3422965" fill="none" extrusionOk="0">
                <a:moveTo>
                  <a:pt x="0" y="0"/>
                </a:moveTo>
                <a:cubicBezTo>
                  <a:pt x="437668" y="4269"/>
                  <a:pt x="1519728" y="-52516"/>
                  <a:pt x="1929999" y="0"/>
                </a:cubicBezTo>
                <a:cubicBezTo>
                  <a:pt x="1977446" y="440685"/>
                  <a:pt x="1938431" y="2398050"/>
                  <a:pt x="1929999" y="3193968"/>
                </a:cubicBezTo>
                <a:cubicBezTo>
                  <a:pt x="1928885" y="3208124"/>
                  <a:pt x="1927716" y="3219289"/>
                  <a:pt x="1927297" y="3234701"/>
                </a:cubicBezTo>
                <a:cubicBezTo>
                  <a:pt x="1924438" y="3247102"/>
                  <a:pt x="1920643" y="3259871"/>
                  <a:pt x="1916489" y="3273723"/>
                </a:cubicBezTo>
                <a:cubicBezTo>
                  <a:pt x="1909551" y="3284921"/>
                  <a:pt x="1906427" y="3296039"/>
                  <a:pt x="1899312" y="3308980"/>
                </a:cubicBezTo>
                <a:cubicBezTo>
                  <a:pt x="1888124" y="3322149"/>
                  <a:pt x="1877542" y="3336098"/>
                  <a:pt x="1876538" y="3340813"/>
                </a:cubicBezTo>
                <a:cubicBezTo>
                  <a:pt x="1863365" y="3350474"/>
                  <a:pt x="1852921" y="3362392"/>
                  <a:pt x="1848553" y="3368539"/>
                </a:cubicBezTo>
                <a:cubicBezTo>
                  <a:pt x="1833892" y="3376189"/>
                  <a:pt x="1823366" y="3385291"/>
                  <a:pt x="1815936" y="3391473"/>
                </a:cubicBezTo>
                <a:cubicBezTo>
                  <a:pt x="1809686" y="3397781"/>
                  <a:pt x="1787281" y="3408773"/>
                  <a:pt x="1779845" y="3408588"/>
                </a:cubicBezTo>
                <a:cubicBezTo>
                  <a:pt x="1771171" y="3408559"/>
                  <a:pt x="1751531" y="3418336"/>
                  <a:pt x="1741824" y="3419199"/>
                </a:cubicBezTo>
                <a:cubicBezTo>
                  <a:pt x="1730091" y="3418670"/>
                  <a:pt x="1708946" y="3419104"/>
                  <a:pt x="1700136" y="3422965"/>
                </a:cubicBezTo>
                <a:cubicBezTo>
                  <a:pt x="1417060" y="3423172"/>
                  <a:pt x="476700" y="3512745"/>
                  <a:pt x="230634" y="3422965"/>
                </a:cubicBezTo>
                <a:cubicBezTo>
                  <a:pt x="212032" y="3418881"/>
                  <a:pt x="206149" y="3419247"/>
                  <a:pt x="189139" y="3419199"/>
                </a:cubicBezTo>
                <a:cubicBezTo>
                  <a:pt x="176793" y="3417229"/>
                  <a:pt x="165130" y="3413898"/>
                  <a:pt x="151118" y="3408588"/>
                </a:cubicBezTo>
                <a:cubicBezTo>
                  <a:pt x="144552" y="3407046"/>
                  <a:pt x="119247" y="3392755"/>
                  <a:pt x="114062" y="3391473"/>
                </a:cubicBezTo>
                <a:cubicBezTo>
                  <a:pt x="103336" y="3387286"/>
                  <a:pt x="88835" y="3372632"/>
                  <a:pt x="81445" y="3368539"/>
                </a:cubicBezTo>
                <a:cubicBezTo>
                  <a:pt x="78606" y="3363009"/>
                  <a:pt x="60405" y="3342200"/>
                  <a:pt x="54232" y="3340813"/>
                </a:cubicBezTo>
                <a:cubicBezTo>
                  <a:pt x="50047" y="3332520"/>
                  <a:pt x="35875" y="3317161"/>
                  <a:pt x="31651" y="3308980"/>
                </a:cubicBezTo>
                <a:cubicBezTo>
                  <a:pt x="24322" y="3297462"/>
                  <a:pt x="20506" y="3284983"/>
                  <a:pt x="14474" y="3273723"/>
                </a:cubicBezTo>
                <a:cubicBezTo>
                  <a:pt x="12451" y="3259422"/>
                  <a:pt x="9993" y="3247503"/>
                  <a:pt x="3666" y="3234701"/>
                </a:cubicBezTo>
                <a:cubicBezTo>
                  <a:pt x="2580" y="3220731"/>
                  <a:pt x="1333" y="3206998"/>
                  <a:pt x="0" y="3193968"/>
                </a:cubicBezTo>
                <a:cubicBezTo>
                  <a:pt x="-122616" y="2138326"/>
                  <a:pt x="53092" y="767788"/>
                  <a:pt x="0" y="0"/>
                </a:cubicBezTo>
                <a:close/>
              </a:path>
              <a:path w="1929999" h="3422965" stroke="0" extrusionOk="0">
                <a:moveTo>
                  <a:pt x="0" y="0"/>
                </a:moveTo>
                <a:cubicBezTo>
                  <a:pt x="853615" y="118645"/>
                  <a:pt x="1453038" y="116012"/>
                  <a:pt x="1929999" y="0"/>
                </a:cubicBezTo>
                <a:cubicBezTo>
                  <a:pt x="1797117" y="866330"/>
                  <a:pt x="2014950" y="2102086"/>
                  <a:pt x="1929999" y="3193968"/>
                </a:cubicBezTo>
                <a:cubicBezTo>
                  <a:pt x="1927264" y="3209389"/>
                  <a:pt x="1927851" y="3223281"/>
                  <a:pt x="1927297" y="3234701"/>
                </a:cubicBezTo>
                <a:cubicBezTo>
                  <a:pt x="1922251" y="3246955"/>
                  <a:pt x="1920711" y="3260981"/>
                  <a:pt x="1916489" y="3273723"/>
                </a:cubicBezTo>
                <a:cubicBezTo>
                  <a:pt x="1911520" y="3285458"/>
                  <a:pt x="1905874" y="3295753"/>
                  <a:pt x="1899312" y="3308980"/>
                </a:cubicBezTo>
                <a:cubicBezTo>
                  <a:pt x="1887374" y="3320129"/>
                  <a:pt x="1881577" y="3329860"/>
                  <a:pt x="1876538" y="3340813"/>
                </a:cubicBezTo>
                <a:cubicBezTo>
                  <a:pt x="1865219" y="3355307"/>
                  <a:pt x="1856100" y="3364801"/>
                  <a:pt x="1848553" y="3368539"/>
                </a:cubicBezTo>
                <a:cubicBezTo>
                  <a:pt x="1841275" y="3375083"/>
                  <a:pt x="1819746" y="3386070"/>
                  <a:pt x="1815936" y="3391473"/>
                </a:cubicBezTo>
                <a:cubicBezTo>
                  <a:pt x="1808650" y="3396585"/>
                  <a:pt x="1784476" y="3403283"/>
                  <a:pt x="1779845" y="3408588"/>
                </a:cubicBezTo>
                <a:cubicBezTo>
                  <a:pt x="1762109" y="3414155"/>
                  <a:pt x="1751591" y="3413889"/>
                  <a:pt x="1741824" y="3419199"/>
                </a:cubicBezTo>
                <a:cubicBezTo>
                  <a:pt x="1727023" y="3420918"/>
                  <a:pt x="1720333" y="3423292"/>
                  <a:pt x="1700136" y="3422965"/>
                </a:cubicBezTo>
                <a:cubicBezTo>
                  <a:pt x="1030751" y="3324510"/>
                  <a:pt x="451164" y="3313298"/>
                  <a:pt x="230634" y="3422965"/>
                </a:cubicBezTo>
                <a:cubicBezTo>
                  <a:pt x="211594" y="3417887"/>
                  <a:pt x="199573" y="3420443"/>
                  <a:pt x="189139" y="3419199"/>
                </a:cubicBezTo>
                <a:cubicBezTo>
                  <a:pt x="173706" y="3413203"/>
                  <a:pt x="158482" y="3408143"/>
                  <a:pt x="151118" y="3408588"/>
                </a:cubicBezTo>
                <a:cubicBezTo>
                  <a:pt x="138509" y="3404118"/>
                  <a:pt x="119882" y="3396139"/>
                  <a:pt x="114062" y="3391473"/>
                </a:cubicBezTo>
                <a:cubicBezTo>
                  <a:pt x="101470" y="3386468"/>
                  <a:pt x="96956" y="3381074"/>
                  <a:pt x="81445" y="3368539"/>
                </a:cubicBezTo>
                <a:cubicBezTo>
                  <a:pt x="73080" y="3359904"/>
                  <a:pt x="63716" y="3353938"/>
                  <a:pt x="54232" y="3340813"/>
                </a:cubicBezTo>
                <a:cubicBezTo>
                  <a:pt x="48036" y="3330983"/>
                  <a:pt x="40442" y="3324212"/>
                  <a:pt x="31651" y="3308980"/>
                </a:cubicBezTo>
                <a:cubicBezTo>
                  <a:pt x="26121" y="3297857"/>
                  <a:pt x="18134" y="3286484"/>
                  <a:pt x="14474" y="3273723"/>
                </a:cubicBezTo>
                <a:cubicBezTo>
                  <a:pt x="11087" y="3259117"/>
                  <a:pt x="7044" y="3247693"/>
                  <a:pt x="3666" y="3234701"/>
                </a:cubicBezTo>
                <a:cubicBezTo>
                  <a:pt x="2699" y="3221174"/>
                  <a:pt x="675" y="3209117"/>
                  <a:pt x="0" y="3193968"/>
                </a:cubicBezTo>
                <a:cubicBezTo>
                  <a:pt x="-87113" y="2536823"/>
                  <a:pt x="-91263" y="1101208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T0" fmla="*/ 0 w 2133"/>
                      <a:gd name="T1" fmla="*/ 0 h 3784"/>
                      <a:gd name="T2" fmla="*/ 2133 w 2133"/>
                      <a:gd name="T3" fmla="*/ 0 h 3784"/>
                      <a:gd name="T4" fmla="*/ 2133 w 2133"/>
                      <a:gd name="T5" fmla="*/ 3531 h 3784"/>
                      <a:gd name="T6" fmla="*/ 2130 w 2133"/>
                      <a:gd name="T7" fmla="*/ 3576 h 3784"/>
                      <a:gd name="T8" fmla="*/ 2118 w 2133"/>
                      <a:gd name="T9" fmla="*/ 3619 h 3784"/>
                      <a:gd name="T10" fmla="*/ 2099 w 2133"/>
                      <a:gd name="T11" fmla="*/ 3658 h 3784"/>
                      <a:gd name="T12" fmla="*/ 2074 w 2133"/>
                      <a:gd name="T13" fmla="*/ 3693 h 3784"/>
                      <a:gd name="T14" fmla="*/ 2043 w 2133"/>
                      <a:gd name="T15" fmla="*/ 3724 h 3784"/>
                      <a:gd name="T16" fmla="*/ 2007 w 2133"/>
                      <a:gd name="T17" fmla="*/ 3749 h 3784"/>
                      <a:gd name="T18" fmla="*/ 1967 w 2133"/>
                      <a:gd name="T19" fmla="*/ 3768 h 3784"/>
                      <a:gd name="T20" fmla="*/ 1925 w 2133"/>
                      <a:gd name="T21" fmla="*/ 3780 h 3784"/>
                      <a:gd name="T22" fmla="*/ 1879 w 2133"/>
                      <a:gd name="T23" fmla="*/ 3784 h 3784"/>
                      <a:gd name="T24" fmla="*/ 255 w 2133"/>
                      <a:gd name="T25" fmla="*/ 3784 h 3784"/>
                      <a:gd name="T26" fmla="*/ 209 w 2133"/>
                      <a:gd name="T27" fmla="*/ 3780 h 3784"/>
                      <a:gd name="T28" fmla="*/ 167 w 2133"/>
                      <a:gd name="T29" fmla="*/ 3768 h 3784"/>
                      <a:gd name="T30" fmla="*/ 126 w 2133"/>
                      <a:gd name="T31" fmla="*/ 3749 h 3784"/>
                      <a:gd name="T32" fmla="*/ 90 w 2133"/>
                      <a:gd name="T33" fmla="*/ 3724 h 3784"/>
                      <a:gd name="T34" fmla="*/ 60 w 2133"/>
                      <a:gd name="T35" fmla="*/ 3693 h 3784"/>
                      <a:gd name="T36" fmla="*/ 35 w 2133"/>
                      <a:gd name="T37" fmla="*/ 3658 h 3784"/>
                      <a:gd name="T38" fmla="*/ 16 w 2133"/>
                      <a:gd name="T39" fmla="*/ 3619 h 3784"/>
                      <a:gd name="T40" fmla="*/ 4 w 2133"/>
                      <a:gd name="T41" fmla="*/ 3576 h 3784"/>
                      <a:gd name="T42" fmla="*/ 0 w 2133"/>
                      <a:gd name="T43" fmla="*/ 3531 h 3784"/>
                      <a:gd name="T44" fmla="*/ 0 w 2133"/>
                      <a:gd name="T45" fmla="*/ 0 h 37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2133" h="3784">
                        <a:moveTo>
                          <a:pt x="0" y="0"/>
                        </a:moveTo>
                        <a:lnTo>
                          <a:pt x="2133" y="0"/>
                        </a:lnTo>
                        <a:lnTo>
                          <a:pt x="2133" y="3531"/>
                        </a:lnTo>
                        <a:lnTo>
                          <a:pt x="2130" y="3576"/>
                        </a:lnTo>
                        <a:lnTo>
                          <a:pt x="2118" y="3619"/>
                        </a:lnTo>
                        <a:lnTo>
                          <a:pt x="2099" y="3658"/>
                        </a:lnTo>
                        <a:lnTo>
                          <a:pt x="2074" y="3693"/>
                        </a:lnTo>
                        <a:lnTo>
                          <a:pt x="2043" y="3724"/>
                        </a:lnTo>
                        <a:lnTo>
                          <a:pt x="2007" y="3749"/>
                        </a:lnTo>
                        <a:lnTo>
                          <a:pt x="1967" y="3768"/>
                        </a:lnTo>
                        <a:lnTo>
                          <a:pt x="1925" y="3780"/>
                        </a:lnTo>
                        <a:lnTo>
                          <a:pt x="1879" y="3784"/>
                        </a:lnTo>
                        <a:lnTo>
                          <a:pt x="255" y="3784"/>
                        </a:lnTo>
                        <a:lnTo>
                          <a:pt x="209" y="3780"/>
                        </a:lnTo>
                        <a:lnTo>
                          <a:pt x="167" y="3768"/>
                        </a:lnTo>
                        <a:lnTo>
                          <a:pt x="126" y="3749"/>
                        </a:lnTo>
                        <a:lnTo>
                          <a:pt x="90" y="3724"/>
                        </a:lnTo>
                        <a:lnTo>
                          <a:pt x="60" y="3693"/>
                        </a:lnTo>
                        <a:lnTo>
                          <a:pt x="35" y="3658"/>
                        </a:lnTo>
                        <a:lnTo>
                          <a:pt x="16" y="3619"/>
                        </a:lnTo>
                        <a:lnTo>
                          <a:pt x="4" y="3576"/>
                        </a:lnTo>
                        <a:lnTo>
                          <a:pt x="0" y="353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cs typeface="+mn-ea"/>
              <a:sym typeface="+mn-lt"/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2D7ECA8F-65AD-4F99-8EE6-645C8F8C48E1}"/>
              </a:ext>
            </a:extLst>
          </p:cNvPr>
          <p:cNvSpPr>
            <a:spLocks/>
          </p:cNvSpPr>
          <p:nvPr/>
        </p:nvSpPr>
        <p:spPr bwMode="auto">
          <a:xfrm>
            <a:off x="6483480" y="1714017"/>
            <a:ext cx="1929999" cy="1381673"/>
          </a:xfrm>
          <a:custGeom>
            <a:avLst/>
            <a:gdLst>
              <a:gd name="T0" fmla="*/ 255 w 2133"/>
              <a:gd name="T1" fmla="*/ 0 h 1525"/>
              <a:gd name="T2" fmla="*/ 1879 w 2133"/>
              <a:gd name="T3" fmla="*/ 0 h 1525"/>
              <a:gd name="T4" fmla="*/ 1925 w 2133"/>
              <a:gd name="T5" fmla="*/ 5 h 1525"/>
              <a:gd name="T6" fmla="*/ 1967 w 2133"/>
              <a:gd name="T7" fmla="*/ 16 h 1525"/>
              <a:gd name="T8" fmla="*/ 2007 w 2133"/>
              <a:gd name="T9" fmla="*/ 35 h 1525"/>
              <a:gd name="T10" fmla="*/ 2043 w 2133"/>
              <a:gd name="T11" fmla="*/ 60 h 1525"/>
              <a:gd name="T12" fmla="*/ 2074 w 2133"/>
              <a:gd name="T13" fmla="*/ 91 h 1525"/>
              <a:gd name="T14" fmla="*/ 2099 w 2133"/>
              <a:gd name="T15" fmla="*/ 126 h 1525"/>
              <a:gd name="T16" fmla="*/ 2118 w 2133"/>
              <a:gd name="T17" fmla="*/ 165 h 1525"/>
              <a:gd name="T18" fmla="*/ 2130 w 2133"/>
              <a:gd name="T19" fmla="*/ 209 h 1525"/>
              <a:gd name="T20" fmla="*/ 2133 w 2133"/>
              <a:gd name="T21" fmla="*/ 255 h 1525"/>
              <a:gd name="T22" fmla="*/ 2133 w 2133"/>
              <a:gd name="T23" fmla="*/ 1027 h 1525"/>
              <a:gd name="T24" fmla="*/ 1573 w 2133"/>
              <a:gd name="T25" fmla="*/ 1027 h 1525"/>
              <a:gd name="T26" fmla="*/ 1565 w 2133"/>
              <a:gd name="T27" fmla="*/ 1095 h 1525"/>
              <a:gd name="T28" fmla="*/ 1551 w 2133"/>
              <a:gd name="T29" fmla="*/ 1160 h 1525"/>
              <a:gd name="T30" fmla="*/ 1529 w 2133"/>
              <a:gd name="T31" fmla="*/ 1223 h 1525"/>
              <a:gd name="T32" fmla="*/ 1498 w 2133"/>
              <a:gd name="T33" fmla="*/ 1280 h 1525"/>
              <a:gd name="T34" fmla="*/ 1461 w 2133"/>
              <a:gd name="T35" fmla="*/ 1332 h 1525"/>
              <a:gd name="T36" fmla="*/ 1419 w 2133"/>
              <a:gd name="T37" fmla="*/ 1381 h 1525"/>
              <a:gd name="T38" fmla="*/ 1369 w 2133"/>
              <a:gd name="T39" fmla="*/ 1423 h 1525"/>
              <a:gd name="T40" fmla="*/ 1315 w 2133"/>
              <a:gd name="T41" fmla="*/ 1458 h 1525"/>
              <a:gd name="T42" fmla="*/ 1257 w 2133"/>
              <a:gd name="T43" fmla="*/ 1487 h 1525"/>
              <a:gd name="T44" fmla="*/ 1194 w 2133"/>
              <a:gd name="T45" fmla="*/ 1508 h 1525"/>
              <a:gd name="T46" fmla="*/ 1128 w 2133"/>
              <a:gd name="T47" fmla="*/ 1521 h 1525"/>
              <a:gd name="T48" fmla="*/ 1060 w 2133"/>
              <a:gd name="T49" fmla="*/ 1525 h 1525"/>
              <a:gd name="T50" fmla="*/ 992 w 2133"/>
              <a:gd name="T51" fmla="*/ 1521 h 1525"/>
              <a:gd name="T52" fmla="*/ 926 w 2133"/>
              <a:gd name="T53" fmla="*/ 1508 h 1525"/>
              <a:gd name="T54" fmla="*/ 863 w 2133"/>
              <a:gd name="T55" fmla="*/ 1487 h 1525"/>
              <a:gd name="T56" fmla="*/ 804 w 2133"/>
              <a:gd name="T57" fmla="*/ 1458 h 1525"/>
              <a:gd name="T58" fmla="*/ 752 w 2133"/>
              <a:gd name="T59" fmla="*/ 1423 h 1525"/>
              <a:gd name="T60" fmla="*/ 702 w 2133"/>
              <a:gd name="T61" fmla="*/ 1381 h 1525"/>
              <a:gd name="T62" fmla="*/ 659 w 2133"/>
              <a:gd name="T63" fmla="*/ 1332 h 1525"/>
              <a:gd name="T64" fmla="*/ 623 w 2133"/>
              <a:gd name="T65" fmla="*/ 1280 h 1525"/>
              <a:gd name="T66" fmla="*/ 592 w 2133"/>
              <a:gd name="T67" fmla="*/ 1223 h 1525"/>
              <a:gd name="T68" fmla="*/ 570 w 2133"/>
              <a:gd name="T69" fmla="*/ 1160 h 1525"/>
              <a:gd name="T70" fmla="*/ 554 w 2133"/>
              <a:gd name="T71" fmla="*/ 1095 h 1525"/>
              <a:gd name="T72" fmla="*/ 548 w 2133"/>
              <a:gd name="T73" fmla="*/ 1027 h 1525"/>
              <a:gd name="T74" fmla="*/ 0 w 2133"/>
              <a:gd name="T75" fmla="*/ 1027 h 1525"/>
              <a:gd name="T76" fmla="*/ 0 w 2133"/>
              <a:gd name="T77" fmla="*/ 255 h 1525"/>
              <a:gd name="T78" fmla="*/ 4 w 2133"/>
              <a:gd name="T79" fmla="*/ 209 h 1525"/>
              <a:gd name="T80" fmla="*/ 16 w 2133"/>
              <a:gd name="T81" fmla="*/ 165 h 1525"/>
              <a:gd name="T82" fmla="*/ 35 w 2133"/>
              <a:gd name="T83" fmla="*/ 126 h 1525"/>
              <a:gd name="T84" fmla="*/ 60 w 2133"/>
              <a:gd name="T85" fmla="*/ 91 h 1525"/>
              <a:gd name="T86" fmla="*/ 90 w 2133"/>
              <a:gd name="T87" fmla="*/ 60 h 1525"/>
              <a:gd name="T88" fmla="*/ 126 w 2133"/>
              <a:gd name="T89" fmla="*/ 35 h 1525"/>
              <a:gd name="T90" fmla="*/ 167 w 2133"/>
              <a:gd name="T91" fmla="*/ 16 h 1525"/>
              <a:gd name="T92" fmla="*/ 209 w 2133"/>
              <a:gd name="T93" fmla="*/ 5 h 1525"/>
              <a:gd name="T94" fmla="*/ 255 w 2133"/>
              <a:gd name="T95" fmla="*/ 0 h 1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133" h="1525">
                <a:moveTo>
                  <a:pt x="255" y="0"/>
                </a:moveTo>
                <a:lnTo>
                  <a:pt x="1879" y="0"/>
                </a:lnTo>
                <a:lnTo>
                  <a:pt x="1925" y="5"/>
                </a:lnTo>
                <a:lnTo>
                  <a:pt x="1967" y="16"/>
                </a:lnTo>
                <a:lnTo>
                  <a:pt x="2007" y="35"/>
                </a:lnTo>
                <a:lnTo>
                  <a:pt x="2043" y="60"/>
                </a:lnTo>
                <a:lnTo>
                  <a:pt x="2074" y="91"/>
                </a:lnTo>
                <a:lnTo>
                  <a:pt x="2099" y="126"/>
                </a:lnTo>
                <a:lnTo>
                  <a:pt x="2118" y="165"/>
                </a:lnTo>
                <a:lnTo>
                  <a:pt x="2130" y="209"/>
                </a:lnTo>
                <a:lnTo>
                  <a:pt x="2133" y="255"/>
                </a:lnTo>
                <a:lnTo>
                  <a:pt x="2133" y="1027"/>
                </a:lnTo>
                <a:lnTo>
                  <a:pt x="1573" y="1027"/>
                </a:lnTo>
                <a:lnTo>
                  <a:pt x="1565" y="1095"/>
                </a:lnTo>
                <a:lnTo>
                  <a:pt x="1551" y="1160"/>
                </a:lnTo>
                <a:lnTo>
                  <a:pt x="1529" y="1223"/>
                </a:lnTo>
                <a:lnTo>
                  <a:pt x="1498" y="1280"/>
                </a:lnTo>
                <a:lnTo>
                  <a:pt x="1461" y="1332"/>
                </a:lnTo>
                <a:lnTo>
                  <a:pt x="1419" y="1381"/>
                </a:lnTo>
                <a:lnTo>
                  <a:pt x="1369" y="1423"/>
                </a:lnTo>
                <a:lnTo>
                  <a:pt x="1315" y="1458"/>
                </a:lnTo>
                <a:lnTo>
                  <a:pt x="1257" y="1487"/>
                </a:lnTo>
                <a:lnTo>
                  <a:pt x="1194" y="1508"/>
                </a:lnTo>
                <a:lnTo>
                  <a:pt x="1128" y="1521"/>
                </a:lnTo>
                <a:lnTo>
                  <a:pt x="1060" y="1525"/>
                </a:lnTo>
                <a:lnTo>
                  <a:pt x="992" y="1521"/>
                </a:lnTo>
                <a:lnTo>
                  <a:pt x="926" y="1508"/>
                </a:lnTo>
                <a:lnTo>
                  <a:pt x="863" y="1487"/>
                </a:lnTo>
                <a:lnTo>
                  <a:pt x="804" y="1458"/>
                </a:lnTo>
                <a:lnTo>
                  <a:pt x="752" y="1423"/>
                </a:lnTo>
                <a:lnTo>
                  <a:pt x="702" y="1381"/>
                </a:lnTo>
                <a:lnTo>
                  <a:pt x="659" y="1332"/>
                </a:lnTo>
                <a:lnTo>
                  <a:pt x="623" y="1280"/>
                </a:lnTo>
                <a:lnTo>
                  <a:pt x="592" y="1223"/>
                </a:lnTo>
                <a:lnTo>
                  <a:pt x="570" y="1160"/>
                </a:lnTo>
                <a:lnTo>
                  <a:pt x="554" y="1095"/>
                </a:lnTo>
                <a:lnTo>
                  <a:pt x="548" y="1027"/>
                </a:lnTo>
                <a:lnTo>
                  <a:pt x="0" y="1027"/>
                </a:lnTo>
                <a:lnTo>
                  <a:pt x="0" y="255"/>
                </a:lnTo>
                <a:lnTo>
                  <a:pt x="4" y="209"/>
                </a:lnTo>
                <a:lnTo>
                  <a:pt x="16" y="165"/>
                </a:lnTo>
                <a:lnTo>
                  <a:pt x="35" y="126"/>
                </a:lnTo>
                <a:lnTo>
                  <a:pt x="60" y="91"/>
                </a:lnTo>
                <a:lnTo>
                  <a:pt x="90" y="60"/>
                </a:lnTo>
                <a:lnTo>
                  <a:pt x="126" y="35"/>
                </a:lnTo>
                <a:lnTo>
                  <a:pt x="167" y="16"/>
                </a:lnTo>
                <a:lnTo>
                  <a:pt x="209" y="5"/>
                </a:lnTo>
                <a:lnTo>
                  <a:pt x="255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cs typeface="+mn-ea"/>
              <a:sym typeface="+mn-lt"/>
            </a:endParaRPr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E6BEA1C0-1CDB-44DD-B88E-07FFE95C6D83}"/>
              </a:ext>
            </a:extLst>
          </p:cNvPr>
          <p:cNvSpPr>
            <a:spLocks/>
          </p:cNvSpPr>
          <p:nvPr/>
        </p:nvSpPr>
        <p:spPr bwMode="auto">
          <a:xfrm>
            <a:off x="8988658" y="2307440"/>
            <a:ext cx="1929999" cy="3422965"/>
          </a:xfrm>
          <a:custGeom>
            <a:avLst/>
            <a:gdLst>
              <a:gd name="connsiteX0" fmla="*/ 0 w 1929999"/>
              <a:gd name="connsiteY0" fmla="*/ 0 h 3422965"/>
              <a:gd name="connsiteX1" fmla="*/ 1929999 w 1929999"/>
              <a:gd name="connsiteY1" fmla="*/ 0 h 3422965"/>
              <a:gd name="connsiteX2" fmla="*/ 1929999 w 1929999"/>
              <a:gd name="connsiteY2" fmla="*/ 3193968 h 3422965"/>
              <a:gd name="connsiteX3" fmla="*/ 1927297 w 1929999"/>
              <a:gd name="connsiteY3" fmla="*/ 3234701 h 3422965"/>
              <a:gd name="connsiteX4" fmla="*/ 1916489 w 1929999"/>
              <a:gd name="connsiteY4" fmla="*/ 3273723 h 3422965"/>
              <a:gd name="connsiteX5" fmla="*/ 1899312 w 1929999"/>
              <a:gd name="connsiteY5" fmla="*/ 3308980 h 3422965"/>
              <a:gd name="connsiteX6" fmla="*/ 1876538 w 1929999"/>
              <a:gd name="connsiteY6" fmla="*/ 3340813 h 3422965"/>
              <a:gd name="connsiteX7" fmla="*/ 1848553 w 1929999"/>
              <a:gd name="connsiteY7" fmla="*/ 3368539 h 3422965"/>
              <a:gd name="connsiteX8" fmla="*/ 1815936 w 1929999"/>
              <a:gd name="connsiteY8" fmla="*/ 3391473 h 3422965"/>
              <a:gd name="connsiteX9" fmla="*/ 1779845 w 1929999"/>
              <a:gd name="connsiteY9" fmla="*/ 3408588 h 3422965"/>
              <a:gd name="connsiteX10" fmla="*/ 1741824 w 1929999"/>
              <a:gd name="connsiteY10" fmla="*/ 3419199 h 3422965"/>
              <a:gd name="connsiteX11" fmla="*/ 1700136 w 1929999"/>
              <a:gd name="connsiteY11" fmla="*/ 3422965 h 3422965"/>
              <a:gd name="connsiteX12" fmla="*/ 230634 w 1929999"/>
              <a:gd name="connsiteY12" fmla="*/ 3422965 h 3422965"/>
              <a:gd name="connsiteX13" fmla="*/ 189139 w 1929999"/>
              <a:gd name="connsiteY13" fmla="*/ 3419199 h 3422965"/>
              <a:gd name="connsiteX14" fmla="*/ 151118 w 1929999"/>
              <a:gd name="connsiteY14" fmla="*/ 3408588 h 3422965"/>
              <a:gd name="connsiteX15" fmla="*/ 114062 w 1929999"/>
              <a:gd name="connsiteY15" fmla="*/ 3391473 h 3422965"/>
              <a:gd name="connsiteX16" fmla="*/ 81445 w 1929999"/>
              <a:gd name="connsiteY16" fmla="*/ 3368539 h 3422965"/>
              <a:gd name="connsiteX17" fmla="*/ 54232 w 1929999"/>
              <a:gd name="connsiteY17" fmla="*/ 3340813 h 3422965"/>
              <a:gd name="connsiteX18" fmla="*/ 31651 w 1929999"/>
              <a:gd name="connsiteY18" fmla="*/ 3308980 h 3422965"/>
              <a:gd name="connsiteX19" fmla="*/ 14474 w 1929999"/>
              <a:gd name="connsiteY19" fmla="*/ 3273723 h 3422965"/>
              <a:gd name="connsiteX20" fmla="*/ 3666 w 1929999"/>
              <a:gd name="connsiteY20" fmla="*/ 3234701 h 3422965"/>
              <a:gd name="connsiteX21" fmla="*/ 0 w 1929999"/>
              <a:gd name="connsiteY21" fmla="*/ 3193968 h 3422965"/>
              <a:gd name="connsiteX22" fmla="*/ 0 w 1929999"/>
              <a:gd name="connsiteY22" fmla="*/ 0 h 3422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929999" h="3422965" fill="none" extrusionOk="0">
                <a:moveTo>
                  <a:pt x="0" y="0"/>
                </a:moveTo>
                <a:cubicBezTo>
                  <a:pt x="230949" y="-144563"/>
                  <a:pt x="1391820" y="167547"/>
                  <a:pt x="1929999" y="0"/>
                </a:cubicBezTo>
                <a:cubicBezTo>
                  <a:pt x="1863031" y="1133796"/>
                  <a:pt x="1812378" y="1743041"/>
                  <a:pt x="1929999" y="3193968"/>
                </a:cubicBezTo>
                <a:cubicBezTo>
                  <a:pt x="1928951" y="3207094"/>
                  <a:pt x="1928529" y="3220757"/>
                  <a:pt x="1927297" y="3234701"/>
                </a:cubicBezTo>
                <a:cubicBezTo>
                  <a:pt x="1925098" y="3246074"/>
                  <a:pt x="1919442" y="3259723"/>
                  <a:pt x="1916489" y="3273723"/>
                </a:cubicBezTo>
                <a:cubicBezTo>
                  <a:pt x="1911107" y="3285300"/>
                  <a:pt x="1906169" y="3295658"/>
                  <a:pt x="1899312" y="3308980"/>
                </a:cubicBezTo>
                <a:cubicBezTo>
                  <a:pt x="1897919" y="3313231"/>
                  <a:pt x="1883465" y="3331982"/>
                  <a:pt x="1876538" y="3340813"/>
                </a:cubicBezTo>
                <a:cubicBezTo>
                  <a:pt x="1865561" y="3351393"/>
                  <a:pt x="1852257" y="3362992"/>
                  <a:pt x="1848553" y="3368539"/>
                </a:cubicBezTo>
                <a:cubicBezTo>
                  <a:pt x="1840922" y="3372805"/>
                  <a:pt x="1824195" y="3385853"/>
                  <a:pt x="1815936" y="3391473"/>
                </a:cubicBezTo>
                <a:cubicBezTo>
                  <a:pt x="1810948" y="3397559"/>
                  <a:pt x="1784099" y="3406201"/>
                  <a:pt x="1779845" y="3408588"/>
                </a:cubicBezTo>
                <a:cubicBezTo>
                  <a:pt x="1769026" y="3410587"/>
                  <a:pt x="1747337" y="3418001"/>
                  <a:pt x="1741824" y="3419199"/>
                </a:cubicBezTo>
                <a:cubicBezTo>
                  <a:pt x="1731546" y="3417208"/>
                  <a:pt x="1719463" y="3422775"/>
                  <a:pt x="1700136" y="3422965"/>
                </a:cubicBezTo>
                <a:cubicBezTo>
                  <a:pt x="1459332" y="3330207"/>
                  <a:pt x="395261" y="3368302"/>
                  <a:pt x="230634" y="3422965"/>
                </a:cubicBezTo>
                <a:cubicBezTo>
                  <a:pt x="216475" y="3419485"/>
                  <a:pt x="197165" y="3422411"/>
                  <a:pt x="189139" y="3419199"/>
                </a:cubicBezTo>
                <a:cubicBezTo>
                  <a:pt x="170684" y="3415012"/>
                  <a:pt x="169450" y="3416300"/>
                  <a:pt x="151118" y="3408588"/>
                </a:cubicBezTo>
                <a:cubicBezTo>
                  <a:pt x="142125" y="3402981"/>
                  <a:pt x="124874" y="3399628"/>
                  <a:pt x="114062" y="3391473"/>
                </a:cubicBezTo>
                <a:cubicBezTo>
                  <a:pt x="103368" y="3388312"/>
                  <a:pt x="92439" y="3378788"/>
                  <a:pt x="81445" y="3368539"/>
                </a:cubicBezTo>
                <a:cubicBezTo>
                  <a:pt x="73890" y="3359493"/>
                  <a:pt x="66142" y="3350771"/>
                  <a:pt x="54232" y="3340813"/>
                </a:cubicBezTo>
                <a:cubicBezTo>
                  <a:pt x="47117" y="3334716"/>
                  <a:pt x="40551" y="3322426"/>
                  <a:pt x="31651" y="3308980"/>
                </a:cubicBezTo>
                <a:cubicBezTo>
                  <a:pt x="26721" y="3299066"/>
                  <a:pt x="19110" y="3286399"/>
                  <a:pt x="14474" y="3273723"/>
                </a:cubicBezTo>
                <a:cubicBezTo>
                  <a:pt x="13470" y="3260643"/>
                  <a:pt x="7770" y="3249109"/>
                  <a:pt x="3666" y="3234701"/>
                </a:cubicBezTo>
                <a:cubicBezTo>
                  <a:pt x="3435" y="3221181"/>
                  <a:pt x="1798" y="3207985"/>
                  <a:pt x="0" y="3193968"/>
                </a:cubicBezTo>
                <a:cubicBezTo>
                  <a:pt x="-51763" y="1881748"/>
                  <a:pt x="-35649" y="942967"/>
                  <a:pt x="0" y="0"/>
                </a:cubicBezTo>
                <a:close/>
              </a:path>
              <a:path w="1929999" h="3422965" stroke="0" extrusionOk="0">
                <a:moveTo>
                  <a:pt x="0" y="0"/>
                </a:moveTo>
                <a:cubicBezTo>
                  <a:pt x="335146" y="-148692"/>
                  <a:pt x="1516162" y="-121769"/>
                  <a:pt x="1929999" y="0"/>
                </a:cubicBezTo>
                <a:cubicBezTo>
                  <a:pt x="1909763" y="992131"/>
                  <a:pt x="2091439" y="2735101"/>
                  <a:pt x="1929999" y="3193968"/>
                </a:cubicBezTo>
                <a:cubicBezTo>
                  <a:pt x="1929465" y="3205866"/>
                  <a:pt x="1928549" y="3221174"/>
                  <a:pt x="1927297" y="3234701"/>
                </a:cubicBezTo>
                <a:cubicBezTo>
                  <a:pt x="1922570" y="3245900"/>
                  <a:pt x="1919005" y="3260536"/>
                  <a:pt x="1916489" y="3273723"/>
                </a:cubicBezTo>
                <a:cubicBezTo>
                  <a:pt x="1911407" y="3284288"/>
                  <a:pt x="1904842" y="3298365"/>
                  <a:pt x="1899312" y="3308980"/>
                </a:cubicBezTo>
                <a:cubicBezTo>
                  <a:pt x="1891875" y="3325368"/>
                  <a:pt x="1884631" y="3329486"/>
                  <a:pt x="1876538" y="3340813"/>
                </a:cubicBezTo>
                <a:cubicBezTo>
                  <a:pt x="1871486" y="3343056"/>
                  <a:pt x="1856492" y="3361655"/>
                  <a:pt x="1848553" y="3368539"/>
                </a:cubicBezTo>
                <a:cubicBezTo>
                  <a:pt x="1841616" y="3375604"/>
                  <a:pt x="1825242" y="3385539"/>
                  <a:pt x="1815936" y="3391473"/>
                </a:cubicBezTo>
                <a:cubicBezTo>
                  <a:pt x="1800928" y="3397288"/>
                  <a:pt x="1795323" y="3405180"/>
                  <a:pt x="1779845" y="3408588"/>
                </a:cubicBezTo>
                <a:cubicBezTo>
                  <a:pt x="1767221" y="3411807"/>
                  <a:pt x="1747430" y="3416973"/>
                  <a:pt x="1741824" y="3419199"/>
                </a:cubicBezTo>
                <a:cubicBezTo>
                  <a:pt x="1722158" y="3419207"/>
                  <a:pt x="1708688" y="3419349"/>
                  <a:pt x="1700136" y="3422965"/>
                </a:cubicBezTo>
                <a:cubicBezTo>
                  <a:pt x="1376752" y="3348324"/>
                  <a:pt x="609090" y="3339928"/>
                  <a:pt x="230634" y="3422965"/>
                </a:cubicBezTo>
                <a:cubicBezTo>
                  <a:pt x="220904" y="3424464"/>
                  <a:pt x="203494" y="3421696"/>
                  <a:pt x="189139" y="3419199"/>
                </a:cubicBezTo>
                <a:cubicBezTo>
                  <a:pt x="174760" y="3418001"/>
                  <a:pt x="155484" y="3411425"/>
                  <a:pt x="151118" y="3408588"/>
                </a:cubicBezTo>
                <a:cubicBezTo>
                  <a:pt x="144572" y="3405107"/>
                  <a:pt x="124400" y="3396532"/>
                  <a:pt x="114062" y="3391473"/>
                </a:cubicBezTo>
                <a:cubicBezTo>
                  <a:pt x="111700" y="3387286"/>
                  <a:pt x="92866" y="3372600"/>
                  <a:pt x="81445" y="3368539"/>
                </a:cubicBezTo>
                <a:cubicBezTo>
                  <a:pt x="69090" y="3357245"/>
                  <a:pt x="61991" y="3345943"/>
                  <a:pt x="54232" y="3340813"/>
                </a:cubicBezTo>
                <a:cubicBezTo>
                  <a:pt x="44664" y="3327014"/>
                  <a:pt x="44560" y="3322774"/>
                  <a:pt x="31651" y="3308980"/>
                </a:cubicBezTo>
                <a:cubicBezTo>
                  <a:pt x="25829" y="3297982"/>
                  <a:pt x="19119" y="3285509"/>
                  <a:pt x="14474" y="3273723"/>
                </a:cubicBezTo>
                <a:cubicBezTo>
                  <a:pt x="9528" y="3259484"/>
                  <a:pt x="7126" y="3248148"/>
                  <a:pt x="3666" y="3234701"/>
                </a:cubicBezTo>
                <a:cubicBezTo>
                  <a:pt x="4439" y="3221308"/>
                  <a:pt x="641" y="3207639"/>
                  <a:pt x="0" y="3193968"/>
                </a:cubicBezTo>
                <a:cubicBezTo>
                  <a:pt x="10164" y="1996270"/>
                  <a:pt x="121246" y="707567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  <a:extLst>
              <a:ext uri="{C807C97D-BFC1-408E-A445-0C87EB9F89A2}">
                <ask:lineSketchStyleProps xmlns:ask="http://schemas.microsoft.com/office/drawing/2018/sketchyshapes" sd="1345555465">
                  <a:custGeom>
                    <a:avLst/>
                    <a:gdLst>
                      <a:gd name="T0" fmla="*/ 0 w 2133"/>
                      <a:gd name="T1" fmla="*/ 0 h 3784"/>
                      <a:gd name="T2" fmla="*/ 2133 w 2133"/>
                      <a:gd name="T3" fmla="*/ 0 h 3784"/>
                      <a:gd name="T4" fmla="*/ 2133 w 2133"/>
                      <a:gd name="T5" fmla="*/ 3531 h 3784"/>
                      <a:gd name="T6" fmla="*/ 2130 w 2133"/>
                      <a:gd name="T7" fmla="*/ 3576 h 3784"/>
                      <a:gd name="T8" fmla="*/ 2118 w 2133"/>
                      <a:gd name="T9" fmla="*/ 3619 h 3784"/>
                      <a:gd name="T10" fmla="*/ 2099 w 2133"/>
                      <a:gd name="T11" fmla="*/ 3658 h 3784"/>
                      <a:gd name="T12" fmla="*/ 2074 w 2133"/>
                      <a:gd name="T13" fmla="*/ 3693 h 3784"/>
                      <a:gd name="T14" fmla="*/ 2043 w 2133"/>
                      <a:gd name="T15" fmla="*/ 3724 h 3784"/>
                      <a:gd name="T16" fmla="*/ 2007 w 2133"/>
                      <a:gd name="T17" fmla="*/ 3749 h 3784"/>
                      <a:gd name="T18" fmla="*/ 1967 w 2133"/>
                      <a:gd name="T19" fmla="*/ 3768 h 3784"/>
                      <a:gd name="T20" fmla="*/ 1925 w 2133"/>
                      <a:gd name="T21" fmla="*/ 3780 h 3784"/>
                      <a:gd name="T22" fmla="*/ 1879 w 2133"/>
                      <a:gd name="T23" fmla="*/ 3784 h 3784"/>
                      <a:gd name="T24" fmla="*/ 255 w 2133"/>
                      <a:gd name="T25" fmla="*/ 3784 h 3784"/>
                      <a:gd name="T26" fmla="*/ 209 w 2133"/>
                      <a:gd name="T27" fmla="*/ 3780 h 3784"/>
                      <a:gd name="T28" fmla="*/ 167 w 2133"/>
                      <a:gd name="T29" fmla="*/ 3768 h 3784"/>
                      <a:gd name="T30" fmla="*/ 126 w 2133"/>
                      <a:gd name="T31" fmla="*/ 3749 h 3784"/>
                      <a:gd name="T32" fmla="*/ 90 w 2133"/>
                      <a:gd name="T33" fmla="*/ 3724 h 3784"/>
                      <a:gd name="T34" fmla="*/ 60 w 2133"/>
                      <a:gd name="T35" fmla="*/ 3693 h 3784"/>
                      <a:gd name="T36" fmla="*/ 35 w 2133"/>
                      <a:gd name="T37" fmla="*/ 3658 h 3784"/>
                      <a:gd name="T38" fmla="*/ 16 w 2133"/>
                      <a:gd name="T39" fmla="*/ 3619 h 3784"/>
                      <a:gd name="T40" fmla="*/ 4 w 2133"/>
                      <a:gd name="T41" fmla="*/ 3576 h 3784"/>
                      <a:gd name="T42" fmla="*/ 0 w 2133"/>
                      <a:gd name="T43" fmla="*/ 3531 h 3784"/>
                      <a:gd name="T44" fmla="*/ 0 w 2133"/>
                      <a:gd name="T45" fmla="*/ 0 h 37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2133" h="3784">
                        <a:moveTo>
                          <a:pt x="0" y="0"/>
                        </a:moveTo>
                        <a:lnTo>
                          <a:pt x="2133" y="0"/>
                        </a:lnTo>
                        <a:lnTo>
                          <a:pt x="2133" y="3531"/>
                        </a:lnTo>
                        <a:lnTo>
                          <a:pt x="2130" y="3576"/>
                        </a:lnTo>
                        <a:lnTo>
                          <a:pt x="2118" y="3619"/>
                        </a:lnTo>
                        <a:lnTo>
                          <a:pt x="2099" y="3658"/>
                        </a:lnTo>
                        <a:lnTo>
                          <a:pt x="2074" y="3693"/>
                        </a:lnTo>
                        <a:lnTo>
                          <a:pt x="2043" y="3724"/>
                        </a:lnTo>
                        <a:lnTo>
                          <a:pt x="2007" y="3749"/>
                        </a:lnTo>
                        <a:lnTo>
                          <a:pt x="1967" y="3768"/>
                        </a:lnTo>
                        <a:lnTo>
                          <a:pt x="1925" y="3780"/>
                        </a:lnTo>
                        <a:lnTo>
                          <a:pt x="1879" y="3784"/>
                        </a:lnTo>
                        <a:lnTo>
                          <a:pt x="255" y="3784"/>
                        </a:lnTo>
                        <a:lnTo>
                          <a:pt x="209" y="3780"/>
                        </a:lnTo>
                        <a:lnTo>
                          <a:pt x="167" y="3768"/>
                        </a:lnTo>
                        <a:lnTo>
                          <a:pt x="126" y="3749"/>
                        </a:lnTo>
                        <a:lnTo>
                          <a:pt x="90" y="3724"/>
                        </a:lnTo>
                        <a:lnTo>
                          <a:pt x="60" y="3693"/>
                        </a:lnTo>
                        <a:lnTo>
                          <a:pt x="35" y="3658"/>
                        </a:lnTo>
                        <a:lnTo>
                          <a:pt x="16" y="3619"/>
                        </a:lnTo>
                        <a:lnTo>
                          <a:pt x="4" y="3576"/>
                        </a:lnTo>
                        <a:lnTo>
                          <a:pt x="0" y="353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cs typeface="+mn-ea"/>
              <a:sym typeface="+mn-lt"/>
            </a:endParaRPr>
          </a:p>
        </p:txBody>
      </p:sp>
      <p:sp>
        <p:nvSpPr>
          <p:cNvPr id="13" name="Freeform 10">
            <a:extLst>
              <a:ext uri="{FF2B5EF4-FFF2-40B4-BE49-F238E27FC236}">
                <a16:creationId xmlns:a16="http://schemas.microsoft.com/office/drawing/2014/main" id="{88D2C57B-A2E4-4C07-8086-263014FECC3A}"/>
              </a:ext>
            </a:extLst>
          </p:cNvPr>
          <p:cNvSpPr>
            <a:spLocks/>
          </p:cNvSpPr>
          <p:nvPr/>
        </p:nvSpPr>
        <p:spPr bwMode="auto">
          <a:xfrm>
            <a:off x="8988658" y="1714017"/>
            <a:ext cx="1929999" cy="1381673"/>
          </a:xfrm>
          <a:custGeom>
            <a:avLst/>
            <a:gdLst>
              <a:gd name="T0" fmla="*/ 255 w 2133"/>
              <a:gd name="T1" fmla="*/ 0 h 1525"/>
              <a:gd name="T2" fmla="*/ 1879 w 2133"/>
              <a:gd name="T3" fmla="*/ 0 h 1525"/>
              <a:gd name="T4" fmla="*/ 1925 w 2133"/>
              <a:gd name="T5" fmla="*/ 5 h 1525"/>
              <a:gd name="T6" fmla="*/ 1967 w 2133"/>
              <a:gd name="T7" fmla="*/ 16 h 1525"/>
              <a:gd name="T8" fmla="*/ 2007 w 2133"/>
              <a:gd name="T9" fmla="*/ 35 h 1525"/>
              <a:gd name="T10" fmla="*/ 2043 w 2133"/>
              <a:gd name="T11" fmla="*/ 60 h 1525"/>
              <a:gd name="T12" fmla="*/ 2074 w 2133"/>
              <a:gd name="T13" fmla="*/ 91 h 1525"/>
              <a:gd name="T14" fmla="*/ 2099 w 2133"/>
              <a:gd name="T15" fmla="*/ 126 h 1525"/>
              <a:gd name="T16" fmla="*/ 2118 w 2133"/>
              <a:gd name="T17" fmla="*/ 165 h 1525"/>
              <a:gd name="T18" fmla="*/ 2130 w 2133"/>
              <a:gd name="T19" fmla="*/ 209 h 1525"/>
              <a:gd name="T20" fmla="*/ 2133 w 2133"/>
              <a:gd name="T21" fmla="*/ 255 h 1525"/>
              <a:gd name="T22" fmla="*/ 2133 w 2133"/>
              <a:gd name="T23" fmla="*/ 1027 h 1525"/>
              <a:gd name="T24" fmla="*/ 1573 w 2133"/>
              <a:gd name="T25" fmla="*/ 1027 h 1525"/>
              <a:gd name="T26" fmla="*/ 1565 w 2133"/>
              <a:gd name="T27" fmla="*/ 1095 h 1525"/>
              <a:gd name="T28" fmla="*/ 1551 w 2133"/>
              <a:gd name="T29" fmla="*/ 1160 h 1525"/>
              <a:gd name="T30" fmla="*/ 1529 w 2133"/>
              <a:gd name="T31" fmla="*/ 1223 h 1525"/>
              <a:gd name="T32" fmla="*/ 1498 w 2133"/>
              <a:gd name="T33" fmla="*/ 1280 h 1525"/>
              <a:gd name="T34" fmla="*/ 1461 w 2133"/>
              <a:gd name="T35" fmla="*/ 1332 h 1525"/>
              <a:gd name="T36" fmla="*/ 1419 w 2133"/>
              <a:gd name="T37" fmla="*/ 1381 h 1525"/>
              <a:gd name="T38" fmla="*/ 1369 w 2133"/>
              <a:gd name="T39" fmla="*/ 1423 h 1525"/>
              <a:gd name="T40" fmla="*/ 1315 w 2133"/>
              <a:gd name="T41" fmla="*/ 1458 h 1525"/>
              <a:gd name="T42" fmla="*/ 1257 w 2133"/>
              <a:gd name="T43" fmla="*/ 1487 h 1525"/>
              <a:gd name="T44" fmla="*/ 1194 w 2133"/>
              <a:gd name="T45" fmla="*/ 1508 h 1525"/>
              <a:gd name="T46" fmla="*/ 1128 w 2133"/>
              <a:gd name="T47" fmla="*/ 1521 h 1525"/>
              <a:gd name="T48" fmla="*/ 1060 w 2133"/>
              <a:gd name="T49" fmla="*/ 1525 h 1525"/>
              <a:gd name="T50" fmla="*/ 992 w 2133"/>
              <a:gd name="T51" fmla="*/ 1521 h 1525"/>
              <a:gd name="T52" fmla="*/ 926 w 2133"/>
              <a:gd name="T53" fmla="*/ 1508 h 1525"/>
              <a:gd name="T54" fmla="*/ 863 w 2133"/>
              <a:gd name="T55" fmla="*/ 1487 h 1525"/>
              <a:gd name="T56" fmla="*/ 804 w 2133"/>
              <a:gd name="T57" fmla="*/ 1458 h 1525"/>
              <a:gd name="T58" fmla="*/ 752 w 2133"/>
              <a:gd name="T59" fmla="*/ 1423 h 1525"/>
              <a:gd name="T60" fmla="*/ 702 w 2133"/>
              <a:gd name="T61" fmla="*/ 1381 h 1525"/>
              <a:gd name="T62" fmla="*/ 659 w 2133"/>
              <a:gd name="T63" fmla="*/ 1332 h 1525"/>
              <a:gd name="T64" fmla="*/ 623 w 2133"/>
              <a:gd name="T65" fmla="*/ 1280 h 1525"/>
              <a:gd name="T66" fmla="*/ 592 w 2133"/>
              <a:gd name="T67" fmla="*/ 1223 h 1525"/>
              <a:gd name="T68" fmla="*/ 570 w 2133"/>
              <a:gd name="T69" fmla="*/ 1160 h 1525"/>
              <a:gd name="T70" fmla="*/ 554 w 2133"/>
              <a:gd name="T71" fmla="*/ 1095 h 1525"/>
              <a:gd name="T72" fmla="*/ 548 w 2133"/>
              <a:gd name="T73" fmla="*/ 1027 h 1525"/>
              <a:gd name="T74" fmla="*/ 0 w 2133"/>
              <a:gd name="T75" fmla="*/ 1027 h 1525"/>
              <a:gd name="T76" fmla="*/ 0 w 2133"/>
              <a:gd name="T77" fmla="*/ 255 h 1525"/>
              <a:gd name="T78" fmla="*/ 4 w 2133"/>
              <a:gd name="T79" fmla="*/ 209 h 1525"/>
              <a:gd name="T80" fmla="*/ 16 w 2133"/>
              <a:gd name="T81" fmla="*/ 165 h 1525"/>
              <a:gd name="T82" fmla="*/ 35 w 2133"/>
              <a:gd name="T83" fmla="*/ 126 h 1525"/>
              <a:gd name="T84" fmla="*/ 60 w 2133"/>
              <a:gd name="T85" fmla="*/ 91 h 1525"/>
              <a:gd name="T86" fmla="*/ 90 w 2133"/>
              <a:gd name="T87" fmla="*/ 60 h 1525"/>
              <a:gd name="T88" fmla="*/ 126 w 2133"/>
              <a:gd name="T89" fmla="*/ 35 h 1525"/>
              <a:gd name="T90" fmla="*/ 167 w 2133"/>
              <a:gd name="T91" fmla="*/ 16 h 1525"/>
              <a:gd name="T92" fmla="*/ 209 w 2133"/>
              <a:gd name="T93" fmla="*/ 5 h 1525"/>
              <a:gd name="T94" fmla="*/ 255 w 2133"/>
              <a:gd name="T95" fmla="*/ 0 h 1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133" h="1525">
                <a:moveTo>
                  <a:pt x="255" y="0"/>
                </a:moveTo>
                <a:lnTo>
                  <a:pt x="1879" y="0"/>
                </a:lnTo>
                <a:lnTo>
                  <a:pt x="1925" y="5"/>
                </a:lnTo>
                <a:lnTo>
                  <a:pt x="1967" y="16"/>
                </a:lnTo>
                <a:lnTo>
                  <a:pt x="2007" y="35"/>
                </a:lnTo>
                <a:lnTo>
                  <a:pt x="2043" y="60"/>
                </a:lnTo>
                <a:lnTo>
                  <a:pt x="2074" y="91"/>
                </a:lnTo>
                <a:lnTo>
                  <a:pt x="2099" y="126"/>
                </a:lnTo>
                <a:lnTo>
                  <a:pt x="2118" y="165"/>
                </a:lnTo>
                <a:lnTo>
                  <a:pt x="2130" y="209"/>
                </a:lnTo>
                <a:lnTo>
                  <a:pt x="2133" y="255"/>
                </a:lnTo>
                <a:lnTo>
                  <a:pt x="2133" y="1027"/>
                </a:lnTo>
                <a:lnTo>
                  <a:pt x="1573" y="1027"/>
                </a:lnTo>
                <a:lnTo>
                  <a:pt x="1565" y="1095"/>
                </a:lnTo>
                <a:lnTo>
                  <a:pt x="1551" y="1160"/>
                </a:lnTo>
                <a:lnTo>
                  <a:pt x="1529" y="1223"/>
                </a:lnTo>
                <a:lnTo>
                  <a:pt x="1498" y="1280"/>
                </a:lnTo>
                <a:lnTo>
                  <a:pt x="1461" y="1332"/>
                </a:lnTo>
                <a:lnTo>
                  <a:pt x="1419" y="1381"/>
                </a:lnTo>
                <a:lnTo>
                  <a:pt x="1369" y="1423"/>
                </a:lnTo>
                <a:lnTo>
                  <a:pt x="1315" y="1458"/>
                </a:lnTo>
                <a:lnTo>
                  <a:pt x="1257" y="1487"/>
                </a:lnTo>
                <a:lnTo>
                  <a:pt x="1194" y="1508"/>
                </a:lnTo>
                <a:lnTo>
                  <a:pt x="1128" y="1521"/>
                </a:lnTo>
                <a:lnTo>
                  <a:pt x="1060" y="1525"/>
                </a:lnTo>
                <a:lnTo>
                  <a:pt x="992" y="1521"/>
                </a:lnTo>
                <a:lnTo>
                  <a:pt x="926" y="1508"/>
                </a:lnTo>
                <a:lnTo>
                  <a:pt x="863" y="1487"/>
                </a:lnTo>
                <a:lnTo>
                  <a:pt x="804" y="1458"/>
                </a:lnTo>
                <a:lnTo>
                  <a:pt x="752" y="1423"/>
                </a:lnTo>
                <a:lnTo>
                  <a:pt x="702" y="1381"/>
                </a:lnTo>
                <a:lnTo>
                  <a:pt x="659" y="1332"/>
                </a:lnTo>
                <a:lnTo>
                  <a:pt x="623" y="1280"/>
                </a:lnTo>
                <a:lnTo>
                  <a:pt x="592" y="1223"/>
                </a:lnTo>
                <a:lnTo>
                  <a:pt x="570" y="1160"/>
                </a:lnTo>
                <a:lnTo>
                  <a:pt x="554" y="1095"/>
                </a:lnTo>
                <a:lnTo>
                  <a:pt x="548" y="1027"/>
                </a:lnTo>
                <a:lnTo>
                  <a:pt x="0" y="1027"/>
                </a:lnTo>
                <a:lnTo>
                  <a:pt x="0" y="255"/>
                </a:lnTo>
                <a:lnTo>
                  <a:pt x="4" y="209"/>
                </a:lnTo>
                <a:lnTo>
                  <a:pt x="16" y="165"/>
                </a:lnTo>
                <a:lnTo>
                  <a:pt x="35" y="126"/>
                </a:lnTo>
                <a:lnTo>
                  <a:pt x="60" y="91"/>
                </a:lnTo>
                <a:lnTo>
                  <a:pt x="90" y="60"/>
                </a:lnTo>
                <a:lnTo>
                  <a:pt x="126" y="35"/>
                </a:lnTo>
                <a:lnTo>
                  <a:pt x="167" y="16"/>
                </a:lnTo>
                <a:lnTo>
                  <a:pt x="209" y="5"/>
                </a:lnTo>
                <a:lnTo>
                  <a:pt x="255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0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800">
              <a:cs typeface="+mn-ea"/>
              <a:sym typeface="+mn-lt"/>
            </a:endParaRPr>
          </a:p>
        </p:txBody>
      </p:sp>
      <p:grpSp>
        <p:nvGrpSpPr>
          <p:cNvPr id="14" name="Group 2">
            <a:extLst>
              <a:ext uri="{FF2B5EF4-FFF2-40B4-BE49-F238E27FC236}">
                <a16:creationId xmlns:a16="http://schemas.microsoft.com/office/drawing/2014/main" id="{D85CCFE4-228B-4960-B515-BB5EFE3D3BEB}"/>
              </a:ext>
            </a:extLst>
          </p:cNvPr>
          <p:cNvGrpSpPr/>
          <p:nvPr/>
        </p:nvGrpSpPr>
        <p:grpSpPr>
          <a:xfrm>
            <a:off x="1593180" y="3399992"/>
            <a:ext cx="1655523" cy="1567229"/>
            <a:chOff x="1089596" y="2828180"/>
            <a:chExt cx="1250156" cy="1183481"/>
          </a:xfrm>
        </p:grpSpPr>
        <p:sp>
          <p:nvSpPr>
            <p:cNvPr id="87" name="Rectangle 8">
              <a:extLst>
                <a:ext uri="{FF2B5EF4-FFF2-40B4-BE49-F238E27FC236}">
                  <a16:creationId xmlns:a16="http://schemas.microsoft.com/office/drawing/2014/main" id="{D815BA17-1E2A-48D8-B550-3DA736DE151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1180155" y="3082914"/>
              <a:ext cx="1094986" cy="11415"/>
            </a:xfrm>
            <a:prstGeom prst="rect">
              <a:avLst/>
            </a:prstGeom>
            <a:gradFill flip="none" rotWithShape="1">
              <a:gsLst>
                <a:gs pos="0">
                  <a:schemeClr val="bg2">
                    <a:lumMod val="20000"/>
                    <a:lumOff val="80000"/>
                  </a:schemeClr>
                </a:gs>
                <a:gs pos="100000">
                  <a:schemeClr val="bg2"/>
                </a:gs>
              </a:gsLst>
              <a:lin ang="5400000" scaled="1"/>
              <a:tileRect/>
            </a:gra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800">
                <a:cs typeface="+mn-ea"/>
                <a:sym typeface="+mn-lt"/>
              </a:endParaRPr>
            </a:p>
          </p:txBody>
        </p:sp>
        <p:grpSp>
          <p:nvGrpSpPr>
            <p:cNvPr id="88" name="Group 29">
              <a:extLst>
                <a:ext uri="{FF2B5EF4-FFF2-40B4-BE49-F238E27FC236}">
                  <a16:creationId xmlns:a16="http://schemas.microsoft.com/office/drawing/2014/main" id="{BA108900-7100-4450-BA5B-19BCB6CFA0A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89596" y="2828180"/>
              <a:ext cx="1250156" cy="1183481"/>
              <a:chOff x="0" y="226"/>
              <a:chExt cx="2100" cy="1988"/>
            </a:xfrm>
          </p:grpSpPr>
          <p:sp>
            <p:nvSpPr>
              <p:cNvPr id="89" name="Rectangle 30">
                <a:extLst>
                  <a:ext uri="{FF2B5EF4-FFF2-40B4-BE49-F238E27FC236}">
                    <a16:creationId xmlns:a16="http://schemas.microsoft.com/office/drawing/2014/main" id="{7C64AF9C-2C32-4CC4-9257-E980A7EB20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" y="790"/>
                <a:ext cx="2088" cy="14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4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0" name="Rectangle 31">
                <a:extLst>
                  <a:ext uri="{FF2B5EF4-FFF2-40B4-BE49-F238E27FC236}">
                    <a16:creationId xmlns:a16="http://schemas.microsoft.com/office/drawing/2014/main" id="{CC9C7356-FB42-4ED6-802B-B8E1BF0A52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226"/>
                <a:ext cx="2088" cy="3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标题文本</a:t>
                </a:r>
                <a:endParaRPr lang="en-US" sz="2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0" name="Group 139">
            <a:extLst>
              <a:ext uri="{FF2B5EF4-FFF2-40B4-BE49-F238E27FC236}">
                <a16:creationId xmlns:a16="http://schemas.microsoft.com/office/drawing/2014/main" id="{234CB757-0A5B-40CD-BC0E-46B9FD852949}"/>
              </a:ext>
            </a:extLst>
          </p:cNvPr>
          <p:cNvGrpSpPr>
            <a:grpSpLocks/>
          </p:cNvGrpSpPr>
          <p:nvPr/>
        </p:nvGrpSpPr>
        <p:grpSpPr bwMode="auto">
          <a:xfrm>
            <a:off x="4110214" y="3399992"/>
            <a:ext cx="1655523" cy="1567229"/>
            <a:chOff x="0" y="226"/>
            <a:chExt cx="2100" cy="1988"/>
          </a:xfrm>
        </p:grpSpPr>
        <p:sp>
          <p:nvSpPr>
            <p:cNvPr id="51" name="Rectangle 140">
              <a:extLst>
                <a:ext uri="{FF2B5EF4-FFF2-40B4-BE49-F238E27FC236}">
                  <a16:creationId xmlns:a16="http://schemas.microsoft.com/office/drawing/2014/main" id="{D42FDEAD-F2FA-40CC-BD44-56059C3B76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" y="790"/>
              <a:ext cx="2088" cy="1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lvl="0"/>
              <a:r>
                <a:rPr lang="zh-CN" altLang="en-US" sz="1400" dirty="0">
                  <a:solidFill>
                    <a:srgbClr val="FFFFFF">
                      <a:lumMod val="50000"/>
                    </a:srgb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rgbClr val="FFFFFF">
                      <a:lumMod val="50000"/>
                    </a:srgb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52" name="Rectangle 141">
              <a:extLst>
                <a:ext uri="{FF2B5EF4-FFF2-40B4-BE49-F238E27FC236}">
                  <a16:creationId xmlns:a16="http://schemas.microsoft.com/office/drawing/2014/main" id="{41CCC98F-DFDA-4B7A-8FD7-72E56607F6ED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226"/>
              <a:ext cx="2088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80000"/>
                </a:lnSpc>
              </a:pPr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标题文本</a:t>
              </a:r>
              <a:endParaRPr lang="en-US" altLang="zh-CN" sz="2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Group 7">
            <a:extLst>
              <a:ext uri="{FF2B5EF4-FFF2-40B4-BE49-F238E27FC236}">
                <a16:creationId xmlns:a16="http://schemas.microsoft.com/office/drawing/2014/main" id="{C42CC77F-2330-46F5-BCE4-C236C700487D}"/>
              </a:ext>
            </a:extLst>
          </p:cNvPr>
          <p:cNvGrpSpPr/>
          <p:nvPr/>
        </p:nvGrpSpPr>
        <p:grpSpPr>
          <a:xfrm>
            <a:off x="6613642" y="3399992"/>
            <a:ext cx="1655523" cy="1567229"/>
            <a:chOff x="4880760" y="2828180"/>
            <a:chExt cx="1250156" cy="1183481"/>
          </a:xfrm>
        </p:grpSpPr>
        <p:sp>
          <p:nvSpPr>
            <p:cNvPr id="45" name="Rectangle 8">
              <a:extLst>
                <a:ext uri="{FF2B5EF4-FFF2-40B4-BE49-F238E27FC236}">
                  <a16:creationId xmlns:a16="http://schemas.microsoft.com/office/drawing/2014/main" id="{9D6BF3C2-19DF-4A2E-80CA-9A9B614223A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4963689" y="3082914"/>
              <a:ext cx="1094986" cy="11415"/>
            </a:xfrm>
            <a:prstGeom prst="rect">
              <a:avLst/>
            </a:prstGeom>
            <a:gradFill flip="none" rotWithShape="1">
              <a:gsLst>
                <a:gs pos="0">
                  <a:schemeClr val="bg2">
                    <a:lumMod val="20000"/>
                    <a:lumOff val="80000"/>
                  </a:schemeClr>
                </a:gs>
                <a:gs pos="100000">
                  <a:schemeClr val="bg2"/>
                </a:gs>
              </a:gsLst>
              <a:lin ang="5400000" scaled="1"/>
              <a:tileRect/>
            </a:gra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800">
                <a:cs typeface="+mn-ea"/>
                <a:sym typeface="+mn-lt"/>
              </a:endParaRPr>
            </a:p>
          </p:txBody>
        </p:sp>
        <p:grpSp>
          <p:nvGrpSpPr>
            <p:cNvPr id="46" name="Group 142">
              <a:extLst>
                <a:ext uri="{FF2B5EF4-FFF2-40B4-BE49-F238E27FC236}">
                  <a16:creationId xmlns:a16="http://schemas.microsoft.com/office/drawing/2014/main" id="{EAB1605C-1CB8-47A5-BCB9-EC4E6AB1C33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80760" y="2828180"/>
              <a:ext cx="1250156" cy="1183481"/>
              <a:chOff x="0" y="226"/>
              <a:chExt cx="2100" cy="1988"/>
            </a:xfrm>
          </p:grpSpPr>
          <p:sp>
            <p:nvSpPr>
              <p:cNvPr id="47" name="Rectangle 143">
                <a:extLst>
                  <a:ext uri="{FF2B5EF4-FFF2-40B4-BE49-F238E27FC236}">
                    <a16:creationId xmlns:a16="http://schemas.microsoft.com/office/drawing/2014/main" id="{56E450D9-34EC-4906-BD24-33DC3301FB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" y="790"/>
                <a:ext cx="2088" cy="14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lvl="0"/>
                <a:r>
                  <a:rPr lang="zh-CN" altLang="en-US" sz="1400" dirty="0">
                    <a:solidFill>
                      <a:srgbClr val="FFFFFF">
                        <a:lumMod val="50000"/>
                      </a:srgb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400" dirty="0">
                    <a:solidFill>
                      <a:srgbClr val="FFFFFF">
                        <a:lumMod val="50000"/>
                      </a:srgb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400" dirty="0">
                  <a:solidFill>
                    <a:srgbClr val="FFFFFF">
                      <a:lumMod val="50000"/>
                    </a:srgb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Rectangle 144">
                <a:extLst>
                  <a:ext uri="{FF2B5EF4-FFF2-40B4-BE49-F238E27FC236}">
                    <a16:creationId xmlns:a16="http://schemas.microsoft.com/office/drawing/2014/main" id="{7BE9C71A-DC91-472F-B126-9F105CA96B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226"/>
                <a:ext cx="2088" cy="3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标题文本</a:t>
                </a:r>
                <a:endParaRPr lang="en-US" altLang="zh-CN" sz="2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2" name="Group 145">
            <a:extLst>
              <a:ext uri="{FF2B5EF4-FFF2-40B4-BE49-F238E27FC236}">
                <a16:creationId xmlns:a16="http://schemas.microsoft.com/office/drawing/2014/main" id="{DB6A4716-6E16-42C4-AB7F-32DB5C251240}"/>
              </a:ext>
            </a:extLst>
          </p:cNvPr>
          <p:cNvGrpSpPr>
            <a:grpSpLocks/>
          </p:cNvGrpSpPr>
          <p:nvPr/>
        </p:nvGrpSpPr>
        <p:grpSpPr bwMode="auto">
          <a:xfrm>
            <a:off x="9117071" y="3399992"/>
            <a:ext cx="1655523" cy="1471839"/>
            <a:chOff x="0" y="226"/>
            <a:chExt cx="2100" cy="1867"/>
          </a:xfrm>
        </p:grpSpPr>
        <p:sp>
          <p:nvSpPr>
            <p:cNvPr id="43" name="Rectangle 146">
              <a:extLst>
                <a:ext uri="{FF2B5EF4-FFF2-40B4-BE49-F238E27FC236}">
                  <a16:creationId xmlns:a16="http://schemas.microsoft.com/office/drawing/2014/main" id="{AA492C83-6256-4D32-BFB3-EE4A2BF33C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" y="790"/>
              <a:ext cx="2088" cy="1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lvl="0"/>
              <a:r>
                <a:rPr lang="zh-CN" altLang="en-US" sz="1400" dirty="0">
                  <a:solidFill>
                    <a:srgbClr val="FFFFFF">
                      <a:lumMod val="50000"/>
                    </a:srgb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rgbClr val="FFFFFF">
                      <a:lumMod val="50000"/>
                    </a:srgb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rgbClr val="FFFFFF">
                    <a:lumMod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44" name="Rectangle 147">
              <a:extLst>
                <a:ext uri="{FF2B5EF4-FFF2-40B4-BE49-F238E27FC236}">
                  <a16:creationId xmlns:a16="http://schemas.microsoft.com/office/drawing/2014/main" id="{B7228CB0-9D8B-43EE-9E03-41CD112FBF2F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226"/>
              <a:ext cx="2088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80000"/>
                </a:lnSpc>
              </a:pPr>
              <a:r>
                <a:rPr lang="zh-CN" altLang="en-US" sz="2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标题文本</a:t>
              </a:r>
              <a:endParaRPr lang="en-US" altLang="zh-CN" sz="2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Group 1">
            <a:extLst>
              <a:ext uri="{FF2B5EF4-FFF2-40B4-BE49-F238E27FC236}">
                <a16:creationId xmlns:a16="http://schemas.microsoft.com/office/drawing/2014/main" id="{119C0D7D-DECB-4DFB-9796-B69FB06BAF5A}"/>
              </a:ext>
            </a:extLst>
          </p:cNvPr>
          <p:cNvGrpSpPr/>
          <p:nvPr/>
        </p:nvGrpSpPr>
        <p:grpSpPr>
          <a:xfrm>
            <a:off x="1648256" y="2043103"/>
            <a:ext cx="1907839" cy="816773"/>
            <a:chOff x="1131186" y="1803536"/>
            <a:chExt cx="1440690" cy="616780"/>
          </a:xfrm>
        </p:grpSpPr>
        <p:sp>
          <p:nvSpPr>
            <p:cNvPr id="39" name="Freeform 6">
              <a:extLst>
                <a:ext uri="{FF2B5EF4-FFF2-40B4-BE49-F238E27FC236}">
                  <a16:creationId xmlns:a16="http://schemas.microsoft.com/office/drawing/2014/main" id="{D42C08AF-963E-4402-94A2-64C901ACF2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16914" y="2151884"/>
              <a:ext cx="314614" cy="268432"/>
            </a:xfrm>
            <a:custGeom>
              <a:avLst/>
              <a:gdLst>
                <a:gd name="T0" fmla="*/ 43 w 43"/>
                <a:gd name="T1" fmla="*/ 37 h 37"/>
                <a:gd name="T2" fmla="*/ 12 w 43"/>
                <a:gd name="T3" fmla="*/ 37 h 37"/>
                <a:gd name="T4" fmla="*/ 12 w 43"/>
                <a:gd name="T5" fmla="*/ 32 h 37"/>
                <a:gd name="T6" fmla="*/ 15 w 43"/>
                <a:gd name="T7" fmla="*/ 27 h 37"/>
                <a:gd name="T8" fmla="*/ 12 w 43"/>
                <a:gd name="T9" fmla="*/ 27 h 37"/>
                <a:gd name="T10" fmla="*/ 2 w 43"/>
                <a:gd name="T11" fmla="*/ 17 h 37"/>
                <a:gd name="T12" fmla="*/ 2 w 43"/>
                <a:gd name="T13" fmla="*/ 8 h 37"/>
                <a:gd name="T14" fmla="*/ 0 w 43"/>
                <a:gd name="T15" fmla="*/ 6 h 37"/>
                <a:gd name="T16" fmla="*/ 1 w 43"/>
                <a:gd name="T17" fmla="*/ 3 h 37"/>
                <a:gd name="T18" fmla="*/ 14 w 43"/>
                <a:gd name="T19" fmla="*/ 3 h 37"/>
                <a:gd name="T20" fmla="*/ 15 w 43"/>
                <a:gd name="T21" fmla="*/ 0 h 37"/>
                <a:gd name="T22" fmla="*/ 40 w 43"/>
                <a:gd name="T23" fmla="*/ 0 h 37"/>
                <a:gd name="T24" fmla="*/ 41 w 43"/>
                <a:gd name="T25" fmla="*/ 5 h 37"/>
                <a:gd name="T26" fmla="*/ 39 w 43"/>
                <a:gd name="T27" fmla="*/ 6 h 37"/>
                <a:gd name="T28" fmla="*/ 39 w 43"/>
                <a:gd name="T29" fmla="*/ 27 h 37"/>
                <a:gd name="T30" fmla="*/ 43 w 43"/>
                <a:gd name="T31" fmla="*/ 32 h 37"/>
                <a:gd name="T32" fmla="*/ 43 w 43"/>
                <a:gd name="T33" fmla="*/ 37 h 37"/>
                <a:gd name="T34" fmla="*/ 15 w 43"/>
                <a:gd name="T35" fmla="*/ 10 h 37"/>
                <a:gd name="T36" fmla="*/ 9 w 43"/>
                <a:gd name="T37" fmla="*/ 10 h 37"/>
                <a:gd name="T38" fmla="*/ 9 w 43"/>
                <a:gd name="T39" fmla="*/ 17 h 37"/>
                <a:gd name="T40" fmla="*/ 12 w 43"/>
                <a:gd name="T41" fmla="*/ 20 h 37"/>
                <a:gd name="T42" fmla="*/ 15 w 43"/>
                <a:gd name="T43" fmla="*/ 20 h 37"/>
                <a:gd name="T44" fmla="*/ 15 w 43"/>
                <a:gd name="T45" fmla="*/ 1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" h="37">
                  <a:moveTo>
                    <a:pt x="43" y="37"/>
                  </a:moveTo>
                  <a:cubicBezTo>
                    <a:pt x="12" y="37"/>
                    <a:pt x="12" y="37"/>
                    <a:pt x="12" y="37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2" y="27"/>
                    <a:pt x="12" y="27"/>
                  </a:cubicBezTo>
                  <a:cubicBezTo>
                    <a:pt x="6" y="27"/>
                    <a:pt x="2" y="22"/>
                    <a:pt x="2" y="1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3" y="32"/>
                    <a:pt x="43" y="32"/>
                    <a:pt x="43" y="32"/>
                  </a:cubicBezTo>
                  <a:lnTo>
                    <a:pt x="43" y="37"/>
                  </a:lnTo>
                  <a:close/>
                  <a:moveTo>
                    <a:pt x="15" y="10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9" y="13"/>
                    <a:pt x="9" y="17"/>
                    <a:pt x="9" y="17"/>
                  </a:cubicBezTo>
                  <a:cubicBezTo>
                    <a:pt x="9" y="19"/>
                    <a:pt x="10" y="20"/>
                    <a:pt x="12" y="20"/>
                  </a:cubicBezTo>
                  <a:cubicBezTo>
                    <a:pt x="14" y="20"/>
                    <a:pt x="15" y="20"/>
                    <a:pt x="15" y="20"/>
                  </a:cubicBezTo>
                  <a:lnTo>
                    <a:pt x="15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800">
                <a:cs typeface="+mn-ea"/>
                <a:sym typeface="+mn-lt"/>
              </a:endParaRPr>
            </a:p>
          </p:txBody>
        </p:sp>
        <p:sp>
          <p:nvSpPr>
            <p:cNvPr id="40" name="Rectangle 188">
              <a:extLst>
                <a:ext uri="{FF2B5EF4-FFF2-40B4-BE49-F238E27FC236}">
                  <a16:creationId xmlns:a16="http://schemas.microsoft.com/office/drawing/2014/main" id="{2183F5CC-FEC5-46EB-81CE-568F75A99C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1186" y="1803536"/>
              <a:ext cx="1440690" cy="361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8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Group 3">
            <a:extLst>
              <a:ext uri="{FF2B5EF4-FFF2-40B4-BE49-F238E27FC236}">
                <a16:creationId xmlns:a16="http://schemas.microsoft.com/office/drawing/2014/main" id="{543783CF-B2E5-4016-8D22-A3A2FF40C6A1}"/>
              </a:ext>
            </a:extLst>
          </p:cNvPr>
          <p:cNvGrpSpPr/>
          <p:nvPr/>
        </p:nvGrpSpPr>
        <p:grpSpPr>
          <a:xfrm>
            <a:off x="4149297" y="2043103"/>
            <a:ext cx="1907839" cy="821563"/>
            <a:chOff x="3019828" y="1803536"/>
            <a:chExt cx="1440690" cy="620397"/>
          </a:xfrm>
        </p:grpSpPr>
        <p:sp>
          <p:nvSpPr>
            <p:cNvPr id="37" name="Freeform 8">
              <a:extLst>
                <a:ext uri="{FF2B5EF4-FFF2-40B4-BE49-F238E27FC236}">
                  <a16:creationId xmlns:a16="http://schemas.microsoft.com/office/drawing/2014/main" id="{B2D6BE16-CD77-432E-BF73-30E3B9278F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36768" y="2165114"/>
              <a:ext cx="326804" cy="258819"/>
            </a:xfrm>
            <a:custGeom>
              <a:avLst/>
              <a:gdLst>
                <a:gd name="T0" fmla="*/ 54 w 54"/>
                <a:gd name="T1" fmla="*/ 34 h 43"/>
                <a:gd name="T2" fmla="*/ 54 w 54"/>
                <a:gd name="T3" fmla="*/ 35 h 43"/>
                <a:gd name="T4" fmla="*/ 51 w 54"/>
                <a:gd name="T5" fmla="*/ 35 h 43"/>
                <a:gd name="T6" fmla="*/ 51 w 54"/>
                <a:gd name="T7" fmla="*/ 38 h 43"/>
                <a:gd name="T8" fmla="*/ 46 w 54"/>
                <a:gd name="T9" fmla="*/ 43 h 43"/>
                <a:gd name="T10" fmla="*/ 41 w 54"/>
                <a:gd name="T11" fmla="*/ 38 h 43"/>
                <a:gd name="T12" fmla="*/ 41 w 54"/>
                <a:gd name="T13" fmla="*/ 35 h 43"/>
                <a:gd name="T14" fmla="*/ 13 w 54"/>
                <a:gd name="T15" fmla="*/ 35 h 43"/>
                <a:gd name="T16" fmla="*/ 13 w 54"/>
                <a:gd name="T17" fmla="*/ 38 h 43"/>
                <a:gd name="T18" fmla="*/ 8 w 54"/>
                <a:gd name="T19" fmla="*/ 43 h 43"/>
                <a:gd name="T20" fmla="*/ 3 w 54"/>
                <a:gd name="T21" fmla="*/ 38 h 43"/>
                <a:gd name="T22" fmla="*/ 3 w 54"/>
                <a:gd name="T23" fmla="*/ 35 h 43"/>
                <a:gd name="T24" fmla="*/ 0 w 54"/>
                <a:gd name="T25" fmla="*/ 35 h 43"/>
                <a:gd name="T26" fmla="*/ 0 w 54"/>
                <a:gd name="T27" fmla="*/ 34 h 43"/>
                <a:gd name="T28" fmla="*/ 0 w 54"/>
                <a:gd name="T29" fmla="*/ 23 h 43"/>
                <a:gd name="T30" fmla="*/ 6 w 54"/>
                <a:gd name="T31" fmla="*/ 17 h 43"/>
                <a:gd name="T32" fmla="*/ 6 w 54"/>
                <a:gd name="T33" fmla="*/ 17 h 43"/>
                <a:gd name="T34" fmla="*/ 9 w 54"/>
                <a:gd name="T35" fmla="*/ 6 h 43"/>
                <a:gd name="T36" fmla="*/ 17 w 54"/>
                <a:gd name="T37" fmla="*/ 0 h 43"/>
                <a:gd name="T38" fmla="*/ 37 w 54"/>
                <a:gd name="T39" fmla="*/ 0 h 43"/>
                <a:gd name="T40" fmla="*/ 45 w 54"/>
                <a:gd name="T41" fmla="*/ 6 h 43"/>
                <a:gd name="T42" fmla="*/ 48 w 54"/>
                <a:gd name="T43" fmla="*/ 17 h 43"/>
                <a:gd name="T44" fmla="*/ 48 w 54"/>
                <a:gd name="T45" fmla="*/ 17 h 43"/>
                <a:gd name="T46" fmla="*/ 54 w 54"/>
                <a:gd name="T47" fmla="*/ 23 h 43"/>
                <a:gd name="T48" fmla="*/ 54 w 54"/>
                <a:gd name="T49" fmla="*/ 34 h 43"/>
                <a:gd name="T50" fmla="*/ 8 w 54"/>
                <a:gd name="T51" fmla="*/ 22 h 43"/>
                <a:gd name="T52" fmla="*/ 4 w 54"/>
                <a:gd name="T53" fmla="*/ 26 h 43"/>
                <a:gd name="T54" fmla="*/ 8 w 54"/>
                <a:gd name="T55" fmla="*/ 30 h 43"/>
                <a:gd name="T56" fmla="*/ 12 w 54"/>
                <a:gd name="T57" fmla="*/ 26 h 43"/>
                <a:gd name="T58" fmla="*/ 8 w 54"/>
                <a:gd name="T59" fmla="*/ 22 h 43"/>
                <a:gd name="T60" fmla="*/ 41 w 54"/>
                <a:gd name="T61" fmla="*/ 17 h 43"/>
                <a:gd name="T62" fmla="*/ 38 w 54"/>
                <a:gd name="T63" fmla="*/ 8 h 43"/>
                <a:gd name="T64" fmla="*/ 37 w 54"/>
                <a:gd name="T65" fmla="*/ 7 h 43"/>
                <a:gd name="T66" fmla="*/ 17 w 54"/>
                <a:gd name="T67" fmla="*/ 7 h 43"/>
                <a:gd name="T68" fmla="*/ 16 w 54"/>
                <a:gd name="T69" fmla="*/ 8 h 43"/>
                <a:gd name="T70" fmla="*/ 13 w 54"/>
                <a:gd name="T71" fmla="*/ 17 h 43"/>
                <a:gd name="T72" fmla="*/ 41 w 54"/>
                <a:gd name="T73" fmla="*/ 17 h 43"/>
                <a:gd name="T74" fmla="*/ 46 w 54"/>
                <a:gd name="T75" fmla="*/ 22 h 43"/>
                <a:gd name="T76" fmla="*/ 42 w 54"/>
                <a:gd name="T77" fmla="*/ 26 h 43"/>
                <a:gd name="T78" fmla="*/ 46 w 54"/>
                <a:gd name="T79" fmla="*/ 30 h 43"/>
                <a:gd name="T80" fmla="*/ 50 w 54"/>
                <a:gd name="T81" fmla="*/ 26 h 43"/>
                <a:gd name="T82" fmla="*/ 46 w 54"/>
                <a:gd name="T83" fmla="*/ 2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4" h="43">
                  <a:moveTo>
                    <a:pt x="54" y="34"/>
                  </a:moveTo>
                  <a:cubicBezTo>
                    <a:pt x="54" y="34"/>
                    <a:pt x="54" y="35"/>
                    <a:pt x="54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1" y="41"/>
                    <a:pt x="49" y="43"/>
                    <a:pt x="46" y="43"/>
                  </a:cubicBezTo>
                  <a:cubicBezTo>
                    <a:pt x="43" y="43"/>
                    <a:pt x="41" y="41"/>
                    <a:pt x="41" y="38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41"/>
                    <a:pt x="11" y="43"/>
                    <a:pt x="8" y="43"/>
                  </a:cubicBezTo>
                  <a:cubicBezTo>
                    <a:pt x="5" y="43"/>
                    <a:pt x="3" y="41"/>
                    <a:pt x="3" y="38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0"/>
                    <a:pt x="2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3"/>
                    <a:pt x="13" y="0"/>
                    <a:pt x="1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1" y="0"/>
                    <a:pt x="44" y="3"/>
                    <a:pt x="45" y="6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52" y="17"/>
                    <a:pt x="54" y="20"/>
                    <a:pt x="54" y="23"/>
                  </a:cubicBezTo>
                  <a:lnTo>
                    <a:pt x="54" y="34"/>
                  </a:lnTo>
                  <a:close/>
                  <a:moveTo>
                    <a:pt x="8" y="22"/>
                  </a:moveTo>
                  <a:cubicBezTo>
                    <a:pt x="6" y="22"/>
                    <a:pt x="4" y="24"/>
                    <a:pt x="4" y="26"/>
                  </a:cubicBezTo>
                  <a:cubicBezTo>
                    <a:pt x="4" y="28"/>
                    <a:pt x="6" y="30"/>
                    <a:pt x="8" y="30"/>
                  </a:cubicBezTo>
                  <a:cubicBezTo>
                    <a:pt x="11" y="30"/>
                    <a:pt x="12" y="28"/>
                    <a:pt x="12" y="26"/>
                  </a:cubicBezTo>
                  <a:cubicBezTo>
                    <a:pt x="12" y="24"/>
                    <a:pt x="11" y="22"/>
                    <a:pt x="8" y="22"/>
                  </a:cubicBezTo>
                  <a:close/>
                  <a:moveTo>
                    <a:pt x="41" y="17"/>
                  </a:move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8" y="7"/>
                    <a:pt x="3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7"/>
                    <a:pt x="16" y="8"/>
                    <a:pt x="16" y="8"/>
                  </a:cubicBezTo>
                  <a:cubicBezTo>
                    <a:pt x="13" y="17"/>
                    <a:pt x="13" y="17"/>
                    <a:pt x="13" y="17"/>
                  </a:cubicBezTo>
                  <a:lnTo>
                    <a:pt x="41" y="17"/>
                  </a:lnTo>
                  <a:close/>
                  <a:moveTo>
                    <a:pt x="46" y="22"/>
                  </a:moveTo>
                  <a:cubicBezTo>
                    <a:pt x="44" y="22"/>
                    <a:pt x="42" y="24"/>
                    <a:pt x="42" y="26"/>
                  </a:cubicBezTo>
                  <a:cubicBezTo>
                    <a:pt x="42" y="28"/>
                    <a:pt x="44" y="30"/>
                    <a:pt x="46" y="30"/>
                  </a:cubicBezTo>
                  <a:cubicBezTo>
                    <a:pt x="48" y="30"/>
                    <a:pt x="50" y="28"/>
                    <a:pt x="50" y="26"/>
                  </a:cubicBezTo>
                  <a:cubicBezTo>
                    <a:pt x="50" y="24"/>
                    <a:pt x="48" y="22"/>
                    <a:pt x="46" y="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800">
                <a:cs typeface="+mn-ea"/>
                <a:sym typeface="+mn-lt"/>
              </a:endParaRPr>
            </a:p>
          </p:txBody>
        </p:sp>
        <p:sp>
          <p:nvSpPr>
            <p:cNvPr id="38" name="Rectangle 190">
              <a:extLst>
                <a:ext uri="{FF2B5EF4-FFF2-40B4-BE49-F238E27FC236}">
                  <a16:creationId xmlns:a16="http://schemas.microsoft.com/office/drawing/2014/main" id="{B75E13DD-02AF-4AF0-AED3-BBAB373FF7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9828" y="1803536"/>
              <a:ext cx="1440690" cy="361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8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Group 5">
            <a:extLst>
              <a:ext uri="{FF2B5EF4-FFF2-40B4-BE49-F238E27FC236}">
                <a16:creationId xmlns:a16="http://schemas.microsoft.com/office/drawing/2014/main" id="{EC608BF7-18E0-4391-A855-31A6C837DD66}"/>
              </a:ext>
            </a:extLst>
          </p:cNvPr>
          <p:cNvGrpSpPr/>
          <p:nvPr/>
        </p:nvGrpSpPr>
        <p:grpSpPr>
          <a:xfrm>
            <a:off x="6647624" y="2043103"/>
            <a:ext cx="1907839" cy="790052"/>
            <a:chOff x="4906421" y="1803536"/>
            <a:chExt cx="1440690" cy="596602"/>
          </a:xfrm>
        </p:grpSpPr>
        <p:sp>
          <p:nvSpPr>
            <p:cNvPr id="35" name="Freeform 7">
              <a:extLst>
                <a:ext uri="{FF2B5EF4-FFF2-40B4-BE49-F238E27FC236}">
                  <a16:creationId xmlns:a16="http://schemas.microsoft.com/office/drawing/2014/main" id="{AFE91F6A-5090-475D-80D1-DEC85D3217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49258" y="2147283"/>
              <a:ext cx="289830" cy="252855"/>
            </a:xfrm>
            <a:custGeom>
              <a:avLst/>
              <a:gdLst>
                <a:gd name="T0" fmla="*/ 48 w 48"/>
                <a:gd name="T1" fmla="*/ 38 h 42"/>
                <a:gd name="T2" fmla="*/ 45 w 48"/>
                <a:gd name="T3" fmla="*/ 42 h 42"/>
                <a:gd name="T4" fmla="*/ 4 w 48"/>
                <a:gd name="T5" fmla="*/ 42 h 42"/>
                <a:gd name="T6" fmla="*/ 0 w 48"/>
                <a:gd name="T7" fmla="*/ 38 h 42"/>
                <a:gd name="T8" fmla="*/ 0 w 48"/>
                <a:gd name="T9" fmla="*/ 4 h 42"/>
                <a:gd name="T10" fmla="*/ 4 w 48"/>
                <a:gd name="T11" fmla="*/ 0 h 42"/>
                <a:gd name="T12" fmla="*/ 45 w 48"/>
                <a:gd name="T13" fmla="*/ 0 h 42"/>
                <a:gd name="T14" fmla="*/ 48 w 48"/>
                <a:gd name="T15" fmla="*/ 4 h 42"/>
                <a:gd name="T16" fmla="*/ 48 w 48"/>
                <a:gd name="T17" fmla="*/ 38 h 42"/>
                <a:gd name="T18" fmla="*/ 45 w 48"/>
                <a:gd name="T19" fmla="*/ 11 h 42"/>
                <a:gd name="T20" fmla="*/ 45 w 48"/>
                <a:gd name="T21" fmla="*/ 8 h 42"/>
                <a:gd name="T22" fmla="*/ 45 w 48"/>
                <a:gd name="T23" fmla="*/ 4 h 42"/>
                <a:gd name="T24" fmla="*/ 23 w 48"/>
                <a:gd name="T25" fmla="*/ 4 h 42"/>
                <a:gd name="T26" fmla="*/ 21 w 48"/>
                <a:gd name="T27" fmla="*/ 7 h 42"/>
                <a:gd name="T28" fmla="*/ 4 w 48"/>
                <a:gd name="T29" fmla="*/ 7 h 42"/>
                <a:gd name="T30" fmla="*/ 4 w 48"/>
                <a:gd name="T31" fmla="*/ 11 h 42"/>
                <a:gd name="T32" fmla="*/ 45 w 48"/>
                <a:gd name="T33" fmla="*/ 11 h 42"/>
                <a:gd name="T34" fmla="*/ 45 w 48"/>
                <a:gd name="T35" fmla="*/ 38 h 42"/>
                <a:gd name="T36" fmla="*/ 45 w 48"/>
                <a:gd name="T37" fmla="*/ 35 h 42"/>
                <a:gd name="T38" fmla="*/ 4 w 48"/>
                <a:gd name="T39" fmla="*/ 35 h 42"/>
                <a:gd name="T40" fmla="*/ 4 w 48"/>
                <a:gd name="T41" fmla="*/ 38 h 42"/>
                <a:gd name="T42" fmla="*/ 45 w 48"/>
                <a:gd name="T43" fmla="*/ 38 h 42"/>
                <a:gd name="T44" fmla="*/ 17 w 48"/>
                <a:gd name="T45" fmla="*/ 6 h 42"/>
                <a:gd name="T46" fmla="*/ 17 w 48"/>
                <a:gd name="T47" fmla="*/ 2 h 42"/>
                <a:gd name="T48" fmla="*/ 7 w 48"/>
                <a:gd name="T49" fmla="*/ 2 h 42"/>
                <a:gd name="T50" fmla="*/ 7 w 48"/>
                <a:gd name="T51" fmla="*/ 6 h 42"/>
                <a:gd name="T52" fmla="*/ 17 w 48"/>
                <a:gd name="T53" fmla="*/ 6 h 42"/>
                <a:gd name="T54" fmla="*/ 24 w 48"/>
                <a:gd name="T55" fmla="*/ 12 h 42"/>
                <a:gd name="T56" fmla="*/ 14 w 48"/>
                <a:gd name="T57" fmla="*/ 23 h 42"/>
                <a:gd name="T58" fmla="*/ 24 w 48"/>
                <a:gd name="T59" fmla="*/ 33 h 42"/>
                <a:gd name="T60" fmla="*/ 35 w 48"/>
                <a:gd name="T61" fmla="*/ 23 h 42"/>
                <a:gd name="T62" fmla="*/ 24 w 48"/>
                <a:gd name="T63" fmla="*/ 12 h 42"/>
                <a:gd name="T64" fmla="*/ 24 w 48"/>
                <a:gd name="T65" fmla="*/ 30 h 42"/>
                <a:gd name="T66" fmla="*/ 17 w 48"/>
                <a:gd name="T67" fmla="*/ 23 h 42"/>
                <a:gd name="T68" fmla="*/ 24 w 48"/>
                <a:gd name="T69" fmla="*/ 16 h 42"/>
                <a:gd name="T70" fmla="*/ 31 w 48"/>
                <a:gd name="T71" fmla="*/ 23 h 42"/>
                <a:gd name="T72" fmla="*/ 24 w 48"/>
                <a:gd name="T73" fmla="*/ 30 h 42"/>
                <a:gd name="T74" fmla="*/ 24 w 48"/>
                <a:gd name="T75" fmla="*/ 18 h 42"/>
                <a:gd name="T76" fmla="*/ 20 w 48"/>
                <a:gd name="T77" fmla="*/ 23 h 42"/>
                <a:gd name="T78" fmla="*/ 21 w 48"/>
                <a:gd name="T79" fmla="*/ 24 h 42"/>
                <a:gd name="T80" fmla="*/ 22 w 48"/>
                <a:gd name="T81" fmla="*/ 23 h 42"/>
                <a:gd name="T82" fmla="*/ 24 w 48"/>
                <a:gd name="T83" fmla="*/ 20 h 42"/>
                <a:gd name="T84" fmla="*/ 25 w 48"/>
                <a:gd name="T85" fmla="*/ 19 h 42"/>
                <a:gd name="T86" fmla="*/ 24 w 48"/>
                <a:gd name="T87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8" h="42">
                  <a:moveTo>
                    <a:pt x="48" y="38"/>
                  </a:moveTo>
                  <a:cubicBezTo>
                    <a:pt x="48" y="40"/>
                    <a:pt x="47" y="42"/>
                    <a:pt x="45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2" y="42"/>
                    <a:pt x="0" y="40"/>
                    <a:pt x="0" y="3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7" y="0"/>
                    <a:pt x="48" y="2"/>
                    <a:pt x="48" y="4"/>
                  </a:cubicBezTo>
                  <a:lnTo>
                    <a:pt x="48" y="38"/>
                  </a:lnTo>
                  <a:close/>
                  <a:moveTo>
                    <a:pt x="45" y="11"/>
                  </a:moveTo>
                  <a:cubicBezTo>
                    <a:pt x="45" y="8"/>
                    <a:pt x="45" y="8"/>
                    <a:pt x="45" y="8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11"/>
                    <a:pt x="4" y="11"/>
                    <a:pt x="4" y="11"/>
                  </a:cubicBezTo>
                  <a:lnTo>
                    <a:pt x="45" y="11"/>
                  </a:lnTo>
                  <a:close/>
                  <a:moveTo>
                    <a:pt x="45" y="38"/>
                  </a:moveTo>
                  <a:cubicBezTo>
                    <a:pt x="45" y="35"/>
                    <a:pt x="45" y="35"/>
                    <a:pt x="4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8"/>
                    <a:pt x="4" y="38"/>
                    <a:pt x="4" y="38"/>
                  </a:cubicBezTo>
                  <a:lnTo>
                    <a:pt x="45" y="38"/>
                  </a:lnTo>
                  <a:close/>
                  <a:moveTo>
                    <a:pt x="17" y="6"/>
                  </a:moveTo>
                  <a:cubicBezTo>
                    <a:pt x="17" y="2"/>
                    <a:pt x="17" y="2"/>
                    <a:pt x="1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lnTo>
                    <a:pt x="17" y="6"/>
                  </a:lnTo>
                  <a:close/>
                  <a:moveTo>
                    <a:pt x="24" y="12"/>
                  </a:moveTo>
                  <a:cubicBezTo>
                    <a:pt x="19" y="12"/>
                    <a:pt x="14" y="17"/>
                    <a:pt x="14" y="23"/>
                  </a:cubicBezTo>
                  <a:cubicBezTo>
                    <a:pt x="14" y="28"/>
                    <a:pt x="19" y="33"/>
                    <a:pt x="24" y="33"/>
                  </a:cubicBezTo>
                  <a:cubicBezTo>
                    <a:pt x="30" y="33"/>
                    <a:pt x="35" y="28"/>
                    <a:pt x="35" y="23"/>
                  </a:cubicBezTo>
                  <a:cubicBezTo>
                    <a:pt x="35" y="17"/>
                    <a:pt x="30" y="12"/>
                    <a:pt x="24" y="12"/>
                  </a:cubicBezTo>
                  <a:close/>
                  <a:moveTo>
                    <a:pt x="24" y="30"/>
                  </a:moveTo>
                  <a:cubicBezTo>
                    <a:pt x="21" y="30"/>
                    <a:pt x="17" y="27"/>
                    <a:pt x="17" y="23"/>
                  </a:cubicBezTo>
                  <a:cubicBezTo>
                    <a:pt x="17" y="19"/>
                    <a:pt x="21" y="16"/>
                    <a:pt x="24" y="16"/>
                  </a:cubicBezTo>
                  <a:cubicBezTo>
                    <a:pt x="28" y="16"/>
                    <a:pt x="31" y="19"/>
                    <a:pt x="31" y="23"/>
                  </a:cubicBezTo>
                  <a:cubicBezTo>
                    <a:pt x="31" y="27"/>
                    <a:pt x="28" y="30"/>
                    <a:pt x="24" y="30"/>
                  </a:cubicBezTo>
                  <a:close/>
                  <a:moveTo>
                    <a:pt x="24" y="18"/>
                  </a:moveTo>
                  <a:cubicBezTo>
                    <a:pt x="22" y="18"/>
                    <a:pt x="20" y="20"/>
                    <a:pt x="20" y="23"/>
                  </a:cubicBezTo>
                  <a:cubicBezTo>
                    <a:pt x="20" y="23"/>
                    <a:pt x="20" y="24"/>
                    <a:pt x="21" y="24"/>
                  </a:cubicBezTo>
                  <a:cubicBezTo>
                    <a:pt x="21" y="24"/>
                    <a:pt x="22" y="23"/>
                    <a:pt x="22" y="23"/>
                  </a:cubicBezTo>
                  <a:cubicBezTo>
                    <a:pt x="22" y="21"/>
                    <a:pt x="23" y="20"/>
                    <a:pt x="24" y="20"/>
                  </a:cubicBezTo>
                  <a:cubicBezTo>
                    <a:pt x="25" y="20"/>
                    <a:pt x="25" y="20"/>
                    <a:pt x="25" y="19"/>
                  </a:cubicBezTo>
                  <a:cubicBezTo>
                    <a:pt x="25" y="19"/>
                    <a:pt x="25" y="18"/>
                    <a:pt x="24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800">
                <a:cs typeface="+mn-ea"/>
                <a:sym typeface="+mn-lt"/>
              </a:endParaRPr>
            </a:p>
          </p:txBody>
        </p:sp>
        <p:sp>
          <p:nvSpPr>
            <p:cNvPr id="36" name="Rectangle 191">
              <a:extLst>
                <a:ext uri="{FF2B5EF4-FFF2-40B4-BE49-F238E27FC236}">
                  <a16:creationId xmlns:a16="http://schemas.microsoft.com/office/drawing/2014/main" id="{FBD329EC-6FB4-4F3D-BBD1-902E5489DA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6421" y="1803536"/>
              <a:ext cx="1440690" cy="361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8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Group 8">
            <a:extLst>
              <a:ext uri="{FF2B5EF4-FFF2-40B4-BE49-F238E27FC236}">
                <a16:creationId xmlns:a16="http://schemas.microsoft.com/office/drawing/2014/main" id="{12CD9ACC-132E-42D0-9B58-7C7F8BE4A3E0}"/>
              </a:ext>
            </a:extLst>
          </p:cNvPr>
          <p:cNvGrpSpPr/>
          <p:nvPr/>
        </p:nvGrpSpPr>
        <p:grpSpPr>
          <a:xfrm>
            <a:off x="9170189" y="2043103"/>
            <a:ext cx="1907839" cy="861080"/>
            <a:chOff x="6811317" y="1803536"/>
            <a:chExt cx="1440690" cy="650238"/>
          </a:xfrm>
        </p:grpSpPr>
        <p:sp>
          <p:nvSpPr>
            <p:cNvPr id="33" name="Freeform 9">
              <a:extLst>
                <a:ext uri="{FF2B5EF4-FFF2-40B4-BE49-F238E27FC236}">
                  <a16:creationId xmlns:a16="http://schemas.microsoft.com/office/drawing/2014/main" id="{832C3865-2053-42B1-9F45-307B5B895A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62456" y="2182193"/>
              <a:ext cx="292573" cy="271581"/>
            </a:xfrm>
            <a:custGeom>
              <a:avLst/>
              <a:gdLst>
                <a:gd name="T0" fmla="*/ 111 w 223"/>
                <a:gd name="T1" fmla="*/ 35 h 207"/>
                <a:gd name="T2" fmla="*/ 45 w 223"/>
                <a:gd name="T3" fmla="*/ 76 h 207"/>
                <a:gd name="T4" fmla="*/ 0 w 223"/>
                <a:gd name="T5" fmla="*/ 40 h 207"/>
                <a:gd name="T6" fmla="*/ 66 w 223"/>
                <a:gd name="T7" fmla="*/ 0 h 207"/>
                <a:gd name="T8" fmla="*/ 111 w 223"/>
                <a:gd name="T9" fmla="*/ 35 h 207"/>
                <a:gd name="T10" fmla="*/ 111 w 223"/>
                <a:gd name="T11" fmla="*/ 121 h 207"/>
                <a:gd name="T12" fmla="*/ 66 w 223"/>
                <a:gd name="T13" fmla="*/ 156 h 207"/>
                <a:gd name="T14" fmla="*/ 0 w 223"/>
                <a:gd name="T15" fmla="*/ 116 h 207"/>
                <a:gd name="T16" fmla="*/ 45 w 223"/>
                <a:gd name="T17" fmla="*/ 76 h 207"/>
                <a:gd name="T18" fmla="*/ 111 w 223"/>
                <a:gd name="T19" fmla="*/ 121 h 207"/>
                <a:gd name="T20" fmla="*/ 177 w 223"/>
                <a:gd name="T21" fmla="*/ 166 h 207"/>
                <a:gd name="T22" fmla="*/ 111 w 223"/>
                <a:gd name="T23" fmla="*/ 207 h 207"/>
                <a:gd name="T24" fmla="*/ 111 w 223"/>
                <a:gd name="T25" fmla="*/ 207 h 207"/>
                <a:gd name="T26" fmla="*/ 111 w 223"/>
                <a:gd name="T27" fmla="*/ 207 h 207"/>
                <a:gd name="T28" fmla="*/ 111 w 223"/>
                <a:gd name="T29" fmla="*/ 207 h 207"/>
                <a:gd name="T30" fmla="*/ 111 w 223"/>
                <a:gd name="T31" fmla="*/ 207 h 207"/>
                <a:gd name="T32" fmla="*/ 45 w 223"/>
                <a:gd name="T33" fmla="*/ 166 h 207"/>
                <a:gd name="T34" fmla="*/ 45 w 223"/>
                <a:gd name="T35" fmla="*/ 151 h 207"/>
                <a:gd name="T36" fmla="*/ 66 w 223"/>
                <a:gd name="T37" fmla="*/ 166 h 207"/>
                <a:gd name="T38" fmla="*/ 111 w 223"/>
                <a:gd name="T39" fmla="*/ 126 h 207"/>
                <a:gd name="T40" fmla="*/ 111 w 223"/>
                <a:gd name="T41" fmla="*/ 126 h 207"/>
                <a:gd name="T42" fmla="*/ 111 w 223"/>
                <a:gd name="T43" fmla="*/ 126 h 207"/>
                <a:gd name="T44" fmla="*/ 111 w 223"/>
                <a:gd name="T45" fmla="*/ 126 h 207"/>
                <a:gd name="T46" fmla="*/ 111 w 223"/>
                <a:gd name="T47" fmla="*/ 126 h 207"/>
                <a:gd name="T48" fmla="*/ 157 w 223"/>
                <a:gd name="T49" fmla="*/ 166 h 207"/>
                <a:gd name="T50" fmla="*/ 177 w 223"/>
                <a:gd name="T51" fmla="*/ 151 h 207"/>
                <a:gd name="T52" fmla="*/ 177 w 223"/>
                <a:gd name="T53" fmla="*/ 166 h 207"/>
                <a:gd name="T54" fmla="*/ 223 w 223"/>
                <a:gd name="T55" fmla="*/ 40 h 207"/>
                <a:gd name="T56" fmla="*/ 177 w 223"/>
                <a:gd name="T57" fmla="*/ 76 h 207"/>
                <a:gd name="T58" fmla="*/ 111 w 223"/>
                <a:gd name="T59" fmla="*/ 35 h 207"/>
                <a:gd name="T60" fmla="*/ 157 w 223"/>
                <a:gd name="T61" fmla="*/ 0 h 207"/>
                <a:gd name="T62" fmla="*/ 223 w 223"/>
                <a:gd name="T63" fmla="*/ 40 h 207"/>
                <a:gd name="T64" fmla="*/ 223 w 223"/>
                <a:gd name="T65" fmla="*/ 116 h 207"/>
                <a:gd name="T66" fmla="*/ 157 w 223"/>
                <a:gd name="T67" fmla="*/ 156 h 207"/>
                <a:gd name="T68" fmla="*/ 111 w 223"/>
                <a:gd name="T69" fmla="*/ 121 h 207"/>
                <a:gd name="T70" fmla="*/ 177 w 223"/>
                <a:gd name="T71" fmla="*/ 76 h 207"/>
                <a:gd name="T72" fmla="*/ 223 w 223"/>
                <a:gd name="T73" fmla="*/ 11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3" h="207">
                  <a:moveTo>
                    <a:pt x="111" y="35"/>
                  </a:moveTo>
                  <a:lnTo>
                    <a:pt x="45" y="76"/>
                  </a:lnTo>
                  <a:lnTo>
                    <a:pt x="0" y="40"/>
                  </a:lnTo>
                  <a:lnTo>
                    <a:pt x="66" y="0"/>
                  </a:lnTo>
                  <a:lnTo>
                    <a:pt x="111" y="35"/>
                  </a:lnTo>
                  <a:close/>
                  <a:moveTo>
                    <a:pt x="111" y="121"/>
                  </a:moveTo>
                  <a:lnTo>
                    <a:pt x="66" y="156"/>
                  </a:lnTo>
                  <a:lnTo>
                    <a:pt x="0" y="116"/>
                  </a:lnTo>
                  <a:lnTo>
                    <a:pt x="45" y="76"/>
                  </a:lnTo>
                  <a:lnTo>
                    <a:pt x="111" y="121"/>
                  </a:lnTo>
                  <a:close/>
                  <a:moveTo>
                    <a:pt x="177" y="166"/>
                  </a:moveTo>
                  <a:lnTo>
                    <a:pt x="111" y="207"/>
                  </a:lnTo>
                  <a:lnTo>
                    <a:pt x="111" y="207"/>
                  </a:lnTo>
                  <a:lnTo>
                    <a:pt x="111" y="207"/>
                  </a:lnTo>
                  <a:lnTo>
                    <a:pt x="111" y="207"/>
                  </a:lnTo>
                  <a:lnTo>
                    <a:pt x="111" y="207"/>
                  </a:lnTo>
                  <a:lnTo>
                    <a:pt x="45" y="166"/>
                  </a:lnTo>
                  <a:lnTo>
                    <a:pt x="45" y="151"/>
                  </a:lnTo>
                  <a:lnTo>
                    <a:pt x="66" y="166"/>
                  </a:lnTo>
                  <a:lnTo>
                    <a:pt x="111" y="126"/>
                  </a:lnTo>
                  <a:lnTo>
                    <a:pt x="111" y="126"/>
                  </a:lnTo>
                  <a:lnTo>
                    <a:pt x="111" y="126"/>
                  </a:lnTo>
                  <a:lnTo>
                    <a:pt x="111" y="126"/>
                  </a:lnTo>
                  <a:lnTo>
                    <a:pt x="111" y="126"/>
                  </a:lnTo>
                  <a:lnTo>
                    <a:pt x="157" y="166"/>
                  </a:lnTo>
                  <a:lnTo>
                    <a:pt x="177" y="151"/>
                  </a:lnTo>
                  <a:lnTo>
                    <a:pt x="177" y="166"/>
                  </a:lnTo>
                  <a:close/>
                  <a:moveTo>
                    <a:pt x="223" y="40"/>
                  </a:moveTo>
                  <a:lnTo>
                    <a:pt x="177" y="76"/>
                  </a:lnTo>
                  <a:lnTo>
                    <a:pt x="111" y="35"/>
                  </a:lnTo>
                  <a:lnTo>
                    <a:pt x="157" y="0"/>
                  </a:lnTo>
                  <a:lnTo>
                    <a:pt x="223" y="40"/>
                  </a:lnTo>
                  <a:close/>
                  <a:moveTo>
                    <a:pt x="223" y="116"/>
                  </a:moveTo>
                  <a:lnTo>
                    <a:pt x="157" y="156"/>
                  </a:lnTo>
                  <a:lnTo>
                    <a:pt x="111" y="121"/>
                  </a:lnTo>
                  <a:lnTo>
                    <a:pt x="177" y="76"/>
                  </a:lnTo>
                  <a:lnTo>
                    <a:pt x="223" y="1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800">
                <a:cs typeface="+mn-ea"/>
                <a:sym typeface="+mn-lt"/>
              </a:endParaRPr>
            </a:p>
          </p:txBody>
        </p:sp>
        <p:sp>
          <p:nvSpPr>
            <p:cNvPr id="34" name="Rectangle 192">
              <a:extLst>
                <a:ext uri="{FF2B5EF4-FFF2-40B4-BE49-F238E27FC236}">
                  <a16:creationId xmlns:a16="http://schemas.microsoft.com/office/drawing/2014/main" id="{DA3CBCD5-E5E5-4FAE-9540-4A9AF16CF2B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1317" y="1803536"/>
              <a:ext cx="1440690" cy="361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>
                <a:lnSpc>
                  <a:spcPct val="8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6AE9EB96-7C79-4184-AC70-B82B293FC35A}"/>
              </a:ext>
            </a:extLst>
          </p:cNvPr>
          <p:cNvGrpSpPr/>
          <p:nvPr/>
        </p:nvGrpSpPr>
        <p:grpSpPr>
          <a:xfrm>
            <a:off x="3356607" y="227352"/>
            <a:ext cx="5059204" cy="607095"/>
            <a:chOff x="2217896" y="2222603"/>
            <a:chExt cx="3685841" cy="607095"/>
          </a:xfrm>
        </p:grpSpPr>
        <p:sp>
          <p:nvSpPr>
            <p:cNvPr id="92" name="Shape 18">
              <a:extLst>
                <a:ext uri="{FF2B5EF4-FFF2-40B4-BE49-F238E27FC236}">
                  <a16:creationId xmlns:a16="http://schemas.microsoft.com/office/drawing/2014/main" id="{6BB7E933-C98D-498B-A2A8-65EF2B5F1335}"/>
                </a:ext>
              </a:extLst>
            </p:cNvPr>
            <p:cNvSpPr/>
            <p:nvPr/>
          </p:nvSpPr>
          <p:spPr>
            <a:xfrm>
              <a:off x="2217896" y="2222603"/>
              <a:ext cx="3685841" cy="607095"/>
            </a:xfrm>
            <a:custGeom>
              <a:avLst/>
              <a:gdLst>
                <a:gd name="connsiteX0" fmla="*/ 0 w 3685841"/>
                <a:gd name="connsiteY0" fmla="*/ 87646 h 607095"/>
                <a:gd name="connsiteX1" fmla="*/ 87646 w 3685841"/>
                <a:gd name="connsiteY1" fmla="*/ 0 h 607095"/>
                <a:gd name="connsiteX2" fmla="*/ 3598195 w 3685841"/>
                <a:gd name="connsiteY2" fmla="*/ 0 h 607095"/>
                <a:gd name="connsiteX3" fmla="*/ 3685841 w 3685841"/>
                <a:gd name="connsiteY3" fmla="*/ 87646 h 607095"/>
                <a:gd name="connsiteX4" fmla="*/ 3685841 w 3685841"/>
                <a:gd name="connsiteY4" fmla="*/ 519449 h 607095"/>
                <a:gd name="connsiteX5" fmla="*/ 3598195 w 3685841"/>
                <a:gd name="connsiteY5" fmla="*/ 607095 h 607095"/>
                <a:gd name="connsiteX6" fmla="*/ 87646 w 3685841"/>
                <a:gd name="connsiteY6" fmla="*/ 607095 h 607095"/>
                <a:gd name="connsiteX7" fmla="*/ 0 w 3685841"/>
                <a:gd name="connsiteY7" fmla="*/ 519449 h 607095"/>
                <a:gd name="connsiteX8" fmla="*/ 0 w 3685841"/>
                <a:gd name="connsiteY8" fmla="*/ 87646 h 607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85841" h="607095" fill="none" extrusionOk="0">
                  <a:moveTo>
                    <a:pt x="0" y="87646"/>
                  </a:moveTo>
                  <a:cubicBezTo>
                    <a:pt x="-3364" y="38696"/>
                    <a:pt x="44081" y="3959"/>
                    <a:pt x="87646" y="0"/>
                  </a:cubicBezTo>
                  <a:cubicBezTo>
                    <a:pt x="1713956" y="130954"/>
                    <a:pt x="3084644" y="43574"/>
                    <a:pt x="3598195" y="0"/>
                  </a:cubicBezTo>
                  <a:cubicBezTo>
                    <a:pt x="3647634" y="1591"/>
                    <a:pt x="3688440" y="42424"/>
                    <a:pt x="3685841" y="87646"/>
                  </a:cubicBezTo>
                  <a:cubicBezTo>
                    <a:pt x="3663796" y="196191"/>
                    <a:pt x="3687926" y="424982"/>
                    <a:pt x="3685841" y="519449"/>
                  </a:cubicBezTo>
                  <a:cubicBezTo>
                    <a:pt x="3680527" y="568728"/>
                    <a:pt x="3642116" y="604001"/>
                    <a:pt x="3598195" y="607095"/>
                  </a:cubicBezTo>
                  <a:cubicBezTo>
                    <a:pt x="2580923" y="762292"/>
                    <a:pt x="1429949" y="770115"/>
                    <a:pt x="87646" y="607095"/>
                  </a:cubicBezTo>
                  <a:cubicBezTo>
                    <a:pt x="39895" y="598236"/>
                    <a:pt x="-552" y="568177"/>
                    <a:pt x="0" y="519449"/>
                  </a:cubicBezTo>
                  <a:cubicBezTo>
                    <a:pt x="-3567" y="445472"/>
                    <a:pt x="-26156" y="214084"/>
                    <a:pt x="0" y="87646"/>
                  </a:cubicBezTo>
                  <a:close/>
                </a:path>
                <a:path w="3685841" h="607095" stroke="0" extrusionOk="0">
                  <a:moveTo>
                    <a:pt x="0" y="87646"/>
                  </a:moveTo>
                  <a:cubicBezTo>
                    <a:pt x="-6279" y="35367"/>
                    <a:pt x="34811" y="1662"/>
                    <a:pt x="87646" y="0"/>
                  </a:cubicBezTo>
                  <a:cubicBezTo>
                    <a:pt x="697288" y="132882"/>
                    <a:pt x="2487716" y="-84951"/>
                    <a:pt x="3598195" y="0"/>
                  </a:cubicBezTo>
                  <a:cubicBezTo>
                    <a:pt x="3642281" y="4219"/>
                    <a:pt x="3684771" y="45157"/>
                    <a:pt x="3685841" y="87646"/>
                  </a:cubicBezTo>
                  <a:cubicBezTo>
                    <a:pt x="3683152" y="146901"/>
                    <a:pt x="3647639" y="349926"/>
                    <a:pt x="3685841" y="519449"/>
                  </a:cubicBezTo>
                  <a:cubicBezTo>
                    <a:pt x="3686976" y="567990"/>
                    <a:pt x="3650403" y="599270"/>
                    <a:pt x="3598195" y="607095"/>
                  </a:cubicBezTo>
                  <a:cubicBezTo>
                    <a:pt x="2684885" y="694734"/>
                    <a:pt x="1694942" y="534416"/>
                    <a:pt x="87646" y="607095"/>
                  </a:cubicBezTo>
                  <a:cubicBezTo>
                    <a:pt x="38754" y="602459"/>
                    <a:pt x="-4768" y="574481"/>
                    <a:pt x="0" y="519449"/>
                  </a:cubicBezTo>
                  <a:cubicBezTo>
                    <a:pt x="20261" y="352061"/>
                    <a:pt x="-10674" y="179814"/>
                    <a:pt x="0" y="87646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12700" cap="flat">
              <a:solidFill>
                <a:srgbClr val="6CC97F"/>
              </a:solidFill>
              <a:prstDash val="solid"/>
              <a:miter lim="400000"/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14437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1FF54D04-EE24-411C-B16E-D5825D20FCD9}"/>
                </a:ext>
              </a:extLst>
            </p:cNvPr>
            <p:cNvSpPr txBox="1"/>
            <p:nvPr/>
          </p:nvSpPr>
          <p:spPr>
            <a:xfrm>
              <a:off x="2353700" y="2320717"/>
              <a:ext cx="341423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32656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extLst>
              <a:ext uri="{FF2B5EF4-FFF2-40B4-BE49-F238E27FC236}">
                <a16:creationId xmlns:a16="http://schemas.microsoft.com/office/drawing/2014/main" id="{638F5127-494D-47C6-A250-62C350731CF9}"/>
              </a:ext>
            </a:extLst>
          </p:cNvPr>
          <p:cNvSpPr/>
          <p:nvPr/>
        </p:nvSpPr>
        <p:spPr>
          <a:xfrm>
            <a:off x="3180160" y="2061039"/>
            <a:ext cx="1758852" cy="1758945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spcCol="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TextBox 10">
            <a:extLst>
              <a:ext uri="{FF2B5EF4-FFF2-40B4-BE49-F238E27FC236}">
                <a16:creationId xmlns:a16="http://schemas.microsoft.com/office/drawing/2014/main" id="{BD2AD60B-92DD-41F3-A857-E6D28D2829D5}"/>
              </a:ext>
            </a:extLst>
          </p:cNvPr>
          <p:cNvSpPr txBox="1"/>
          <p:nvPr/>
        </p:nvSpPr>
        <p:spPr>
          <a:xfrm>
            <a:off x="3569011" y="2401778"/>
            <a:ext cx="1132947" cy="1077467"/>
          </a:xfrm>
          <a:prstGeom prst="rect">
            <a:avLst/>
          </a:prstGeom>
          <a:noFill/>
        </p:spPr>
        <p:txBody>
          <a:bodyPr wrap="square" lIns="91437" tIns="45718" rIns="91437" bIns="45718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管理能力</a:t>
            </a:r>
          </a:p>
        </p:txBody>
      </p:sp>
      <p:sp>
        <p:nvSpPr>
          <p:cNvPr id="7" name="Freeform 8">
            <a:extLst>
              <a:ext uri="{FF2B5EF4-FFF2-40B4-BE49-F238E27FC236}">
                <a16:creationId xmlns:a16="http://schemas.microsoft.com/office/drawing/2014/main" id="{D6F408C5-7326-4BAE-A748-6C3D7666C717}"/>
              </a:ext>
            </a:extLst>
          </p:cNvPr>
          <p:cNvSpPr>
            <a:spLocks/>
          </p:cNvSpPr>
          <p:nvPr/>
        </p:nvSpPr>
        <p:spPr bwMode="auto">
          <a:xfrm>
            <a:off x="5295565" y="2401780"/>
            <a:ext cx="987597" cy="987654"/>
          </a:xfrm>
          <a:custGeom>
            <a:avLst/>
            <a:gdLst>
              <a:gd name="T0" fmla="*/ 691 w 1112"/>
              <a:gd name="T1" fmla="*/ 75 h 1112"/>
              <a:gd name="T2" fmla="*/ 1037 w 1112"/>
              <a:gd name="T3" fmla="*/ 691 h 1112"/>
              <a:gd name="T4" fmla="*/ 421 w 1112"/>
              <a:gd name="T5" fmla="*/ 1038 h 1112"/>
              <a:gd name="T6" fmla="*/ 74 w 1112"/>
              <a:gd name="T7" fmla="*/ 421 h 1112"/>
              <a:gd name="T8" fmla="*/ 691 w 1112"/>
              <a:gd name="T9" fmla="*/ 75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2" h="1112">
                <a:moveTo>
                  <a:pt x="691" y="75"/>
                </a:moveTo>
                <a:cubicBezTo>
                  <a:pt x="956" y="149"/>
                  <a:pt x="1112" y="425"/>
                  <a:pt x="1037" y="691"/>
                </a:cubicBezTo>
                <a:cubicBezTo>
                  <a:pt x="963" y="957"/>
                  <a:pt x="687" y="1112"/>
                  <a:pt x="421" y="1038"/>
                </a:cubicBezTo>
                <a:cubicBezTo>
                  <a:pt x="155" y="963"/>
                  <a:pt x="0" y="687"/>
                  <a:pt x="74" y="421"/>
                </a:cubicBezTo>
                <a:cubicBezTo>
                  <a:pt x="149" y="156"/>
                  <a:pt x="425" y="0"/>
                  <a:pt x="691" y="75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  <a:effectLst/>
        </p:spPr>
        <p:txBody>
          <a:bodyPr vert="horz" wrap="square" lIns="91437" tIns="45718" rIns="91437" bIns="45718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TextBox 12">
            <a:extLst>
              <a:ext uri="{FF2B5EF4-FFF2-40B4-BE49-F238E27FC236}">
                <a16:creationId xmlns:a16="http://schemas.microsoft.com/office/drawing/2014/main" id="{9C9C8294-5D9A-4E30-A8C0-2BD72180F14C}"/>
              </a:ext>
            </a:extLst>
          </p:cNvPr>
          <p:cNvSpPr txBox="1"/>
          <p:nvPr/>
        </p:nvSpPr>
        <p:spPr>
          <a:xfrm>
            <a:off x="5341303" y="2710895"/>
            <a:ext cx="941859" cy="369418"/>
          </a:xfrm>
          <a:prstGeom prst="rect">
            <a:avLst/>
          </a:prstGeom>
          <a:noFill/>
        </p:spPr>
        <p:txBody>
          <a:bodyPr wrap="square" lIns="91437" tIns="45718" rIns="91437" bIns="45718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执行力</a:t>
            </a:r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A240B7D0-09BD-4F43-8CD1-DFEA7628F1B7}"/>
              </a:ext>
            </a:extLst>
          </p:cNvPr>
          <p:cNvSpPr>
            <a:spLocks/>
          </p:cNvSpPr>
          <p:nvPr/>
        </p:nvSpPr>
        <p:spPr bwMode="auto">
          <a:xfrm>
            <a:off x="4910311" y="3726569"/>
            <a:ext cx="976483" cy="978126"/>
          </a:xfrm>
          <a:custGeom>
            <a:avLst/>
            <a:gdLst>
              <a:gd name="T0" fmla="*/ 908 w 1101"/>
              <a:gd name="T1" fmla="*/ 201 h 1101"/>
              <a:gd name="T2" fmla="*/ 900 w 1101"/>
              <a:gd name="T3" fmla="*/ 908 h 1101"/>
              <a:gd name="T4" fmla="*/ 193 w 1101"/>
              <a:gd name="T5" fmla="*/ 900 h 1101"/>
              <a:gd name="T6" fmla="*/ 201 w 1101"/>
              <a:gd name="T7" fmla="*/ 193 h 1101"/>
              <a:gd name="T8" fmla="*/ 908 w 1101"/>
              <a:gd name="T9" fmla="*/ 201 h 1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01" h="1101">
                <a:moveTo>
                  <a:pt x="908" y="201"/>
                </a:moveTo>
                <a:cubicBezTo>
                  <a:pt x="1101" y="398"/>
                  <a:pt x="1097" y="715"/>
                  <a:pt x="900" y="908"/>
                </a:cubicBezTo>
                <a:cubicBezTo>
                  <a:pt x="703" y="1101"/>
                  <a:pt x="386" y="1098"/>
                  <a:pt x="193" y="900"/>
                </a:cubicBezTo>
                <a:cubicBezTo>
                  <a:pt x="0" y="703"/>
                  <a:pt x="3" y="386"/>
                  <a:pt x="201" y="193"/>
                </a:cubicBezTo>
                <a:cubicBezTo>
                  <a:pt x="398" y="0"/>
                  <a:pt x="715" y="4"/>
                  <a:pt x="908" y="201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  <a:effectLst/>
        </p:spPr>
        <p:txBody>
          <a:bodyPr vert="horz" wrap="square" lIns="91437" tIns="45718" rIns="91437" bIns="45718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TextBox 14">
            <a:extLst>
              <a:ext uri="{FF2B5EF4-FFF2-40B4-BE49-F238E27FC236}">
                <a16:creationId xmlns:a16="http://schemas.microsoft.com/office/drawing/2014/main" id="{43FE2708-6C9E-476C-B901-D53215B6DFEA}"/>
              </a:ext>
            </a:extLst>
          </p:cNvPr>
          <p:cNvSpPr txBox="1"/>
          <p:nvPr/>
        </p:nvSpPr>
        <p:spPr>
          <a:xfrm>
            <a:off x="4958072" y="4030923"/>
            <a:ext cx="911127" cy="369418"/>
          </a:xfrm>
          <a:prstGeom prst="rect">
            <a:avLst/>
          </a:prstGeom>
          <a:noFill/>
        </p:spPr>
        <p:txBody>
          <a:bodyPr wrap="square" lIns="91437" tIns="45718" rIns="91437" bIns="45718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协调力</a:t>
            </a: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820A8498-29D0-475D-8D84-6F364DAE2510}"/>
              </a:ext>
            </a:extLst>
          </p:cNvPr>
          <p:cNvSpPr>
            <a:spLocks/>
          </p:cNvSpPr>
          <p:nvPr/>
        </p:nvSpPr>
        <p:spPr bwMode="auto">
          <a:xfrm>
            <a:off x="3568965" y="4344243"/>
            <a:ext cx="981246" cy="981302"/>
          </a:xfrm>
          <a:custGeom>
            <a:avLst/>
            <a:gdLst>
              <a:gd name="T0" fmla="*/ 1037 w 1105"/>
              <a:gd name="T1" fmla="*/ 429 h 1106"/>
              <a:gd name="T2" fmla="*/ 676 w 1105"/>
              <a:gd name="T3" fmla="*/ 1037 h 1106"/>
              <a:gd name="T4" fmla="*/ 68 w 1105"/>
              <a:gd name="T5" fmla="*/ 677 h 1106"/>
              <a:gd name="T6" fmla="*/ 428 w 1105"/>
              <a:gd name="T7" fmla="*/ 68 h 1106"/>
              <a:gd name="T8" fmla="*/ 1037 w 1105"/>
              <a:gd name="T9" fmla="*/ 429 h 1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05" h="1106">
                <a:moveTo>
                  <a:pt x="1037" y="429"/>
                </a:moveTo>
                <a:cubicBezTo>
                  <a:pt x="1105" y="696"/>
                  <a:pt x="944" y="969"/>
                  <a:pt x="676" y="1037"/>
                </a:cubicBezTo>
                <a:cubicBezTo>
                  <a:pt x="409" y="1106"/>
                  <a:pt x="137" y="944"/>
                  <a:pt x="68" y="677"/>
                </a:cubicBezTo>
                <a:cubicBezTo>
                  <a:pt x="0" y="409"/>
                  <a:pt x="161" y="137"/>
                  <a:pt x="428" y="68"/>
                </a:cubicBezTo>
                <a:cubicBezTo>
                  <a:pt x="696" y="0"/>
                  <a:pt x="968" y="161"/>
                  <a:pt x="1037" y="429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  <a:effectLst/>
        </p:spPr>
        <p:txBody>
          <a:bodyPr vert="horz" wrap="square" lIns="91437" tIns="45718" rIns="91437" bIns="45718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TextBox 16">
            <a:extLst>
              <a:ext uri="{FF2B5EF4-FFF2-40B4-BE49-F238E27FC236}">
                <a16:creationId xmlns:a16="http://schemas.microsoft.com/office/drawing/2014/main" id="{42687FF4-6DA5-41A9-9C6F-D4F06E99C89A}"/>
              </a:ext>
            </a:extLst>
          </p:cNvPr>
          <p:cNvSpPr txBox="1"/>
          <p:nvPr/>
        </p:nvSpPr>
        <p:spPr>
          <a:xfrm>
            <a:off x="3616088" y="4650182"/>
            <a:ext cx="886997" cy="369418"/>
          </a:xfrm>
          <a:prstGeom prst="rect">
            <a:avLst/>
          </a:prstGeom>
          <a:noFill/>
        </p:spPr>
        <p:txBody>
          <a:bodyPr wrap="square" lIns="91437" tIns="45718" rIns="91437" bIns="45718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创新力</a:t>
            </a:r>
          </a:p>
        </p:txBody>
      </p:sp>
      <p:sp>
        <p:nvSpPr>
          <p:cNvPr id="13" name="Freeform 11">
            <a:extLst>
              <a:ext uri="{FF2B5EF4-FFF2-40B4-BE49-F238E27FC236}">
                <a16:creationId xmlns:a16="http://schemas.microsoft.com/office/drawing/2014/main" id="{B1C9D93A-855E-43FB-8B6C-A041D547C316}"/>
              </a:ext>
            </a:extLst>
          </p:cNvPr>
          <p:cNvSpPr>
            <a:spLocks/>
          </p:cNvSpPr>
          <p:nvPr/>
        </p:nvSpPr>
        <p:spPr bwMode="auto">
          <a:xfrm>
            <a:off x="2324189" y="3813183"/>
            <a:ext cx="987597" cy="986066"/>
          </a:xfrm>
          <a:custGeom>
            <a:avLst/>
            <a:gdLst>
              <a:gd name="T0" fmla="*/ 1037 w 1112"/>
              <a:gd name="T1" fmla="*/ 691 h 1112"/>
              <a:gd name="T2" fmla="*/ 421 w 1112"/>
              <a:gd name="T3" fmla="*/ 1038 h 1112"/>
              <a:gd name="T4" fmla="*/ 74 w 1112"/>
              <a:gd name="T5" fmla="*/ 422 h 1112"/>
              <a:gd name="T6" fmla="*/ 691 w 1112"/>
              <a:gd name="T7" fmla="*/ 75 h 1112"/>
              <a:gd name="T8" fmla="*/ 1037 w 1112"/>
              <a:gd name="T9" fmla="*/ 691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2" h="1112">
                <a:moveTo>
                  <a:pt x="1037" y="691"/>
                </a:moveTo>
                <a:cubicBezTo>
                  <a:pt x="963" y="957"/>
                  <a:pt x="687" y="1112"/>
                  <a:pt x="421" y="1038"/>
                </a:cubicBezTo>
                <a:cubicBezTo>
                  <a:pt x="155" y="964"/>
                  <a:pt x="0" y="688"/>
                  <a:pt x="74" y="422"/>
                </a:cubicBezTo>
                <a:cubicBezTo>
                  <a:pt x="149" y="156"/>
                  <a:pt x="425" y="0"/>
                  <a:pt x="691" y="75"/>
                </a:cubicBezTo>
                <a:cubicBezTo>
                  <a:pt x="956" y="149"/>
                  <a:pt x="1112" y="425"/>
                  <a:pt x="1037" y="691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  <a:effectLst/>
        </p:spPr>
        <p:txBody>
          <a:bodyPr vert="horz" wrap="square" lIns="91437" tIns="45718" rIns="91437" bIns="45718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TextBox 19">
            <a:extLst>
              <a:ext uri="{FF2B5EF4-FFF2-40B4-BE49-F238E27FC236}">
                <a16:creationId xmlns:a16="http://schemas.microsoft.com/office/drawing/2014/main" id="{5DAA2D88-1103-4737-BBFC-D7FC23CCB3B2}"/>
              </a:ext>
            </a:extLst>
          </p:cNvPr>
          <p:cNvSpPr txBox="1"/>
          <p:nvPr/>
        </p:nvSpPr>
        <p:spPr>
          <a:xfrm>
            <a:off x="2315187" y="4106160"/>
            <a:ext cx="1023750" cy="369418"/>
          </a:xfrm>
          <a:prstGeom prst="rect">
            <a:avLst/>
          </a:prstGeom>
          <a:noFill/>
        </p:spPr>
        <p:txBody>
          <a:bodyPr wrap="square" lIns="91437" tIns="45718" rIns="91437" bIns="45718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领导力</a:t>
            </a:r>
          </a:p>
        </p:txBody>
      </p:sp>
      <p:sp>
        <p:nvSpPr>
          <p:cNvPr id="15" name="Freeform 12">
            <a:extLst>
              <a:ext uri="{FF2B5EF4-FFF2-40B4-BE49-F238E27FC236}">
                <a16:creationId xmlns:a16="http://schemas.microsoft.com/office/drawing/2014/main" id="{4BB05EFB-BB33-450E-9D19-AC901231A974}"/>
              </a:ext>
            </a:extLst>
          </p:cNvPr>
          <p:cNvSpPr>
            <a:spLocks/>
          </p:cNvSpPr>
          <p:nvPr/>
        </p:nvSpPr>
        <p:spPr bwMode="auto">
          <a:xfrm>
            <a:off x="1839915" y="2505483"/>
            <a:ext cx="978070" cy="978126"/>
          </a:xfrm>
          <a:custGeom>
            <a:avLst/>
            <a:gdLst>
              <a:gd name="T0" fmla="*/ 900 w 1101"/>
              <a:gd name="T1" fmla="*/ 908 h 1102"/>
              <a:gd name="T2" fmla="*/ 193 w 1101"/>
              <a:gd name="T3" fmla="*/ 901 h 1102"/>
              <a:gd name="T4" fmla="*/ 201 w 1101"/>
              <a:gd name="T5" fmla="*/ 193 h 1102"/>
              <a:gd name="T6" fmla="*/ 908 w 1101"/>
              <a:gd name="T7" fmla="*/ 201 h 1102"/>
              <a:gd name="T8" fmla="*/ 900 w 1101"/>
              <a:gd name="T9" fmla="*/ 908 h 1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01" h="1102">
                <a:moveTo>
                  <a:pt x="900" y="908"/>
                </a:moveTo>
                <a:cubicBezTo>
                  <a:pt x="702" y="1102"/>
                  <a:pt x="386" y="1098"/>
                  <a:pt x="193" y="901"/>
                </a:cubicBezTo>
                <a:cubicBezTo>
                  <a:pt x="0" y="703"/>
                  <a:pt x="3" y="387"/>
                  <a:pt x="201" y="193"/>
                </a:cubicBezTo>
                <a:cubicBezTo>
                  <a:pt x="398" y="0"/>
                  <a:pt x="715" y="4"/>
                  <a:pt x="908" y="201"/>
                </a:cubicBezTo>
                <a:cubicBezTo>
                  <a:pt x="1101" y="399"/>
                  <a:pt x="1097" y="715"/>
                  <a:pt x="900" y="908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  <a:effectLst/>
        </p:spPr>
        <p:txBody>
          <a:bodyPr vert="horz" wrap="square" lIns="91437" tIns="45718" rIns="91437" bIns="45718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TextBox 21">
            <a:extLst>
              <a:ext uri="{FF2B5EF4-FFF2-40B4-BE49-F238E27FC236}">
                <a16:creationId xmlns:a16="http://schemas.microsoft.com/office/drawing/2014/main" id="{F788F4E7-510C-4D43-86A0-CE6E066B47BA}"/>
              </a:ext>
            </a:extLst>
          </p:cNvPr>
          <p:cNvSpPr txBox="1"/>
          <p:nvPr/>
        </p:nvSpPr>
        <p:spPr>
          <a:xfrm>
            <a:off x="1895261" y="2809837"/>
            <a:ext cx="875357" cy="369418"/>
          </a:xfrm>
          <a:prstGeom prst="rect">
            <a:avLst/>
          </a:prstGeom>
          <a:noFill/>
        </p:spPr>
        <p:txBody>
          <a:bodyPr wrap="square" lIns="91437" tIns="45718" rIns="91437" bIns="45718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学习力</a:t>
            </a:r>
          </a:p>
        </p:txBody>
      </p:sp>
      <p:sp>
        <p:nvSpPr>
          <p:cNvPr id="18" name="矩形 83">
            <a:extLst>
              <a:ext uri="{FF2B5EF4-FFF2-40B4-BE49-F238E27FC236}">
                <a16:creationId xmlns:a16="http://schemas.microsoft.com/office/drawing/2014/main" id="{9A0814CB-4BA9-4210-8A80-5D6345187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37327" y="1868624"/>
            <a:ext cx="3556968" cy="368509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9525" cmpd="sng">
            <a:noFill/>
            <a:miter lim="800000"/>
            <a:headEnd/>
            <a:tailEnd/>
          </a:ln>
        </p:spPr>
        <p:txBody>
          <a:bodyPr lIns="91437" tIns="45718" rIns="91437" bIns="45718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TextBox 84">
            <a:extLst>
              <a:ext uri="{FF2B5EF4-FFF2-40B4-BE49-F238E27FC236}">
                <a16:creationId xmlns:a16="http://schemas.microsoft.com/office/drawing/2014/main" id="{B5090650-D185-4F10-80BF-977DDA74B5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40179" y="2203831"/>
            <a:ext cx="2951265" cy="923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7" tIns="45718" rIns="91437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329D22C-3C11-4F90-A9E6-A53A0134EFA8}"/>
              </a:ext>
            </a:extLst>
          </p:cNvPr>
          <p:cNvGrpSpPr/>
          <p:nvPr/>
        </p:nvGrpSpPr>
        <p:grpSpPr>
          <a:xfrm>
            <a:off x="3356607" y="227352"/>
            <a:ext cx="5059204" cy="607095"/>
            <a:chOff x="2217896" y="2222603"/>
            <a:chExt cx="3685841" cy="607095"/>
          </a:xfrm>
        </p:grpSpPr>
        <p:sp>
          <p:nvSpPr>
            <p:cNvPr id="21" name="Shape 18">
              <a:extLst>
                <a:ext uri="{FF2B5EF4-FFF2-40B4-BE49-F238E27FC236}">
                  <a16:creationId xmlns:a16="http://schemas.microsoft.com/office/drawing/2014/main" id="{503C5CD4-FB48-4DC3-A293-F186AE828684}"/>
                </a:ext>
              </a:extLst>
            </p:cNvPr>
            <p:cNvSpPr/>
            <p:nvPr/>
          </p:nvSpPr>
          <p:spPr>
            <a:xfrm>
              <a:off x="2217896" y="2222603"/>
              <a:ext cx="3685841" cy="607095"/>
            </a:xfrm>
            <a:custGeom>
              <a:avLst/>
              <a:gdLst>
                <a:gd name="connsiteX0" fmla="*/ 0 w 3685841"/>
                <a:gd name="connsiteY0" fmla="*/ 87646 h 607095"/>
                <a:gd name="connsiteX1" fmla="*/ 87646 w 3685841"/>
                <a:gd name="connsiteY1" fmla="*/ 0 h 607095"/>
                <a:gd name="connsiteX2" fmla="*/ 3598195 w 3685841"/>
                <a:gd name="connsiteY2" fmla="*/ 0 h 607095"/>
                <a:gd name="connsiteX3" fmla="*/ 3685841 w 3685841"/>
                <a:gd name="connsiteY3" fmla="*/ 87646 h 607095"/>
                <a:gd name="connsiteX4" fmla="*/ 3685841 w 3685841"/>
                <a:gd name="connsiteY4" fmla="*/ 519449 h 607095"/>
                <a:gd name="connsiteX5" fmla="*/ 3598195 w 3685841"/>
                <a:gd name="connsiteY5" fmla="*/ 607095 h 607095"/>
                <a:gd name="connsiteX6" fmla="*/ 87646 w 3685841"/>
                <a:gd name="connsiteY6" fmla="*/ 607095 h 607095"/>
                <a:gd name="connsiteX7" fmla="*/ 0 w 3685841"/>
                <a:gd name="connsiteY7" fmla="*/ 519449 h 607095"/>
                <a:gd name="connsiteX8" fmla="*/ 0 w 3685841"/>
                <a:gd name="connsiteY8" fmla="*/ 87646 h 607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85841" h="607095" fill="none" extrusionOk="0">
                  <a:moveTo>
                    <a:pt x="0" y="87646"/>
                  </a:moveTo>
                  <a:cubicBezTo>
                    <a:pt x="-3364" y="38696"/>
                    <a:pt x="44081" y="3959"/>
                    <a:pt x="87646" y="0"/>
                  </a:cubicBezTo>
                  <a:cubicBezTo>
                    <a:pt x="1713956" y="130954"/>
                    <a:pt x="3084644" y="43574"/>
                    <a:pt x="3598195" y="0"/>
                  </a:cubicBezTo>
                  <a:cubicBezTo>
                    <a:pt x="3647634" y="1591"/>
                    <a:pt x="3688440" y="42424"/>
                    <a:pt x="3685841" y="87646"/>
                  </a:cubicBezTo>
                  <a:cubicBezTo>
                    <a:pt x="3663796" y="196191"/>
                    <a:pt x="3687926" y="424982"/>
                    <a:pt x="3685841" y="519449"/>
                  </a:cubicBezTo>
                  <a:cubicBezTo>
                    <a:pt x="3680527" y="568728"/>
                    <a:pt x="3642116" y="604001"/>
                    <a:pt x="3598195" y="607095"/>
                  </a:cubicBezTo>
                  <a:cubicBezTo>
                    <a:pt x="2580923" y="762292"/>
                    <a:pt x="1429949" y="770115"/>
                    <a:pt x="87646" y="607095"/>
                  </a:cubicBezTo>
                  <a:cubicBezTo>
                    <a:pt x="39895" y="598236"/>
                    <a:pt x="-552" y="568177"/>
                    <a:pt x="0" y="519449"/>
                  </a:cubicBezTo>
                  <a:cubicBezTo>
                    <a:pt x="-3567" y="445472"/>
                    <a:pt x="-26156" y="214084"/>
                    <a:pt x="0" y="87646"/>
                  </a:cubicBezTo>
                  <a:close/>
                </a:path>
                <a:path w="3685841" h="607095" stroke="0" extrusionOk="0">
                  <a:moveTo>
                    <a:pt x="0" y="87646"/>
                  </a:moveTo>
                  <a:cubicBezTo>
                    <a:pt x="-6279" y="35367"/>
                    <a:pt x="34811" y="1662"/>
                    <a:pt x="87646" y="0"/>
                  </a:cubicBezTo>
                  <a:cubicBezTo>
                    <a:pt x="697288" y="132882"/>
                    <a:pt x="2487716" y="-84951"/>
                    <a:pt x="3598195" y="0"/>
                  </a:cubicBezTo>
                  <a:cubicBezTo>
                    <a:pt x="3642281" y="4219"/>
                    <a:pt x="3684771" y="45157"/>
                    <a:pt x="3685841" y="87646"/>
                  </a:cubicBezTo>
                  <a:cubicBezTo>
                    <a:pt x="3683152" y="146901"/>
                    <a:pt x="3647639" y="349926"/>
                    <a:pt x="3685841" y="519449"/>
                  </a:cubicBezTo>
                  <a:cubicBezTo>
                    <a:pt x="3686976" y="567990"/>
                    <a:pt x="3650403" y="599270"/>
                    <a:pt x="3598195" y="607095"/>
                  </a:cubicBezTo>
                  <a:cubicBezTo>
                    <a:pt x="2684885" y="694734"/>
                    <a:pt x="1694942" y="534416"/>
                    <a:pt x="87646" y="607095"/>
                  </a:cubicBezTo>
                  <a:cubicBezTo>
                    <a:pt x="38754" y="602459"/>
                    <a:pt x="-4768" y="574481"/>
                    <a:pt x="0" y="519449"/>
                  </a:cubicBezTo>
                  <a:cubicBezTo>
                    <a:pt x="20261" y="352061"/>
                    <a:pt x="-10674" y="179814"/>
                    <a:pt x="0" y="87646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12700" cap="flat">
              <a:solidFill>
                <a:srgbClr val="6CC97F"/>
              </a:solidFill>
              <a:prstDash val="solid"/>
              <a:miter lim="400000"/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14437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9F26947-9A29-49B2-B434-B1137142032A}"/>
                </a:ext>
              </a:extLst>
            </p:cNvPr>
            <p:cNvSpPr txBox="1"/>
            <p:nvPr/>
          </p:nvSpPr>
          <p:spPr>
            <a:xfrm>
              <a:off x="2353700" y="2320717"/>
              <a:ext cx="341423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单击此处添加标题文本</a:t>
              </a:r>
            </a:p>
          </p:txBody>
        </p:sp>
      </p:grpSp>
      <p:sp>
        <p:nvSpPr>
          <p:cNvPr id="23" name="TextBox 84">
            <a:extLst>
              <a:ext uri="{FF2B5EF4-FFF2-40B4-BE49-F238E27FC236}">
                <a16:creationId xmlns:a16="http://schemas.microsoft.com/office/drawing/2014/main" id="{DAF65523-5C70-40C1-BA59-095DB00450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40179" y="3206821"/>
            <a:ext cx="2951265" cy="923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7" tIns="45718" rIns="91437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TextBox 84">
            <a:extLst>
              <a:ext uri="{FF2B5EF4-FFF2-40B4-BE49-F238E27FC236}">
                <a16:creationId xmlns:a16="http://schemas.microsoft.com/office/drawing/2014/main" id="{6002C3A9-6C25-419D-86C2-C4143EA1B7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40179" y="4209811"/>
            <a:ext cx="2951265" cy="923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7" tIns="45718" rIns="91437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20962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FAA2B33B-8B31-4F4A-9D42-A62482F09CEB}"/>
              </a:ext>
            </a:extLst>
          </p:cNvPr>
          <p:cNvGrpSpPr/>
          <p:nvPr/>
        </p:nvGrpSpPr>
        <p:grpSpPr>
          <a:xfrm>
            <a:off x="5013970" y="1043435"/>
            <a:ext cx="1744478" cy="1744474"/>
            <a:chOff x="5040640" y="838662"/>
            <a:chExt cx="2109131" cy="2109129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07EA67C7-7A17-40B6-80B9-D4EA54C0BDCE}"/>
                </a:ext>
              </a:extLst>
            </p:cNvPr>
            <p:cNvSpPr/>
            <p:nvPr/>
          </p:nvSpPr>
          <p:spPr bwMode="auto">
            <a:xfrm rot="20700000">
              <a:off x="5040640" y="838662"/>
              <a:ext cx="2109131" cy="210912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400" noProof="1">
                <a:cs typeface="+mn-ea"/>
                <a:sym typeface="+mn-lt"/>
              </a:endParaRPr>
            </a:p>
          </p:txBody>
        </p:sp>
        <p:sp>
          <p:nvSpPr>
            <p:cNvPr id="12" name="文本框 5">
              <a:extLst>
                <a:ext uri="{FF2B5EF4-FFF2-40B4-BE49-F238E27FC236}">
                  <a16:creationId xmlns:a16="http://schemas.microsoft.com/office/drawing/2014/main" id="{4F3CDECE-FF12-48C4-A87C-BE099031EFAC}"/>
                </a:ext>
              </a:extLst>
            </p:cNvPr>
            <p:cNvSpPr txBox="1"/>
            <p:nvPr/>
          </p:nvSpPr>
          <p:spPr>
            <a:xfrm>
              <a:off x="5146711" y="1190035"/>
              <a:ext cx="1839958" cy="12279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03</a:t>
              </a:r>
              <a:endParaRPr lang="en-US" altLang="zh-CN" sz="2400" b="1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C68D321-BA2F-45DD-B4D2-40F2D6CF432B}"/>
              </a:ext>
            </a:extLst>
          </p:cNvPr>
          <p:cNvGrpSpPr/>
          <p:nvPr/>
        </p:nvGrpSpPr>
        <p:grpSpPr>
          <a:xfrm>
            <a:off x="3356607" y="3008652"/>
            <a:ext cx="5059204" cy="607095"/>
            <a:chOff x="2217896" y="2222603"/>
            <a:chExt cx="3685841" cy="607095"/>
          </a:xfrm>
        </p:grpSpPr>
        <p:sp>
          <p:nvSpPr>
            <p:cNvPr id="14" name="Shape 18">
              <a:extLst>
                <a:ext uri="{FF2B5EF4-FFF2-40B4-BE49-F238E27FC236}">
                  <a16:creationId xmlns:a16="http://schemas.microsoft.com/office/drawing/2014/main" id="{BD97223E-AAC5-4184-BB8A-E293647D9626}"/>
                </a:ext>
              </a:extLst>
            </p:cNvPr>
            <p:cNvSpPr/>
            <p:nvPr/>
          </p:nvSpPr>
          <p:spPr>
            <a:xfrm>
              <a:off x="2217896" y="2222603"/>
              <a:ext cx="3685841" cy="607095"/>
            </a:xfrm>
            <a:custGeom>
              <a:avLst/>
              <a:gdLst>
                <a:gd name="connsiteX0" fmla="*/ 0 w 3685841"/>
                <a:gd name="connsiteY0" fmla="*/ 87646 h 607095"/>
                <a:gd name="connsiteX1" fmla="*/ 87646 w 3685841"/>
                <a:gd name="connsiteY1" fmla="*/ 0 h 607095"/>
                <a:gd name="connsiteX2" fmla="*/ 3598195 w 3685841"/>
                <a:gd name="connsiteY2" fmla="*/ 0 h 607095"/>
                <a:gd name="connsiteX3" fmla="*/ 3685841 w 3685841"/>
                <a:gd name="connsiteY3" fmla="*/ 87646 h 607095"/>
                <a:gd name="connsiteX4" fmla="*/ 3685841 w 3685841"/>
                <a:gd name="connsiteY4" fmla="*/ 519449 h 607095"/>
                <a:gd name="connsiteX5" fmla="*/ 3598195 w 3685841"/>
                <a:gd name="connsiteY5" fmla="*/ 607095 h 607095"/>
                <a:gd name="connsiteX6" fmla="*/ 87646 w 3685841"/>
                <a:gd name="connsiteY6" fmla="*/ 607095 h 607095"/>
                <a:gd name="connsiteX7" fmla="*/ 0 w 3685841"/>
                <a:gd name="connsiteY7" fmla="*/ 519449 h 607095"/>
                <a:gd name="connsiteX8" fmla="*/ 0 w 3685841"/>
                <a:gd name="connsiteY8" fmla="*/ 87646 h 607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85841" h="607095" fill="none" extrusionOk="0">
                  <a:moveTo>
                    <a:pt x="0" y="87646"/>
                  </a:moveTo>
                  <a:cubicBezTo>
                    <a:pt x="-3364" y="38696"/>
                    <a:pt x="44081" y="3959"/>
                    <a:pt x="87646" y="0"/>
                  </a:cubicBezTo>
                  <a:cubicBezTo>
                    <a:pt x="1713956" y="130954"/>
                    <a:pt x="3084644" y="43574"/>
                    <a:pt x="3598195" y="0"/>
                  </a:cubicBezTo>
                  <a:cubicBezTo>
                    <a:pt x="3647634" y="1591"/>
                    <a:pt x="3688440" y="42424"/>
                    <a:pt x="3685841" y="87646"/>
                  </a:cubicBezTo>
                  <a:cubicBezTo>
                    <a:pt x="3663796" y="196191"/>
                    <a:pt x="3687926" y="424982"/>
                    <a:pt x="3685841" y="519449"/>
                  </a:cubicBezTo>
                  <a:cubicBezTo>
                    <a:pt x="3680527" y="568728"/>
                    <a:pt x="3642116" y="604001"/>
                    <a:pt x="3598195" y="607095"/>
                  </a:cubicBezTo>
                  <a:cubicBezTo>
                    <a:pt x="2580923" y="762292"/>
                    <a:pt x="1429949" y="770115"/>
                    <a:pt x="87646" y="607095"/>
                  </a:cubicBezTo>
                  <a:cubicBezTo>
                    <a:pt x="39895" y="598236"/>
                    <a:pt x="-552" y="568177"/>
                    <a:pt x="0" y="519449"/>
                  </a:cubicBezTo>
                  <a:cubicBezTo>
                    <a:pt x="-3567" y="445472"/>
                    <a:pt x="-26156" y="214084"/>
                    <a:pt x="0" y="87646"/>
                  </a:cubicBezTo>
                  <a:close/>
                </a:path>
                <a:path w="3685841" h="607095" stroke="0" extrusionOk="0">
                  <a:moveTo>
                    <a:pt x="0" y="87646"/>
                  </a:moveTo>
                  <a:cubicBezTo>
                    <a:pt x="-6279" y="35367"/>
                    <a:pt x="34811" y="1662"/>
                    <a:pt x="87646" y="0"/>
                  </a:cubicBezTo>
                  <a:cubicBezTo>
                    <a:pt x="697288" y="132882"/>
                    <a:pt x="2487716" y="-84951"/>
                    <a:pt x="3598195" y="0"/>
                  </a:cubicBezTo>
                  <a:cubicBezTo>
                    <a:pt x="3642281" y="4219"/>
                    <a:pt x="3684771" y="45157"/>
                    <a:pt x="3685841" y="87646"/>
                  </a:cubicBezTo>
                  <a:cubicBezTo>
                    <a:pt x="3683152" y="146901"/>
                    <a:pt x="3647639" y="349926"/>
                    <a:pt x="3685841" y="519449"/>
                  </a:cubicBezTo>
                  <a:cubicBezTo>
                    <a:pt x="3686976" y="567990"/>
                    <a:pt x="3650403" y="599270"/>
                    <a:pt x="3598195" y="607095"/>
                  </a:cubicBezTo>
                  <a:cubicBezTo>
                    <a:pt x="2684885" y="694734"/>
                    <a:pt x="1694942" y="534416"/>
                    <a:pt x="87646" y="607095"/>
                  </a:cubicBezTo>
                  <a:cubicBezTo>
                    <a:pt x="38754" y="602459"/>
                    <a:pt x="-4768" y="574481"/>
                    <a:pt x="0" y="519449"/>
                  </a:cubicBezTo>
                  <a:cubicBezTo>
                    <a:pt x="20261" y="352061"/>
                    <a:pt x="-10674" y="179814"/>
                    <a:pt x="0" y="87646"/>
                  </a:cubicBez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 w="12700" cap="flat">
              <a:solidFill>
                <a:srgbClr val="6CC97F"/>
              </a:solidFill>
              <a:prstDash val="solid"/>
              <a:miter lim="400000"/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14437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D824963-E6D9-4F34-ABAD-1ED7BAE4593D}"/>
                </a:ext>
              </a:extLst>
            </p:cNvPr>
            <p:cNvSpPr txBox="1"/>
            <p:nvPr/>
          </p:nvSpPr>
          <p:spPr>
            <a:xfrm>
              <a:off x="2353700" y="2222603"/>
              <a:ext cx="3414233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B3030C59-D3E7-4C99-A429-442B0377D163}"/>
              </a:ext>
            </a:extLst>
          </p:cNvPr>
          <p:cNvSpPr txBox="1"/>
          <p:nvPr/>
        </p:nvSpPr>
        <p:spPr>
          <a:xfrm>
            <a:off x="2838208" y="4071035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318802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8DD4B40C-6BDB-4FE0-A1F0-998D6BBDF03B}"/>
              </a:ext>
            </a:extLst>
          </p:cNvPr>
          <p:cNvGrpSpPr/>
          <p:nvPr/>
        </p:nvGrpSpPr>
        <p:grpSpPr>
          <a:xfrm>
            <a:off x="1348853" y="1417634"/>
            <a:ext cx="10364176" cy="4355389"/>
            <a:chOff x="1209227" y="1651358"/>
            <a:chExt cx="10643427" cy="4472741"/>
          </a:xfrm>
        </p:grpSpPr>
        <p:sp>
          <p:nvSpPr>
            <p:cNvPr id="6" name="Oval 36">
              <a:extLst>
                <a:ext uri="{FF2B5EF4-FFF2-40B4-BE49-F238E27FC236}">
                  <a16:creationId xmlns:a16="http://schemas.microsoft.com/office/drawing/2014/main" id="{0A604151-8AED-44F7-AC5E-BAE0032123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37309" y="5247667"/>
              <a:ext cx="857943" cy="853536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Oval 38">
              <a:extLst>
                <a:ext uri="{FF2B5EF4-FFF2-40B4-BE49-F238E27FC236}">
                  <a16:creationId xmlns:a16="http://schemas.microsoft.com/office/drawing/2014/main" id="{72C84432-5499-4970-B494-0A6B1CE617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4210" y="4253100"/>
              <a:ext cx="1241375" cy="1242842"/>
            </a:xfrm>
            <a:prstGeom prst="ellipse">
              <a:avLst/>
            </a:prstGeom>
            <a:solidFill>
              <a:srgbClr val="E5E8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Oval 39">
              <a:extLst>
                <a:ext uri="{FF2B5EF4-FFF2-40B4-BE49-F238E27FC236}">
                  <a16:creationId xmlns:a16="http://schemas.microsoft.com/office/drawing/2014/main" id="{A01B2173-94B9-44F1-A569-4E4471CEDF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29417" y="4339776"/>
              <a:ext cx="1070960" cy="1065085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Oval 41">
              <a:extLst>
                <a:ext uri="{FF2B5EF4-FFF2-40B4-BE49-F238E27FC236}">
                  <a16:creationId xmlns:a16="http://schemas.microsoft.com/office/drawing/2014/main" id="{C4B64E89-2E32-4B87-A8D0-0DE793A590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3637" y="3088119"/>
              <a:ext cx="1548411" cy="1554287"/>
            </a:xfrm>
            <a:prstGeom prst="ellipse">
              <a:avLst/>
            </a:prstGeom>
            <a:solidFill>
              <a:srgbClr val="E5E8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Oval 42">
              <a:extLst>
                <a:ext uri="{FF2B5EF4-FFF2-40B4-BE49-F238E27FC236}">
                  <a16:creationId xmlns:a16="http://schemas.microsoft.com/office/drawing/2014/main" id="{FF266514-64A9-40A2-A318-ADA3085D28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92349" y="3196831"/>
              <a:ext cx="1330987" cy="133686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Oval 44">
              <a:extLst>
                <a:ext uri="{FF2B5EF4-FFF2-40B4-BE49-F238E27FC236}">
                  <a16:creationId xmlns:a16="http://schemas.microsoft.com/office/drawing/2014/main" id="{F23C8FEF-65B6-4A0A-A670-991EB307D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2468" y="1651358"/>
              <a:ext cx="1937718" cy="1937718"/>
            </a:xfrm>
            <a:prstGeom prst="ellipse">
              <a:avLst/>
            </a:prstGeom>
            <a:solidFill>
              <a:srgbClr val="E5E8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Oval 45">
              <a:extLst>
                <a:ext uri="{FF2B5EF4-FFF2-40B4-BE49-F238E27FC236}">
                  <a16:creationId xmlns:a16="http://schemas.microsoft.com/office/drawing/2014/main" id="{78442619-9672-4704-8379-92FE891493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9094" y="1787982"/>
              <a:ext cx="1665937" cy="1665938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53">
              <a:extLst>
                <a:ext uri="{FF2B5EF4-FFF2-40B4-BE49-F238E27FC236}">
                  <a16:creationId xmlns:a16="http://schemas.microsoft.com/office/drawing/2014/main" id="{11CCCA0E-9DB5-413F-A969-062F570B15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92349" y="3196831"/>
              <a:ext cx="703690" cy="708096"/>
            </a:xfrm>
            <a:custGeom>
              <a:avLst/>
              <a:gdLst>
                <a:gd name="T0" fmla="*/ 0 w 156"/>
                <a:gd name="T1" fmla="*/ 156 h 157"/>
                <a:gd name="T2" fmla="*/ 0 w 156"/>
                <a:gd name="T3" fmla="*/ 156 h 157"/>
                <a:gd name="T4" fmla="*/ 0 w 156"/>
                <a:gd name="T5" fmla="*/ 155 h 157"/>
                <a:gd name="T6" fmla="*/ 0 w 156"/>
                <a:gd name="T7" fmla="*/ 155 h 157"/>
                <a:gd name="T8" fmla="*/ 0 w 156"/>
                <a:gd name="T9" fmla="*/ 154 h 157"/>
                <a:gd name="T10" fmla="*/ 0 w 156"/>
                <a:gd name="T11" fmla="*/ 154 h 157"/>
                <a:gd name="T12" fmla="*/ 0 w 156"/>
                <a:gd name="T13" fmla="*/ 153 h 157"/>
                <a:gd name="T14" fmla="*/ 0 w 156"/>
                <a:gd name="T15" fmla="*/ 153 h 157"/>
                <a:gd name="T16" fmla="*/ 0 w 156"/>
                <a:gd name="T17" fmla="*/ 152 h 157"/>
                <a:gd name="T18" fmla="*/ 0 w 156"/>
                <a:gd name="T19" fmla="*/ 152 h 157"/>
                <a:gd name="T20" fmla="*/ 0 w 156"/>
                <a:gd name="T21" fmla="*/ 151 h 157"/>
                <a:gd name="T22" fmla="*/ 0 w 156"/>
                <a:gd name="T23" fmla="*/ 151 h 157"/>
                <a:gd name="T24" fmla="*/ 0 w 156"/>
                <a:gd name="T25" fmla="*/ 150 h 157"/>
                <a:gd name="T26" fmla="*/ 0 w 156"/>
                <a:gd name="T27" fmla="*/ 150 h 157"/>
                <a:gd name="T28" fmla="*/ 0 w 156"/>
                <a:gd name="T29" fmla="*/ 149 h 157"/>
                <a:gd name="T30" fmla="*/ 0 w 156"/>
                <a:gd name="T31" fmla="*/ 149 h 157"/>
                <a:gd name="T32" fmla="*/ 0 w 156"/>
                <a:gd name="T33" fmla="*/ 149 h 157"/>
                <a:gd name="T34" fmla="*/ 0 w 156"/>
                <a:gd name="T35" fmla="*/ 148 h 157"/>
                <a:gd name="T36" fmla="*/ 0 w 156"/>
                <a:gd name="T37" fmla="*/ 148 h 157"/>
                <a:gd name="T38" fmla="*/ 0 w 156"/>
                <a:gd name="T39" fmla="*/ 147 h 157"/>
                <a:gd name="T40" fmla="*/ 0 w 156"/>
                <a:gd name="T41" fmla="*/ 147 h 157"/>
                <a:gd name="T42" fmla="*/ 0 w 156"/>
                <a:gd name="T43" fmla="*/ 146 h 157"/>
                <a:gd name="T44" fmla="*/ 0 w 156"/>
                <a:gd name="T45" fmla="*/ 146 h 157"/>
                <a:gd name="T46" fmla="*/ 0 w 156"/>
                <a:gd name="T47" fmla="*/ 145 h 157"/>
                <a:gd name="T48" fmla="*/ 0 w 156"/>
                <a:gd name="T49" fmla="*/ 145 h 157"/>
                <a:gd name="T50" fmla="*/ 0 w 156"/>
                <a:gd name="T51" fmla="*/ 144 h 157"/>
                <a:gd name="T52" fmla="*/ 0 w 156"/>
                <a:gd name="T53" fmla="*/ 143 h 157"/>
                <a:gd name="T54" fmla="*/ 156 w 156"/>
                <a:gd name="T55" fmla="*/ 0 h 157"/>
                <a:gd name="T56" fmla="*/ 155 w 156"/>
                <a:gd name="T57" fmla="*/ 0 h 157"/>
                <a:gd name="T58" fmla="*/ 155 w 156"/>
                <a:gd name="T59" fmla="*/ 0 h 157"/>
                <a:gd name="T60" fmla="*/ 154 w 156"/>
                <a:gd name="T61" fmla="*/ 0 h 157"/>
                <a:gd name="T62" fmla="*/ 154 w 156"/>
                <a:gd name="T63" fmla="*/ 0 h 157"/>
                <a:gd name="T64" fmla="*/ 153 w 156"/>
                <a:gd name="T65" fmla="*/ 0 h 157"/>
                <a:gd name="T66" fmla="*/ 153 w 156"/>
                <a:gd name="T67" fmla="*/ 0 h 157"/>
                <a:gd name="T68" fmla="*/ 142 w 156"/>
                <a:gd name="T69" fmla="*/ 0 h 157"/>
                <a:gd name="T70" fmla="*/ 143 w 156"/>
                <a:gd name="T71" fmla="*/ 0 h 157"/>
                <a:gd name="T72" fmla="*/ 152 w 156"/>
                <a:gd name="T73" fmla="*/ 0 h 157"/>
                <a:gd name="T74" fmla="*/ 152 w 156"/>
                <a:gd name="T75" fmla="*/ 0 h 157"/>
                <a:gd name="T76" fmla="*/ 151 w 156"/>
                <a:gd name="T77" fmla="*/ 0 h 157"/>
                <a:gd name="T78" fmla="*/ 144 w 156"/>
                <a:gd name="T79" fmla="*/ 0 h 157"/>
                <a:gd name="T80" fmla="*/ 144 w 156"/>
                <a:gd name="T81" fmla="*/ 0 h 157"/>
                <a:gd name="T82" fmla="*/ 150 w 156"/>
                <a:gd name="T83" fmla="*/ 0 h 157"/>
                <a:gd name="T84" fmla="*/ 145 w 156"/>
                <a:gd name="T85" fmla="*/ 0 h 157"/>
                <a:gd name="T86" fmla="*/ 145 w 156"/>
                <a:gd name="T87" fmla="*/ 0 h 157"/>
                <a:gd name="T88" fmla="*/ 150 w 156"/>
                <a:gd name="T89" fmla="*/ 0 h 157"/>
                <a:gd name="T90" fmla="*/ 145 w 156"/>
                <a:gd name="T91" fmla="*/ 0 h 157"/>
                <a:gd name="T92" fmla="*/ 145 w 156"/>
                <a:gd name="T93" fmla="*/ 0 h 157"/>
                <a:gd name="T94" fmla="*/ 149 w 156"/>
                <a:gd name="T95" fmla="*/ 0 h 157"/>
                <a:gd name="T96" fmla="*/ 146 w 156"/>
                <a:gd name="T97" fmla="*/ 0 h 157"/>
                <a:gd name="T98" fmla="*/ 146 w 156"/>
                <a:gd name="T99" fmla="*/ 0 h 157"/>
                <a:gd name="T100" fmla="*/ 148 w 156"/>
                <a:gd name="T101" fmla="*/ 0 h 157"/>
                <a:gd name="T102" fmla="*/ 147 w 156"/>
                <a:gd name="T103" fmla="*/ 0 h 157"/>
                <a:gd name="T104" fmla="*/ 147 w 156"/>
                <a:gd name="T105" fmla="*/ 0 h 157"/>
                <a:gd name="T106" fmla="*/ 147 w 156"/>
                <a:gd name="T10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6" h="157">
                  <a:moveTo>
                    <a:pt x="0" y="157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0" y="157"/>
                    <a:pt x="0" y="157"/>
                  </a:cubicBezTo>
                  <a:moveTo>
                    <a:pt x="0" y="156"/>
                  </a:move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moveTo>
                    <a:pt x="0" y="156"/>
                  </a:move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moveTo>
                    <a:pt x="0" y="156"/>
                  </a:move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moveTo>
                    <a:pt x="0" y="156"/>
                  </a:move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moveTo>
                    <a:pt x="0" y="155"/>
                  </a:move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moveTo>
                    <a:pt x="0" y="155"/>
                  </a:move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moveTo>
                    <a:pt x="0" y="155"/>
                  </a:move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moveTo>
                    <a:pt x="0" y="155"/>
                  </a:move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moveTo>
                    <a:pt x="0" y="154"/>
                  </a:moveTo>
                  <a:cubicBezTo>
                    <a:pt x="0" y="154"/>
                    <a:pt x="0" y="154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moveTo>
                    <a:pt x="0" y="154"/>
                  </a:moveTo>
                  <a:cubicBezTo>
                    <a:pt x="0" y="154"/>
                    <a:pt x="0" y="154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moveTo>
                    <a:pt x="0" y="154"/>
                  </a:moveTo>
                  <a:cubicBezTo>
                    <a:pt x="0" y="154"/>
                    <a:pt x="0" y="154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moveTo>
                    <a:pt x="0" y="154"/>
                  </a:moveTo>
                  <a:cubicBezTo>
                    <a:pt x="0" y="154"/>
                    <a:pt x="0" y="154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moveTo>
                    <a:pt x="0" y="153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0" y="153"/>
                    <a:pt x="0" y="153"/>
                    <a:pt x="0" y="153"/>
                  </a:cubicBezTo>
                  <a:moveTo>
                    <a:pt x="0" y="153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0" y="153"/>
                    <a:pt x="0" y="153"/>
                    <a:pt x="0" y="153"/>
                  </a:cubicBezTo>
                  <a:moveTo>
                    <a:pt x="0" y="153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0" y="153"/>
                    <a:pt x="0" y="153"/>
                    <a:pt x="0" y="153"/>
                  </a:cubicBezTo>
                  <a:moveTo>
                    <a:pt x="0" y="153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0" y="153"/>
                    <a:pt x="0" y="153"/>
                    <a:pt x="0" y="153"/>
                  </a:cubicBezTo>
                  <a:moveTo>
                    <a:pt x="0" y="152"/>
                  </a:moveTo>
                  <a:cubicBezTo>
                    <a:pt x="0" y="152"/>
                    <a:pt x="0" y="152"/>
                    <a:pt x="0" y="153"/>
                  </a:cubicBezTo>
                  <a:cubicBezTo>
                    <a:pt x="0" y="152"/>
                    <a:pt x="0" y="152"/>
                    <a:pt x="0" y="152"/>
                  </a:cubicBezTo>
                  <a:moveTo>
                    <a:pt x="0" y="15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2"/>
                    <a:pt x="0" y="152"/>
                    <a:pt x="0" y="152"/>
                  </a:cubicBezTo>
                  <a:moveTo>
                    <a:pt x="0" y="15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2"/>
                    <a:pt x="0" y="152"/>
                    <a:pt x="0" y="152"/>
                  </a:cubicBezTo>
                  <a:moveTo>
                    <a:pt x="0" y="15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2"/>
                    <a:pt x="0" y="152"/>
                    <a:pt x="0" y="152"/>
                  </a:cubicBezTo>
                  <a:moveTo>
                    <a:pt x="0" y="151"/>
                  </a:moveTo>
                  <a:cubicBezTo>
                    <a:pt x="0" y="151"/>
                    <a:pt x="0" y="152"/>
                    <a:pt x="0" y="152"/>
                  </a:cubicBezTo>
                  <a:cubicBezTo>
                    <a:pt x="0" y="152"/>
                    <a:pt x="0" y="151"/>
                    <a:pt x="0" y="151"/>
                  </a:cubicBezTo>
                  <a:moveTo>
                    <a:pt x="0" y="151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1"/>
                  </a:cubicBezTo>
                  <a:moveTo>
                    <a:pt x="0" y="151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1"/>
                  </a:cubicBezTo>
                  <a:moveTo>
                    <a:pt x="0" y="151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1"/>
                  </a:cubicBezTo>
                  <a:moveTo>
                    <a:pt x="0" y="150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0"/>
                  </a:cubicBezTo>
                  <a:moveTo>
                    <a:pt x="0" y="15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moveTo>
                    <a:pt x="0" y="15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moveTo>
                    <a:pt x="0" y="15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moveTo>
                    <a:pt x="0" y="149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49"/>
                  </a:cubicBezTo>
                  <a:moveTo>
                    <a:pt x="0" y="149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moveTo>
                    <a:pt x="0" y="149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moveTo>
                    <a:pt x="0" y="149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moveTo>
                    <a:pt x="0" y="149"/>
                  </a:move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0" y="149"/>
                    <a:pt x="0" y="149"/>
                  </a:cubicBezTo>
                  <a:moveTo>
                    <a:pt x="0" y="148"/>
                  </a:moveTo>
                  <a:cubicBezTo>
                    <a:pt x="0" y="148"/>
                    <a:pt x="0" y="148"/>
                    <a:pt x="0" y="149"/>
                  </a:cubicBezTo>
                  <a:cubicBezTo>
                    <a:pt x="0" y="148"/>
                    <a:pt x="0" y="148"/>
                    <a:pt x="0" y="148"/>
                  </a:cubicBezTo>
                  <a:moveTo>
                    <a:pt x="0" y="148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moveTo>
                    <a:pt x="0" y="148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moveTo>
                    <a:pt x="0" y="148"/>
                  </a:move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moveTo>
                    <a:pt x="0" y="147"/>
                  </a:moveTo>
                  <a:cubicBezTo>
                    <a:pt x="0" y="147"/>
                    <a:pt x="0" y="147"/>
                    <a:pt x="0" y="148"/>
                  </a:cubicBezTo>
                  <a:cubicBezTo>
                    <a:pt x="0" y="147"/>
                    <a:pt x="0" y="147"/>
                    <a:pt x="0" y="147"/>
                  </a:cubicBezTo>
                  <a:moveTo>
                    <a:pt x="0" y="147"/>
                  </a:move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moveTo>
                    <a:pt x="0" y="147"/>
                  </a:move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moveTo>
                    <a:pt x="0" y="147"/>
                  </a:move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moveTo>
                    <a:pt x="0" y="146"/>
                  </a:moveTo>
                  <a:cubicBezTo>
                    <a:pt x="0" y="146"/>
                    <a:pt x="0" y="147"/>
                    <a:pt x="0" y="147"/>
                  </a:cubicBezTo>
                  <a:cubicBezTo>
                    <a:pt x="0" y="147"/>
                    <a:pt x="0" y="146"/>
                    <a:pt x="0" y="146"/>
                  </a:cubicBezTo>
                  <a:moveTo>
                    <a:pt x="0" y="146"/>
                  </a:move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moveTo>
                    <a:pt x="0" y="146"/>
                  </a:move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moveTo>
                    <a:pt x="0" y="146"/>
                  </a:move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moveTo>
                    <a:pt x="0" y="145"/>
                  </a:move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5"/>
                  </a:cubicBezTo>
                  <a:moveTo>
                    <a:pt x="0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moveTo>
                    <a:pt x="0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moveTo>
                    <a:pt x="0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moveTo>
                    <a:pt x="0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moveTo>
                    <a:pt x="0" y="144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0" y="144"/>
                    <a:pt x="0" y="144"/>
                    <a:pt x="0" y="144"/>
                  </a:cubicBezTo>
                  <a:moveTo>
                    <a:pt x="0" y="144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0" y="144"/>
                    <a:pt x="0" y="144"/>
                    <a:pt x="0" y="144"/>
                  </a:cubicBezTo>
                  <a:moveTo>
                    <a:pt x="0" y="143"/>
                  </a:move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moveTo>
                    <a:pt x="0" y="143"/>
                  </a:move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moveTo>
                    <a:pt x="156" y="0"/>
                  </a:move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moveTo>
                    <a:pt x="155" y="0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moveTo>
                    <a:pt x="155" y="0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moveTo>
                    <a:pt x="155" y="0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moveTo>
                    <a:pt x="155" y="0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moveTo>
                    <a:pt x="154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moveTo>
                    <a:pt x="154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moveTo>
                    <a:pt x="154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moveTo>
                    <a:pt x="154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moveTo>
                    <a:pt x="153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moveTo>
                    <a:pt x="153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moveTo>
                    <a:pt x="153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moveTo>
                    <a:pt x="153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moveTo>
                    <a:pt x="152" y="0"/>
                  </a:moveTo>
                  <a:cubicBezTo>
                    <a:pt x="152" y="0"/>
                    <a:pt x="153" y="0"/>
                    <a:pt x="153" y="0"/>
                  </a:cubicBezTo>
                  <a:cubicBezTo>
                    <a:pt x="153" y="0"/>
                    <a:pt x="152" y="0"/>
                    <a:pt x="152" y="0"/>
                  </a:cubicBezTo>
                  <a:moveTo>
                    <a:pt x="143" y="0"/>
                  </a:moveTo>
                  <a:cubicBezTo>
                    <a:pt x="143" y="0"/>
                    <a:pt x="142" y="0"/>
                    <a:pt x="142" y="0"/>
                  </a:cubicBezTo>
                  <a:cubicBezTo>
                    <a:pt x="143" y="0"/>
                    <a:pt x="143" y="0"/>
                    <a:pt x="143" y="0"/>
                  </a:cubicBezTo>
                  <a:moveTo>
                    <a:pt x="152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moveTo>
                    <a:pt x="143" y="0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143" y="0"/>
                    <a:pt x="143" y="0"/>
                  </a:cubicBezTo>
                  <a:moveTo>
                    <a:pt x="152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moveTo>
                    <a:pt x="152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moveTo>
                    <a:pt x="143" y="0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143" y="0"/>
                    <a:pt x="143" y="0"/>
                  </a:cubicBezTo>
                  <a:moveTo>
                    <a:pt x="151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1" y="0"/>
                  </a:cubicBezTo>
                  <a:moveTo>
                    <a:pt x="143" y="0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143" y="0"/>
                    <a:pt x="143" y="0"/>
                    <a:pt x="143" y="0"/>
                  </a:cubicBezTo>
                  <a:moveTo>
                    <a:pt x="151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moveTo>
                    <a:pt x="151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moveTo>
                    <a:pt x="144" y="0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44" y="0"/>
                    <a:pt x="144" y="0"/>
                  </a:cubicBezTo>
                  <a:moveTo>
                    <a:pt x="151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1" y="0"/>
                  </a:cubicBezTo>
                  <a:moveTo>
                    <a:pt x="144" y="0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44" y="0"/>
                    <a:pt x="144" y="0"/>
                  </a:cubicBezTo>
                  <a:moveTo>
                    <a:pt x="150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51" y="0"/>
                    <a:pt x="150" y="0"/>
                  </a:cubicBezTo>
                  <a:moveTo>
                    <a:pt x="150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moveTo>
                    <a:pt x="144" y="0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44" y="0"/>
                    <a:pt x="144" y="0"/>
                  </a:cubicBezTo>
                  <a:moveTo>
                    <a:pt x="145" y="0"/>
                  </a:moveTo>
                  <a:cubicBezTo>
                    <a:pt x="145" y="0"/>
                    <a:pt x="145" y="0"/>
                    <a:pt x="145" y="0"/>
                  </a:cubicBezTo>
                  <a:cubicBezTo>
                    <a:pt x="145" y="0"/>
                    <a:pt x="145" y="0"/>
                    <a:pt x="145" y="0"/>
                  </a:cubicBezTo>
                  <a:moveTo>
                    <a:pt x="150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moveTo>
                    <a:pt x="145" y="0"/>
                  </a:moveTo>
                  <a:cubicBezTo>
                    <a:pt x="145" y="0"/>
                    <a:pt x="145" y="0"/>
                    <a:pt x="145" y="0"/>
                  </a:cubicBezTo>
                  <a:cubicBezTo>
                    <a:pt x="145" y="0"/>
                    <a:pt x="145" y="0"/>
                    <a:pt x="145" y="0"/>
                  </a:cubicBezTo>
                  <a:moveTo>
                    <a:pt x="150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moveTo>
                    <a:pt x="150" y="0"/>
                  </a:move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moveTo>
                    <a:pt x="145" y="0"/>
                  </a:moveTo>
                  <a:cubicBezTo>
                    <a:pt x="145" y="0"/>
                    <a:pt x="145" y="0"/>
                    <a:pt x="145" y="0"/>
                  </a:cubicBezTo>
                  <a:cubicBezTo>
                    <a:pt x="145" y="0"/>
                    <a:pt x="145" y="0"/>
                    <a:pt x="145" y="0"/>
                  </a:cubicBezTo>
                  <a:moveTo>
                    <a:pt x="145" y="0"/>
                  </a:moveTo>
                  <a:cubicBezTo>
                    <a:pt x="145" y="0"/>
                    <a:pt x="145" y="0"/>
                    <a:pt x="145" y="0"/>
                  </a:cubicBezTo>
                  <a:cubicBezTo>
                    <a:pt x="145" y="0"/>
                    <a:pt x="145" y="0"/>
                    <a:pt x="145" y="0"/>
                  </a:cubicBezTo>
                  <a:moveTo>
                    <a:pt x="149" y="0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moveTo>
                    <a:pt x="146" y="0"/>
                  </a:moveTo>
                  <a:cubicBezTo>
                    <a:pt x="146" y="0"/>
                    <a:pt x="146" y="0"/>
                    <a:pt x="145" y="0"/>
                  </a:cubicBezTo>
                  <a:cubicBezTo>
                    <a:pt x="146" y="0"/>
                    <a:pt x="146" y="0"/>
                    <a:pt x="146" y="0"/>
                  </a:cubicBezTo>
                  <a:moveTo>
                    <a:pt x="149" y="0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moveTo>
                    <a:pt x="149" y="0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moveTo>
                    <a:pt x="146" y="0"/>
                  </a:moveTo>
                  <a:cubicBezTo>
                    <a:pt x="146" y="0"/>
                    <a:pt x="146" y="0"/>
                    <a:pt x="146" y="0"/>
                  </a:cubicBezTo>
                  <a:cubicBezTo>
                    <a:pt x="146" y="0"/>
                    <a:pt x="146" y="0"/>
                    <a:pt x="146" y="0"/>
                  </a:cubicBezTo>
                  <a:moveTo>
                    <a:pt x="146" y="0"/>
                  </a:moveTo>
                  <a:cubicBezTo>
                    <a:pt x="146" y="0"/>
                    <a:pt x="146" y="0"/>
                    <a:pt x="146" y="0"/>
                  </a:cubicBezTo>
                  <a:cubicBezTo>
                    <a:pt x="146" y="0"/>
                    <a:pt x="146" y="0"/>
                    <a:pt x="146" y="0"/>
                  </a:cubicBezTo>
                  <a:moveTo>
                    <a:pt x="149" y="0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moveTo>
                    <a:pt x="146" y="0"/>
                  </a:moveTo>
                  <a:cubicBezTo>
                    <a:pt x="146" y="0"/>
                    <a:pt x="146" y="0"/>
                    <a:pt x="146" y="0"/>
                  </a:cubicBezTo>
                  <a:cubicBezTo>
                    <a:pt x="146" y="0"/>
                    <a:pt x="146" y="0"/>
                    <a:pt x="146" y="0"/>
                  </a:cubicBezTo>
                  <a:moveTo>
                    <a:pt x="148" y="0"/>
                  </a:moveTo>
                  <a:cubicBezTo>
                    <a:pt x="148" y="0"/>
                    <a:pt x="148" y="0"/>
                    <a:pt x="149" y="0"/>
                  </a:cubicBezTo>
                  <a:cubicBezTo>
                    <a:pt x="148" y="0"/>
                    <a:pt x="148" y="0"/>
                    <a:pt x="148" y="0"/>
                  </a:cubicBezTo>
                  <a:moveTo>
                    <a:pt x="148" y="0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moveTo>
                    <a:pt x="147" y="0"/>
                  </a:moveTo>
                  <a:cubicBezTo>
                    <a:pt x="147" y="0"/>
                    <a:pt x="147" y="0"/>
                    <a:pt x="146" y="0"/>
                  </a:cubicBezTo>
                  <a:cubicBezTo>
                    <a:pt x="147" y="0"/>
                    <a:pt x="147" y="0"/>
                    <a:pt x="147" y="0"/>
                  </a:cubicBezTo>
                  <a:moveTo>
                    <a:pt x="147" y="0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47" y="0"/>
                    <a:pt x="147" y="0"/>
                  </a:cubicBezTo>
                  <a:moveTo>
                    <a:pt x="148" y="0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moveTo>
                    <a:pt x="147" y="0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47" y="0"/>
                    <a:pt x="147" y="0"/>
                  </a:cubicBezTo>
                  <a:moveTo>
                    <a:pt x="148" y="0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moveTo>
                    <a:pt x="147" y="0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48" y="0"/>
                    <a:pt x="148" y="0"/>
                  </a:cubicBezTo>
                  <a:cubicBezTo>
                    <a:pt x="148" y="0"/>
                    <a:pt x="147" y="0"/>
                    <a:pt x="147" y="0"/>
                  </a:cubicBezTo>
                </a:path>
              </a:pathLst>
            </a:custGeom>
            <a:solidFill>
              <a:srgbClr val="B0BB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85">
              <a:extLst>
                <a:ext uri="{FF2B5EF4-FFF2-40B4-BE49-F238E27FC236}">
                  <a16:creationId xmlns:a16="http://schemas.microsoft.com/office/drawing/2014/main" id="{4FAAEF5B-8E8E-4B95-8DED-44617B3D9F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72361" y="5463621"/>
              <a:ext cx="379023" cy="420158"/>
            </a:xfrm>
            <a:custGeom>
              <a:avLst/>
              <a:gdLst>
                <a:gd name="T0" fmla="*/ 67 w 84"/>
                <a:gd name="T1" fmla="*/ 13 h 93"/>
                <a:gd name="T2" fmla="*/ 59 w 84"/>
                <a:gd name="T3" fmla="*/ 23 h 93"/>
                <a:gd name="T4" fmla="*/ 71 w 84"/>
                <a:gd name="T5" fmla="*/ 47 h 93"/>
                <a:gd name="T6" fmla="*/ 43 w 84"/>
                <a:gd name="T7" fmla="*/ 76 h 93"/>
                <a:gd name="T8" fmla="*/ 43 w 84"/>
                <a:gd name="T9" fmla="*/ 71 h 93"/>
                <a:gd name="T10" fmla="*/ 24 w 84"/>
                <a:gd name="T11" fmla="*/ 82 h 93"/>
                <a:gd name="T12" fmla="*/ 43 w 84"/>
                <a:gd name="T13" fmla="*/ 93 h 93"/>
                <a:gd name="T14" fmla="*/ 43 w 84"/>
                <a:gd name="T15" fmla="*/ 89 h 93"/>
                <a:gd name="T16" fmla="*/ 84 w 84"/>
                <a:gd name="T17" fmla="*/ 47 h 93"/>
                <a:gd name="T18" fmla="*/ 67 w 84"/>
                <a:gd name="T19" fmla="*/ 13 h 93"/>
                <a:gd name="T20" fmla="*/ 38 w 84"/>
                <a:gd name="T21" fmla="*/ 0 h 93"/>
                <a:gd name="T22" fmla="*/ 38 w 84"/>
                <a:gd name="T23" fmla="*/ 5 h 93"/>
                <a:gd name="T24" fmla="*/ 0 w 84"/>
                <a:gd name="T25" fmla="*/ 47 h 93"/>
                <a:gd name="T26" fmla="*/ 14 w 84"/>
                <a:gd name="T27" fmla="*/ 78 h 93"/>
                <a:gd name="T28" fmla="*/ 23 w 84"/>
                <a:gd name="T29" fmla="*/ 69 h 93"/>
                <a:gd name="T30" fmla="*/ 13 w 84"/>
                <a:gd name="T31" fmla="*/ 47 h 93"/>
                <a:gd name="T32" fmla="*/ 38 w 84"/>
                <a:gd name="T33" fmla="*/ 18 h 93"/>
                <a:gd name="T34" fmla="*/ 38 w 84"/>
                <a:gd name="T35" fmla="*/ 22 h 93"/>
                <a:gd name="T36" fmla="*/ 57 w 84"/>
                <a:gd name="T37" fmla="*/ 11 h 93"/>
                <a:gd name="T38" fmla="*/ 38 w 84"/>
                <a:gd name="T3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93">
                  <a:moveTo>
                    <a:pt x="67" y="13"/>
                  </a:moveTo>
                  <a:cubicBezTo>
                    <a:pt x="59" y="23"/>
                    <a:pt x="59" y="23"/>
                    <a:pt x="59" y="23"/>
                  </a:cubicBezTo>
                  <a:cubicBezTo>
                    <a:pt x="66" y="29"/>
                    <a:pt x="71" y="37"/>
                    <a:pt x="71" y="47"/>
                  </a:cubicBezTo>
                  <a:cubicBezTo>
                    <a:pt x="71" y="62"/>
                    <a:pt x="59" y="75"/>
                    <a:pt x="43" y="76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43" y="93"/>
                    <a:pt x="43" y="93"/>
                    <a:pt x="43" y="93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66" y="88"/>
                    <a:pt x="84" y="69"/>
                    <a:pt x="84" y="47"/>
                  </a:cubicBezTo>
                  <a:cubicBezTo>
                    <a:pt x="84" y="33"/>
                    <a:pt x="77" y="21"/>
                    <a:pt x="67" y="13"/>
                  </a:cubicBezTo>
                  <a:moveTo>
                    <a:pt x="38" y="0"/>
                  </a:moveTo>
                  <a:cubicBezTo>
                    <a:pt x="38" y="5"/>
                    <a:pt x="38" y="5"/>
                    <a:pt x="38" y="5"/>
                  </a:cubicBezTo>
                  <a:cubicBezTo>
                    <a:pt x="17" y="7"/>
                    <a:pt x="0" y="25"/>
                    <a:pt x="0" y="47"/>
                  </a:cubicBezTo>
                  <a:cubicBezTo>
                    <a:pt x="0" y="59"/>
                    <a:pt x="5" y="70"/>
                    <a:pt x="14" y="78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7" y="63"/>
                    <a:pt x="13" y="55"/>
                    <a:pt x="13" y="47"/>
                  </a:cubicBezTo>
                  <a:cubicBezTo>
                    <a:pt x="13" y="32"/>
                    <a:pt x="24" y="20"/>
                    <a:pt x="38" y="18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86">
              <a:extLst>
                <a:ext uri="{FF2B5EF4-FFF2-40B4-BE49-F238E27FC236}">
                  <a16:creationId xmlns:a16="http://schemas.microsoft.com/office/drawing/2014/main" id="{D9E1431A-1823-434B-8DC8-3E28633F19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97781" y="2266903"/>
              <a:ext cx="863819" cy="716911"/>
            </a:xfrm>
            <a:custGeom>
              <a:avLst/>
              <a:gdLst>
                <a:gd name="T0" fmla="*/ 25 w 191"/>
                <a:gd name="T1" fmla="*/ 89 h 159"/>
                <a:gd name="T2" fmla="*/ 113 w 191"/>
                <a:gd name="T3" fmla="*/ 89 h 159"/>
                <a:gd name="T4" fmla="*/ 80 w 191"/>
                <a:gd name="T5" fmla="*/ 20 h 159"/>
                <a:gd name="T6" fmla="*/ 58 w 191"/>
                <a:gd name="T7" fmla="*/ 33 h 159"/>
                <a:gd name="T8" fmla="*/ 28 w 191"/>
                <a:gd name="T9" fmla="*/ 33 h 159"/>
                <a:gd name="T10" fmla="*/ 21 w 191"/>
                <a:gd name="T11" fmla="*/ 57 h 159"/>
                <a:gd name="T12" fmla="*/ 0 w 191"/>
                <a:gd name="T13" fmla="*/ 79 h 159"/>
                <a:gd name="T14" fmla="*/ 12 w 191"/>
                <a:gd name="T15" fmla="*/ 100 h 159"/>
                <a:gd name="T16" fmla="*/ 12 w 191"/>
                <a:gd name="T17" fmla="*/ 131 h 159"/>
                <a:gd name="T18" fmla="*/ 37 w 191"/>
                <a:gd name="T19" fmla="*/ 137 h 159"/>
                <a:gd name="T20" fmla="*/ 58 w 191"/>
                <a:gd name="T21" fmla="*/ 159 h 159"/>
                <a:gd name="T22" fmla="*/ 80 w 191"/>
                <a:gd name="T23" fmla="*/ 146 h 159"/>
                <a:gd name="T24" fmla="*/ 110 w 191"/>
                <a:gd name="T25" fmla="*/ 146 h 159"/>
                <a:gd name="T26" fmla="*/ 116 w 191"/>
                <a:gd name="T27" fmla="*/ 122 h 159"/>
                <a:gd name="T28" fmla="*/ 138 w 191"/>
                <a:gd name="T29" fmla="*/ 100 h 159"/>
                <a:gd name="T30" fmla="*/ 125 w 191"/>
                <a:gd name="T31" fmla="*/ 79 h 159"/>
                <a:gd name="T32" fmla="*/ 126 w 191"/>
                <a:gd name="T33" fmla="*/ 48 h 159"/>
                <a:gd name="T34" fmla="*/ 101 w 191"/>
                <a:gd name="T35" fmla="*/ 42 h 159"/>
                <a:gd name="T36" fmla="*/ 80 w 191"/>
                <a:gd name="T37" fmla="*/ 20 h 159"/>
                <a:gd name="T38" fmla="*/ 141 w 191"/>
                <a:gd name="T39" fmla="*/ 34 h 159"/>
                <a:gd name="T40" fmla="*/ 175 w 191"/>
                <a:gd name="T41" fmla="*/ 34 h 159"/>
                <a:gd name="T42" fmla="*/ 163 w 191"/>
                <a:gd name="T43" fmla="*/ 0 h 159"/>
                <a:gd name="T44" fmla="*/ 153 w 191"/>
                <a:gd name="T45" fmla="*/ 7 h 159"/>
                <a:gd name="T46" fmla="*/ 138 w 191"/>
                <a:gd name="T47" fmla="*/ 7 h 159"/>
                <a:gd name="T48" fmla="*/ 135 w 191"/>
                <a:gd name="T49" fmla="*/ 18 h 159"/>
                <a:gd name="T50" fmla="*/ 125 w 191"/>
                <a:gd name="T51" fmla="*/ 29 h 159"/>
                <a:gd name="T52" fmla="*/ 131 w 191"/>
                <a:gd name="T53" fmla="*/ 39 h 159"/>
                <a:gd name="T54" fmla="*/ 131 w 191"/>
                <a:gd name="T55" fmla="*/ 54 h 159"/>
                <a:gd name="T56" fmla="*/ 143 w 191"/>
                <a:gd name="T57" fmla="*/ 57 h 159"/>
                <a:gd name="T58" fmla="*/ 153 w 191"/>
                <a:gd name="T59" fmla="*/ 67 h 159"/>
                <a:gd name="T60" fmla="*/ 163 w 191"/>
                <a:gd name="T61" fmla="*/ 61 h 159"/>
                <a:gd name="T62" fmla="*/ 178 w 191"/>
                <a:gd name="T63" fmla="*/ 61 h 159"/>
                <a:gd name="T64" fmla="*/ 181 w 191"/>
                <a:gd name="T65" fmla="*/ 49 h 159"/>
                <a:gd name="T66" fmla="*/ 191 w 191"/>
                <a:gd name="T67" fmla="*/ 39 h 159"/>
                <a:gd name="T68" fmla="*/ 185 w 191"/>
                <a:gd name="T69" fmla="*/ 29 h 159"/>
                <a:gd name="T70" fmla="*/ 185 w 191"/>
                <a:gd name="T71" fmla="*/ 14 h 159"/>
                <a:gd name="T72" fmla="*/ 174 w 191"/>
                <a:gd name="T73" fmla="*/ 11 h 159"/>
                <a:gd name="T74" fmla="*/ 163 w 191"/>
                <a:gd name="T75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1" h="159">
                  <a:moveTo>
                    <a:pt x="69" y="133"/>
                  </a:moveTo>
                  <a:cubicBezTo>
                    <a:pt x="45" y="133"/>
                    <a:pt x="25" y="114"/>
                    <a:pt x="25" y="89"/>
                  </a:cubicBezTo>
                  <a:cubicBezTo>
                    <a:pt x="25" y="65"/>
                    <a:pt x="45" y="46"/>
                    <a:pt x="69" y="46"/>
                  </a:cubicBezTo>
                  <a:cubicBezTo>
                    <a:pt x="93" y="46"/>
                    <a:pt x="113" y="65"/>
                    <a:pt x="113" y="89"/>
                  </a:cubicBezTo>
                  <a:cubicBezTo>
                    <a:pt x="113" y="114"/>
                    <a:pt x="93" y="133"/>
                    <a:pt x="69" y="133"/>
                  </a:cubicBezTo>
                  <a:moveTo>
                    <a:pt x="80" y="20"/>
                  </a:moveTo>
                  <a:cubicBezTo>
                    <a:pt x="58" y="20"/>
                    <a:pt x="58" y="20"/>
                    <a:pt x="58" y="20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0" y="35"/>
                    <a:pt x="43" y="38"/>
                    <a:pt x="37" y="42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7" y="64"/>
                    <a:pt x="14" y="71"/>
                    <a:pt x="12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4" y="108"/>
                    <a:pt x="17" y="115"/>
                    <a:pt x="21" y="122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37" y="137"/>
                    <a:pt x="37" y="137"/>
                    <a:pt x="37" y="137"/>
                  </a:cubicBezTo>
                  <a:cubicBezTo>
                    <a:pt x="43" y="141"/>
                    <a:pt x="50" y="144"/>
                    <a:pt x="58" y="146"/>
                  </a:cubicBezTo>
                  <a:cubicBezTo>
                    <a:pt x="58" y="159"/>
                    <a:pt x="58" y="159"/>
                    <a:pt x="58" y="159"/>
                  </a:cubicBezTo>
                  <a:cubicBezTo>
                    <a:pt x="80" y="159"/>
                    <a:pt x="80" y="159"/>
                    <a:pt x="80" y="159"/>
                  </a:cubicBezTo>
                  <a:cubicBezTo>
                    <a:pt x="80" y="146"/>
                    <a:pt x="80" y="146"/>
                    <a:pt x="80" y="146"/>
                  </a:cubicBezTo>
                  <a:cubicBezTo>
                    <a:pt x="87" y="144"/>
                    <a:pt x="95" y="141"/>
                    <a:pt x="101" y="137"/>
                  </a:cubicBezTo>
                  <a:cubicBezTo>
                    <a:pt x="110" y="146"/>
                    <a:pt x="110" y="146"/>
                    <a:pt x="110" y="146"/>
                  </a:cubicBezTo>
                  <a:cubicBezTo>
                    <a:pt x="126" y="131"/>
                    <a:pt x="126" y="131"/>
                    <a:pt x="126" y="131"/>
                  </a:cubicBezTo>
                  <a:cubicBezTo>
                    <a:pt x="116" y="122"/>
                    <a:pt x="116" y="122"/>
                    <a:pt x="116" y="122"/>
                  </a:cubicBezTo>
                  <a:cubicBezTo>
                    <a:pt x="121" y="115"/>
                    <a:pt x="124" y="108"/>
                    <a:pt x="125" y="100"/>
                  </a:cubicBezTo>
                  <a:cubicBezTo>
                    <a:pt x="138" y="100"/>
                    <a:pt x="138" y="100"/>
                    <a:pt x="138" y="100"/>
                  </a:cubicBezTo>
                  <a:cubicBezTo>
                    <a:pt x="138" y="79"/>
                    <a:pt x="138" y="79"/>
                    <a:pt x="138" y="79"/>
                  </a:cubicBezTo>
                  <a:cubicBezTo>
                    <a:pt x="125" y="79"/>
                    <a:pt x="125" y="79"/>
                    <a:pt x="125" y="79"/>
                  </a:cubicBezTo>
                  <a:cubicBezTo>
                    <a:pt x="124" y="71"/>
                    <a:pt x="121" y="64"/>
                    <a:pt x="116" y="57"/>
                  </a:cubicBezTo>
                  <a:cubicBezTo>
                    <a:pt x="126" y="48"/>
                    <a:pt x="126" y="48"/>
                    <a:pt x="126" y="48"/>
                  </a:cubicBezTo>
                  <a:cubicBezTo>
                    <a:pt x="110" y="33"/>
                    <a:pt x="110" y="33"/>
                    <a:pt x="110" y="33"/>
                  </a:cubicBezTo>
                  <a:cubicBezTo>
                    <a:pt x="101" y="42"/>
                    <a:pt x="101" y="42"/>
                    <a:pt x="101" y="42"/>
                  </a:cubicBezTo>
                  <a:cubicBezTo>
                    <a:pt x="95" y="38"/>
                    <a:pt x="87" y="35"/>
                    <a:pt x="80" y="33"/>
                  </a:cubicBezTo>
                  <a:cubicBezTo>
                    <a:pt x="80" y="20"/>
                    <a:pt x="80" y="20"/>
                    <a:pt x="80" y="20"/>
                  </a:cubicBezTo>
                  <a:moveTo>
                    <a:pt x="158" y="51"/>
                  </a:moveTo>
                  <a:cubicBezTo>
                    <a:pt x="149" y="51"/>
                    <a:pt x="141" y="43"/>
                    <a:pt x="141" y="34"/>
                  </a:cubicBezTo>
                  <a:cubicBezTo>
                    <a:pt x="141" y="24"/>
                    <a:pt x="149" y="17"/>
                    <a:pt x="158" y="17"/>
                  </a:cubicBezTo>
                  <a:cubicBezTo>
                    <a:pt x="168" y="17"/>
                    <a:pt x="175" y="24"/>
                    <a:pt x="175" y="34"/>
                  </a:cubicBezTo>
                  <a:cubicBezTo>
                    <a:pt x="175" y="43"/>
                    <a:pt x="168" y="51"/>
                    <a:pt x="158" y="51"/>
                  </a:cubicBezTo>
                  <a:moveTo>
                    <a:pt x="163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7"/>
                    <a:pt x="153" y="7"/>
                    <a:pt x="153" y="7"/>
                  </a:cubicBezTo>
                  <a:cubicBezTo>
                    <a:pt x="149" y="7"/>
                    <a:pt x="146" y="9"/>
                    <a:pt x="143" y="11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1" y="14"/>
                    <a:pt x="131" y="14"/>
                    <a:pt x="131" y="14"/>
                  </a:cubicBezTo>
                  <a:cubicBezTo>
                    <a:pt x="135" y="18"/>
                    <a:pt x="135" y="18"/>
                    <a:pt x="135" y="18"/>
                  </a:cubicBezTo>
                  <a:cubicBezTo>
                    <a:pt x="133" y="21"/>
                    <a:pt x="132" y="25"/>
                    <a:pt x="131" y="29"/>
                  </a:cubicBezTo>
                  <a:cubicBezTo>
                    <a:pt x="125" y="29"/>
                    <a:pt x="125" y="29"/>
                    <a:pt x="125" y="29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32" y="43"/>
                    <a:pt x="133" y="46"/>
                    <a:pt x="135" y="49"/>
                  </a:cubicBezTo>
                  <a:cubicBezTo>
                    <a:pt x="131" y="54"/>
                    <a:pt x="131" y="54"/>
                    <a:pt x="131" y="54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43" y="57"/>
                    <a:pt x="143" y="57"/>
                    <a:pt x="143" y="57"/>
                  </a:cubicBezTo>
                  <a:cubicBezTo>
                    <a:pt x="146" y="59"/>
                    <a:pt x="149" y="60"/>
                    <a:pt x="153" y="61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3" y="61"/>
                    <a:pt x="163" y="61"/>
                    <a:pt x="163" y="61"/>
                  </a:cubicBezTo>
                  <a:cubicBezTo>
                    <a:pt x="167" y="60"/>
                    <a:pt x="171" y="59"/>
                    <a:pt x="174" y="57"/>
                  </a:cubicBezTo>
                  <a:cubicBezTo>
                    <a:pt x="178" y="61"/>
                    <a:pt x="178" y="61"/>
                    <a:pt x="178" y="61"/>
                  </a:cubicBezTo>
                  <a:cubicBezTo>
                    <a:pt x="185" y="54"/>
                    <a:pt x="185" y="54"/>
                    <a:pt x="185" y="54"/>
                  </a:cubicBezTo>
                  <a:cubicBezTo>
                    <a:pt x="181" y="49"/>
                    <a:pt x="181" y="49"/>
                    <a:pt x="181" y="49"/>
                  </a:cubicBezTo>
                  <a:cubicBezTo>
                    <a:pt x="183" y="46"/>
                    <a:pt x="185" y="43"/>
                    <a:pt x="185" y="39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29"/>
                    <a:pt x="191" y="29"/>
                    <a:pt x="191" y="29"/>
                  </a:cubicBezTo>
                  <a:cubicBezTo>
                    <a:pt x="185" y="29"/>
                    <a:pt x="185" y="29"/>
                    <a:pt x="185" y="29"/>
                  </a:cubicBezTo>
                  <a:cubicBezTo>
                    <a:pt x="185" y="25"/>
                    <a:pt x="183" y="21"/>
                    <a:pt x="181" y="18"/>
                  </a:cubicBezTo>
                  <a:cubicBezTo>
                    <a:pt x="185" y="14"/>
                    <a:pt x="185" y="14"/>
                    <a:pt x="185" y="14"/>
                  </a:cubicBezTo>
                  <a:cubicBezTo>
                    <a:pt x="178" y="7"/>
                    <a:pt x="178" y="7"/>
                    <a:pt x="178" y="7"/>
                  </a:cubicBezTo>
                  <a:cubicBezTo>
                    <a:pt x="174" y="11"/>
                    <a:pt x="174" y="11"/>
                    <a:pt x="174" y="11"/>
                  </a:cubicBezTo>
                  <a:cubicBezTo>
                    <a:pt x="171" y="9"/>
                    <a:pt x="167" y="7"/>
                    <a:pt x="163" y="7"/>
                  </a:cubicBezTo>
                  <a:cubicBezTo>
                    <a:pt x="163" y="0"/>
                    <a:pt x="163" y="0"/>
                    <a:pt x="16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87">
              <a:extLst>
                <a:ext uri="{FF2B5EF4-FFF2-40B4-BE49-F238E27FC236}">
                  <a16:creationId xmlns:a16="http://schemas.microsoft.com/office/drawing/2014/main" id="{19059C45-87F7-446A-AB6D-1C9F52E134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10013" y="4673257"/>
              <a:ext cx="496549" cy="442194"/>
            </a:xfrm>
            <a:custGeom>
              <a:avLst/>
              <a:gdLst>
                <a:gd name="T0" fmla="*/ 23 w 110"/>
                <a:gd name="T1" fmla="*/ 40 h 98"/>
                <a:gd name="T2" fmla="*/ 34 w 110"/>
                <a:gd name="T3" fmla="*/ 55 h 98"/>
                <a:gd name="T4" fmla="*/ 50 w 110"/>
                <a:gd name="T5" fmla="*/ 44 h 98"/>
                <a:gd name="T6" fmla="*/ 39 w 110"/>
                <a:gd name="T7" fmla="*/ 30 h 98"/>
                <a:gd name="T8" fmla="*/ 50 w 110"/>
                <a:gd name="T9" fmla="*/ 22 h 98"/>
                <a:gd name="T10" fmla="*/ 8 w 110"/>
                <a:gd name="T11" fmla="*/ 0 h 98"/>
                <a:gd name="T12" fmla="*/ 11 w 110"/>
                <a:gd name="T13" fmla="*/ 48 h 98"/>
                <a:gd name="T14" fmla="*/ 23 w 110"/>
                <a:gd name="T15" fmla="*/ 40 h 98"/>
                <a:gd name="T16" fmla="*/ 88 w 110"/>
                <a:gd name="T17" fmla="*/ 41 h 98"/>
                <a:gd name="T18" fmla="*/ 100 w 110"/>
                <a:gd name="T19" fmla="*/ 49 h 98"/>
                <a:gd name="T20" fmla="*/ 105 w 110"/>
                <a:gd name="T21" fmla="*/ 1 h 98"/>
                <a:gd name="T22" fmla="*/ 62 w 110"/>
                <a:gd name="T23" fmla="*/ 22 h 98"/>
                <a:gd name="T24" fmla="*/ 73 w 110"/>
                <a:gd name="T25" fmla="*/ 30 h 98"/>
                <a:gd name="T26" fmla="*/ 0 w 110"/>
                <a:gd name="T27" fmla="*/ 78 h 98"/>
                <a:gd name="T28" fmla="*/ 4 w 110"/>
                <a:gd name="T29" fmla="*/ 96 h 98"/>
                <a:gd name="T30" fmla="*/ 88 w 110"/>
                <a:gd name="T31" fmla="*/ 41 h 98"/>
                <a:gd name="T32" fmla="*/ 77 w 110"/>
                <a:gd name="T33" fmla="*/ 66 h 98"/>
                <a:gd name="T34" fmla="*/ 62 w 110"/>
                <a:gd name="T35" fmla="*/ 78 h 98"/>
                <a:gd name="T36" fmla="*/ 105 w 110"/>
                <a:gd name="T37" fmla="*/ 98 h 98"/>
                <a:gd name="T38" fmla="*/ 110 w 110"/>
                <a:gd name="T39" fmla="*/ 80 h 98"/>
                <a:gd name="T40" fmla="*/ 77 w 110"/>
                <a:gd name="T4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98">
                  <a:moveTo>
                    <a:pt x="23" y="40"/>
                  </a:moveTo>
                  <a:cubicBezTo>
                    <a:pt x="27" y="45"/>
                    <a:pt x="30" y="50"/>
                    <a:pt x="34" y="55"/>
                  </a:cubicBezTo>
                  <a:cubicBezTo>
                    <a:pt x="40" y="52"/>
                    <a:pt x="45" y="48"/>
                    <a:pt x="50" y="44"/>
                  </a:cubicBezTo>
                  <a:cubicBezTo>
                    <a:pt x="46" y="40"/>
                    <a:pt x="42" y="35"/>
                    <a:pt x="39" y="30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48"/>
                    <a:pt x="11" y="48"/>
                    <a:pt x="11" y="48"/>
                  </a:cubicBezTo>
                  <a:lnTo>
                    <a:pt x="23" y="40"/>
                  </a:lnTo>
                  <a:close/>
                  <a:moveTo>
                    <a:pt x="88" y="41"/>
                  </a:moveTo>
                  <a:cubicBezTo>
                    <a:pt x="100" y="49"/>
                    <a:pt x="100" y="49"/>
                    <a:pt x="100" y="49"/>
                  </a:cubicBezTo>
                  <a:cubicBezTo>
                    <a:pt x="105" y="1"/>
                    <a:pt x="105" y="1"/>
                    <a:pt x="105" y="1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46" y="68"/>
                    <a:pt x="1" y="78"/>
                    <a:pt x="0" y="78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6" y="96"/>
                    <a:pt x="57" y="85"/>
                    <a:pt x="88" y="41"/>
                  </a:cubicBezTo>
                  <a:close/>
                  <a:moveTo>
                    <a:pt x="77" y="66"/>
                  </a:moveTo>
                  <a:cubicBezTo>
                    <a:pt x="72" y="70"/>
                    <a:pt x="67" y="75"/>
                    <a:pt x="62" y="78"/>
                  </a:cubicBezTo>
                  <a:cubicBezTo>
                    <a:pt x="84" y="93"/>
                    <a:pt x="104" y="98"/>
                    <a:pt x="105" y="98"/>
                  </a:cubicBezTo>
                  <a:cubicBezTo>
                    <a:pt x="110" y="80"/>
                    <a:pt x="110" y="80"/>
                    <a:pt x="110" y="80"/>
                  </a:cubicBezTo>
                  <a:cubicBezTo>
                    <a:pt x="109" y="80"/>
                    <a:pt x="95" y="76"/>
                    <a:pt x="77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88">
              <a:extLst>
                <a:ext uri="{FF2B5EF4-FFF2-40B4-BE49-F238E27FC236}">
                  <a16:creationId xmlns:a16="http://schemas.microsoft.com/office/drawing/2014/main" id="{94496213-E67A-45FF-A559-E6A88C604B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31810" y="3639023"/>
              <a:ext cx="847660" cy="428972"/>
            </a:xfrm>
            <a:custGeom>
              <a:avLst/>
              <a:gdLst>
                <a:gd name="T0" fmla="*/ 26 w 188"/>
                <a:gd name="T1" fmla="*/ 37 h 95"/>
                <a:gd name="T2" fmla="*/ 17 w 188"/>
                <a:gd name="T3" fmla="*/ 46 h 95"/>
                <a:gd name="T4" fmla="*/ 20 w 188"/>
                <a:gd name="T5" fmla="*/ 53 h 95"/>
                <a:gd name="T6" fmla="*/ 4 w 188"/>
                <a:gd name="T7" fmla="*/ 78 h 95"/>
                <a:gd name="T8" fmla="*/ 6 w 188"/>
                <a:gd name="T9" fmla="*/ 78 h 95"/>
                <a:gd name="T10" fmla="*/ 16 w 188"/>
                <a:gd name="T11" fmla="*/ 69 h 95"/>
                <a:gd name="T12" fmla="*/ 11 w 188"/>
                <a:gd name="T13" fmla="*/ 95 h 95"/>
                <a:gd name="T14" fmla="*/ 19 w 188"/>
                <a:gd name="T15" fmla="*/ 95 h 95"/>
                <a:gd name="T16" fmla="*/ 26 w 188"/>
                <a:gd name="T17" fmla="*/ 84 h 95"/>
                <a:gd name="T18" fmla="*/ 32 w 188"/>
                <a:gd name="T19" fmla="*/ 95 h 95"/>
                <a:gd name="T20" fmla="*/ 40 w 188"/>
                <a:gd name="T21" fmla="*/ 95 h 95"/>
                <a:gd name="T22" fmla="*/ 35 w 188"/>
                <a:gd name="T23" fmla="*/ 69 h 95"/>
                <a:gd name="T24" fmla="*/ 46 w 188"/>
                <a:gd name="T25" fmla="*/ 78 h 95"/>
                <a:gd name="T26" fmla="*/ 47 w 188"/>
                <a:gd name="T27" fmla="*/ 78 h 95"/>
                <a:gd name="T28" fmla="*/ 31 w 188"/>
                <a:gd name="T29" fmla="*/ 53 h 95"/>
                <a:gd name="T30" fmla="*/ 35 w 188"/>
                <a:gd name="T31" fmla="*/ 46 h 95"/>
                <a:gd name="T32" fmla="*/ 26 w 188"/>
                <a:gd name="T33" fmla="*/ 37 h 95"/>
                <a:gd name="T34" fmla="*/ 163 w 188"/>
                <a:gd name="T35" fmla="*/ 37 h 95"/>
                <a:gd name="T36" fmla="*/ 154 w 188"/>
                <a:gd name="T37" fmla="*/ 46 h 95"/>
                <a:gd name="T38" fmla="*/ 157 w 188"/>
                <a:gd name="T39" fmla="*/ 53 h 95"/>
                <a:gd name="T40" fmla="*/ 141 w 188"/>
                <a:gd name="T41" fmla="*/ 78 h 95"/>
                <a:gd name="T42" fmla="*/ 143 w 188"/>
                <a:gd name="T43" fmla="*/ 78 h 95"/>
                <a:gd name="T44" fmla="*/ 153 w 188"/>
                <a:gd name="T45" fmla="*/ 69 h 95"/>
                <a:gd name="T46" fmla="*/ 148 w 188"/>
                <a:gd name="T47" fmla="*/ 95 h 95"/>
                <a:gd name="T48" fmla="*/ 157 w 188"/>
                <a:gd name="T49" fmla="*/ 95 h 95"/>
                <a:gd name="T50" fmla="*/ 163 w 188"/>
                <a:gd name="T51" fmla="*/ 84 h 95"/>
                <a:gd name="T52" fmla="*/ 169 w 188"/>
                <a:gd name="T53" fmla="*/ 95 h 95"/>
                <a:gd name="T54" fmla="*/ 177 w 188"/>
                <a:gd name="T55" fmla="*/ 95 h 95"/>
                <a:gd name="T56" fmla="*/ 173 w 188"/>
                <a:gd name="T57" fmla="*/ 69 h 95"/>
                <a:gd name="T58" fmla="*/ 183 w 188"/>
                <a:gd name="T59" fmla="*/ 78 h 95"/>
                <a:gd name="T60" fmla="*/ 185 w 188"/>
                <a:gd name="T61" fmla="*/ 78 h 95"/>
                <a:gd name="T62" fmla="*/ 169 w 188"/>
                <a:gd name="T63" fmla="*/ 53 h 95"/>
                <a:gd name="T64" fmla="*/ 172 w 188"/>
                <a:gd name="T65" fmla="*/ 46 h 95"/>
                <a:gd name="T66" fmla="*/ 163 w 188"/>
                <a:gd name="T67" fmla="*/ 37 h 95"/>
                <a:gd name="T68" fmla="*/ 96 w 188"/>
                <a:gd name="T69" fmla="*/ 0 h 95"/>
                <a:gd name="T70" fmla="*/ 81 w 188"/>
                <a:gd name="T71" fmla="*/ 14 h 95"/>
                <a:gd name="T72" fmla="*/ 87 w 188"/>
                <a:gd name="T73" fmla="*/ 26 h 95"/>
                <a:gd name="T74" fmla="*/ 60 w 188"/>
                <a:gd name="T75" fmla="*/ 67 h 95"/>
                <a:gd name="T76" fmla="*/ 63 w 188"/>
                <a:gd name="T77" fmla="*/ 68 h 95"/>
                <a:gd name="T78" fmla="*/ 80 w 188"/>
                <a:gd name="T79" fmla="*/ 53 h 95"/>
                <a:gd name="T80" fmla="*/ 72 w 188"/>
                <a:gd name="T81" fmla="*/ 95 h 95"/>
                <a:gd name="T82" fmla="*/ 86 w 188"/>
                <a:gd name="T83" fmla="*/ 95 h 95"/>
                <a:gd name="T84" fmla="*/ 96 w 188"/>
                <a:gd name="T85" fmla="*/ 78 h 95"/>
                <a:gd name="T86" fmla="*/ 106 w 188"/>
                <a:gd name="T87" fmla="*/ 95 h 95"/>
                <a:gd name="T88" fmla="*/ 119 w 188"/>
                <a:gd name="T89" fmla="*/ 95 h 95"/>
                <a:gd name="T90" fmla="*/ 112 w 188"/>
                <a:gd name="T91" fmla="*/ 53 h 95"/>
                <a:gd name="T92" fmla="*/ 128 w 188"/>
                <a:gd name="T93" fmla="*/ 68 h 95"/>
                <a:gd name="T94" fmla="*/ 131 w 188"/>
                <a:gd name="T95" fmla="*/ 67 h 95"/>
                <a:gd name="T96" fmla="*/ 105 w 188"/>
                <a:gd name="T97" fmla="*/ 26 h 95"/>
                <a:gd name="T98" fmla="*/ 111 w 188"/>
                <a:gd name="T99" fmla="*/ 14 h 95"/>
                <a:gd name="T100" fmla="*/ 96 w 188"/>
                <a:gd name="T10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8" h="95">
                  <a:moveTo>
                    <a:pt x="26" y="37"/>
                  </a:moveTo>
                  <a:cubicBezTo>
                    <a:pt x="21" y="37"/>
                    <a:pt x="17" y="41"/>
                    <a:pt x="17" y="46"/>
                  </a:cubicBezTo>
                  <a:cubicBezTo>
                    <a:pt x="17" y="49"/>
                    <a:pt x="18" y="51"/>
                    <a:pt x="20" y="53"/>
                  </a:cubicBezTo>
                  <a:cubicBezTo>
                    <a:pt x="11" y="56"/>
                    <a:pt x="0" y="74"/>
                    <a:pt x="4" y="78"/>
                  </a:cubicBezTo>
                  <a:cubicBezTo>
                    <a:pt x="4" y="78"/>
                    <a:pt x="5" y="78"/>
                    <a:pt x="6" y="78"/>
                  </a:cubicBezTo>
                  <a:cubicBezTo>
                    <a:pt x="9" y="78"/>
                    <a:pt x="13" y="74"/>
                    <a:pt x="16" y="69"/>
                  </a:cubicBezTo>
                  <a:cubicBezTo>
                    <a:pt x="14" y="78"/>
                    <a:pt x="12" y="87"/>
                    <a:pt x="11" y="95"/>
                  </a:cubicBezTo>
                  <a:cubicBezTo>
                    <a:pt x="19" y="95"/>
                    <a:pt x="19" y="95"/>
                    <a:pt x="19" y="95"/>
                  </a:cubicBezTo>
                  <a:cubicBezTo>
                    <a:pt x="20" y="91"/>
                    <a:pt x="22" y="84"/>
                    <a:pt x="26" y="84"/>
                  </a:cubicBezTo>
                  <a:cubicBezTo>
                    <a:pt x="29" y="84"/>
                    <a:pt x="32" y="91"/>
                    <a:pt x="32" y="95"/>
                  </a:cubicBezTo>
                  <a:cubicBezTo>
                    <a:pt x="40" y="95"/>
                    <a:pt x="40" y="95"/>
                    <a:pt x="40" y="95"/>
                  </a:cubicBezTo>
                  <a:cubicBezTo>
                    <a:pt x="39" y="87"/>
                    <a:pt x="38" y="78"/>
                    <a:pt x="35" y="69"/>
                  </a:cubicBezTo>
                  <a:cubicBezTo>
                    <a:pt x="39" y="74"/>
                    <a:pt x="43" y="78"/>
                    <a:pt x="46" y="78"/>
                  </a:cubicBezTo>
                  <a:cubicBezTo>
                    <a:pt x="46" y="78"/>
                    <a:pt x="47" y="78"/>
                    <a:pt x="47" y="78"/>
                  </a:cubicBezTo>
                  <a:cubicBezTo>
                    <a:pt x="51" y="74"/>
                    <a:pt x="41" y="56"/>
                    <a:pt x="31" y="53"/>
                  </a:cubicBezTo>
                  <a:cubicBezTo>
                    <a:pt x="33" y="51"/>
                    <a:pt x="35" y="49"/>
                    <a:pt x="35" y="46"/>
                  </a:cubicBezTo>
                  <a:cubicBezTo>
                    <a:pt x="35" y="41"/>
                    <a:pt x="31" y="37"/>
                    <a:pt x="26" y="37"/>
                  </a:cubicBezTo>
                  <a:moveTo>
                    <a:pt x="163" y="37"/>
                  </a:moveTo>
                  <a:cubicBezTo>
                    <a:pt x="158" y="37"/>
                    <a:pt x="154" y="41"/>
                    <a:pt x="154" y="46"/>
                  </a:cubicBezTo>
                  <a:cubicBezTo>
                    <a:pt x="154" y="49"/>
                    <a:pt x="155" y="51"/>
                    <a:pt x="157" y="53"/>
                  </a:cubicBezTo>
                  <a:cubicBezTo>
                    <a:pt x="148" y="56"/>
                    <a:pt x="138" y="74"/>
                    <a:pt x="141" y="78"/>
                  </a:cubicBezTo>
                  <a:cubicBezTo>
                    <a:pt x="142" y="78"/>
                    <a:pt x="142" y="78"/>
                    <a:pt x="143" y="78"/>
                  </a:cubicBezTo>
                  <a:cubicBezTo>
                    <a:pt x="146" y="78"/>
                    <a:pt x="150" y="74"/>
                    <a:pt x="153" y="69"/>
                  </a:cubicBezTo>
                  <a:cubicBezTo>
                    <a:pt x="151" y="78"/>
                    <a:pt x="149" y="87"/>
                    <a:pt x="148" y="95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7" y="91"/>
                    <a:pt x="160" y="84"/>
                    <a:pt x="163" y="84"/>
                  </a:cubicBezTo>
                  <a:cubicBezTo>
                    <a:pt x="166" y="84"/>
                    <a:pt x="169" y="91"/>
                    <a:pt x="169" y="95"/>
                  </a:cubicBezTo>
                  <a:cubicBezTo>
                    <a:pt x="177" y="95"/>
                    <a:pt x="177" y="95"/>
                    <a:pt x="177" y="95"/>
                  </a:cubicBezTo>
                  <a:cubicBezTo>
                    <a:pt x="177" y="87"/>
                    <a:pt x="175" y="78"/>
                    <a:pt x="173" y="69"/>
                  </a:cubicBezTo>
                  <a:cubicBezTo>
                    <a:pt x="176" y="74"/>
                    <a:pt x="180" y="78"/>
                    <a:pt x="183" y="78"/>
                  </a:cubicBezTo>
                  <a:cubicBezTo>
                    <a:pt x="184" y="78"/>
                    <a:pt x="184" y="78"/>
                    <a:pt x="185" y="78"/>
                  </a:cubicBezTo>
                  <a:cubicBezTo>
                    <a:pt x="188" y="74"/>
                    <a:pt x="178" y="56"/>
                    <a:pt x="169" y="53"/>
                  </a:cubicBezTo>
                  <a:cubicBezTo>
                    <a:pt x="171" y="51"/>
                    <a:pt x="172" y="49"/>
                    <a:pt x="172" y="46"/>
                  </a:cubicBezTo>
                  <a:cubicBezTo>
                    <a:pt x="172" y="41"/>
                    <a:pt x="168" y="37"/>
                    <a:pt x="163" y="37"/>
                  </a:cubicBezTo>
                  <a:moveTo>
                    <a:pt x="96" y="0"/>
                  </a:moveTo>
                  <a:cubicBezTo>
                    <a:pt x="88" y="0"/>
                    <a:pt x="81" y="6"/>
                    <a:pt x="81" y="14"/>
                  </a:cubicBezTo>
                  <a:cubicBezTo>
                    <a:pt x="81" y="19"/>
                    <a:pt x="83" y="23"/>
                    <a:pt x="87" y="26"/>
                  </a:cubicBezTo>
                  <a:cubicBezTo>
                    <a:pt x="72" y="31"/>
                    <a:pt x="55" y="61"/>
                    <a:pt x="60" y="67"/>
                  </a:cubicBezTo>
                  <a:cubicBezTo>
                    <a:pt x="61" y="68"/>
                    <a:pt x="62" y="68"/>
                    <a:pt x="63" y="68"/>
                  </a:cubicBezTo>
                  <a:cubicBezTo>
                    <a:pt x="68" y="68"/>
                    <a:pt x="75" y="60"/>
                    <a:pt x="80" y="53"/>
                  </a:cubicBezTo>
                  <a:cubicBezTo>
                    <a:pt x="76" y="67"/>
                    <a:pt x="74" y="82"/>
                    <a:pt x="72" y="95"/>
                  </a:cubicBezTo>
                  <a:cubicBezTo>
                    <a:pt x="86" y="95"/>
                    <a:pt x="86" y="95"/>
                    <a:pt x="86" y="95"/>
                  </a:cubicBezTo>
                  <a:cubicBezTo>
                    <a:pt x="86" y="88"/>
                    <a:pt x="91" y="78"/>
                    <a:pt x="96" y="78"/>
                  </a:cubicBezTo>
                  <a:cubicBezTo>
                    <a:pt x="101" y="78"/>
                    <a:pt x="106" y="88"/>
                    <a:pt x="106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8" y="82"/>
                    <a:pt x="115" y="67"/>
                    <a:pt x="112" y="53"/>
                  </a:cubicBezTo>
                  <a:cubicBezTo>
                    <a:pt x="117" y="60"/>
                    <a:pt x="124" y="68"/>
                    <a:pt x="128" y="68"/>
                  </a:cubicBezTo>
                  <a:cubicBezTo>
                    <a:pt x="130" y="68"/>
                    <a:pt x="131" y="68"/>
                    <a:pt x="131" y="67"/>
                  </a:cubicBezTo>
                  <a:cubicBezTo>
                    <a:pt x="137" y="61"/>
                    <a:pt x="120" y="31"/>
                    <a:pt x="105" y="26"/>
                  </a:cubicBezTo>
                  <a:cubicBezTo>
                    <a:pt x="108" y="23"/>
                    <a:pt x="111" y="19"/>
                    <a:pt x="111" y="14"/>
                  </a:cubicBezTo>
                  <a:cubicBezTo>
                    <a:pt x="111" y="6"/>
                    <a:pt x="104" y="0"/>
                    <a:pt x="96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TextBox 109">
              <a:extLst>
                <a:ext uri="{FF2B5EF4-FFF2-40B4-BE49-F238E27FC236}">
                  <a16:creationId xmlns:a16="http://schemas.microsoft.com/office/drawing/2014/main" id="{3949D5B0-2FCD-48A3-8D04-CD8DE08CBFB9}"/>
                </a:ext>
              </a:extLst>
            </p:cNvPr>
            <p:cNvSpPr txBox="1"/>
            <p:nvPr/>
          </p:nvSpPr>
          <p:spPr>
            <a:xfrm>
              <a:off x="1267448" y="4039141"/>
              <a:ext cx="1689920" cy="35557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点击添加文本</a:t>
              </a:r>
            </a:p>
          </p:txBody>
        </p:sp>
        <p:sp>
          <p:nvSpPr>
            <p:cNvPr id="24" name="Rectangle 111">
              <a:extLst>
                <a:ext uri="{FF2B5EF4-FFF2-40B4-BE49-F238E27FC236}">
                  <a16:creationId xmlns:a16="http://schemas.microsoft.com/office/drawing/2014/main" id="{04645434-83B0-4C65-8CB6-72206E1BAE46}"/>
                </a:ext>
              </a:extLst>
            </p:cNvPr>
            <p:cNvSpPr/>
            <p:nvPr/>
          </p:nvSpPr>
          <p:spPr>
            <a:xfrm>
              <a:off x="1209227" y="4465089"/>
              <a:ext cx="3848839" cy="450399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pPr marL="171450" indent="-171450">
                <a:buFont typeface="Wingdings" panose="05000000000000000000" pitchFamily="2" charset="2"/>
                <a:buChar char="ü"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5" name="TextBox 111">
              <a:extLst>
                <a:ext uri="{FF2B5EF4-FFF2-40B4-BE49-F238E27FC236}">
                  <a16:creationId xmlns:a16="http://schemas.microsoft.com/office/drawing/2014/main" id="{59EDF9D4-3B0E-401C-BDDC-0CB04FD61C97}"/>
                </a:ext>
              </a:extLst>
            </p:cNvPr>
            <p:cNvSpPr txBox="1"/>
            <p:nvPr/>
          </p:nvSpPr>
          <p:spPr>
            <a:xfrm>
              <a:off x="6444694" y="1954652"/>
              <a:ext cx="1757495" cy="3160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点击添加文本</a:t>
              </a:r>
            </a:p>
          </p:txBody>
        </p:sp>
        <p:sp>
          <p:nvSpPr>
            <p:cNvPr id="26" name="TextBox 112">
              <a:extLst>
                <a:ext uri="{FF2B5EF4-FFF2-40B4-BE49-F238E27FC236}">
                  <a16:creationId xmlns:a16="http://schemas.microsoft.com/office/drawing/2014/main" id="{BAC45296-A8A1-4926-BE21-578AD056D84A}"/>
                </a:ext>
              </a:extLst>
            </p:cNvPr>
            <p:cNvSpPr txBox="1"/>
            <p:nvPr/>
          </p:nvSpPr>
          <p:spPr>
            <a:xfrm>
              <a:off x="6461102" y="2235740"/>
              <a:ext cx="3306808" cy="44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7" name="TextBox 113">
              <a:extLst>
                <a:ext uri="{FF2B5EF4-FFF2-40B4-BE49-F238E27FC236}">
                  <a16:creationId xmlns:a16="http://schemas.microsoft.com/office/drawing/2014/main" id="{DCBF00C9-7014-4959-855F-44E7DDD378AA}"/>
                </a:ext>
              </a:extLst>
            </p:cNvPr>
            <p:cNvSpPr txBox="1"/>
            <p:nvPr/>
          </p:nvSpPr>
          <p:spPr>
            <a:xfrm>
              <a:off x="7276708" y="2904197"/>
              <a:ext cx="1757495" cy="3160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点击添加文本</a:t>
              </a:r>
            </a:p>
          </p:txBody>
        </p:sp>
        <p:sp>
          <p:nvSpPr>
            <p:cNvPr id="28" name="TextBox 114">
              <a:extLst>
                <a:ext uri="{FF2B5EF4-FFF2-40B4-BE49-F238E27FC236}">
                  <a16:creationId xmlns:a16="http://schemas.microsoft.com/office/drawing/2014/main" id="{6578A24F-DAA8-4A70-B288-45C7AB900DC9}"/>
                </a:ext>
              </a:extLst>
            </p:cNvPr>
            <p:cNvSpPr txBox="1"/>
            <p:nvPr/>
          </p:nvSpPr>
          <p:spPr>
            <a:xfrm>
              <a:off x="7293117" y="3185285"/>
              <a:ext cx="2815616" cy="6163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9" name="TextBox 115">
              <a:extLst>
                <a:ext uri="{FF2B5EF4-FFF2-40B4-BE49-F238E27FC236}">
                  <a16:creationId xmlns:a16="http://schemas.microsoft.com/office/drawing/2014/main" id="{F711546A-1FBA-421C-BA01-FBF170B9B8EA}"/>
                </a:ext>
              </a:extLst>
            </p:cNvPr>
            <p:cNvSpPr txBox="1"/>
            <p:nvPr/>
          </p:nvSpPr>
          <p:spPr>
            <a:xfrm>
              <a:off x="7903930" y="3735071"/>
              <a:ext cx="1757495" cy="3160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点击添加文本</a:t>
              </a:r>
            </a:p>
          </p:txBody>
        </p:sp>
        <p:sp>
          <p:nvSpPr>
            <p:cNvPr id="30" name="TextBox 116">
              <a:extLst>
                <a:ext uri="{FF2B5EF4-FFF2-40B4-BE49-F238E27FC236}">
                  <a16:creationId xmlns:a16="http://schemas.microsoft.com/office/drawing/2014/main" id="{01562D01-B409-41F4-AAED-0D28DE21D974}"/>
                </a:ext>
              </a:extLst>
            </p:cNvPr>
            <p:cNvSpPr txBox="1"/>
            <p:nvPr/>
          </p:nvSpPr>
          <p:spPr>
            <a:xfrm>
              <a:off x="7920338" y="4016158"/>
              <a:ext cx="3306808" cy="44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3" name="TextBox 117">
              <a:extLst>
                <a:ext uri="{FF2B5EF4-FFF2-40B4-BE49-F238E27FC236}">
                  <a16:creationId xmlns:a16="http://schemas.microsoft.com/office/drawing/2014/main" id="{71FCBC6A-604D-4707-9023-BFB6D95938F8}"/>
                </a:ext>
              </a:extLst>
            </p:cNvPr>
            <p:cNvSpPr txBox="1"/>
            <p:nvPr/>
          </p:nvSpPr>
          <p:spPr>
            <a:xfrm>
              <a:off x="8529438" y="4763747"/>
              <a:ext cx="1757495" cy="3160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点击添加文本</a:t>
              </a:r>
            </a:p>
          </p:txBody>
        </p:sp>
        <p:sp>
          <p:nvSpPr>
            <p:cNvPr id="34" name="TextBox 118">
              <a:extLst>
                <a:ext uri="{FF2B5EF4-FFF2-40B4-BE49-F238E27FC236}">
                  <a16:creationId xmlns:a16="http://schemas.microsoft.com/office/drawing/2014/main" id="{9ED91F3C-42AF-452A-A655-1BF5DF0116DA}"/>
                </a:ext>
              </a:extLst>
            </p:cNvPr>
            <p:cNvSpPr txBox="1"/>
            <p:nvPr/>
          </p:nvSpPr>
          <p:spPr>
            <a:xfrm>
              <a:off x="8545846" y="5044835"/>
              <a:ext cx="3306808" cy="44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8" name="Rectangle 111">
              <a:extLst>
                <a:ext uri="{FF2B5EF4-FFF2-40B4-BE49-F238E27FC236}">
                  <a16:creationId xmlns:a16="http://schemas.microsoft.com/office/drawing/2014/main" id="{B42F5AFD-AC00-4AC3-84F5-B790198264CD}"/>
                </a:ext>
              </a:extLst>
            </p:cNvPr>
            <p:cNvSpPr/>
            <p:nvPr/>
          </p:nvSpPr>
          <p:spPr>
            <a:xfrm>
              <a:off x="1209227" y="5039480"/>
              <a:ext cx="3848839" cy="450399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pPr marL="171450" indent="-171450">
                <a:buFont typeface="Wingdings" panose="05000000000000000000" pitchFamily="2" charset="2"/>
                <a:buChar char="ü"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9" name="Rectangle 111">
              <a:extLst>
                <a:ext uri="{FF2B5EF4-FFF2-40B4-BE49-F238E27FC236}">
                  <a16:creationId xmlns:a16="http://schemas.microsoft.com/office/drawing/2014/main" id="{270A7A43-A3B4-450A-B69E-AAED15ADCD9D}"/>
                </a:ext>
              </a:extLst>
            </p:cNvPr>
            <p:cNvSpPr/>
            <p:nvPr/>
          </p:nvSpPr>
          <p:spPr>
            <a:xfrm>
              <a:off x="1209227" y="5673700"/>
              <a:ext cx="3848839" cy="450399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pPr marL="171450" indent="-171450">
                <a:buFont typeface="Wingdings" panose="05000000000000000000" pitchFamily="2" charset="2"/>
                <a:buChar char="ü"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FDDB6A1-37C9-4BB3-99CE-C9252B18235B}"/>
              </a:ext>
            </a:extLst>
          </p:cNvPr>
          <p:cNvGrpSpPr/>
          <p:nvPr/>
        </p:nvGrpSpPr>
        <p:grpSpPr>
          <a:xfrm>
            <a:off x="3356607" y="227352"/>
            <a:ext cx="5059204" cy="607095"/>
            <a:chOff x="2217896" y="2222603"/>
            <a:chExt cx="3685841" cy="607095"/>
          </a:xfrm>
        </p:grpSpPr>
        <p:sp>
          <p:nvSpPr>
            <p:cNvPr id="36" name="Shape 18">
              <a:extLst>
                <a:ext uri="{FF2B5EF4-FFF2-40B4-BE49-F238E27FC236}">
                  <a16:creationId xmlns:a16="http://schemas.microsoft.com/office/drawing/2014/main" id="{2DA2740D-D472-4819-84E7-5AFA06848C4A}"/>
                </a:ext>
              </a:extLst>
            </p:cNvPr>
            <p:cNvSpPr/>
            <p:nvPr/>
          </p:nvSpPr>
          <p:spPr>
            <a:xfrm>
              <a:off x="2217896" y="2222603"/>
              <a:ext cx="3685841" cy="607095"/>
            </a:xfrm>
            <a:custGeom>
              <a:avLst/>
              <a:gdLst>
                <a:gd name="connsiteX0" fmla="*/ 0 w 3685841"/>
                <a:gd name="connsiteY0" fmla="*/ 87646 h 607095"/>
                <a:gd name="connsiteX1" fmla="*/ 87646 w 3685841"/>
                <a:gd name="connsiteY1" fmla="*/ 0 h 607095"/>
                <a:gd name="connsiteX2" fmla="*/ 3598195 w 3685841"/>
                <a:gd name="connsiteY2" fmla="*/ 0 h 607095"/>
                <a:gd name="connsiteX3" fmla="*/ 3685841 w 3685841"/>
                <a:gd name="connsiteY3" fmla="*/ 87646 h 607095"/>
                <a:gd name="connsiteX4" fmla="*/ 3685841 w 3685841"/>
                <a:gd name="connsiteY4" fmla="*/ 519449 h 607095"/>
                <a:gd name="connsiteX5" fmla="*/ 3598195 w 3685841"/>
                <a:gd name="connsiteY5" fmla="*/ 607095 h 607095"/>
                <a:gd name="connsiteX6" fmla="*/ 87646 w 3685841"/>
                <a:gd name="connsiteY6" fmla="*/ 607095 h 607095"/>
                <a:gd name="connsiteX7" fmla="*/ 0 w 3685841"/>
                <a:gd name="connsiteY7" fmla="*/ 519449 h 607095"/>
                <a:gd name="connsiteX8" fmla="*/ 0 w 3685841"/>
                <a:gd name="connsiteY8" fmla="*/ 87646 h 607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85841" h="607095" fill="none" extrusionOk="0">
                  <a:moveTo>
                    <a:pt x="0" y="87646"/>
                  </a:moveTo>
                  <a:cubicBezTo>
                    <a:pt x="-3364" y="38696"/>
                    <a:pt x="44081" y="3959"/>
                    <a:pt x="87646" y="0"/>
                  </a:cubicBezTo>
                  <a:cubicBezTo>
                    <a:pt x="1713956" y="130954"/>
                    <a:pt x="3084644" y="43574"/>
                    <a:pt x="3598195" y="0"/>
                  </a:cubicBezTo>
                  <a:cubicBezTo>
                    <a:pt x="3647634" y="1591"/>
                    <a:pt x="3688440" y="42424"/>
                    <a:pt x="3685841" y="87646"/>
                  </a:cubicBezTo>
                  <a:cubicBezTo>
                    <a:pt x="3663796" y="196191"/>
                    <a:pt x="3687926" y="424982"/>
                    <a:pt x="3685841" y="519449"/>
                  </a:cubicBezTo>
                  <a:cubicBezTo>
                    <a:pt x="3680527" y="568728"/>
                    <a:pt x="3642116" y="604001"/>
                    <a:pt x="3598195" y="607095"/>
                  </a:cubicBezTo>
                  <a:cubicBezTo>
                    <a:pt x="2580923" y="762292"/>
                    <a:pt x="1429949" y="770115"/>
                    <a:pt x="87646" y="607095"/>
                  </a:cubicBezTo>
                  <a:cubicBezTo>
                    <a:pt x="39895" y="598236"/>
                    <a:pt x="-552" y="568177"/>
                    <a:pt x="0" y="519449"/>
                  </a:cubicBezTo>
                  <a:cubicBezTo>
                    <a:pt x="-3567" y="445472"/>
                    <a:pt x="-26156" y="214084"/>
                    <a:pt x="0" y="87646"/>
                  </a:cubicBezTo>
                  <a:close/>
                </a:path>
                <a:path w="3685841" h="607095" stroke="0" extrusionOk="0">
                  <a:moveTo>
                    <a:pt x="0" y="87646"/>
                  </a:moveTo>
                  <a:cubicBezTo>
                    <a:pt x="-6279" y="35367"/>
                    <a:pt x="34811" y="1662"/>
                    <a:pt x="87646" y="0"/>
                  </a:cubicBezTo>
                  <a:cubicBezTo>
                    <a:pt x="697288" y="132882"/>
                    <a:pt x="2487716" y="-84951"/>
                    <a:pt x="3598195" y="0"/>
                  </a:cubicBezTo>
                  <a:cubicBezTo>
                    <a:pt x="3642281" y="4219"/>
                    <a:pt x="3684771" y="45157"/>
                    <a:pt x="3685841" y="87646"/>
                  </a:cubicBezTo>
                  <a:cubicBezTo>
                    <a:pt x="3683152" y="146901"/>
                    <a:pt x="3647639" y="349926"/>
                    <a:pt x="3685841" y="519449"/>
                  </a:cubicBezTo>
                  <a:cubicBezTo>
                    <a:pt x="3686976" y="567990"/>
                    <a:pt x="3650403" y="599270"/>
                    <a:pt x="3598195" y="607095"/>
                  </a:cubicBezTo>
                  <a:cubicBezTo>
                    <a:pt x="2684885" y="694734"/>
                    <a:pt x="1694942" y="534416"/>
                    <a:pt x="87646" y="607095"/>
                  </a:cubicBezTo>
                  <a:cubicBezTo>
                    <a:pt x="38754" y="602459"/>
                    <a:pt x="-4768" y="574481"/>
                    <a:pt x="0" y="519449"/>
                  </a:cubicBezTo>
                  <a:cubicBezTo>
                    <a:pt x="20261" y="352061"/>
                    <a:pt x="-10674" y="179814"/>
                    <a:pt x="0" y="87646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12700" cap="flat">
              <a:solidFill>
                <a:srgbClr val="6CC97F"/>
              </a:solidFill>
              <a:prstDash val="solid"/>
              <a:miter lim="400000"/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14437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2ABF6612-B010-41D9-B61B-62C418C46242}"/>
                </a:ext>
              </a:extLst>
            </p:cNvPr>
            <p:cNvSpPr txBox="1"/>
            <p:nvPr/>
          </p:nvSpPr>
          <p:spPr>
            <a:xfrm>
              <a:off x="2353700" y="2320717"/>
              <a:ext cx="341423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8915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4">
            <a:extLst>
              <a:ext uri="{FF2B5EF4-FFF2-40B4-BE49-F238E27FC236}">
                <a16:creationId xmlns:a16="http://schemas.microsoft.com/office/drawing/2014/main" id="{3A1CB3DD-F989-4D39-82CF-C925D09D7953}"/>
              </a:ext>
            </a:extLst>
          </p:cNvPr>
          <p:cNvGrpSpPr>
            <a:grpSpLocks/>
          </p:cNvGrpSpPr>
          <p:nvPr/>
        </p:nvGrpSpPr>
        <p:grpSpPr bwMode="auto">
          <a:xfrm>
            <a:off x="6520521" y="2604486"/>
            <a:ext cx="839849" cy="839853"/>
            <a:chOff x="0" y="0"/>
            <a:chExt cx="1734853" cy="1734853"/>
          </a:xfrm>
        </p:grpSpPr>
        <p:sp>
          <p:nvSpPr>
            <p:cNvPr id="37" name="AutoShape 5">
              <a:extLst>
                <a:ext uri="{FF2B5EF4-FFF2-40B4-BE49-F238E27FC236}">
                  <a16:creationId xmlns:a16="http://schemas.microsoft.com/office/drawing/2014/main" id="{EC20FEDB-5171-4A86-A701-42490334A29D}"/>
                </a:ext>
              </a:extLst>
            </p:cNvPr>
            <p:cNvSpPr>
              <a:spLocks/>
            </p:cNvSpPr>
            <p:nvPr/>
          </p:nvSpPr>
          <p:spPr bwMode="auto">
            <a:xfrm rot="3600000">
              <a:off x="231694" y="232283"/>
              <a:ext cx="1271685" cy="1270107"/>
            </a:xfrm>
            <a:prstGeom prst="wedgeEllipseCallout">
              <a:avLst>
                <a:gd name="adj1" fmla="val 778"/>
                <a:gd name="adj2" fmla="val 60440"/>
              </a:avLst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defRPr/>
              </a:pPr>
              <a:endParaRPr lang="en-US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AutoShape 6">
              <a:extLst>
                <a:ext uri="{FF2B5EF4-FFF2-40B4-BE49-F238E27FC236}">
                  <a16:creationId xmlns:a16="http://schemas.microsoft.com/office/drawing/2014/main" id="{53926CF2-B309-4A00-90B6-B5C52EF543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536" y="523615"/>
              <a:ext cx="619177" cy="662038"/>
            </a:xfrm>
            <a:custGeom>
              <a:avLst/>
              <a:gdLst>
                <a:gd name="T0" fmla="*/ 309589 w 21600"/>
                <a:gd name="T1" fmla="*/ 331019 h 21600"/>
                <a:gd name="T2" fmla="*/ 309589 w 21600"/>
                <a:gd name="T3" fmla="*/ 331019 h 21600"/>
                <a:gd name="T4" fmla="*/ 309589 w 21600"/>
                <a:gd name="T5" fmla="*/ 331019 h 21600"/>
                <a:gd name="T6" fmla="*/ 309589 w 21600"/>
                <a:gd name="T7" fmla="*/ 33101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5040" y="0"/>
                  </a:moveTo>
                  <a:cubicBezTo>
                    <a:pt x="4643" y="0"/>
                    <a:pt x="4320" y="302"/>
                    <a:pt x="4320" y="675"/>
                  </a:cubicBezTo>
                  <a:lnTo>
                    <a:pt x="4320" y="3375"/>
                  </a:lnTo>
                  <a:cubicBezTo>
                    <a:pt x="4320" y="3748"/>
                    <a:pt x="4643" y="4050"/>
                    <a:pt x="5040" y="4050"/>
                  </a:cubicBezTo>
                  <a:lnTo>
                    <a:pt x="6480" y="4050"/>
                  </a:lnTo>
                  <a:cubicBezTo>
                    <a:pt x="6877" y="4050"/>
                    <a:pt x="7200" y="3748"/>
                    <a:pt x="7200" y="3375"/>
                  </a:cubicBezTo>
                  <a:lnTo>
                    <a:pt x="7200" y="675"/>
                  </a:lnTo>
                  <a:cubicBezTo>
                    <a:pt x="7200" y="302"/>
                    <a:pt x="6877" y="0"/>
                    <a:pt x="6480" y="0"/>
                  </a:cubicBezTo>
                  <a:lnTo>
                    <a:pt x="5040" y="0"/>
                  </a:lnTo>
                  <a:close/>
                  <a:moveTo>
                    <a:pt x="15120" y="0"/>
                  </a:moveTo>
                  <a:cubicBezTo>
                    <a:pt x="14723" y="0"/>
                    <a:pt x="14400" y="302"/>
                    <a:pt x="14400" y="675"/>
                  </a:cubicBezTo>
                  <a:lnTo>
                    <a:pt x="14400" y="3375"/>
                  </a:lnTo>
                  <a:cubicBezTo>
                    <a:pt x="14400" y="3748"/>
                    <a:pt x="14723" y="4050"/>
                    <a:pt x="15120" y="4050"/>
                  </a:cubicBezTo>
                  <a:lnTo>
                    <a:pt x="16560" y="4050"/>
                  </a:lnTo>
                  <a:cubicBezTo>
                    <a:pt x="16957" y="4050"/>
                    <a:pt x="17280" y="3748"/>
                    <a:pt x="17280" y="3375"/>
                  </a:cubicBezTo>
                  <a:lnTo>
                    <a:pt x="17280" y="675"/>
                  </a:lnTo>
                  <a:cubicBezTo>
                    <a:pt x="17280" y="302"/>
                    <a:pt x="16957" y="0"/>
                    <a:pt x="16560" y="0"/>
                  </a:cubicBezTo>
                  <a:lnTo>
                    <a:pt x="15120" y="0"/>
                  </a:lnTo>
                  <a:close/>
                  <a:moveTo>
                    <a:pt x="2160" y="2025"/>
                  </a:moveTo>
                  <a:cubicBezTo>
                    <a:pt x="725" y="2025"/>
                    <a:pt x="0" y="2700"/>
                    <a:pt x="0" y="4050"/>
                  </a:cubicBezTo>
                  <a:lnTo>
                    <a:pt x="0" y="19575"/>
                  </a:lnTo>
                  <a:cubicBezTo>
                    <a:pt x="0" y="20925"/>
                    <a:pt x="720" y="21600"/>
                    <a:pt x="2160" y="21600"/>
                  </a:cubicBezTo>
                  <a:lnTo>
                    <a:pt x="19440" y="21600"/>
                  </a:lnTo>
                  <a:cubicBezTo>
                    <a:pt x="20880" y="21600"/>
                    <a:pt x="21600" y="20925"/>
                    <a:pt x="21600" y="19575"/>
                  </a:cubicBezTo>
                  <a:cubicBezTo>
                    <a:pt x="21600" y="19575"/>
                    <a:pt x="21600" y="4050"/>
                    <a:pt x="21600" y="4050"/>
                  </a:cubicBezTo>
                  <a:cubicBezTo>
                    <a:pt x="21600" y="2700"/>
                    <a:pt x="20879" y="2025"/>
                    <a:pt x="19398" y="2025"/>
                  </a:cubicBezTo>
                  <a:lnTo>
                    <a:pt x="18720" y="2025"/>
                  </a:lnTo>
                  <a:lnTo>
                    <a:pt x="18720" y="4050"/>
                  </a:lnTo>
                  <a:cubicBezTo>
                    <a:pt x="18720" y="4796"/>
                    <a:pt x="18074" y="5400"/>
                    <a:pt x="17280" y="5400"/>
                  </a:cubicBezTo>
                  <a:lnTo>
                    <a:pt x="14400" y="5400"/>
                  </a:lnTo>
                  <a:cubicBezTo>
                    <a:pt x="13606" y="5400"/>
                    <a:pt x="12960" y="4796"/>
                    <a:pt x="12960" y="4050"/>
                  </a:cubicBezTo>
                  <a:lnTo>
                    <a:pt x="12960" y="2025"/>
                  </a:lnTo>
                  <a:lnTo>
                    <a:pt x="8640" y="2025"/>
                  </a:lnTo>
                  <a:lnTo>
                    <a:pt x="8640" y="4050"/>
                  </a:lnTo>
                  <a:cubicBezTo>
                    <a:pt x="8640" y="4796"/>
                    <a:pt x="7994" y="5400"/>
                    <a:pt x="7200" y="5400"/>
                  </a:cubicBezTo>
                  <a:lnTo>
                    <a:pt x="4320" y="5400"/>
                  </a:lnTo>
                  <a:cubicBezTo>
                    <a:pt x="3526" y="5400"/>
                    <a:pt x="2880" y="4796"/>
                    <a:pt x="2880" y="4050"/>
                  </a:cubicBezTo>
                  <a:lnTo>
                    <a:pt x="2880" y="2025"/>
                  </a:lnTo>
                  <a:lnTo>
                    <a:pt x="2160" y="2025"/>
                  </a:lnTo>
                  <a:close/>
                  <a:moveTo>
                    <a:pt x="1440" y="6750"/>
                  </a:moveTo>
                  <a:lnTo>
                    <a:pt x="20160" y="6750"/>
                  </a:lnTo>
                  <a:cubicBezTo>
                    <a:pt x="20160" y="6750"/>
                    <a:pt x="20160" y="20250"/>
                    <a:pt x="20160" y="20250"/>
                  </a:cubicBezTo>
                  <a:lnTo>
                    <a:pt x="1440" y="20250"/>
                  </a:lnTo>
                  <a:lnTo>
                    <a:pt x="1440" y="6750"/>
                  </a:lnTo>
                  <a:close/>
                  <a:moveTo>
                    <a:pt x="2880" y="8100"/>
                  </a:moveTo>
                  <a:lnTo>
                    <a:pt x="2880" y="10800"/>
                  </a:lnTo>
                  <a:lnTo>
                    <a:pt x="5760" y="10800"/>
                  </a:lnTo>
                  <a:cubicBezTo>
                    <a:pt x="5760" y="10800"/>
                    <a:pt x="5760" y="8100"/>
                    <a:pt x="5760" y="8100"/>
                  </a:cubicBezTo>
                  <a:lnTo>
                    <a:pt x="2880" y="8100"/>
                  </a:lnTo>
                  <a:close/>
                  <a:moveTo>
                    <a:pt x="7200" y="8100"/>
                  </a:moveTo>
                  <a:cubicBezTo>
                    <a:pt x="7200" y="8100"/>
                    <a:pt x="7200" y="10800"/>
                    <a:pt x="7200" y="10800"/>
                  </a:cubicBezTo>
                  <a:lnTo>
                    <a:pt x="10080" y="10800"/>
                  </a:lnTo>
                  <a:lnTo>
                    <a:pt x="10080" y="8100"/>
                  </a:lnTo>
                  <a:lnTo>
                    <a:pt x="7200" y="8100"/>
                  </a:lnTo>
                  <a:close/>
                  <a:moveTo>
                    <a:pt x="11520" y="8100"/>
                  </a:moveTo>
                  <a:lnTo>
                    <a:pt x="11520" y="10800"/>
                  </a:lnTo>
                  <a:lnTo>
                    <a:pt x="14400" y="10800"/>
                  </a:lnTo>
                  <a:cubicBezTo>
                    <a:pt x="14400" y="10800"/>
                    <a:pt x="14400" y="8100"/>
                    <a:pt x="14400" y="8100"/>
                  </a:cubicBezTo>
                  <a:lnTo>
                    <a:pt x="11520" y="8100"/>
                  </a:lnTo>
                  <a:close/>
                  <a:moveTo>
                    <a:pt x="15840" y="8100"/>
                  </a:moveTo>
                  <a:cubicBezTo>
                    <a:pt x="15840" y="8100"/>
                    <a:pt x="15840" y="10800"/>
                    <a:pt x="15840" y="10800"/>
                  </a:cubicBezTo>
                  <a:lnTo>
                    <a:pt x="18720" y="10800"/>
                  </a:lnTo>
                  <a:lnTo>
                    <a:pt x="18720" y="8100"/>
                  </a:lnTo>
                  <a:lnTo>
                    <a:pt x="15840" y="8100"/>
                  </a:lnTo>
                  <a:close/>
                  <a:moveTo>
                    <a:pt x="2880" y="12150"/>
                  </a:moveTo>
                  <a:lnTo>
                    <a:pt x="2880" y="14850"/>
                  </a:lnTo>
                  <a:lnTo>
                    <a:pt x="5760" y="14850"/>
                  </a:lnTo>
                  <a:cubicBezTo>
                    <a:pt x="5760" y="14850"/>
                    <a:pt x="5760" y="12150"/>
                    <a:pt x="5760" y="12150"/>
                  </a:cubicBezTo>
                  <a:lnTo>
                    <a:pt x="2880" y="12150"/>
                  </a:lnTo>
                  <a:close/>
                  <a:moveTo>
                    <a:pt x="7200" y="12150"/>
                  </a:moveTo>
                  <a:cubicBezTo>
                    <a:pt x="7200" y="12150"/>
                    <a:pt x="7200" y="14850"/>
                    <a:pt x="7200" y="14850"/>
                  </a:cubicBezTo>
                  <a:lnTo>
                    <a:pt x="10080" y="14850"/>
                  </a:lnTo>
                  <a:lnTo>
                    <a:pt x="10080" y="12150"/>
                  </a:lnTo>
                  <a:lnTo>
                    <a:pt x="7200" y="12150"/>
                  </a:lnTo>
                  <a:close/>
                  <a:moveTo>
                    <a:pt x="11520" y="12150"/>
                  </a:moveTo>
                  <a:lnTo>
                    <a:pt x="11520" y="14850"/>
                  </a:lnTo>
                  <a:lnTo>
                    <a:pt x="14400" y="14850"/>
                  </a:lnTo>
                  <a:cubicBezTo>
                    <a:pt x="14400" y="14850"/>
                    <a:pt x="14400" y="12150"/>
                    <a:pt x="14400" y="12150"/>
                  </a:cubicBezTo>
                  <a:lnTo>
                    <a:pt x="11520" y="12150"/>
                  </a:lnTo>
                  <a:close/>
                  <a:moveTo>
                    <a:pt x="15840" y="12150"/>
                  </a:moveTo>
                  <a:cubicBezTo>
                    <a:pt x="15840" y="12150"/>
                    <a:pt x="15840" y="14850"/>
                    <a:pt x="15840" y="14850"/>
                  </a:cubicBezTo>
                  <a:lnTo>
                    <a:pt x="18720" y="14850"/>
                  </a:lnTo>
                  <a:lnTo>
                    <a:pt x="18720" y="12150"/>
                  </a:lnTo>
                  <a:lnTo>
                    <a:pt x="15840" y="12150"/>
                  </a:lnTo>
                  <a:close/>
                  <a:moveTo>
                    <a:pt x="2880" y="16200"/>
                  </a:moveTo>
                  <a:lnTo>
                    <a:pt x="2880" y="18900"/>
                  </a:lnTo>
                  <a:lnTo>
                    <a:pt x="5760" y="18900"/>
                  </a:lnTo>
                  <a:cubicBezTo>
                    <a:pt x="5760" y="18900"/>
                    <a:pt x="5760" y="16200"/>
                    <a:pt x="5760" y="16200"/>
                  </a:cubicBezTo>
                  <a:lnTo>
                    <a:pt x="2880" y="16200"/>
                  </a:lnTo>
                  <a:close/>
                  <a:moveTo>
                    <a:pt x="7200" y="16200"/>
                  </a:moveTo>
                  <a:cubicBezTo>
                    <a:pt x="7200" y="16200"/>
                    <a:pt x="7200" y="18900"/>
                    <a:pt x="7200" y="18900"/>
                  </a:cubicBezTo>
                  <a:lnTo>
                    <a:pt x="10080" y="18900"/>
                  </a:lnTo>
                  <a:lnTo>
                    <a:pt x="10080" y="16200"/>
                  </a:lnTo>
                  <a:lnTo>
                    <a:pt x="7200" y="16200"/>
                  </a:lnTo>
                  <a:close/>
                  <a:moveTo>
                    <a:pt x="11520" y="16200"/>
                  </a:moveTo>
                  <a:lnTo>
                    <a:pt x="11520" y="18900"/>
                  </a:lnTo>
                  <a:lnTo>
                    <a:pt x="14400" y="18900"/>
                  </a:lnTo>
                  <a:cubicBezTo>
                    <a:pt x="14400" y="18900"/>
                    <a:pt x="14400" y="16200"/>
                    <a:pt x="14400" y="16200"/>
                  </a:cubicBezTo>
                  <a:lnTo>
                    <a:pt x="11520" y="16200"/>
                  </a:lnTo>
                  <a:close/>
                  <a:moveTo>
                    <a:pt x="15840" y="16200"/>
                  </a:moveTo>
                  <a:lnTo>
                    <a:pt x="15840" y="18900"/>
                  </a:lnTo>
                  <a:cubicBezTo>
                    <a:pt x="15840" y="18900"/>
                    <a:pt x="18720" y="18900"/>
                    <a:pt x="18720" y="18900"/>
                  </a:cubicBezTo>
                  <a:lnTo>
                    <a:pt x="18720" y="16200"/>
                  </a:lnTo>
                  <a:lnTo>
                    <a:pt x="15840" y="162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es-ES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Group 9">
            <a:extLst>
              <a:ext uri="{FF2B5EF4-FFF2-40B4-BE49-F238E27FC236}">
                <a16:creationId xmlns:a16="http://schemas.microsoft.com/office/drawing/2014/main" id="{AC0AB10A-AFD2-4B94-8F7C-A25B5456F625}"/>
              </a:ext>
            </a:extLst>
          </p:cNvPr>
          <p:cNvGrpSpPr>
            <a:grpSpLocks/>
          </p:cNvGrpSpPr>
          <p:nvPr/>
        </p:nvGrpSpPr>
        <p:grpSpPr bwMode="auto">
          <a:xfrm>
            <a:off x="4561213" y="2604293"/>
            <a:ext cx="839888" cy="839893"/>
            <a:chOff x="-1" y="-1"/>
            <a:chExt cx="1734936" cy="1734936"/>
          </a:xfrm>
        </p:grpSpPr>
        <p:sp>
          <p:nvSpPr>
            <p:cNvPr id="33" name="AutoShape 10">
              <a:extLst>
                <a:ext uri="{FF2B5EF4-FFF2-40B4-BE49-F238E27FC236}">
                  <a16:creationId xmlns:a16="http://schemas.microsoft.com/office/drawing/2014/main" id="{E6413999-21FE-4FF3-9A4B-D9932C068AD2}"/>
                </a:ext>
              </a:extLst>
            </p:cNvPr>
            <p:cNvSpPr>
              <a:spLocks/>
            </p:cNvSpPr>
            <p:nvPr/>
          </p:nvSpPr>
          <p:spPr bwMode="auto">
            <a:xfrm rot="18000606">
              <a:off x="231312" y="231886"/>
              <a:ext cx="1271687" cy="1271695"/>
            </a:xfrm>
            <a:prstGeom prst="wedgeEllipseCallout">
              <a:avLst>
                <a:gd name="adj1" fmla="val 778"/>
                <a:gd name="adj2" fmla="val 60440"/>
              </a:avLst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defRPr/>
              </a:pPr>
              <a:endParaRPr lang="en-US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AutoShape 11">
              <a:extLst>
                <a:ext uri="{FF2B5EF4-FFF2-40B4-BE49-F238E27FC236}">
                  <a16:creationId xmlns:a16="http://schemas.microsoft.com/office/drawing/2014/main" id="{1142638D-0F5F-4D0E-B39B-1CB712D106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763" y="589104"/>
              <a:ext cx="849383" cy="660452"/>
            </a:xfrm>
            <a:custGeom>
              <a:avLst/>
              <a:gdLst>
                <a:gd name="T0" fmla="*/ 424691 w 21600"/>
                <a:gd name="T1" fmla="*/ 330767 h 21345"/>
                <a:gd name="T2" fmla="*/ 424691 w 21600"/>
                <a:gd name="T3" fmla="*/ 330767 h 21345"/>
                <a:gd name="T4" fmla="*/ 424691 w 21600"/>
                <a:gd name="T5" fmla="*/ 330767 h 21345"/>
                <a:gd name="T6" fmla="*/ 424691 w 21600"/>
                <a:gd name="T7" fmla="*/ 330767 h 2134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345">
                  <a:moveTo>
                    <a:pt x="3348" y="2"/>
                  </a:moveTo>
                  <a:cubicBezTo>
                    <a:pt x="1989" y="2"/>
                    <a:pt x="0" y="1403"/>
                    <a:pt x="0" y="2554"/>
                  </a:cubicBezTo>
                  <a:cubicBezTo>
                    <a:pt x="0" y="4074"/>
                    <a:pt x="0" y="9708"/>
                    <a:pt x="0" y="11941"/>
                  </a:cubicBezTo>
                  <a:lnTo>
                    <a:pt x="787" y="9825"/>
                  </a:lnTo>
                  <a:cubicBezTo>
                    <a:pt x="1450" y="8140"/>
                    <a:pt x="3062" y="7455"/>
                    <a:pt x="4387" y="8299"/>
                  </a:cubicBezTo>
                  <a:lnTo>
                    <a:pt x="10982" y="12492"/>
                  </a:lnTo>
                  <a:cubicBezTo>
                    <a:pt x="12306" y="13336"/>
                    <a:pt x="12845" y="15385"/>
                    <a:pt x="12182" y="17070"/>
                  </a:cubicBezTo>
                  <a:cubicBezTo>
                    <a:pt x="12182" y="17070"/>
                    <a:pt x="10810" y="20494"/>
                    <a:pt x="10810" y="20494"/>
                  </a:cubicBezTo>
                  <a:cubicBezTo>
                    <a:pt x="11174" y="21294"/>
                    <a:pt x="11975" y="21582"/>
                    <a:pt x="12615" y="21135"/>
                  </a:cubicBezTo>
                  <a:cubicBezTo>
                    <a:pt x="13068" y="20819"/>
                    <a:pt x="13116" y="19783"/>
                    <a:pt x="12988" y="18904"/>
                  </a:cubicBezTo>
                  <a:lnTo>
                    <a:pt x="13281" y="18750"/>
                  </a:lnTo>
                  <a:cubicBezTo>
                    <a:pt x="13637" y="19575"/>
                    <a:pt x="14457" y="19883"/>
                    <a:pt x="15106" y="19429"/>
                  </a:cubicBezTo>
                  <a:cubicBezTo>
                    <a:pt x="15579" y="19099"/>
                    <a:pt x="15717" y="17972"/>
                    <a:pt x="15620" y="17070"/>
                  </a:cubicBezTo>
                  <a:lnTo>
                    <a:pt x="15882" y="16890"/>
                  </a:lnTo>
                  <a:cubicBezTo>
                    <a:pt x="16417" y="17509"/>
                    <a:pt x="17213" y="18017"/>
                    <a:pt x="17687" y="17685"/>
                  </a:cubicBezTo>
                  <a:cubicBezTo>
                    <a:pt x="18337" y="17232"/>
                    <a:pt x="18458" y="16177"/>
                    <a:pt x="18101" y="15351"/>
                  </a:cubicBezTo>
                  <a:lnTo>
                    <a:pt x="14037" y="6157"/>
                  </a:lnTo>
                  <a:lnTo>
                    <a:pt x="12030" y="8530"/>
                  </a:lnTo>
                  <a:cubicBezTo>
                    <a:pt x="12030" y="8530"/>
                    <a:pt x="8903" y="8772"/>
                    <a:pt x="8390" y="8119"/>
                  </a:cubicBezTo>
                  <a:cubicBezTo>
                    <a:pt x="7855" y="7440"/>
                    <a:pt x="8047" y="3387"/>
                    <a:pt x="8047" y="3387"/>
                  </a:cubicBezTo>
                  <a:lnTo>
                    <a:pt x="10729" y="2"/>
                  </a:lnTo>
                  <a:cubicBezTo>
                    <a:pt x="10729" y="2"/>
                    <a:pt x="6106" y="2"/>
                    <a:pt x="3348" y="2"/>
                  </a:cubicBezTo>
                  <a:close/>
                  <a:moveTo>
                    <a:pt x="12877" y="15"/>
                  </a:moveTo>
                  <a:lnTo>
                    <a:pt x="10195" y="3426"/>
                  </a:lnTo>
                  <a:lnTo>
                    <a:pt x="9529" y="4285"/>
                  </a:lnTo>
                  <a:cubicBezTo>
                    <a:pt x="9529" y="4285"/>
                    <a:pt x="9332" y="5791"/>
                    <a:pt x="9852" y="6452"/>
                  </a:cubicBezTo>
                  <a:cubicBezTo>
                    <a:pt x="10337" y="7069"/>
                    <a:pt x="11536" y="6837"/>
                    <a:pt x="11536" y="6837"/>
                  </a:cubicBezTo>
                  <a:lnTo>
                    <a:pt x="14874" y="3426"/>
                  </a:lnTo>
                  <a:lnTo>
                    <a:pt x="19583" y="14518"/>
                  </a:lnTo>
                  <a:cubicBezTo>
                    <a:pt x="19583" y="14518"/>
                    <a:pt x="21600" y="14512"/>
                    <a:pt x="21600" y="13659"/>
                  </a:cubicBezTo>
                  <a:cubicBezTo>
                    <a:pt x="21599" y="8488"/>
                    <a:pt x="21600" y="5991"/>
                    <a:pt x="21600" y="4285"/>
                  </a:cubicBezTo>
                  <a:cubicBezTo>
                    <a:pt x="21600" y="4285"/>
                    <a:pt x="20806" y="2570"/>
                    <a:pt x="20511" y="2195"/>
                  </a:cubicBezTo>
                  <a:cubicBezTo>
                    <a:pt x="20237" y="1847"/>
                    <a:pt x="19177" y="41"/>
                    <a:pt x="17556" y="15"/>
                  </a:cubicBezTo>
                  <a:cubicBezTo>
                    <a:pt x="15583" y="-18"/>
                    <a:pt x="12877" y="15"/>
                    <a:pt x="12877" y="15"/>
                  </a:cubicBezTo>
                  <a:close/>
                  <a:moveTo>
                    <a:pt x="2854" y="9581"/>
                  </a:moveTo>
                  <a:cubicBezTo>
                    <a:pt x="2609" y="9684"/>
                    <a:pt x="2403" y="9906"/>
                    <a:pt x="2279" y="10222"/>
                  </a:cubicBezTo>
                  <a:lnTo>
                    <a:pt x="776" y="14031"/>
                  </a:lnTo>
                  <a:cubicBezTo>
                    <a:pt x="528" y="14662"/>
                    <a:pt x="723" y="15433"/>
                    <a:pt x="1220" y="15749"/>
                  </a:cubicBezTo>
                  <a:cubicBezTo>
                    <a:pt x="1717" y="16065"/>
                    <a:pt x="2323" y="15804"/>
                    <a:pt x="2571" y="15172"/>
                  </a:cubicBezTo>
                  <a:cubicBezTo>
                    <a:pt x="2571" y="15172"/>
                    <a:pt x="4074" y="11363"/>
                    <a:pt x="4074" y="11363"/>
                  </a:cubicBezTo>
                  <a:cubicBezTo>
                    <a:pt x="4323" y="10732"/>
                    <a:pt x="4117" y="9962"/>
                    <a:pt x="3620" y="9645"/>
                  </a:cubicBezTo>
                  <a:cubicBezTo>
                    <a:pt x="3372" y="9487"/>
                    <a:pt x="3098" y="9478"/>
                    <a:pt x="2854" y="9581"/>
                  </a:cubicBezTo>
                  <a:close/>
                  <a:moveTo>
                    <a:pt x="5254" y="11107"/>
                  </a:moveTo>
                  <a:cubicBezTo>
                    <a:pt x="5009" y="11210"/>
                    <a:pt x="4793" y="11432"/>
                    <a:pt x="4669" y="11748"/>
                  </a:cubicBezTo>
                  <a:lnTo>
                    <a:pt x="3176" y="15557"/>
                  </a:lnTo>
                  <a:cubicBezTo>
                    <a:pt x="2928" y="16188"/>
                    <a:pt x="3123" y="16958"/>
                    <a:pt x="3620" y="17275"/>
                  </a:cubicBezTo>
                  <a:cubicBezTo>
                    <a:pt x="4117" y="17591"/>
                    <a:pt x="4723" y="17330"/>
                    <a:pt x="4971" y="16698"/>
                  </a:cubicBezTo>
                  <a:cubicBezTo>
                    <a:pt x="4971" y="16698"/>
                    <a:pt x="6474" y="12889"/>
                    <a:pt x="6474" y="12889"/>
                  </a:cubicBezTo>
                  <a:cubicBezTo>
                    <a:pt x="6723" y="12258"/>
                    <a:pt x="6517" y="11488"/>
                    <a:pt x="6020" y="11171"/>
                  </a:cubicBezTo>
                  <a:cubicBezTo>
                    <a:pt x="5772" y="11013"/>
                    <a:pt x="5498" y="11004"/>
                    <a:pt x="5254" y="11107"/>
                  </a:cubicBezTo>
                  <a:close/>
                  <a:moveTo>
                    <a:pt x="7654" y="12633"/>
                  </a:moveTo>
                  <a:cubicBezTo>
                    <a:pt x="7410" y="12736"/>
                    <a:pt x="7193" y="12958"/>
                    <a:pt x="7069" y="13274"/>
                  </a:cubicBezTo>
                  <a:lnTo>
                    <a:pt x="5566" y="17083"/>
                  </a:lnTo>
                  <a:cubicBezTo>
                    <a:pt x="5318" y="17714"/>
                    <a:pt x="5523" y="18485"/>
                    <a:pt x="6020" y="18801"/>
                  </a:cubicBezTo>
                  <a:cubicBezTo>
                    <a:pt x="6517" y="19117"/>
                    <a:pt x="7123" y="18855"/>
                    <a:pt x="7371" y="18224"/>
                  </a:cubicBezTo>
                  <a:cubicBezTo>
                    <a:pt x="7371" y="18224"/>
                    <a:pt x="8874" y="14415"/>
                    <a:pt x="8874" y="14415"/>
                  </a:cubicBezTo>
                  <a:cubicBezTo>
                    <a:pt x="9123" y="13784"/>
                    <a:pt x="8917" y="13014"/>
                    <a:pt x="8420" y="12697"/>
                  </a:cubicBezTo>
                  <a:cubicBezTo>
                    <a:pt x="8172" y="12539"/>
                    <a:pt x="7898" y="12530"/>
                    <a:pt x="7654" y="12633"/>
                  </a:cubicBezTo>
                  <a:close/>
                  <a:moveTo>
                    <a:pt x="10054" y="14159"/>
                  </a:moveTo>
                  <a:cubicBezTo>
                    <a:pt x="9809" y="14262"/>
                    <a:pt x="9593" y="14484"/>
                    <a:pt x="9469" y="14800"/>
                  </a:cubicBezTo>
                  <a:lnTo>
                    <a:pt x="7966" y="18609"/>
                  </a:lnTo>
                  <a:cubicBezTo>
                    <a:pt x="7718" y="19240"/>
                    <a:pt x="7923" y="20010"/>
                    <a:pt x="8420" y="20327"/>
                  </a:cubicBezTo>
                  <a:cubicBezTo>
                    <a:pt x="8917" y="20643"/>
                    <a:pt x="9523" y="20395"/>
                    <a:pt x="9771" y="19763"/>
                  </a:cubicBezTo>
                  <a:lnTo>
                    <a:pt x="11274" y="15941"/>
                  </a:lnTo>
                  <a:cubicBezTo>
                    <a:pt x="11523" y="15310"/>
                    <a:pt x="11317" y="14539"/>
                    <a:pt x="10820" y="14223"/>
                  </a:cubicBezTo>
                  <a:cubicBezTo>
                    <a:pt x="10572" y="14065"/>
                    <a:pt x="10298" y="14056"/>
                    <a:pt x="10054" y="141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es-ES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Group 14">
            <a:extLst>
              <a:ext uri="{FF2B5EF4-FFF2-40B4-BE49-F238E27FC236}">
                <a16:creationId xmlns:a16="http://schemas.microsoft.com/office/drawing/2014/main" id="{64333231-139E-4F61-A615-036D51FACA71}"/>
              </a:ext>
            </a:extLst>
          </p:cNvPr>
          <p:cNvGrpSpPr>
            <a:grpSpLocks/>
          </p:cNvGrpSpPr>
          <p:nvPr/>
        </p:nvGrpSpPr>
        <p:grpSpPr bwMode="auto">
          <a:xfrm>
            <a:off x="4561133" y="3735745"/>
            <a:ext cx="839848" cy="839853"/>
            <a:chOff x="0" y="0"/>
            <a:chExt cx="1734853" cy="1734853"/>
          </a:xfrm>
        </p:grpSpPr>
        <p:sp>
          <p:nvSpPr>
            <p:cNvPr id="27" name="AutoShape 15">
              <a:extLst>
                <a:ext uri="{FF2B5EF4-FFF2-40B4-BE49-F238E27FC236}">
                  <a16:creationId xmlns:a16="http://schemas.microsoft.com/office/drawing/2014/main" id="{C1183DF5-30CD-4481-A0AD-3382B80E90DD}"/>
                </a:ext>
              </a:extLst>
            </p:cNvPr>
            <p:cNvSpPr>
              <a:spLocks/>
            </p:cNvSpPr>
            <p:nvPr/>
          </p:nvSpPr>
          <p:spPr bwMode="auto">
            <a:xfrm rot="14400000" flipH="1">
              <a:off x="231478" y="231670"/>
              <a:ext cx="1271685" cy="1271695"/>
            </a:xfrm>
            <a:prstGeom prst="wedgeEllipseCallout">
              <a:avLst>
                <a:gd name="adj1" fmla="val 778"/>
                <a:gd name="adj2" fmla="val 60440"/>
              </a:avLst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defRPr/>
              </a:pPr>
              <a:endParaRPr lang="en-US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AutoShape 16">
              <a:extLst>
                <a:ext uri="{FF2B5EF4-FFF2-40B4-BE49-F238E27FC236}">
                  <a16:creationId xmlns:a16="http://schemas.microsoft.com/office/drawing/2014/main" id="{A6EE6571-7D0C-4E96-9922-7775A3ECF64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722" y="519034"/>
              <a:ext cx="784291" cy="660451"/>
            </a:xfrm>
            <a:custGeom>
              <a:avLst/>
              <a:gdLst>
                <a:gd name="T0" fmla="*/ 392146 w 21600"/>
                <a:gd name="T1" fmla="*/ 330226 h 21600"/>
                <a:gd name="T2" fmla="*/ 392146 w 21600"/>
                <a:gd name="T3" fmla="*/ 330226 h 21600"/>
                <a:gd name="T4" fmla="*/ 392146 w 21600"/>
                <a:gd name="T5" fmla="*/ 330226 h 21600"/>
                <a:gd name="T6" fmla="*/ 392146 w 21600"/>
                <a:gd name="T7" fmla="*/ 33022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358" y="0"/>
                  </a:moveTo>
                  <a:cubicBezTo>
                    <a:pt x="612" y="0"/>
                    <a:pt x="0" y="713"/>
                    <a:pt x="0" y="1597"/>
                  </a:cubicBezTo>
                  <a:lnTo>
                    <a:pt x="0" y="20003"/>
                  </a:lnTo>
                  <a:cubicBezTo>
                    <a:pt x="0" y="20887"/>
                    <a:pt x="612" y="21600"/>
                    <a:pt x="1358" y="21600"/>
                  </a:cubicBezTo>
                  <a:lnTo>
                    <a:pt x="18896" y="21600"/>
                  </a:lnTo>
                  <a:cubicBezTo>
                    <a:pt x="19641" y="21600"/>
                    <a:pt x="20242" y="20887"/>
                    <a:pt x="20242" y="20003"/>
                  </a:cubicBezTo>
                  <a:lnTo>
                    <a:pt x="20242" y="15200"/>
                  </a:lnTo>
                  <a:lnTo>
                    <a:pt x="15524" y="15200"/>
                  </a:lnTo>
                  <a:cubicBezTo>
                    <a:pt x="14779" y="15200"/>
                    <a:pt x="14177" y="14487"/>
                    <a:pt x="14177" y="13604"/>
                  </a:cubicBezTo>
                  <a:lnTo>
                    <a:pt x="14177" y="10398"/>
                  </a:lnTo>
                  <a:cubicBezTo>
                    <a:pt x="14177" y="9514"/>
                    <a:pt x="14779" y="8801"/>
                    <a:pt x="15524" y="8801"/>
                  </a:cubicBezTo>
                  <a:lnTo>
                    <a:pt x="20242" y="8801"/>
                  </a:lnTo>
                  <a:lnTo>
                    <a:pt x="20242" y="4803"/>
                  </a:lnTo>
                  <a:cubicBezTo>
                    <a:pt x="20242" y="3919"/>
                    <a:pt x="19641" y="3193"/>
                    <a:pt x="18896" y="3193"/>
                  </a:cubicBezTo>
                  <a:lnTo>
                    <a:pt x="18896" y="1597"/>
                  </a:lnTo>
                  <a:cubicBezTo>
                    <a:pt x="18896" y="713"/>
                    <a:pt x="18295" y="0"/>
                    <a:pt x="17549" y="0"/>
                  </a:cubicBezTo>
                  <a:lnTo>
                    <a:pt x="1358" y="0"/>
                  </a:lnTo>
                  <a:close/>
                  <a:moveTo>
                    <a:pt x="2025" y="1597"/>
                  </a:moveTo>
                  <a:lnTo>
                    <a:pt x="16192" y="1597"/>
                  </a:lnTo>
                  <a:cubicBezTo>
                    <a:pt x="16192" y="1597"/>
                    <a:pt x="17549" y="1593"/>
                    <a:pt x="17549" y="3193"/>
                  </a:cubicBezTo>
                  <a:lnTo>
                    <a:pt x="2025" y="3193"/>
                  </a:lnTo>
                  <a:cubicBezTo>
                    <a:pt x="1653" y="3193"/>
                    <a:pt x="1358" y="2844"/>
                    <a:pt x="1358" y="2401"/>
                  </a:cubicBezTo>
                  <a:cubicBezTo>
                    <a:pt x="1358" y="1960"/>
                    <a:pt x="1653" y="1597"/>
                    <a:pt x="2025" y="1597"/>
                  </a:cubicBezTo>
                  <a:close/>
                  <a:moveTo>
                    <a:pt x="16192" y="9606"/>
                  </a:moveTo>
                  <a:cubicBezTo>
                    <a:pt x="15447" y="9606"/>
                    <a:pt x="14845" y="10318"/>
                    <a:pt x="14845" y="11202"/>
                  </a:cubicBezTo>
                  <a:lnTo>
                    <a:pt x="14845" y="12799"/>
                  </a:lnTo>
                  <a:cubicBezTo>
                    <a:pt x="14845" y="13683"/>
                    <a:pt x="15447" y="14396"/>
                    <a:pt x="16192" y="14396"/>
                  </a:cubicBezTo>
                  <a:lnTo>
                    <a:pt x="20242" y="14396"/>
                  </a:lnTo>
                  <a:cubicBezTo>
                    <a:pt x="20988" y="14396"/>
                    <a:pt x="21600" y="13683"/>
                    <a:pt x="21600" y="12799"/>
                  </a:cubicBezTo>
                  <a:lnTo>
                    <a:pt x="21600" y="11202"/>
                  </a:lnTo>
                  <a:cubicBezTo>
                    <a:pt x="21600" y="10318"/>
                    <a:pt x="20988" y="9606"/>
                    <a:pt x="20242" y="9606"/>
                  </a:cubicBezTo>
                  <a:lnTo>
                    <a:pt x="16192" y="9606"/>
                  </a:lnTo>
                  <a:close/>
                  <a:moveTo>
                    <a:pt x="16871" y="11202"/>
                  </a:moveTo>
                  <a:cubicBezTo>
                    <a:pt x="17243" y="11202"/>
                    <a:pt x="17549" y="11552"/>
                    <a:pt x="17549" y="11994"/>
                  </a:cubicBezTo>
                  <a:cubicBezTo>
                    <a:pt x="17549" y="12436"/>
                    <a:pt x="17243" y="12799"/>
                    <a:pt x="16871" y="12799"/>
                  </a:cubicBezTo>
                  <a:cubicBezTo>
                    <a:pt x="16498" y="12799"/>
                    <a:pt x="16192" y="12436"/>
                    <a:pt x="16192" y="11994"/>
                  </a:cubicBezTo>
                  <a:cubicBezTo>
                    <a:pt x="16192" y="11552"/>
                    <a:pt x="16498" y="11202"/>
                    <a:pt x="16871" y="1120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es-ES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Group 19">
            <a:extLst>
              <a:ext uri="{FF2B5EF4-FFF2-40B4-BE49-F238E27FC236}">
                <a16:creationId xmlns:a16="http://schemas.microsoft.com/office/drawing/2014/main" id="{9DA606FC-E7AC-4FE7-BF1A-C594A0C4A1FD}"/>
              </a:ext>
            </a:extLst>
          </p:cNvPr>
          <p:cNvGrpSpPr>
            <a:grpSpLocks/>
          </p:cNvGrpSpPr>
          <p:nvPr/>
        </p:nvGrpSpPr>
        <p:grpSpPr bwMode="auto">
          <a:xfrm>
            <a:off x="6520401" y="3735898"/>
            <a:ext cx="839888" cy="839893"/>
            <a:chOff x="-1" y="-1"/>
            <a:chExt cx="1734936" cy="1734936"/>
          </a:xfrm>
        </p:grpSpPr>
        <p:sp>
          <p:nvSpPr>
            <p:cNvPr id="23" name="AutoShape 20">
              <a:extLst>
                <a:ext uri="{FF2B5EF4-FFF2-40B4-BE49-F238E27FC236}">
                  <a16:creationId xmlns:a16="http://schemas.microsoft.com/office/drawing/2014/main" id="{2A7BE3F4-702D-4D59-BFE9-9B7D8C6F6A05}"/>
                </a:ext>
              </a:extLst>
            </p:cNvPr>
            <p:cNvSpPr>
              <a:spLocks/>
            </p:cNvSpPr>
            <p:nvPr/>
          </p:nvSpPr>
          <p:spPr bwMode="auto">
            <a:xfrm rot="7200606" flipH="1">
              <a:off x="231146" y="231355"/>
              <a:ext cx="1271686" cy="1271694"/>
            </a:xfrm>
            <a:prstGeom prst="wedgeEllipseCallout">
              <a:avLst>
                <a:gd name="adj1" fmla="val 778"/>
                <a:gd name="adj2" fmla="val 60440"/>
              </a:avLst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defRPr/>
              </a:pPr>
              <a:endParaRPr lang="en-US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AutoShape 21">
              <a:extLst>
                <a:ext uri="{FF2B5EF4-FFF2-40B4-BE49-F238E27FC236}">
                  <a16:creationId xmlns:a16="http://schemas.microsoft.com/office/drawing/2014/main" id="{133C1E9A-FFBD-4DDF-A1A1-227C518423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679" y="523482"/>
              <a:ext cx="660456" cy="660451"/>
            </a:xfrm>
            <a:custGeom>
              <a:avLst/>
              <a:gdLst>
                <a:gd name="T0" fmla="*/ 330228 w 21600"/>
                <a:gd name="T1" fmla="*/ 330226 h 21600"/>
                <a:gd name="T2" fmla="*/ 330228 w 21600"/>
                <a:gd name="T3" fmla="*/ 330226 h 21600"/>
                <a:gd name="T4" fmla="*/ 330228 w 21600"/>
                <a:gd name="T5" fmla="*/ 330226 h 21600"/>
                <a:gd name="T6" fmla="*/ 330228 w 21600"/>
                <a:gd name="T7" fmla="*/ 33022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350" y="0"/>
                  </a:moveTo>
                  <a:lnTo>
                    <a:pt x="1350" y="20250"/>
                  </a:lnTo>
                  <a:lnTo>
                    <a:pt x="21600" y="20250"/>
                  </a:lnTo>
                  <a:lnTo>
                    <a:pt x="21600" y="19575"/>
                  </a:lnTo>
                  <a:cubicBezTo>
                    <a:pt x="21600" y="19575"/>
                    <a:pt x="18225" y="19575"/>
                    <a:pt x="18225" y="19575"/>
                  </a:cubicBezTo>
                  <a:lnTo>
                    <a:pt x="18225" y="16200"/>
                  </a:lnTo>
                  <a:lnTo>
                    <a:pt x="21600" y="16200"/>
                  </a:lnTo>
                  <a:lnTo>
                    <a:pt x="21600" y="15525"/>
                  </a:lnTo>
                  <a:lnTo>
                    <a:pt x="18225" y="15525"/>
                  </a:lnTo>
                  <a:lnTo>
                    <a:pt x="18225" y="12150"/>
                  </a:lnTo>
                  <a:lnTo>
                    <a:pt x="21600" y="12150"/>
                  </a:lnTo>
                  <a:lnTo>
                    <a:pt x="21600" y="11475"/>
                  </a:lnTo>
                  <a:lnTo>
                    <a:pt x="18225" y="11475"/>
                  </a:lnTo>
                  <a:lnTo>
                    <a:pt x="18225" y="8100"/>
                  </a:lnTo>
                  <a:lnTo>
                    <a:pt x="21600" y="8100"/>
                  </a:lnTo>
                  <a:lnTo>
                    <a:pt x="21600" y="7425"/>
                  </a:lnTo>
                  <a:lnTo>
                    <a:pt x="18225" y="7425"/>
                  </a:lnTo>
                  <a:lnTo>
                    <a:pt x="18225" y="6750"/>
                  </a:lnTo>
                  <a:lnTo>
                    <a:pt x="19575" y="5400"/>
                  </a:lnTo>
                  <a:lnTo>
                    <a:pt x="19575" y="4050"/>
                  </a:lnTo>
                  <a:lnTo>
                    <a:pt x="21600" y="4050"/>
                  </a:lnTo>
                  <a:lnTo>
                    <a:pt x="21600" y="3375"/>
                  </a:lnTo>
                  <a:lnTo>
                    <a:pt x="18225" y="3375"/>
                  </a:lnTo>
                  <a:lnTo>
                    <a:pt x="18225" y="0"/>
                  </a:lnTo>
                  <a:lnTo>
                    <a:pt x="17550" y="0"/>
                  </a:lnTo>
                  <a:lnTo>
                    <a:pt x="17550" y="3375"/>
                  </a:lnTo>
                  <a:lnTo>
                    <a:pt x="14175" y="3375"/>
                  </a:lnTo>
                  <a:lnTo>
                    <a:pt x="14175" y="0"/>
                  </a:lnTo>
                  <a:lnTo>
                    <a:pt x="13500" y="0"/>
                  </a:lnTo>
                  <a:lnTo>
                    <a:pt x="13500" y="3375"/>
                  </a:lnTo>
                  <a:lnTo>
                    <a:pt x="10125" y="3375"/>
                  </a:lnTo>
                  <a:lnTo>
                    <a:pt x="10125" y="0"/>
                  </a:lnTo>
                  <a:lnTo>
                    <a:pt x="9450" y="0"/>
                  </a:lnTo>
                  <a:lnTo>
                    <a:pt x="9450" y="3375"/>
                  </a:lnTo>
                  <a:lnTo>
                    <a:pt x="6075" y="3375"/>
                  </a:lnTo>
                  <a:lnTo>
                    <a:pt x="6075" y="0"/>
                  </a:lnTo>
                  <a:lnTo>
                    <a:pt x="5400" y="0"/>
                  </a:lnTo>
                  <a:lnTo>
                    <a:pt x="5400" y="3375"/>
                  </a:lnTo>
                  <a:lnTo>
                    <a:pt x="2025" y="3375"/>
                  </a:lnTo>
                  <a:lnTo>
                    <a:pt x="2025" y="0"/>
                  </a:lnTo>
                  <a:lnTo>
                    <a:pt x="1350" y="0"/>
                  </a:lnTo>
                  <a:close/>
                  <a:moveTo>
                    <a:pt x="0" y="3375"/>
                  </a:moveTo>
                  <a:cubicBezTo>
                    <a:pt x="0" y="3375"/>
                    <a:pt x="0" y="4050"/>
                    <a:pt x="0" y="4050"/>
                  </a:cubicBezTo>
                  <a:lnTo>
                    <a:pt x="675" y="4050"/>
                  </a:lnTo>
                  <a:lnTo>
                    <a:pt x="675" y="3375"/>
                  </a:lnTo>
                  <a:lnTo>
                    <a:pt x="0" y="3375"/>
                  </a:lnTo>
                  <a:close/>
                  <a:moveTo>
                    <a:pt x="2025" y="4050"/>
                  </a:moveTo>
                  <a:lnTo>
                    <a:pt x="5400" y="4050"/>
                  </a:lnTo>
                  <a:cubicBezTo>
                    <a:pt x="5400" y="4050"/>
                    <a:pt x="5400" y="7425"/>
                    <a:pt x="5400" y="7425"/>
                  </a:cubicBezTo>
                  <a:lnTo>
                    <a:pt x="2025" y="7425"/>
                  </a:lnTo>
                  <a:lnTo>
                    <a:pt x="2025" y="4050"/>
                  </a:lnTo>
                  <a:close/>
                  <a:moveTo>
                    <a:pt x="6075" y="4050"/>
                  </a:moveTo>
                  <a:lnTo>
                    <a:pt x="9450" y="4050"/>
                  </a:lnTo>
                  <a:lnTo>
                    <a:pt x="9450" y="7425"/>
                  </a:lnTo>
                  <a:lnTo>
                    <a:pt x="6075" y="7425"/>
                  </a:lnTo>
                  <a:cubicBezTo>
                    <a:pt x="6075" y="7425"/>
                    <a:pt x="6075" y="4050"/>
                    <a:pt x="6075" y="4050"/>
                  </a:cubicBezTo>
                  <a:close/>
                  <a:moveTo>
                    <a:pt x="10125" y="4050"/>
                  </a:moveTo>
                  <a:lnTo>
                    <a:pt x="13500" y="4050"/>
                  </a:lnTo>
                  <a:lnTo>
                    <a:pt x="13500" y="7425"/>
                  </a:lnTo>
                  <a:lnTo>
                    <a:pt x="10125" y="7425"/>
                  </a:lnTo>
                  <a:cubicBezTo>
                    <a:pt x="10125" y="7425"/>
                    <a:pt x="10125" y="4050"/>
                    <a:pt x="10125" y="4050"/>
                  </a:cubicBezTo>
                  <a:close/>
                  <a:moveTo>
                    <a:pt x="14175" y="4050"/>
                  </a:moveTo>
                  <a:lnTo>
                    <a:pt x="17550" y="4050"/>
                  </a:lnTo>
                  <a:lnTo>
                    <a:pt x="17550" y="4725"/>
                  </a:lnTo>
                  <a:cubicBezTo>
                    <a:pt x="17064" y="5211"/>
                    <a:pt x="16200" y="6075"/>
                    <a:pt x="14850" y="7425"/>
                  </a:cubicBezTo>
                  <a:lnTo>
                    <a:pt x="14175" y="7425"/>
                  </a:lnTo>
                  <a:lnTo>
                    <a:pt x="14175" y="4050"/>
                  </a:lnTo>
                  <a:close/>
                  <a:moveTo>
                    <a:pt x="0" y="7425"/>
                  </a:moveTo>
                  <a:cubicBezTo>
                    <a:pt x="0" y="7425"/>
                    <a:pt x="0" y="8100"/>
                    <a:pt x="0" y="8100"/>
                  </a:cubicBezTo>
                  <a:lnTo>
                    <a:pt x="675" y="8100"/>
                  </a:lnTo>
                  <a:lnTo>
                    <a:pt x="675" y="7425"/>
                  </a:lnTo>
                  <a:lnTo>
                    <a:pt x="0" y="7425"/>
                  </a:lnTo>
                  <a:close/>
                  <a:moveTo>
                    <a:pt x="2025" y="8100"/>
                  </a:moveTo>
                  <a:lnTo>
                    <a:pt x="5400" y="8100"/>
                  </a:lnTo>
                  <a:lnTo>
                    <a:pt x="5400" y="11475"/>
                  </a:lnTo>
                  <a:cubicBezTo>
                    <a:pt x="5400" y="11475"/>
                    <a:pt x="2025" y="11475"/>
                    <a:pt x="2025" y="11475"/>
                  </a:cubicBezTo>
                  <a:lnTo>
                    <a:pt x="2025" y="8100"/>
                  </a:lnTo>
                  <a:close/>
                  <a:moveTo>
                    <a:pt x="6075" y="8100"/>
                  </a:moveTo>
                  <a:lnTo>
                    <a:pt x="9450" y="8100"/>
                  </a:lnTo>
                  <a:lnTo>
                    <a:pt x="9450" y="10800"/>
                  </a:lnTo>
                  <a:lnTo>
                    <a:pt x="7425" y="10800"/>
                  </a:lnTo>
                  <a:lnTo>
                    <a:pt x="6750" y="11475"/>
                  </a:lnTo>
                  <a:lnTo>
                    <a:pt x="6075" y="11475"/>
                  </a:lnTo>
                  <a:lnTo>
                    <a:pt x="6075" y="8100"/>
                  </a:lnTo>
                  <a:close/>
                  <a:moveTo>
                    <a:pt x="10125" y="8100"/>
                  </a:moveTo>
                  <a:lnTo>
                    <a:pt x="13500" y="8100"/>
                  </a:lnTo>
                  <a:lnTo>
                    <a:pt x="13500" y="8775"/>
                  </a:lnTo>
                  <a:cubicBezTo>
                    <a:pt x="12649" y="9626"/>
                    <a:pt x="11475" y="10800"/>
                    <a:pt x="11475" y="10800"/>
                  </a:cubicBezTo>
                  <a:lnTo>
                    <a:pt x="10125" y="10800"/>
                  </a:lnTo>
                  <a:lnTo>
                    <a:pt x="10125" y="8100"/>
                  </a:lnTo>
                  <a:close/>
                  <a:moveTo>
                    <a:pt x="16875" y="8100"/>
                  </a:moveTo>
                  <a:lnTo>
                    <a:pt x="17550" y="8100"/>
                  </a:lnTo>
                  <a:cubicBezTo>
                    <a:pt x="17550" y="8100"/>
                    <a:pt x="17550" y="11475"/>
                    <a:pt x="17550" y="11475"/>
                  </a:cubicBezTo>
                  <a:lnTo>
                    <a:pt x="14175" y="11475"/>
                  </a:lnTo>
                  <a:lnTo>
                    <a:pt x="14175" y="10800"/>
                  </a:lnTo>
                  <a:lnTo>
                    <a:pt x="16875" y="8100"/>
                  </a:lnTo>
                  <a:close/>
                  <a:moveTo>
                    <a:pt x="0" y="11475"/>
                  </a:moveTo>
                  <a:cubicBezTo>
                    <a:pt x="0" y="11475"/>
                    <a:pt x="0" y="12150"/>
                    <a:pt x="0" y="12150"/>
                  </a:cubicBezTo>
                  <a:lnTo>
                    <a:pt x="675" y="12150"/>
                  </a:lnTo>
                  <a:lnTo>
                    <a:pt x="675" y="11475"/>
                  </a:lnTo>
                  <a:lnTo>
                    <a:pt x="0" y="11475"/>
                  </a:lnTo>
                  <a:close/>
                  <a:moveTo>
                    <a:pt x="2025" y="12150"/>
                  </a:moveTo>
                  <a:lnTo>
                    <a:pt x="5400" y="12150"/>
                  </a:lnTo>
                  <a:lnTo>
                    <a:pt x="5400" y="12825"/>
                  </a:lnTo>
                  <a:lnTo>
                    <a:pt x="2700" y="15525"/>
                  </a:lnTo>
                  <a:lnTo>
                    <a:pt x="2025" y="15525"/>
                  </a:lnTo>
                  <a:lnTo>
                    <a:pt x="2025" y="12150"/>
                  </a:lnTo>
                  <a:close/>
                  <a:moveTo>
                    <a:pt x="12825" y="12150"/>
                  </a:moveTo>
                  <a:lnTo>
                    <a:pt x="13500" y="12150"/>
                  </a:lnTo>
                  <a:cubicBezTo>
                    <a:pt x="13500" y="12150"/>
                    <a:pt x="13500" y="15525"/>
                    <a:pt x="13500" y="15525"/>
                  </a:cubicBezTo>
                  <a:lnTo>
                    <a:pt x="10125" y="15525"/>
                  </a:lnTo>
                  <a:lnTo>
                    <a:pt x="10125" y="12825"/>
                  </a:lnTo>
                  <a:lnTo>
                    <a:pt x="12150" y="12825"/>
                  </a:lnTo>
                  <a:lnTo>
                    <a:pt x="12825" y="12150"/>
                  </a:lnTo>
                  <a:close/>
                  <a:moveTo>
                    <a:pt x="14175" y="12150"/>
                  </a:moveTo>
                  <a:lnTo>
                    <a:pt x="17550" y="12150"/>
                  </a:lnTo>
                  <a:cubicBezTo>
                    <a:pt x="17550" y="12150"/>
                    <a:pt x="17550" y="15525"/>
                    <a:pt x="17550" y="15525"/>
                  </a:cubicBezTo>
                  <a:lnTo>
                    <a:pt x="14175" y="15525"/>
                  </a:lnTo>
                  <a:lnTo>
                    <a:pt x="14175" y="12150"/>
                  </a:lnTo>
                  <a:close/>
                  <a:moveTo>
                    <a:pt x="8100" y="12825"/>
                  </a:moveTo>
                  <a:lnTo>
                    <a:pt x="9450" y="12825"/>
                  </a:lnTo>
                  <a:lnTo>
                    <a:pt x="9450" y="15525"/>
                  </a:lnTo>
                  <a:lnTo>
                    <a:pt x="6075" y="15525"/>
                  </a:lnTo>
                  <a:lnTo>
                    <a:pt x="6075" y="14850"/>
                  </a:lnTo>
                  <a:lnTo>
                    <a:pt x="8100" y="12825"/>
                  </a:lnTo>
                  <a:close/>
                  <a:moveTo>
                    <a:pt x="0" y="15525"/>
                  </a:moveTo>
                  <a:cubicBezTo>
                    <a:pt x="0" y="15525"/>
                    <a:pt x="0" y="16200"/>
                    <a:pt x="0" y="16200"/>
                  </a:cubicBezTo>
                  <a:lnTo>
                    <a:pt x="675" y="16200"/>
                  </a:lnTo>
                  <a:lnTo>
                    <a:pt x="675" y="15525"/>
                  </a:lnTo>
                  <a:lnTo>
                    <a:pt x="0" y="15525"/>
                  </a:lnTo>
                  <a:close/>
                  <a:moveTo>
                    <a:pt x="4725" y="16200"/>
                  </a:moveTo>
                  <a:lnTo>
                    <a:pt x="5400" y="16200"/>
                  </a:lnTo>
                  <a:cubicBezTo>
                    <a:pt x="5400" y="16200"/>
                    <a:pt x="5400" y="19575"/>
                    <a:pt x="5400" y="19575"/>
                  </a:cubicBezTo>
                  <a:lnTo>
                    <a:pt x="2025" y="19575"/>
                  </a:lnTo>
                  <a:lnTo>
                    <a:pt x="2025" y="18900"/>
                  </a:lnTo>
                  <a:lnTo>
                    <a:pt x="4725" y="16200"/>
                  </a:lnTo>
                  <a:close/>
                  <a:moveTo>
                    <a:pt x="6075" y="16200"/>
                  </a:moveTo>
                  <a:lnTo>
                    <a:pt x="9450" y="16200"/>
                  </a:lnTo>
                  <a:cubicBezTo>
                    <a:pt x="9450" y="16200"/>
                    <a:pt x="9450" y="19575"/>
                    <a:pt x="9450" y="19575"/>
                  </a:cubicBezTo>
                  <a:lnTo>
                    <a:pt x="6075" y="19575"/>
                  </a:lnTo>
                  <a:lnTo>
                    <a:pt x="6075" y="16200"/>
                  </a:lnTo>
                  <a:close/>
                  <a:moveTo>
                    <a:pt x="10125" y="16200"/>
                  </a:moveTo>
                  <a:lnTo>
                    <a:pt x="13500" y="16200"/>
                  </a:lnTo>
                  <a:cubicBezTo>
                    <a:pt x="13500" y="16200"/>
                    <a:pt x="13500" y="19575"/>
                    <a:pt x="13500" y="19575"/>
                  </a:cubicBezTo>
                  <a:lnTo>
                    <a:pt x="10125" y="19575"/>
                  </a:lnTo>
                  <a:lnTo>
                    <a:pt x="10125" y="16200"/>
                  </a:lnTo>
                  <a:close/>
                  <a:moveTo>
                    <a:pt x="14175" y="16200"/>
                  </a:moveTo>
                  <a:lnTo>
                    <a:pt x="17550" y="16200"/>
                  </a:lnTo>
                  <a:cubicBezTo>
                    <a:pt x="17550" y="16200"/>
                    <a:pt x="17550" y="19575"/>
                    <a:pt x="17550" y="19575"/>
                  </a:cubicBezTo>
                  <a:lnTo>
                    <a:pt x="14175" y="19575"/>
                  </a:lnTo>
                  <a:lnTo>
                    <a:pt x="14175" y="16200"/>
                  </a:lnTo>
                  <a:close/>
                  <a:moveTo>
                    <a:pt x="5400" y="20925"/>
                  </a:moveTo>
                  <a:lnTo>
                    <a:pt x="5400" y="21600"/>
                  </a:lnTo>
                  <a:lnTo>
                    <a:pt x="6075" y="21600"/>
                  </a:lnTo>
                  <a:cubicBezTo>
                    <a:pt x="6075" y="21600"/>
                    <a:pt x="6075" y="20925"/>
                    <a:pt x="6075" y="20925"/>
                  </a:cubicBezTo>
                  <a:lnTo>
                    <a:pt x="5400" y="20925"/>
                  </a:lnTo>
                  <a:close/>
                  <a:moveTo>
                    <a:pt x="9450" y="20925"/>
                  </a:moveTo>
                  <a:lnTo>
                    <a:pt x="9450" y="21600"/>
                  </a:lnTo>
                  <a:lnTo>
                    <a:pt x="10125" y="21600"/>
                  </a:lnTo>
                  <a:cubicBezTo>
                    <a:pt x="10125" y="21600"/>
                    <a:pt x="10125" y="20925"/>
                    <a:pt x="10125" y="20925"/>
                  </a:cubicBezTo>
                  <a:lnTo>
                    <a:pt x="9450" y="20925"/>
                  </a:lnTo>
                  <a:close/>
                  <a:moveTo>
                    <a:pt x="13500" y="20925"/>
                  </a:moveTo>
                  <a:lnTo>
                    <a:pt x="13500" y="21600"/>
                  </a:lnTo>
                  <a:lnTo>
                    <a:pt x="14175" y="21600"/>
                  </a:lnTo>
                  <a:cubicBezTo>
                    <a:pt x="14175" y="21600"/>
                    <a:pt x="14175" y="20925"/>
                    <a:pt x="14175" y="20925"/>
                  </a:cubicBezTo>
                  <a:lnTo>
                    <a:pt x="13500" y="20925"/>
                  </a:lnTo>
                  <a:close/>
                  <a:moveTo>
                    <a:pt x="17550" y="20925"/>
                  </a:moveTo>
                  <a:lnTo>
                    <a:pt x="17550" y="21600"/>
                  </a:lnTo>
                  <a:lnTo>
                    <a:pt x="18225" y="21600"/>
                  </a:lnTo>
                  <a:cubicBezTo>
                    <a:pt x="18225" y="21600"/>
                    <a:pt x="18225" y="20925"/>
                    <a:pt x="18225" y="20925"/>
                  </a:cubicBezTo>
                  <a:lnTo>
                    <a:pt x="17550" y="209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es-ES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Group 24">
            <a:extLst>
              <a:ext uri="{FF2B5EF4-FFF2-40B4-BE49-F238E27FC236}">
                <a16:creationId xmlns:a16="http://schemas.microsoft.com/office/drawing/2014/main" id="{50798831-5660-4F16-B36E-99A5CA27B865}"/>
              </a:ext>
            </a:extLst>
          </p:cNvPr>
          <p:cNvGrpSpPr>
            <a:grpSpLocks/>
          </p:cNvGrpSpPr>
          <p:nvPr/>
        </p:nvGrpSpPr>
        <p:grpSpPr bwMode="auto">
          <a:xfrm>
            <a:off x="5653346" y="2151376"/>
            <a:ext cx="614813" cy="614815"/>
            <a:chOff x="0" y="0"/>
            <a:chExt cx="1270000" cy="1270000"/>
          </a:xfrm>
        </p:grpSpPr>
        <p:sp>
          <p:nvSpPr>
            <p:cNvPr id="19" name="AutoShape 25">
              <a:extLst>
                <a:ext uri="{FF2B5EF4-FFF2-40B4-BE49-F238E27FC236}">
                  <a16:creationId xmlns:a16="http://schemas.microsoft.com/office/drawing/2014/main" id="{3AE51EA7-5590-4377-AC9E-CF61641120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9" y="562"/>
              <a:ext cx="1266930" cy="1270098"/>
            </a:xfrm>
            <a:prstGeom prst="wedgeEllipseCallout">
              <a:avLst>
                <a:gd name="adj1" fmla="val 778"/>
                <a:gd name="adj2" fmla="val 60440"/>
              </a:avLst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defRPr/>
              </a:pPr>
              <a:endParaRPr lang="en-US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AutoShape 26">
              <a:extLst>
                <a:ext uri="{FF2B5EF4-FFF2-40B4-BE49-F238E27FC236}">
                  <a16:creationId xmlns:a16="http://schemas.microsoft.com/office/drawing/2014/main" id="{2151E2B0-4773-4BB4-ADCB-9B88F09F2D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080" y="305386"/>
              <a:ext cx="328640" cy="660451"/>
            </a:xfrm>
            <a:custGeom>
              <a:avLst/>
              <a:gdLst>
                <a:gd name="T0" fmla="*/ 164320 w 21600"/>
                <a:gd name="T1" fmla="*/ 330226 h 21600"/>
                <a:gd name="T2" fmla="*/ 164320 w 21600"/>
                <a:gd name="T3" fmla="*/ 330226 h 21600"/>
                <a:gd name="T4" fmla="*/ 164320 w 21600"/>
                <a:gd name="T5" fmla="*/ 330226 h 21600"/>
                <a:gd name="T6" fmla="*/ 164320 w 21600"/>
                <a:gd name="T7" fmla="*/ 33022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4050"/>
                  </a:moveTo>
                  <a:lnTo>
                    <a:pt x="1350" y="4050"/>
                  </a:lnTo>
                  <a:lnTo>
                    <a:pt x="1350" y="17550"/>
                  </a:lnTo>
                  <a:lnTo>
                    <a:pt x="20250" y="17550"/>
                  </a:lnTo>
                  <a:cubicBezTo>
                    <a:pt x="20250" y="17550"/>
                    <a:pt x="20250" y="4050"/>
                    <a:pt x="20250" y="4050"/>
                  </a:cubicBezTo>
                  <a:close/>
                  <a:moveTo>
                    <a:pt x="14175" y="2025"/>
                  </a:moveTo>
                  <a:lnTo>
                    <a:pt x="7425" y="2025"/>
                  </a:lnTo>
                  <a:cubicBezTo>
                    <a:pt x="7052" y="2025"/>
                    <a:pt x="6750" y="2176"/>
                    <a:pt x="6750" y="2363"/>
                  </a:cubicBezTo>
                  <a:cubicBezTo>
                    <a:pt x="6750" y="2549"/>
                    <a:pt x="7052" y="2700"/>
                    <a:pt x="7425" y="2700"/>
                  </a:cubicBezTo>
                  <a:lnTo>
                    <a:pt x="14175" y="2700"/>
                  </a:lnTo>
                  <a:cubicBezTo>
                    <a:pt x="14547" y="2700"/>
                    <a:pt x="14850" y="2549"/>
                    <a:pt x="14850" y="2363"/>
                  </a:cubicBezTo>
                  <a:cubicBezTo>
                    <a:pt x="14850" y="2176"/>
                    <a:pt x="14547" y="2025"/>
                    <a:pt x="14175" y="2025"/>
                  </a:cubicBezTo>
                  <a:close/>
                  <a:moveTo>
                    <a:pt x="11475" y="20250"/>
                  </a:moveTo>
                  <a:cubicBezTo>
                    <a:pt x="12593" y="20250"/>
                    <a:pt x="13500" y="19797"/>
                    <a:pt x="13500" y="19237"/>
                  </a:cubicBezTo>
                  <a:cubicBezTo>
                    <a:pt x="13500" y="18678"/>
                    <a:pt x="12593" y="18225"/>
                    <a:pt x="11475" y="18225"/>
                  </a:cubicBezTo>
                  <a:cubicBezTo>
                    <a:pt x="10357" y="18225"/>
                    <a:pt x="9450" y="18678"/>
                    <a:pt x="9450" y="19237"/>
                  </a:cubicBezTo>
                  <a:cubicBezTo>
                    <a:pt x="9450" y="19797"/>
                    <a:pt x="10357" y="20250"/>
                    <a:pt x="11475" y="20250"/>
                  </a:cubicBezTo>
                  <a:close/>
                  <a:moveTo>
                    <a:pt x="18900" y="21600"/>
                  </a:moveTo>
                  <a:lnTo>
                    <a:pt x="2700" y="21600"/>
                  </a:lnTo>
                  <a:cubicBezTo>
                    <a:pt x="1209" y="21600"/>
                    <a:pt x="0" y="20996"/>
                    <a:pt x="0" y="20250"/>
                  </a:cubicBezTo>
                  <a:lnTo>
                    <a:pt x="0" y="1350"/>
                  </a:lnTo>
                  <a:cubicBezTo>
                    <a:pt x="0" y="604"/>
                    <a:pt x="1209" y="0"/>
                    <a:pt x="2700" y="0"/>
                  </a:cubicBezTo>
                  <a:lnTo>
                    <a:pt x="18900" y="0"/>
                  </a:lnTo>
                  <a:cubicBezTo>
                    <a:pt x="20391" y="0"/>
                    <a:pt x="21600" y="604"/>
                    <a:pt x="21600" y="1350"/>
                  </a:cubicBezTo>
                  <a:lnTo>
                    <a:pt x="21600" y="20250"/>
                  </a:lnTo>
                  <a:cubicBezTo>
                    <a:pt x="21600" y="20996"/>
                    <a:pt x="20391" y="21600"/>
                    <a:pt x="18900" y="216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es-ES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Group 29">
            <a:extLst>
              <a:ext uri="{FF2B5EF4-FFF2-40B4-BE49-F238E27FC236}">
                <a16:creationId xmlns:a16="http://schemas.microsoft.com/office/drawing/2014/main" id="{ADF0F7FB-8178-47D3-A774-BA011EFBB5BC}"/>
              </a:ext>
            </a:extLst>
          </p:cNvPr>
          <p:cNvGrpSpPr>
            <a:grpSpLocks/>
          </p:cNvGrpSpPr>
          <p:nvPr/>
        </p:nvGrpSpPr>
        <p:grpSpPr bwMode="auto">
          <a:xfrm>
            <a:off x="5641291" y="4413574"/>
            <a:ext cx="614863" cy="614863"/>
            <a:chOff x="-24902" y="-661"/>
            <a:chExt cx="1270106" cy="1270100"/>
          </a:xfrm>
        </p:grpSpPr>
        <p:sp>
          <p:nvSpPr>
            <p:cNvPr id="14" name="AutoShape 30">
              <a:extLst>
                <a:ext uri="{FF2B5EF4-FFF2-40B4-BE49-F238E27FC236}">
                  <a16:creationId xmlns:a16="http://schemas.microsoft.com/office/drawing/2014/main" id="{EE6B079F-5636-4570-9C8D-F0C4C4993A5D}"/>
                </a:ext>
              </a:extLst>
            </p:cNvPr>
            <p:cNvSpPr>
              <a:spLocks/>
            </p:cNvSpPr>
            <p:nvPr/>
          </p:nvSpPr>
          <p:spPr bwMode="auto">
            <a:xfrm rot="10800000" flipH="1">
              <a:off x="-24902" y="-661"/>
              <a:ext cx="1270106" cy="1270100"/>
            </a:xfrm>
            <a:prstGeom prst="wedgeEllipseCallout">
              <a:avLst>
                <a:gd name="adj1" fmla="val 778"/>
                <a:gd name="adj2" fmla="val 60440"/>
              </a:avLst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defRPr/>
              </a:pPr>
              <a:endParaRPr lang="en-US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AutoShape 31">
              <a:extLst>
                <a:ext uri="{FF2B5EF4-FFF2-40B4-BE49-F238E27FC236}">
                  <a16:creationId xmlns:a16="http://schemas.microsoft.com/office/drawing/2014/main" id="{7F0558A4-BCF8-4242-8222-EC8B68F6BAF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296" y="304163"/>
              <a:ext cx="536620" cy="660452"/>
            </a:xfrm>
            <a:custGeom>
              <a:avLst/>
              <a:gdLst>
                <a:gd name="T0" fmla="*/ 268310 w 21600"/>
                <a:gd name="T1" fmla="*/ 330226 h 21600"/>
                <a:gd name="T2" fmla="*/ 268310 w 21600"/>
                <a:gd name="T3" fmla="*/ 330226 h 21600"/>
                <a:gd name="T4" fmla="*/ 268310 w 21600"/>
                <a:gd name="T5" fmla="*/ 330226 h 21600"/>
                <a:gd name="T6" fmla="*/ 268310 w 21600"/>
                <a:gd name="T7" fmla="*/ 33022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831" y="0"/>
                  </a:moveTo>
                  <a:cubicBezTo>
                    <a:pt x="372" y="0"/>
                    <a:pt x="0" y="302"/>
                    <a:pt x="0" y="675"/>
                  </a:cubicBezTo>
                  <a:cubicBezTo>
                    <a:pt x="0" y="1048"/>
                    <a:pt x="372" y="1350"/>
                    <a:pt x="831" y="1350"/>
                  </a:cubicBezTo>
                  <a:lnTo>
                    <a:pt x="20769" y="1350"/>
                  </a:lnTo>
                  <a:cubicBezTo>
                    <a:pt x="21228" y="1350"/>
                    <a:pt x="21600" y="1048"/>
                    <a:pt x="21600" y="675"/>
                  </a:cubicBezTo>
                  <a:cubicBezTo>
                    <a:pt x="21600" y="302"/>
                    <a:pt x="21228" y="0"/>
                    <a:pt x="20769" y="0"/>
                  </a:cubicBezTo>
                  <a:lnTo>
                    <a:pt x="831" y="0"/>
                  </a:lnTo>
                  <a:close/>
                  <a:moveTo>
                    <a:pt x="831" y="2025"/>
                  </a:moveTo>
                  <a:lnTo>
                    <a:pt x="831" y="15525"/>
                  </a:lnTo>
                  <a:cubicBezTo>
                    <a:pt x="831" y="15525"/>
                    <a:pt x="20769" y="15525"/>
                    <a:pt x="20769" y="15525"/>
                  </a:cubicBezTo>
                  <a:lnTo>
                    <a:pt x="20769" y="2025"/>
                  </a:lnTo>
                  <a:lnTo>
                    <a:pt x="831" y="2025"/>
                  </a:lnTo>
                  <a:close/>
                  <a:moveTo>
                    <a:pt x="15785" y="4050"/>
                  </a:moveTo>
                  <a:lnTo>
                    <a:pt x="18277" y="4050"/>
                  </a:lnTo>
                  <a:cubicBezTo>
                    <a:pt x="18277" y="4050"/>
                    <a:pt x="18277" y="13500"/>
                    <a:pt x="18277" y="13500"/>
                  </a:cubicBezTo>
                  <a:lnTo>
                    <a:pt x="15785" y="13500"/>
                  </a:lnTo>
                  <a:lnTo>
                    <a:pt x="15785" y="4050"/>
                  </a:lnTo>
                  <a:close/>
                  <a:moveTo>
                    <a:pt x="7477" y="6750"/>
                  </a:moveTo>
                  <a:lnTo>
                    <a:pt x="9969" y="6750"/>
                  </a:lnTo>
                  <a:cubicBezTo>
                    <a:pt x="9969" y="6750"/>
                    <a:pt x="9969" y="13500"/>
                    <a:pt x="9969" y="13500"/>
                  </a:cubicBezTo>
                  <a:lnTo>
                    <a:pt x="7477" y="13500"/>
                  </a:lnTo>
                  <a:lnTo>
                    <a:pt x="7477" y="6750"/>
                  </a:lnTo>
                  <a:close/>
                  <a:moveTo>
                    <a:pt x="11631" y="8775"/>
                  </a:moveTo>
                  <a:lnTo>
                    <a:pt x="14123" y="8775"/>
                  </a:lnTo>
                  <a:cubicBezTo>
                    <a:pt x="14123" y="8775"/>
                    <a:pt x="14123" y="13500"/>
                    <a:pt x="14123" y="13500"/>
                  </a:cubicBezTo>
                  <a:lnTo>
                    <a:pt x="11631" y="13500"/>
                  </a:lnTo>
                  <a:lnTo>
                    <a:pt x="11631" y="8775"/>
                  </a:lnTo>
                  <a:close/>
                  <a:moveTo>
                    <a:pt x="3323" y="10800"/>
                  </a:moveTo>
                  <a:lnTo>
                    <a:pt x="5815" y="10800"/>
                  </a:lnTo>
                  <a:cubicBezTo>
                    <a:pt x="5815" y="10800"/>
                    <a:pt x="5815" y="13500"/>
                    <a:pt x="5815" y="13500"/>
                  </a:cubicBezTo>
                  <a:lnTo>
                    <a:pt x="3323" y="13500"/>
                  </a:lnTo>
                  <a:lnTo>
                    <a:pt x="3323" y="10800"/>
                  </a:lnTo>
                  <a:close/>
                  <a:moveTo>
                    <a:pt x="3323" y="16200"/>
                  </a:moveTo>
                  <a:lnTo>
                    <a:pt x="1662" y="21600"/>
                  </a:lnTo>
                  <a:lnTo>
                    <a:pt x="3323" y="21600"/>
                  </a:lnTo>
                  <a:lnTo>
                    <a:pt x="4985" y="16200"/>
                  </a:lnTo>
                  <a:cubicBezTo>
                    <a:pt x="4985" y="16200"/>
                    <a:pt x="3323" y="16200"/>
                    <a:pt x="3323" y="16200"/>
                  </a:cubicBezTo>
                  <a:close/>
                  <a:moveTo>
                    <a:pt x="9969" y="16200"/>
                  </a:moveTo>
                  <a:lnTo>
                    <a:pt x="9969" y="21600"/>
                  </a:lnTo>
                  <a:lnTo>
                    <a:pt x="11615" y="21600"/>
                  </a:lnTo>
                  <a:cubicBezTo>
                    <a:pt x="11615" y="21600"/>
                    <a:pt x="11631" y="16200"/>
                    <a:pt x="11631" y="16200"/>
                  </a:cubicBezTo>
                  <a:lnTo>
                    <a:pt x="9969" y="16200"/>
                  </a:lnTo>
                  <a:close/>
                  <a:moveTo>
                    <a:pt x="16615" y="16200"/>
                  </a:moveTo>
                  <a:lnTo>
                    <a:pt x="18277" y="21600"/>
                  </a:lnTo>
                  <a:lnTo>
                    <a:pt x="19938" y="21600"/>
                  </a:lnTo>
                  <a:cubicBezTo>
                    <a:pt x="19938" y="21600"/>
                    <a:pt x="18277" y="16200"/>
                    <a:pt x="18277" y="16200"/>
                  </a:cubicBezTo>
                  <a:lnTo>
                    <a:pt x="16615" y="162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es-ES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9761C772-C481-44DA-9A08-094D94747A02}"/>
              </a:ext>
            </a:extLst>
          </p:cNvPr>
          <p:cNvGrpSpPr/>
          <p:nvPr/>
        </p:nvGrpSpPr>
        <p:grpSpPr>
          <a:xfrm>
            <a:off x="3356607" y="227352"/>
            <a:ext cx="5059204" cy="607095"/>
            <a:chOff x="2217896" y="2222603"/>
            <a:chExt cx="3685841" cy="607095"/>
          </a:xfrm>
        </p:grpSpPr>
        <p:sp>
          <p:nvSpPr>
            <p:cNvPr id="44" name="Shape 18">
              <a:extLst>
                <a:ext uri="{FF2B5EF4-FFF2-40B4-BE49-F238E27FC236}">
                  <a16:creationId xmlns:a16="http://schemas.microsoft.com/office/drawing/2014/main" id="{D99C81E0-F3C1-4A63-B623-7A9B0134EDCE}"/>
                </a:ext>
              </a:extLst>
            </p:cNvPr>
            <p:cNvSpPr/>
            <p:nvPr/>
          </p:nvSpPr>
          <p:spPr>
            <a:xfrm>
              <a:off x="2217896" y="2222603"/>
              <a:ext cx="3685841" cy="607095"/>
            </a:xfrm>
            <a:custGeom>
              <a:avLst/>
              <a:gdLst>
                <a:gd name="connsiteX0" fmla="*/ 0 w 3685841"/>
                <a:gd name="connsiteY0" fmla="*/ 87646 h 607095"/>
                <a:gd name="connsiteX1" fmla="*/ 87646 w 3685841"/>
                <a:gd name="connsiteY1" fmla="*/ 0 h 607095"/>
                <a:gd name="connsiteX2" fmla="*/ 3598195 w 3685841"/>
                <a:gd name="connsiteY2" fmla="*/ 0 h 607095"/>
                <a:gd name="connsiteX3" fmla="*/ 3685841 w 3685841"/>
                <a:gd name="connsiteY3" fmla="*/ 87646 h 607095"/>
                <a:gd name="connsiteX4" fmla="*/ 3685841 w 3685841"/>
                <a:gd name="connsiteY4" fmla="*/ 519449 h 607095"/>
                <a:gd name="connsiteX5" fmla="*/ 3598195 w 3685841"/>
                <a:gd name="connsiteY5" fmla="*/ 607095 h 607095"/>
                <a:gd name="connsiteX6" fmla="*/ 87646 w 3685841"/>
                <a:gd name="connsiteY6" fmla="*/ 607095 h 607095"/>
                <a:gd name="connsiteX7" fmla="*/ 0 w 3685841"/>
                <a:gd name="connsiteY7" fmla="*/ 519449 h 607095"/>
                <a:gd name="connsiteX8" fmla="*/ 0 w 3685841"/>
                <a:gd name="connsiteY8" fmla="*/ 87646 h 607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85841" h="607095" fill="none" extrusionOk="0">
                  <a:moveTo>
                    <a:pt x="0" y="87646"/>
                  </a:moveTo>
                  <a:cubicBezTo>
                    <a:pt x="-3364" y="38696"/>
                    <a:pt x="44081" y="3959"/>
                    <a:pt x="87646" y="0"/>
                  </a:cubicBezTo>
                  <a:cubicBezTo>
                    <a:pt x="1713956" y="130954"/>
                    <a:pt x="3084644" y="43574"/>
                    <a:pt x="3598195" y="0"/>
                  </a:cubicBezTo>
                  <a:cubicBezTo>
                    <a:pt x="3647634" y="1591"/>
                    <a:pt x="3688440" y="42424"/>
                    <a:pt x="3685841" y="87646"/>
                  </a:cubicBezTo>
                  <a:cubicBezTo>
                    <a:pt x="3663796" y="196191"/>
                    <a:pt x="3687926" y="424982"/>
                    <a:pt x="3685841" y="519449"/>
                  </a:cubicBezTo>
                  <a:cubicBezTo>
                    <a:pt x="3680527" y="568728"/>
                    <a:pt x="3642116" y="604001"/>
                    <a:pt x="3598195" y="607095"/>
                  </a:cubicBezTo>
                  <a:cubicBezTo>
                    <a:pt x="2580923" y="762292"/>
                    <a:pt x="1429949" y="770115"/>
                    <a:pt x="87646" y="607095"/>
                  </a:cubicBezTo>
                  <a:cubicBezTo>
                    <a:pt x="39895" y="598236"/>
                    <a:pt x="-552" y="568177"/>
                    <a:pt x="0" y="519449"/>
                  </a:cubicBezTo>
                  <a:cubicBezTo>
                    <a:pt x="-3567" y="445472"/>
                    <a:pt x="-26156" y="214084"/>
                    <a:pt x="0" y="87646"/>
                  </a:cubicBezTo>
                  <a:close/>
                </a:path>
                <a:path w="3685841" h="607095" stroke="0" extrusionOk="0">
                  <a:moveTo>
                    <a:pt x="0" y="87646"/>
                  </a:moveTo>
                  <a:cubicBezTo>
                    <a:pt x="-6279" y="35367"/>
                    <a:pt x="34811" y="1662"/>
                    <a:pt x="87646" y="0"/>
                  </a:cubicBezTo>
                  <a:cubicBezTo>
                    <a:pt x="697288" y="132882"/>
                    <a:pt x="2487716" y="-84951"/>
                    <a:pt x="3598195" y="0"/>
                  </a:cubicBezTo>
                  <a:cubicBezTo>
                    <a:pt x="3642281" y="4219"/>
                    <a:pt x="3684771" y="45157"/>
                    <a:pt x="3685841" y="87646"/>
                  </a:cubicBezTo>
                  <a:cubicBezTo>
                    <a:pt x="3683152" y="146901"/>
                    <a:pt x="3647639" y="349926"/>
                    <a:pt x="3685841" y="519449"/>
                  </a:cubicBezTo>
                  <a:cubicBezTo>
                    <a:pt x="3686976" y="567990"/>
                    <a:pt x="3650403" y="599270"/>
                    <a:pt x="3598195" y="607095"/>
                  </a:cubicBezTo>
                  <a:cubicBezTo>
                    <a:pt x="2684885" y="694734"/>
                    <a:pt x="1694942" y="534416"/>
                    <a:pt x="87646" y="607095"/>
                  </a:cubicBezTo>
                  <a:cubicBezTo>
                    <a:pt x="38754" y="602459"/>
                    <a:pt x="-4768" y="574481"/>
                    <a:pt x="0" y="519449"/>
                  </a:cubicBezTo>
                  <a:cubicBezTo>
                    <a:pt x="20261" y="352061"/>
                    <a:pt x="-10674" y="179814"/>
                    <a:pt x="0" y="87646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12700" cap="flat">
              <a:solidFill>
                <a:srgbClr val="6CC97F"/>
              </a:solidFill>
              <a:prstDash val="solid"/>
              <a:miter lim="400000"/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14437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B4F1B4DF-CC13-4952-9425-3A87370F7EAD}"/>
                </a:ext>
              </a:extLst>
            </p:cNvPr>
            <p:cNvSpPr txBox="1"/>
            <p:nvPr/>
          </p:nvSpPr>
          <p:spPr>
            <a:xfrm>
              <a:off x="2353700" y="2320717"/>
              <a:ext cx="341423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单击此处添加标题文本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36402B51-2284-4D31-B8A5-0B40CF22CBB5}"/>
              </a:ext>
            </a:extLst>
          </p:cNvPr>
          <p:cNvGrpSpPr/>
          <p:nvPr/>
        </p:nvGrpSpPr>
        <p:grpSpPr>
          <a:xfrm>
            <a:off x="5180452" y="1368110"/>
            <a:ext cx="4935365" cy="791475"/>
            <a:chOff x="5180452" y="1368110"/>
            <a:chExt cx="4935365" cy="791475"/>
          </a:xfrm>
        </p:grpSpPr>
        <p:sp>
          <p:nvSpPr>
            <p:cNvPr id="18" name="Rectangle 27">
              <a:extLst>
                <a:ext uri="{FF2B5EF4-FFF2-40B4-BE49-F238E27FC236}">
                  <a16:creationId xmlns:a16="http://schemas.microsoft.com/office/drawing/2014/main" id="{09DC0A61-814D-4AA3-9EAF-F9C9741A1D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5432" y="1368110"/>
              <a:ext cx="1259961" cy="2487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r" defTabSz="410751">
                <a:lnSpc>
                  <a:spcPct val="110000"/>
                </a:lnSpc>
                <a:spcBef>
                  <a:spcPts val="2109"/>
                </a:spcBef>
                <a:defRPr/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Rectángulo 45">
              <a:extLst>
                <a:ext uri="{FF2B5EF4-FFF2-40B4-BE49-F238E27FC236}">
                  <a16:creationId xmlns:a16="http://schemas.microsoft.com/office/drawing/2014/main" id="{04453CE4-AC20-4470-997E-62C727A4EA02}"/>
                </a:ext>
              </a:extLst>
            </p:cNvPr>
            <p:cNvSpPr/>
            <p:nvPr/>
          </p:nvSpPr>
          <p:spPr>
            <a:xfrm>
              <a:off x="5180452" y="1636365"/>
              <a:ext cx="493536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A7C656C1-CD0D-4B2B-80B7-B7E005408438}"/>
              </a:ext>
            </a:extLst>
          </p:cNvPr>
          <p:cNvGrpSpPr/>
          <p:nvPr/>
        </p:nvGrpSpPr>
        <p:grpSpPr>
          <a:xfrm>
            <a:off x="7255048" y="2638319"/>
            <a:ext cx="3252907" cy="1006919"/>
            <a:chOff x="5180452" y="1368110"/>
            <a:chExt cx="3252907" cy="1006919"/>
          </a:xfrm>
        </p:grpSpPr>
        <p:sp>
          <p:nvSpPr>
            <p:cNvPr id="48" name="Rectangle 27">
              <a:extLst>
                <a:ext uri="{FF2B5EF4-FFF2-40B4-BE49-F238E27FC236}">
                  <a16:creationId xmlns:a16="http://schemas.microsoft.com/office/drawing/2014/main" id="{A770077C-F7FC-4EAF-9F04-5E6B2D187C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5432" y="1368110"/>
              <a:ext cx="1259961" cy="2487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r" defTabSz="410751">
                <a:lnSpc>
                  <a:spcPct val="110000"/>
                </a:lnSpc>
                <a:spcBef>
                  <a:spcPts val="2109"/>
                </a:spcBef>
                <a:defRPr/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Rectángulo 45">
              <a:extLst>
                <a:ext uri="{FF2B5EF4-FFF2-40B4-BE49-F238E27FC236}">
                  <a16:creationId xmlns:a16="http://schemas.microsoft.com/office/drawing/2014/main" id="{0C703936-4416-4341-9891-F813A619ACA6}"/>
                </a:ext>
              </a:extLst>
            </p:cNvPr>
            <p:cNvSpPr/>
            <p:nvPr/>
          </p:nvSpPr>
          <p:spPr>
            <a:xfrm>
              <a:off x="5180452" y="1636365"/>
              <a:ext cx="325290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813E5FCA-6F3A-424D-89BB-BDB0616F3C11}"/>
              </a:ext>
            </a:extLst>
          </p:cNvPr>
          <p:cNvGrpSpPr/>
          <p:nvPr/>
        </p:nvGrpSpPr>
        <p:grpSpPr>
          <a:xfrm>
            <a:off x="7253535" y="3882201"/>
            <a:ext cx="3252907" cy="1006919"/>
            <a:chOff x="5180452" y="1368110"/>
            <a:chExt cx="3252907" cy="1006919"/>
          </a:xfrm>
        </p:grpSpPr>
        <p:sp>
          <p:nvSpPr>
            <p:cNvPr id="51" name="Rectangle 27">
              <a:extLst>
                <a:ext uri="{FF2B5EF4-FFF2-40B4-BE49-F238E27FC236}">
                  <a16:creationId xmlns:a16="http://schemas.microsoft.com/office/drawing/2014/main" id="{D833A509-E9B9-41E6-BBB4-6A2C84C2A37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5432" y="1368110"/>
              <a:ext cx="1259961" cy="2487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r" defTabSz="410751">
                <a:lnSpc>
                  <a:spcPct val="110000"/>
                </a:lnSpc>
                <a:spcBef>
                  <a:spcPts val="2109"/>
                </a:spcBef>
                <a:defRPr/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Rectángulo 45">
              <a:extLst>
                <a:ext uri="{FF2B5EF4-FFF2-40B4-BE49-F238E27FC236}">
                  <a16:creationId xmlns:a16="http://schemas.microsoft.com/office/drawing/2014/main" id="{860A3CAF-EA80-4110-A01F-655DBC380838}"/>
                </a:ext>
              </a:extLst>
            </p:cNvPr>
            <p:cNvSpPr/>
            <p:nvPr/>
          </p:nvSpPr>
          <p:spPr>
            <a:xfrm>
              <a:off x="5180452" y="1636365"/>
              <a:ext cx="325290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C79224DE-5EF3-4EEF-A4D5-C6F11236B111}"/>
              </a:ext>
            </a:extLst>
          </p:cNvPr>
          <p:cNvGrpSpPr/>
          <p:nvPr/>
        </p:nvGrpSpPr>
        <p:grpSpPr>
          <a:xfrm>
            <a:off x="4997101" y="5099599"/>
            <a:ext cx="4972399" cy="791475"/>
            <a:chOff x="5180452" y="1368110"/>
            <a:chExt cx="4972399" cy="791475"/>
          </a:xfrm>
        </p:grpSpPr>
        <p:sp>
          <p:nvSpPr>
            <p:cNvPr id="54" name="Rectangle 27">
              <a:extLst>
                <a:ext uri="{FF2B5EF4-FFF2-40B4-BE49-F238E27FC236}">
                  <a16:creationId xmlns:a16="http://schemas.microsoft.com/office/drawing/2014/main" id="{D6910BB2-954A-4CA0-ABA3-2F1BC47D64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5432" y="1368110"/>
              <a:ext cx="1259961" cy="2487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r" defTabSz="410751">
                <a:lnSpc>
                  <a:spcPct val="110000"/>
                </a:lnSpc>
                <a:spcBef>
                  <a:spcPts val="2109"/>
                </a:spcBef>
                <a:defRPr/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Rectángulo 45">
              <a:extLst>
                <a:ext uri="{FF2B5EF4-FFF2-40B4-BE49-F238E27FC236}">
                  <a16:creationId xmlns:a16="http://schemas.microsoft.com/office/drawing/2014/main" id="{B1E32D25-8F7F-4AFA-9AA3-EF34A8B61591}"/>
                </a:ext>
              </a:extLst>
            </p:cNvPr>
            <p:cNvSpPr/>
            <p:nvPr/>
          </p:nvSpPr>
          <p:spPr>
            <a:xfrm>
              <a:off x="5180452" y="1636365"/>
              <a:ext cx="497239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E1A01DCB-C00F-4457-A916-5C0DDB791687}"/>
              </a:ext>
            </a:extLst>
          </p:cNvPr>
          <p:cNvGrpSpPr/>
          <p:nvPr/>
        </p:nvGrpSpPr>
        <p:grpSpPr>
          <a:xfrm>
            <a:off x="1413198" y="2638319"/>
            <a:ext cx="3252907" cy="1006919"/>
            <a:chOff x="5180452" y="1368110"/>
            <a:chExt cx="3252907" cy="1006919"/>
          </a:xfrm>
        </p:grpSpPr>
        <p:sp>
          <p:nvSpPr>
            <p:cNvPr id="57" name="Rectangle 27">
              <a:extLst>
                <a:ext uri="{FF2B5EF4-FFF2-40B4-BE49-F238E27FC236}">
                  <a16:creationId xmlns:a16="http://schemas.microsoft.com/office/drawing/2014/main" id="{11AB5663-77EC-4F77-BA62-B32C63EB0A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5432" y="1368110"/>
              <a:ext cx="1259961" cy="2487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r" defTabSz="410751">
                <a:lnSpc>
                  <a:spcPct val="110000"/>
                </a:lnSpc>
                <a:spcBef>
                  <a:spcPts val="2109"/>
                </a:spcBef>
                <a:defRPr/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8" name="Rectángulo 45">
              <a:extLst>
                <a:ext uri="{FF2B5EF4-FFF2-40B4-BE49-F238E27FC236}">
                  <a16:creationId xmlns:a16="http://schemas.microsoft.com/office/drawing/2014/main" id="{CE298B78-4C6D-48FD-B4A4-F099C95AA4B1}"/>
                </a:ext>
              </a:extLst>
            </p:cNvPr>
            <p:cNvSpPr/>
            <p:nvPr/>
          </p:nvSpPr>
          <p:spPr>
            <a:xfrm>
              <a:off x="5180452" y="1636365"/>
              <a:ext cx="325290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A7CE9773-0764-453A-A2A4-B9E8F6B0E3E0}"/>
              </a:ext>
            </a:extLst>
          </p:cNvPr>
          <p:cNvGrpSpPr/>
          <p:nvPr/>
        </p:nvGrpSpPr>
        <p:grpSpPr>
          <a:xfrm>
            <a:off x="1388313" y="3882201"/>
            <a:ext cx="3252907" cy="1006919"/>
            <a:chOff x="5180452" y="1368110"/>
            <a:chExt cx="3252907" cy="1006919"/>
          </a:xfrm>
        </p:grpSpPr>
        <p:sp>
          <p:nvSpPr>
            <p:cNvPr id="60" name="Rectangle 27">
              <a:extLst>
                <a:ext uri="{FF2B5EF4-FFF2-40B4-BE49-F238E27FC236}">
                  <a16:creationId xmlns:a16="http://schemas.microsoft.com/office/drawing/2014/main" id="{8BB5638A-29B3-4F4C-B7C1-F0C586B207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5432" y="1368110"/>
              <a:ext cx="1259961" cy="2487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r" defTabSz="410751">
                <a:lnSpc>
                  <a:spcPct val="110000"/>
                </a:lnSpc>
                <a:spcBef>
                  <a:spcPts val="2109"/>
                </a:spcBef>
                <a:defRPr/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1" name="Rectángulo 45">
              <a:extLst>
                <a:ext uri="{FF2B5EF4-FFF2-40B4-BE49-F238E27FC236}">
                  <a16:creationId xmlns:a16="http://schemas.microsoft.com/office/drawing/2014/main" id="{2FE03FE8-3158-46B4-9562-E89EDC9032F5}"/>
                </a:ext>
              </a:extLst>
            </p:cNvPr>
            <p:cNvSpPr/>
            <p:nvPr/>
          </p:nvSpPr>
          <p:spPr>
            <a:xfrm>
              <a:off x="5180452" y="1636365"/>
              <a:ext cx="325290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20644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0DB261D5-C284-406F-AB39-81FCC9FC16AF}"/>
              </a:ext>
            </a:extLst>
          </p:cNvPr>
          <p:cNvGrpSpPr/>
          <p:nvPr/>
        </p:nvGrpSpPr>
        <p:grpSpPr>
          <a:xfrm>
            <a:off x="1001311" y="1677226"/>
            <a:ext cx="10202078" cy="4013296"/>
            <a:chOff x="313180" y="1667142"/>
            <a:chExt cx="11581620" cy="4555981"/>
          </a:xfrm>
        </p:grpSpPr>
        <p:grpSp>
          <p:nvGrpSpPr>
            <p:cNvPr id="6" name="1">
              <a:extLst>
                <a:ext uri="{FF2B5EF4-FFF2-40B4-BE49-F238E27FC236}">
                  <a16:creationId xmlns:a16="http://schemas.microsoft.com/office/drawing/2014/main" id="{F8072120-28BF-456E-919E-20D6A48E95E5}"/>
                </a:ext>
              </a:extLst>
            </p:cNvPr>
            <p:cNvGrpSpPr/>
            <p:nvPr/>
          </p:nvGrpSpPr>
          <p:grpSpPr>
            <a:xfrm>
              <a:off x="313180" y="1667142"/>
              <a:ext cx="3021837" cy="2866184"/>
              <a:chOff x="313180" y="1510976"/>
              <a:chExt cx="3021837" cy="2866184"/>
            </a:xfrm>
          </p:grpSpPr>
          <p:graphicFrame>
            <p:nvGraphicFramePr>
              <p:cNvPr id="34" name="Chart 44">
                <a:extLst>
                  <a:ext uri="{FF2B5EF4-FFF2-40B4-BE49-F238E27FC236}">
                    <a16:creationId xmlns:a16="http://schemas.microsoft.com/office/drawing/2014/main" id="{D960716F-E7A9-44C6-8A61-35F8D61BEB2F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176779928"/>
                  </p:ext>
                </p:extLst>
              </p:nvPr>
            </p:nvGraphicFramePr>
            <p:xfrm>
              <a:off x="313180" y="1510976"/>
              <a:ext cx="3021837" cy="286618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35" name="TextBox 118">
                <a:extLst>
                  <a:ext uri="{FF2B5EF4-FFF2-40B4-BE49-F238E27FC236}">
                    <a16:creationId xmlns:a16="http://schemas.microsoft.com/office/drawing/2014/main" id="{D1D6B857-D314-43C6-8A22-66D7B2F42FDB}"/>
                  </a:ext>
                </a:extLst>
              </p:cNvPr>
              <p:cNvSpPr txBox="1"/>
              <p:nvPr/>
            </p:nvSpPr>
            <p:spPr>
              <a:xfrm>
                <a:off x="1462018" y="3862082"/>
                <a:ext cx="733729" cy="4192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b="1" dirty="0">
                    <a:solidFill>
                      <a:prstClr val="white"/>
                    </a:solidFill>
                    <a:cs typeface="+mn-ea"/>
                    <a:sym typeface="+mn-lt"/>
                  </a:rPr>
                  <a:t>5</a:t>
                </a:r>
                <a:r>
                  <a:rPr lang="id-ID" b="1" dirty="0">
                    <a:solidFill>
                      <a:prstClr val="white"/>
                    </a:solidFill>
                    <a:cs typeface="+mn-ea"/>
                    <a:sym typeface="+mn-lt"/>
                  </a:rPr>
                  <a:t>5%</a:t>
                </a:r>
              </a:p>
            </p:txBody>
          </p:sp>
          <p:sp>
            <p:nvSpPr>
              <p:cNvPr id="36" name="33">
                <a:extLst>
                  <a:ext uri="{FF2B5EF4-FFF2-40B4-BE49-F238E27FC236}">
                    <a16:creationId xmlns:a16="http://schemas.microsoft.com/office/drawing/2014/main" id="{CE36A183-F886-46A0-92EE-B3120118584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37011" y="2631794"/>
                <a:ext cx="811213" cy="596900"/>
              </a:xfrm>
              <a:custGeom>
                <a:avLst/>
                <a:gdLst>
                  <a:gd name="T0" fmla="*/ 133 w 511"/>
                  <a:gd name="T1" fmla="*/ 76 h 376"/>
                  <a:gd name="T2" fmla="*/ 116 w 511"/>
                  <a:gd name="T3" fmla="*/ 92 h 376"/>
                  <a:gd name="T4" fmla="*/ 116 w 511"/>
                  <a:gd name="T5" fmla="*/ 315 h 376"/>
                  <a:gd name="T6" fmla="*/ 495 w 511"/>
                  <a:gd name="T7" fmla="*/ 315 h 376"/>
                  <a:gd name="T8" fmla="*/ 511 w 511"/>
                  <a:gd name="T9" fmla="*/ 298 h 376"/>
                  <a:gd name="T10" fmla="*/ 511 w 511"/>
                  <a:gd name="T11" fmla="*/ 76 h 376"/>
                  <a:gd name="T12" fmla="*/ 495 w 511"/>
                  <a:gd name="T13" fmla="*/ 76 h 376"/>
                  <a:gd name="T14" fmla="*/ 0 w 511"/>
                  <a:gd name="T15" fmla="*/ 376 h 376"/>
                  <a:gd name="T16" fmla="*/ 173 w 511"/>
                  <a:gd name="T17" fmla="*/ 0 h 376"/>
                  <a:gd name="T18" fmla="*/ 123 w 511"/>
                  <a:gd name="T19" fmla="*/ 52 h 376"/>
                  <a:gd name="T20" fmla="*/ 24 w 511"/>
                  <a:gd name="T21" fmla="*/ 52 h 376"/>
                  <a:gd name="T22" fmla="*/ 14 w 511"/>
                  <a:gd name="T23" fmla="*/ 59 h 376"/>
                  <a:gd name="T24" fmla="*/ 14 w 511"/>
                  <a:gd name="T25" fmla="*/ 114 h 376"/>
                  <a:gd name="T26" fmla="*/ 93 w 511"/>
                  <a:gd name="T27" fmla="*/ 114 h 376"/>
                  <a:gd name="T28" fmla="*/ 24 w 511"/>
                  <a:gd name="T29" fmla="*/ 128 h 376"/>
                  <a:gd name="T30" fmla="*/ 14 w 511"/>
                  <a:gd name="T31" fmla="*/ 135 h 376"/>
                  <a:gd name="T32" fmla="*/ 14 w 511"/>
                  <a:gd name="T33" fmla="*/ 189 h 376"/>
                  <a:gd name="T34" fmla="*/ 93 w 511"/>
                  <a:gd name="T35" fmla="*/ 189 h 376"/>
                  <a:gd name="T36" fmla="*/ 173 w 511"/>
                  <a:gd name="T37" fmla="*/ 341 h 376"/>
                  <a:gd name="T38" fmla="*/ 173 w 511"/>
                  <a:gd name="T39" fmla="*/ 376 h 376"/>
                  <a:gd name="T40" fmla="*/ 17 w 511"/>
                  <a:gd name="T41" fmla="*/ 213 h 376"/>
                  <a:gd name="T42" fmla="*/ 50 w 511"/>
                  <a:gd name="T43" fmla="*/ 230 h 376"/>
                  <a:gd name="T44" fmla="*/ 50 w 511"/>
                  <a:gd name="T45" fmla="*/ 213 h 376"/>
                  <a:gd name="T46" fmla="*/ 17 w 511"/>
                  <a:gd name="T47" fmla="*/ 241 h 376"/>
                  <a:gd name="T48" fmla="*/ 50 w 511"/>
                  <a:gd name="T49" fmla="*/ 260 h 376"/>
                  <a:gd name="T50" fmla="*/ 50 w 511"/>
                  <a:gd name="T51" fmla="*/ 241 h 376"/>
                  <a:gd name="T52" fmla="*/ 31 w 511"/>
                  <a:gd name="T53" fmla="*/ 69 h 376"/>
                  <a:gd name="T54" fmla="*/ 93 w 511"/>
                  <a:gd name="T55" fmla="*/ 99 h 376"/>
                  <a:gd name="T56" fmla="*/ 93 w 511"/>
                  <a:gd name="T57" fmla="*/ 69 h 376"/>
                  <a:gd name="T58" fmla="*/ 31 w 511"/>
                  <a:gd name="T59" fmla="*/ 144 h 376"/>
                  <a:gd name="T60" fmla="*/ 93 w 511"/>
                  <a:gd name="T61" fmla="*/ 175 h 376"/>
                  <a:gd name="T62" fmla="*/ 93 w 511"/>
                  <a:gd name="T63" fmla="*/ 144 h 376"/>
                  <a:gd name="T64" fmla="*/ 379 w 511"/>
                  <a:gd name="T65" fmla="*/ 357 h 376"/>
                  <a:gd name="T66" fmla="*/ 251 w 511"/>
                  <a:gd name="T67" fmla="*/ 327 h 376"/>
                  <a:gd name="T68" fmla="*/ 227 w 511"/>
                  <a:gd name="T69" fmla="*/ 357 h 376"/>
                  <a:gd name="T70" fmla="*/ 407 w 511"/>
                  <a:gd name="T71" fmla="*/ 376 h 376"/>
                  <a:gd name="T72" fmla="*/ 407 w 511"/>
                  <a:gd name="T73" fmla="*/ 357 h 376"/>
                  <a:gd name="T74" fmla="*/ 466 w 511"/>
                  <a:gd name="T75" fmla="*/ 118 h 376"/>
                  <a:gd name="T76" fmla="*/ 161 w 511"/>
                  <a:gd name="T77" fmla="*/ 275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11" h="376">
                    <a:moveTo>
                      <a:pt x="495" y="76"/>
                    </a:moveTo>
                    <a:lnTo>
                      <a:pt x="133" y="76"/>
                    </a:lnTo>
                    <a:lnTo>
                      <a:pt x="116" y="76"/>
                    </a:lnTo>
                    <a:lnTo>
                      <a:pt x="116" y="92"/>
                    </a:lnTo>
                    <a:lnTo>
                      <a:pt x="116" y="298"/>
                    </a:lnTo>
                    <a:lnTo>
                      <a:pt x="116" y="315"/>
                    </a:lnTo>
                    <a:lnTo>
                      <a:pt x="133" y="315"/>
                    </a:lnTo>
                    <a:lnTo>
                      <a:pt x="495" y="315"/>
                    </a:lnTo>
                    <a:lnTo>
                      <a:pt x="511" y="315"/>
                    </a:lnTo>
                    <a:lnTo>
                      <a:pt x="511" y="298"/>
                    </a:lnTo>
                    <a:lnTo>
                      <a:pt x="511" y="92"/>
                    </a:lnTo>
                    <a:lnTo>
                      <a:pt x="511" y="76"/>
                    </a:lnTo>
                    <a:lnTo>
                      <a:pt x="495" y="76"/>
                    </a:lnTo>
                    <a:lnTo>
                      <a:pt x="495" y="76"/>
                    </a:lnTo>
                    <a:close/>
                    <a:moveTo>
                      <a:pt x="173" y="376"/>
                    </a:moveTo>
                    <a:lnTo>
                      <a:pt x="0" y="376"/>
                    </a:lnTo>
                    <a:lnTo>
                      <a:pt x="0" y="0"/>
                    </a:lnTo>
                    <a:lnTo>
                      <a:pt x="173" y="0"/>
                    </a:lnTo>
                    <a:lnTo>
                      <a:pt x="173" y="52"/>
                    </a:lnTo>
                    <a:lnTo>
                      <a:pt x="123" y="52"/>
                    </a:lnTo>
                    <a:lnTo>
                      <a:pt x="93" y="52"/>
                    </a:lnTo>
                    <a:lnTo>
                      <a:pt x="24" y="52"/>
                    </a:lnTo>
                    <a:lnTo>
                      <a:pt x="14" y="52"/>
                    </a:lnTo>
                    <a:lnTo>
                      <a:pt x="14" y="59"/>
                    </a:lnTo>
                    <a:lnTo>
                      <a:pt x="14" y="107"/>
                    </a:lnTo>
                    <a:lnTo>
                      <a:pt x="14" y="114"/>
                    </a:lnTo>
                    <a:lnTo>
                      <a:pt x="24" y="114"/>
                    </a:lnTo>
                    <a:lnTo>
                      <a:pt x="93" y="114"/>
                    </a:lnTo>
                    <a:lnTo>
                      <a:pt x="93" y="128"/>
                    </a:lnTo>
                    <a:lnTo>
                      <a:pt x="24" y="128"/>
                    </a:lnTo>
                    <a:lnTo>
                      <a:pt x="14" y="128"/>
                    </a:lnTo>
                    <a:lnTo>
                      <a:pt x="14" y="135"/>
                    </a:lnTo>
                    <a:lnTo>
                      <a:pt x="14" y="182"/>
                    </a:lnTo>
                    <a:lnTo>
                      <a:pt x="14" y="189"/>
                    </a:lnTo>
                    <a:lnTo>
                      <a:pt x="24" y="189"/>
                    </a:lnTo>
                    <a:lnTo>
                      <a:pt x="93" y="189"/>
                    </a:lnTo>
                    <a:lnTo>
                      <a:pt x="93" y="341"/>
                    </a:lnTo>
                    <a:lnTo>
                      <a:pt x="173" y="341"/>
                    </a:lnTo>
                    <a:lnTo>
                      <a:pt x="173" y="376"/>
                    </a:lnTo>
                    <a:lnTo>
                      <a:pt x="173" y="376"/>
                    </a:lnTo>
                    <a:close/>
                    <a:moveTo>
                      <a:pt x="50" y="213"/>
                    </a:moveTo>
                    <a:lnTo>
                      <a:pt x="17" y="213"/>
                    </a:lnTo>
                    <a:lnTo>
                      <a:pt x="17" y="230"/>
                    </a:lnTo>
                    <a:lnTo>
                      <a:pt x="50" y="230"/>
                    </a:lnTo>
                    <a:lnTo>
                      <a:pt x="50" y="213"/>
                    </a:lnTo>
                    <a:lnTo>
                      <a:pt x="50" y="213"/>
                    </a:lnTo>
                    <a:close/>
                    <a:moveTo>
                      <a:pt x="50" y="241"/>
                    </a:moveTo>
                    <a:lnTo>
                      <a:pt x="17" y="241"/>
                    </a:lnTo>
                    <a:lnTo>
                      <a:pt x="17" y="260"/>
                    </a:lnTo>
                    <a:lnTo>
                      <a:pt x="50" y="260"/>
                    </a:lnTo>
                    <a:lnTo>
                      <a:pt x="50" y="241"/>
                    </a:lnTo>
                    <a:lnTo>
                      <a:pt x="50" y="241"/>
                    </a:lnTo>
                    <a:close/>
                    <a:moveTo>
                      <a:pt x="93" y="69"/>
                    </a:moveTo>
                    <a:lnTo>
                      <a:pt x="31" y="69"/>
                    </a:lnTo>
                    <a:lnTo>
                      <a:pt x="31" y="99"/>
                    </a:lnTo>
                    <a:lnTo>
                      <a:pt x="93" y="99"/>
                    </a:lnTo>
                    <a:lnTo>
                      <a:pt x="93" y="69"/>
                    </a:lnTo>
                    <a:lnTo>
                      <a:pt x="93" y="69"/>
                    </a:lnTo>
                    <a:close/>
                    <a:moveTo>
                      <a:pt x="93" y="144"/>
                    </a:moveTo>
                    <a:lnTo>
                      <a:pt x="31" y="144"/>
                    </a:lnTo>
                    <a:lnTo>
                      <a:pt x="31" y="175"/>
                    </a:lnTo>
                    <a:lnTo>
                      <a:pt x="93" y="175"/>
                    </a:lnTo>
                    <a:lnTo>
                      <a:pt x="93" y="144"/>
                    </a:lnTo>
                    <a:lnTo>
                      <a:pt x="93" y="144"/>
                    </a:lnTo>
                    <a:close/>
                    <a:moveTo>
                      <a:pt x="407" y="357"/>
                    </a:moveTo>
                    <a:lnTo>
                      <a:pt x="379" y="357"/>
                    </a:lnTo>
                    <a:lnTo>
                      <a:pt x="379" y="327"/>
                    </a:lnTo>
                    <a:lnTo>
                      <a:pt x="251" y="327"/>
                    </a:lnTo>
                    <a:lnTo>
                      <a:pt x="251" y="357"/>
                    </a:lnTo>
                    <a:lnTo>
                      <a:pt x="227" y="357"/>
                    </a:lnTo>
                    <a:lnTo>
                      <a:pt x="227" y="376"/>
                    </a:lnTo>
                    <a:lnTo>
                      <a:pt x="407" y="376"/>
                    </a:lnTo>
                    <a:lnTo>
                      <a:pt x="407" y="357"/>
                    </a:lnTo>
                    <a:lnTo>
                      <a:pt x="407" y="357"/>
                    </a:lnTo>
                    <a:close/>
                    <a:moveTo>
                      <a:pt x="161" y="118"/>
                    </a:moveTo>
                    <a:lnTo>
                      <a:pt x="466" y="118"/>
                    </a:lnTo>
                    <a:lnTo>
                      <a:pt x="466" y="275"/>
                    </a:lnTo>
                    <a:lnTo>
                      <a:pt x="161" y="275"/>
                    </a:lnTo>
                    <a:lnTo>
                      <a:pt x="161" y="118"/>
                    </a:ln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2">
              <a:extLst>
                <a:ext uri="{FF2B5EF4-FFF2-40B4-BE49-F238E27FC236}">
                  <a16:creationId xmlns:a16="http://schemas.microsoft.com/office/drawing/2014/main" id="{6D46D2EA-7CD9-4F3E-8B2E-2D02F8255D6A}"/>
                </a:ext>
              </a:extLst>
            </p:cNvPr>
            <p:cNvGrpSpPr/>
            <p:nvPr/>
          </p:nvGrpSpPr>
          <p:grpSpPr>
            <a:xfrm>
              <a:off x="3166441" y="1667142"/>
              <a:ext cx="3021837" cy="2866184"/>
              <a:chOff x="3166441" y="1510976"/>
              <a:chExt cx="3021837" cy="2866184"/>
            </a:xfrm>
          </p:grpSpPr>
          <p:graphicFrame>
            <p:nvGraphicFramePr>
              <p:cNvPr id="29" name="Chart 46">
                <a:extLst>
                  <a:ext uri="{FF2B5EF4-FFF2-40B4-BE49-F238E27FC236}">
                    <a16:creationId xmlns:a16="http://schemas.microsoft.com/office/drawing/2014/main" id="{93B1A511-CE8A-4C6C-A962-F37077524BA1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218849559"/>
                  </p:ext>
                </p:extLst>
              </p:nvPr>
            </p:nvGraphicFramePr>
            <p:xfrm>
              <a:off x="3166441" y="1510976"/>
              <a:ext cx="3021837" cy="286618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sp>
            <p:nvSpPr>
              <p:cNvPr id="30" name="TextBox 119">
                <a:extLst>
                  <a:ext uri="{FF2B5EF4-FFF2-40B4-BE49-F238E27FC236}">
                    <a16:creationId xmlns:a16="http://schemas.microsoft.com/office/drawing/2014/main" id="{04A358A4-D9E1-48BC-BE02-B68721D6263C}"/>
                  </a:ext>
                </a:extLst>
              </p:cNvPr>
              <p:cNvSpPr txBox="1"/>
              <p:nvPr/>
            </p:nvSpPr>
            <p:spPr>
              <a:xfrm>
                <a:off x="4327301" y="3862082"/>
                <a:ext cx="733729" cy="4192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b="1" dirty="0">
                    <a:solidFill>
                      <a:prstClr val="white"/>
                    </a:solidFill>
                    <a:cs typeface="+mn-ea"/>
                    <a:sym typeface="+mn-lt"/>
                  </a:rPr>
                  <a:t>8</a:t>
                </a:r>
                <a:r>
                  <a:rPr lang="id-ID" b="1" dirty="0">
                    <a:solidFill>
                      <a:prstClr val="white"/>
                    </a:solidFill>
                    <a:cs typeface="+mn-ea"/>
                    <a:sym typeface="+mn-lt"/>
                  </a:rPr>
                  <a:t>0%</a:t>
                </a:r>
              </a:p>
            </p:txBody>
          </p:sp>
          <p:sp>
            <p:nvSpPr>
              <p:cNvPr id="33" name="35">
                <a:extLst>
                  <a:ext uri="{FF2B5EF4-FFF2-40B4-BE49-F238E27FC236}">
                    <a16:creationId xmlns:a16="http://schemas.microsoft.com/office/drawing/2014/main" id="{1EF4106F-5452-46BE-AD94-E05CBC2AC4E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92803" y="2726123"/>
                <a:ext cx="781050" cy="484188"/>
              </a:xfrm>
              <a:custGeom>
                <a:avLst/>
                <a:gdLst>
                  <a:gd name="T0" fmla="*/ 25 w 208"/>
                  <a:gd name="T1" fmla="*/ 0 h 129"/>
                  <a:gd name="T2" fmla="*/ 183 w 208"/>
                  <a:gd name="T3" fmla="*/ 0 h 129"/>
                  <a:gd name="T4" fmla="*/ 208 w 208"/>
                  <a:gd name="T5" fmla="*/ 25 h 129"/>
                  <a:gd name="T6" fmla="*/ 208 w 208"/>
                  <a:gd name="T7" fmla="*/ 104 h 129"/>
                  <a:gd name="T8" fmla="*/ 183 w 208"/>
                  <a:gd name="T9" fmla="*/ 129 h 129"/>
                  <a:gd name="T10" fmla="*/ 25 w 208"/>
                  <a:gd name="T11" fmla="*/ 129 h 129"/>
                  <a:gd name="T12" fmla="*/ 0 w 208"/>
                  <a:gd name="T13" fmla="*/ 104 h 129"/>
                  <a:gd name="T14" fmla="*/ 0 w 208"/>
                  <a:gd name="T15" fmla="*/ 25 h 129"/>
                  <a:gd name="T16" fmla="*/ 25 w 208"/>
                  <a:gd name="T17" fmla="*/ 0 h 129"/>
                  <a:gd name="T18" fmla="*/ 26 w 208"/>
                  <a:gd name="T19" fmla="*/ 20 h 129"/>
                  <a:gd name="T20" fmla="*/ 26 w 208"/>
                  <a:gd name="T21" fmla="*/ 109 h 129"/>
                  <a:gd name="T22" fmla="*/ 184 w 208"/>
                  <a:gd name="T23" fmla="*/ 109 h 129"/>
                  <a:gd name="T24" fmla="*/ 184 w 208"/>
                  <a:gd name="T25" fmla="*/ 20 h 129"/>
                  <a:gd name="T26" fmla="*/ 26 w 208"/>
                  <a:gd name="T27" fmla="*/ 20 h 129"/>
                  <a:gd name="T28" fmla="*/ 6 w 208"/>
                  <a:gd name="T29" fmla="*/ 51 h 129"/>
                  <a:gd name="T30" fmla="*/ 6 w 208"/>
                  <a:gd name="T31" fmla="*/ 76 h 129"/>
                  <a:gd name="T32" fmla="*/ 21 w 208"/>
                  <a:gd name="T33" fmla="*/ 76 h 129"/>
                  <a:gd name="T34" fmla="*/ 21 w 208"/>
                  <a:gd name="T35" fmla="*/ 51 h 129"/>
                  <a:gd name="T36" fmla="*/ 6 w 208"/>
                  <a:gd name="T37" fmla="*/ 51 h 129"/>
                  <a:gd name="T38" fmla="*/ 193 w 208"/>
                  <a:gd name="T39" fmla="*/ 51 h 129"/>
                  <a:gd name="T40" fmla="*/ 193 w 208"/>
                  <a:gd name="T41" fmla="*/ 76 h 129"/>
                  <a:gd name="T42" fmla="*/ 200 w 208"/>
                  <a:gd name="T43" fmla="*/ 76 h 129"/>
                  <a:gd name="T44" fmla="*/ 200 w 208"/>
                  <a:gd name="T45" fmla="*/ 51 h 129"/>
                  <a:gd name="T46" fmla="*/ 193 w 208"/>
                  <a:gd name="T47" fmla="*/ 5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08" h="129">
                    <a:moveTo>
                      <a:pt x="25" y="0"/>
                    </a:moveTo>
                    <a:cubicBezTo>
                      <a:pt x="183" y="0"/>
                      <a:pt x="183" y="0"/>
                      <a:pt x="183" y="0"/>
                    </a:cubicBezTo>
                    <a:cubicBezTo>
                      <a:pt x="197" y="0"/>
                      <a:pt x="208" y="11"/>
                      <a:pt x="208" y="25"/>
                    </a:cubicBezTo>
                    <a:cubicBezTo>
                      <a:pt x="208" y="104"/>
                      <a:pt x="208" y="104"/>
                      <a:pt x="208" y="104"/>
                    </a:cubicBezTo>
                    <a:cubicBezTo>
                      <a:pt x="208" y="117"/>
                      <a:pt x="197" y="129"/>
                      <a:pt x="183" y="129"/>
                    </a:cubicBezTo>
                    <a:cubicBezTo>
                      <a:pt x="25" y="129"/>
                      <a:pt x="25" y="129"/>
                      <a:pt x="25" y="129"/>
                    </a:cubicBezTo>
                    <a:cubicBezTo>
                      <a:pt x="12" y="129"/>
                      <a:pt x="0" y="117"/>
                      <a:pt x="0" y="104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1"/>
                      <a:pt x="12" y="0"/>
                      <a:pt x="25" y="0"/>
                    </a:cubicBezTo>
                    <a:close/>
                    <a:moveTo>
                      <a:pt x="26" y="20"/>
                    </a:moveTo>
                    <a:cubicBezTo>
                      <a:pt x="26" y="109"/>
                      <a:pt x="26" y="109"/>
                      <a:pt x="26" y="109"/>
                    </a:cubicBezTo>
                    <a:cubicBezTo>
                      <a:pt x="184" y="109"/>
                      <a:pt x="184" y="109"/>
                      <a:pt x="184" y="109"/>
                    </a:cubicBezTo>
                    <a:cubicBezTo>
                      <a:pt x="184" y="20"/>
                      <a:pt x="184" y="20"/>
                      <a:pt x="184" y="20"/>
                    </a:cubicBezTo>
                    <a:cubicBezTo>
                      <a:pt x="26" y="20"/>
                      <a:pt x="26" y="20"/>
                      <a:pt x="26" y="20"/>
                    </a:cubicBezTo>
                    <a:close/>
                    <a:moveTo>
                      <a:pt x="6" y="51"/>
                    </a:moveTo>
                    <a:cubicBezTo>
                      <a:pt x="6" y="76"/>
                      <a:pt x="6" y="76"/>
                      <a:pt x="6" y="76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1" y="51"/>
                      <a:pt x="21" y="51"/>
                      <a:pt x="21" y="51"/>
                    </a:cubicBezTo>
                    <a:cubicBezTo>
                      <a:pt x="6" y="51"/>
                      <a:pt x="6" y="51"/>
                      <a:pt x="6" y="51"/>
                    </a:cubicBezTo>
                    <a:close/>
                    <a:moveTo>
                      <a:pt x="193" y="51"/>
                    </a:moveTo>
                    <a:cubicBezTo>
                      <a:pt x="193" y="76"/>
                      <a:pt x="193" y="76"/>
                      <a:pt x="193" y="76"/>
                    </a:cubicBezTo>
                    <a:cubicBezTo>
                      <a:pt x="200" y="76"/>
                      <a:pt x="200" y="76"/>
                      <a:pt x="200" y="76"/>
                    </a:cubicBezTo>
                    <a:cubicBezTo>
                      <a:pt x="200" y="51"/>
                      <a:pt x="200" y="51"/>
                      <a:pt x="200" y="51"/>
                    </a:cubicBezTo>
                    <a:lnTo>
                      <a:pt x="193" y="51"/>
                    </a:ln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3">
              <a:extLst>
                <a:ext uri="{FF2B5EF4-FFF2-40B4-BE49-F238E27FC236}">
                  <a16:creationId xmlns:a16="http://schemas.microsoft.com/office/drawing/2014/main" id="{557E0E76-1DA5-4AC9-8A1B-02720C189BBF}"/>
                </a:ext>
              </a:extLst>
            </p:cNvPr>
            <p:cNvGrpSpPr/>
            <p:nvPr/>
          </p:nvGrpSpPr>
          <p:grpSpPr>
            <a:xfrm>
              <a:off x="6019702" y="1667142"/>
              <a:ext cx="3021837" cy="2866184"/>
              <a:chOff x="6019702" y="1510976"/>
              <a:chExt cx="3021837" cy="2866184"/>
            </a:xfrm>
          </p:grpSpPr>
          <p:graphicFrame>
            <p:nvGraphicFramePr>
              <p:cNvPr id="26" name="Chart 47">
                <a:extLst>
                  <a:ext uri="{FF2B5EF4-FFF2-40B4-BE49-F238E27FC236}">
                    <a16:creationId xmlns:a16="http://schemas.microsoft.com/office/drawing/2014/main" id="{6BDC8D6B-11C2-4AE2-B062-394EED4EFE3E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847796988"/>
                  </p:ext>
                </p:extLst>
              </p:nvPr>
            </p:nvGraphicFramePr>
            <p:xfrm>
              <a:off x="6019702" y="1510976"/>
              <a:ext cx="3021837" cy="286618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6"/>
              </a:graphicData>
            </a:graphic>
          </p:graphicFrame>
          <p:sp>
            <p:nvSpPr>
              <p:cNvPr id="27" name="TextBox 120">
                <a:extLst>
                  <a:ext uri="{FF2B5EF4-FFF2-40B4-BE49-F238E27FC236}">
                    <a16:creationId xmlns:a16="http://schemas.microsoft.com/office/drawing/2014/main" id="{261BA273-9A59-4D49-8153-BB6225B1DFBA}"/>
                  </a:ext>
                </a:extLst>
              </p:cNvPr>
              <p:cNvSpPr txBox="1"/>
              <p:nvPr/>
            </p:nvSpPr>
            <p:spPr>
              <a:xfrm>
                <a:off x="7171746" y="3862082"/>
                <a:ext cx="733730" cy="4192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id-ID" b="1" dirty="0">
                    <a:solidFill>
                      <a:prstClr val="white"/>
                    </a:solidFill>
                    <a:cs typeface="+mn-ea"/>
                    <a:sym typeface="+mn-lt"/>
                  </a:rPr>
                  <a:t>70%</a:t>
                </a:r>
              </a:p>
            </p:txBody>
          </p:sp>
          <p:sp>
            <p:nvSpPr>
              <p:cNvPr id="28" name="28">
                <a:extLst>
                  <a:ext uri="{FF2B5EF4-FFF2-40B4-BE49-F238E27FC236}">
                    <a16:creationId xmlns:a16="http://schemas.microsoft.com/office/drawing/2014/main" id="{17661051-0A29-4E88-B291-002B1E81D34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45320" y="2627698"/>
                <a:ext cx="784225" cy="582613"/>
              </a:xfrm>
              <a:custGeom>
                <a:avLst/>
                <a:gdLst>
                  <a:gd name="T0" fmla="*/ 44 w 209"/>
                  <a:gd name="T1" fmla="*/ 99 h 155"/>
                  <a:gd name="T2" fmla="*/ 24 w 209"/>
                  <a:gd name="T3" fmla="*/ 87 h 155"/>
                  <a:gd name="T4" fmla="*/ 28 w 209"/>
                  <a:gd name="T5" fmla="*/ 4 h 155"/>
                  <a:gd name="T6" fmla="*/ 179 w 209"/>
                  <a:gd name="T7" fmla="*/ 4 h 155"/>
                  <a:gd name="T8" fmla="*/ 182 w 209"/>
                  <a:gd name="T9" fmla="*/ 87 h 155"/>
                  <a:gd name="T10" fmla="*/ 161 w 209"/>
                  <a:gd name="T11" fmla="*/ 99 h 155"/>
                  <a:gd name="T12" fmla="*/ 209 w 209"/>
                  <a:gd name="T13" fmla="*/ 141 h 155"/>
                  <a:gd name="T14" fmla="*/ 7 w 209"/>
                  <a:gd name="T15" fmla="*/ 155 h 155"/>
                  <a:gd name="T16" fmla="*/ 63 w 209"/>
                  <a:gd name="T17" fmla="*/ 102 h 155"/>
                  <a:gd name="T18" fmla="*/ 63 w 209"/>
                  <a:gd name="T19" fmla="*/ 99 h 155"/>
                  <a:gd name="T20" fmla="*/ 36 w 209"/>
                  <a:gd name="T21" fmla="*/ 12 h 155"/>
                  <a:gd name="T22" fmla="*/ 36 w 209"/>
                  <a:gd name="T23" fmla="*/ 12 h 155"/>
                  <a:gd name="T24" fmla="*/ 36 w 209"/>
                  <a:gd name="T25" fmla="*/ 87 h 155"/>
                  <a:gd name="T26" fmla="*/ 170 w 209"/>
                  <a:gd name="T27" fmla="*/ 87 h 155"/>
                  <a:gd name="T28" fmla="*/ 170 w 209"/>
                  <a:gd name="T29" fmla="*/ 12 h 155"/>
                  <a:gd name="T30" fmla="*/ 27 w 209"/>
                  <a:gd name="T31" fmla="*/ 133 h 155"/>
                  <a:gd name="T32" fmla="*/ 31 w 209"/>
                  <a:gd name="T33" fmla="*/ 126 h 155"/>
                  <a:gd name="T34" fmla="*/ 61 w 209"/>
                  <a:gd name="T35" fmla="*/ 115 h 155"/>
                  <a:gd name="T36" fmla="*/ 157 w 209"/>
                  <a:gd name="T37" fmla="*/ 110 h 155"/>
                  <a:gd name="T38" fmla="*/ 170 w 209"/>
                  <a:gd name="T39" fmla="*/ 110 h 155"/>
                  <a:gd name="T40" fmla="*/ 140 w 209"/>
                  <a:gd name="T41" fmla="*/ 115 h 155"/>
                  <a:gd name="T42" fmla="*/ 139 w 209"/>
                  <a:gd name="T43" fmla="*/ 110 h 155"/>
                  <a:gd name="T44" fmla="*/ 136 w 209"/>
                  <a:gd name="T45" fmla="*/ 115 h 155"/>
                  <a:gd name="T46" fmla="*/ 103 w 209"/>
                  <a:gd name="T47" fmla="*/ 110 h 155"/>
                  <a:gd name="T48" fmla="*/ 117 w 209"/>
                  <a:gd name="T49" fmla="*/ 110 h 155"/>
                  <a:gd name="T50" fmla="*/ 84 w 209"/>
                  <a:gd name="T51" fmla="*/ 115 h 155"/>
                  <a:gd name="T52" fmla="*/ 85 w 209"/>
                  <a:gd name="T53" fmla="*/ 110 h 155"/>
                  <a:gd name="T54" fmla="*/ 80 w 209"/>
                  <a:gd name="T55" fmla="*/ 115 h 155"/>
                  <a:gd name="T56" fmla="*/ 152 w 209"/>
                  <a:gd name="T57" fmla="*/ 117 h 155"/>
                  <a:gd name="T58" fmla="*/ 175 w 209"/>
                  <a:gd name="T59" fmla="*/ 117 h 155"/>
                  <a:gd name="T60" fmla="*/ 134 w 209"/>
                  <a:gd name="T61" fmla="*/ 123 h 155"/>
                  <a:gd name="T62" fmla="*/ 132 w 209"/>
                  <a:gd name="T63" fmla="*/ 117 h 155"/>
                  <a:gd name="T64" fmla="*/ 129 w 209"/>
                  <a:gd name="T65" fmla="*/ 123 h 155"/>
                  <a:gd name="T66" fmla="*/ 94 w 209"/>
                  <a:gd name="T67" fmla="*/ 117 h 155"/>
                  <a:gd name="T68" fmla="*/ 109 w 209"/>
                  <a:gd name="T69" fmla="*/ 117 h 155"/>
                  <a:gd name="T70" fmla="*/ 73 w 209"/>
                  <a:gd name="T71" fmla="*/ 123 h 155"/>
                  <a:gd name="T72" fmla="*/ 75 w 209"/>
                  <a:gd name="T73" fmla="*/ 117 h 155"/>
                  <a:gd name="T74" fmla="*/ 68 w 209"/>
                  <a:gd name="T75" fmla="*/ 123 h 155"/>
                  <a:gd name="T76" fmla="*/ 37 w 209"/>
                  <a:gd name="T77" fmla="*/ 117 h 155"/>
                  <a:gd name="T78" fmla="*/ 51 w 209"/>
                  <a:gd name="T79" fmla="*/ 117 h 155"/>
                  <a:gd name="T80" fmla="*/ 163 w 209"/>
                  <a:gd name="T81" fmla="*/ 133 h 155"/>
                  <a:gd name="T82" fmla="*/ 160 w 209"/>
                  <a:gd name="T83" fmla="*/ 126 h 155"/>
                  <a:gd name="T84" fmla="*/ 158 w 209"/>
                  <a:gd name="T85" fmla="*/ 133 h 155"/>
                  <a:gd name="T86" fmla="*/ 119 w 209"/>
                  <a:gd name="T87" fmla="*/ 126 h 155"/>
                  <a:gd name="T88" fmla="*/ 135 w 209"/>
                  <a:gd name="T89" fmla="*/ 126 h 155"/>
                  <a:gd name="T90" fmla="*/ 98 w 209"/>
                  <a:gd name="T91" fmla="*/ 133 h 155"/>
                  <a:gd name="T92" fmla="*/ 98 w 209"/>
                  <a:gd name="T93" fmla="*/ 126 h 155"/>
                  <a:gd name="T94" fmla="*/ 92 w 209"/>
                  <a:gd name="T95" fmla="*/ 133 h 155"/>
                  <a:gd name="T96" fmla="*/ 57 w 209"/>
                  <a:gd name="T97" fmla="*/ 126 h 155"/>
                  <a:gd name="T98" fmla="*/ 73 w 209"/>
                  <a:gd name="T99" fmla="*/ 126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9" h="155">
                    <a:moveTo>
                      <a:pt x="27" y="102"/>
                    </a:moveTo>
                    <a:cubicBezTo>
                      <a:pt x="44" y="102"/>
                      <a:pt x="44" y="102"/>
                      <a:pt x="44" y="102"/>
                    </a:cubicBezTo>
                    <a:cubicBezTo>
                      <a:pt x="44" y="99"/>
                      <a:pt x="44" y="99"/>
                      <a:pt x="44" y="99"/>
                    </a:cubicBezTo>
                    <a:cubicBezTo>
                      <a:pt x="36" y="99"/>
                      <a:pt x="36" y="99"/>
                      <a:pt x="36" y="99"/>
                    </a:cubicBezTo>
                    <a:cubicBezTo>
                      <a:pt x="33" y="99"/>
                      <a:pt x="30" y="98"/>
                      <a:pt x="28" y="96"/>
                    </a:cubicBezTo>
                    <a:cubicBezTo>
                      <a:pt x="25" y="93"/>
                      <a:pt x="24" y="90"/>
                      <a:pt x="24" y="87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9"/>
                      <a:pt x="25" y="6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30" y="1"/>
                      <a:pt x="33" y="0"/>
                      <a:pt x="36" y="0"/>
                    </a:cubicBezTo>
                    <a:cubicBezTo>
                      <a:pt x="170" y="0"/>
                      <a:pt x="170" y="0"/>
                      <a:pt x="170" y="0"/>
                    </a:cubicBezTo>
                    <a:cubicBezTo>
                      <a:pt x="173" y="0"/>
                      <a:pt x="177" y="1"/>
                      <a:pt x="179" y="4"/>
                    </a:cubicBezTo>
                    <a:cubicBezTo>
                      <a:pt x="179" y="4"/>
                      <a:pt x="179" y="4"/>
                      <a:pt x="179" y="4"/>
                    </a:cubicBezTo>
                    <a:cubicBezTo>
                      <a:pt x="181" y="6"/>
                      <a:pt x="182" y="9"/>
                      <a:pt x="182" y="12"/>
                    </a:cubicBezTo>
                    <a:cubicBezTo>
                      <a:pt x="182" y="87"/>
                      <a:pt x="182" y="87"/>
                      <a:pt x="182" y="87"/>
                    </a:cubicBezTo>
                    <a:cubicBezTo>
                      <a:pt x="182" y="90"/>
                      <a:pt x="181" y="93"/>
                      <a:pt x="179" y="96"/>
                    </a:cubicBezTo>
                    <a:cubicBezTo>
                      <a:pt x="177" y="98"/>
                      <a:pt x="173" y="99"/>
                      <a:pt x="170" y="99"/>
                    </a:cubicBezTo>
                    <a:cubicBezTo>
                      <a:pt x="161" y="99"/>
                      <a:pt x="161" y="99"/>
                      <a:pt x="161" y="99"/>
                    </a:cubicBezTo>
                    <a:cubicBezTo>
                      <a:pt x="161" y="102"/>
                      <a:pt x="161" y="102"/>
                      <a:pt x="161" y="102"/>
                    </a:cubicBezTo>
                    <a:cubicBezTo>
                      <a:pt x="180" y="102"/>
                      <a:pt x="180" y="102"/>
                      <a:pt x="180" y="102"/>
                    </a:cubicBezTo>
                    <a:cubicBezTo>
                      <a:pt x="209" y="141"/>
                      <a:pt x="209" y="141"/>
                      <a:pt x="209" y="141"/>
                    </a:cubicBezTo>
                    <a:cubicBezTo>
                      <a:pt x="209" y="141"/>
                      <a:pt x="209" y="141"/>
                      <a:pt x="209" y="141"/>
                    </a:cubicBezTo>
                    <a:cubicBezTo>
                      <a:pt x="202" y="155"/>
                      <a:pt x="202" y="155"/>
                      <a:pt x="202" y="155"/>
                    </a:cubicBezTo>
                    <a:cubicBezTo>
                      <a:pt x="7" y="155"/>
                      <a:pt x="7" y="155"/>
                      <a:pt x="7" y="155"/>
                    </a:cubicBezTo>
                    <a:cubicBezTo>
                      <a:pt x="0" y="141"/>
                      <a:pt x="0" y="141"/>
                      <a:pt x="0" y="141"/>
                    </a:cubicBezTo>
                    <a:cubicBezTo>
                      <a:pt x="27" y="102"/>
                      <a:pt x="27" y="102"/>
                      <a:pt x="27" y="102"/>
                    </a:cubicBezTo>
                    <a:close/>
                    <a:moveTo>
                      <a:pt x="63" y="102"/>
                    </a:moveTo>
                    <a:cubicBezTo>
                      <a:pt x="143" y="102"/>
                      <a:pt x="143" y="102"/>
                      <a:pt x="143" y="102"/>
                    </a:cubicBezTo>
                    <a:cubicBezTo>
                      <a:pt x="143" y="99"/>
                      <a:pt x="143" y="99"/>
                      <a:pt x="143" y="99"/>
                    </a:cubicBezTo>
                    <a:cubicBezTo>
                      <a:pt x="63" y="99"/>
                      <a:pt x="63" y="99"/>
                      <a:pt x="63" y="99"/>
                    </a:cubicBezTo>
                    <a:cubicBezTo>
                      <a:pt x="63" y="102"/>
                      <a:pt x="63" y="102"/>
                      <a:pt x="63" y="102"/>
                    </a:cubicBezTo>
                    <a:close/>
                    <a:moveTo>
                      <a:pt x="170" y="12"/>
                    </a:move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87"/>
                      <a:pt x="36" y="87"/>
                      <a:pt x="36" y="87"/>
                    </a:cubicBezTo>
                    <a:cubicBezTo>
                      <a:pt x="36" y="87"/>
                      <a:pt x="36" y="87"/>
                      <a:pt x="36" y="87"/>
                    </a:cubicBezTo>
                    <a:cubicBezTo>
                      <a:pt x="36" y="87"/>
                      <a:pt x="36" y="87"/>
                      <a:pt x="36" y="87"/>
                    </a:cubicBezTo>
                    <a:cubicBezTo>
                      <a:pt x="170" y="87"/>
                      <a:pt x="170" y="87"/>
                      <a:pt x="170" y="87"/>
                    </a:cubicBezTo>
                    <a:cubicBezTo>
                      <a:pt x="170" y="87"/>
                      <a:pt x="170" y="87"/>
                      <a:pt x="170" y="87"/>
                    </a:cubicBezTo>
                    <a:cubicBezTo>
                      <a:pt x="170" y="87"/>
                      <a:pt x="170" y="87"/>
                      <a:pt x="170" y="87"/>
                    </a:cubicBezTo>
                    <a:cubicBezTo>
                      <a:pt x="170" y="12"/>
                      <a:pt x="170" y="12"/>
                      <a:pt x="170" y="12"/>
                    </a:cubicBezTo>
                    <a:cubicBezTo>
                      <a:pt x="170" y="12"/>
                      <a:pt x="170" y="12"/>
                      <a:pt x="170" y="12"/>
                    </a:cubicBezTo>
                    <a:cubicBezTo>
                      <a:pt x="170" y="12"/>
                      <a:pt x="170" y="12"/>
                      <a:pt x="170" y="12"/>
                    </a:cubicBezTo>
                    <a:cubicBezTo>
                      <a:pt x="170" y="12"/>
                      <a:pt x="170" y="12"/>
                      <a:pt x="170" y="12"/>
                    </a:cubicBezTo>
                    <a:close/>
                    <a:moveTo>
                      <a:pt x="31" y="126"/>
                    </a:moveTo>
                    <a:cubicBezTo>
                      <a:pt x="30" y="128"/>
                      <a:pt x="28" y="131"/>
                      <a:pt x="27" y="133"/>
                    </a:cubicBezTo>
                    <a:cubicBezTo>
                      <a:pt x="34" y="133"/>
                      <a:pt x="41" y="133"/>
                      <a:pt x="48" y="133"/>
                    </a:cubicBezTo>
                    <a:cubicBezTo>
                      <a:pt x="49" y="131"/>
                      <a:pt x="50" y="128"/>
                      <a:pt x="51" y="126"/>
                    </a:cubicBezTo>
                    <a:cubicBezTo>
                      <a:pt x="44" y="126"/>
                      <a:pt x="38" y="126"/>
                      <a:pt x="31" y="126"/>
                    </a:cubicBezTo>
                    <a:close/>
                    <a:moveTo>
                      <a:pt x="41" y="110"/>
                    </a:moveTo>
                    <a:cubicBezTo>
                      <a:pt x="40" y="111"/>
                      <a:pt x="39" y="113"/>
                      <a:pt x="38" y="115"/>
                    </a:cubicBezTo>
                    <a:cubicBezTo>
                      <a:pt x="46" y="115"/>
                      <a:pt x="53" y="115"/>
                      <a:pt x="61" y="115"/>
                    </a:cubicBezTo>
                    <a:cubicBezTo>
                      <a:pt x="62" y="113"/>
                      <a:pt x="62" y="111"/>
                      <a:pt x="63" y="110"/>
                    </a:cubicBezTo>
                    <a:cubicBezTo>
                      <a:pt x="56" y="110"/>
                      <a:pt x="49" y="110"/>
                      <a:pt x="41" y="110"/>
                    </a:cubicBezTo>
                    <a:close/>
                    <a:moveTo>
                      <a:pt x="157" y="110"/>
                    </a:moveTo>
                    <a:cubicBezTo>
                      <a:pt x="157" y="111"/>
                      <a:pt x="158" y="113"/>
                      <a:pt x="159" y="115"/>
                    </a:cubicBezTo>
                    <a:cubicBezTo>
                      <a:pt x="164" y="115"/>
                      <a:pt x="169" y="115"/>
                      <a:pt x="173" y="115"/>
                    </a:cubicBezTo>
                    <a:cubicBezTo>
                      <a:pt x="172" y="113"/>
                      <a:pt x="171" y="111"/>
                      <a:pt x="170" y="110"/>
                    </a:cubicBezTo>
                    <a:cubicBezTo>
                      <a:pt x="166" y="110"/>
                      <a:pt x="161" y="110"/>
                      <a:pt x="157" y="110"/>
                    </a:cubicBezTo>
                    <a:close/>
                    <a:moveTo>
                      <a:pt x="139" y="110"/>
                    </a:moveTo>
                    <a:cubicBezTo>
                      <a:pt x="139" y="111"/>
                      <a:pt x="140" y="113"/>
                      <a:pt x="140" y="115"/>
                    </a:cubicBezTo>
                    <a:cubicBezTo>
                      <a:pt x="145" y="115"/>
                      <a:pt x="150" y="115"/>
                      <a:pt x="155" y="115"/>
                    </a:cubicBezTo>
                    <a:cubicBezTo>
                      <a:pt x="154" y="113"/>
                      <a:pt x="153" y="111"/>
                      <a:pt x="152" y="110"/>
                    </a:cubicBezTo>
                    <a:cubicBezTo>
                      <a:pt x="148" y="110"/>
                      <a:pt x="143" y="110"/>
                      <a:pt x="139" y="110"/>
                    </a:cubicBezTo>
                    <a:close/>
                    <a:moveTo>
                      <a:pt x="121" y="110"/>
                    </a:moveTo>
                    <a:cubicBezTo>
                      <a:pt x="121" y="111"/>
                      <a:pt x="121" y="113"/>
                      <a:pt x="122" y="115"/>
                    </a:cubicBezTo>
                    <a:cubicBezTo>
                      <a:pt x="126" y="115"/>
                      <a:pt x="131" y="115"/>
                      <a:pt x="136" y="115"/>
                    </a:cubicBezTo>
                    <a:cubicBezTo>
                      <a:pt x="135" y="113"/>
                      <a:pt x="135" y="111"/>
                      <a:pt x="134" y="110"/>
                    </a:cubicBezTo>
                    <a:cubicBezTo>
                      <a:pt x="130" y="110"/>
                      <a:pt x="125" y="110"/>
                      <a:pt x="121" y="110"/>
                    </a:cubicBezTo>
                    <a:close/>
                    <a:moveTo>
                      <a:pt x="103" y="110"/>
                    </a:moveTo>
                    <a:cubicBezTo>
                      <a:pt x="103" y="111"/>
                      <a:pt x="103" y="113"/>
                      <a:pt x="103" y="115"/>
                    </a:cubicBezTo>
                    <a:cubicBezTo>
                      <a:pt x="108" y="115"/>
                      <a:pt x="113" y="115"/>
                      <a:pt x="117" y="115"/>
                    </a:cubicBezTo>
                    <a:cubicBezTo>
                      <a:pt x="117" y="113"/>
                      <a:pt x="117" y="111"/>
                      <a:pt x="117" y="110"/>
                    </a:cubicBezTo>
                    <a:cubicBezTo>
                      <a:pt x="112" y="110"/>
                      <a:pt x="108" y="110"/>
                      <a:pt x="103" y="110"/>
                    </a:cubicBezTo>
                    <a:close/>
                    <a:moveTo>
                      <a:pt x="85" y="110"/>
                    </a:moveTo>
                    <a:cubicBezTo>
                      <a:pt x="85" y="111"/>
                      <a:pt x="85" y="113"/>
                      <a:pt x="84" y="115"/>
                    </a:cubicBezTo>
                    <a:cubicBezTo>
                      <a:pt x="89" y="115"/>
                      <a:pt x="94" y="115"/>
                      <a:pt x="98" y="115"/>
                    </a:cubicBezTo>
                    <a:cubicBezTo>
                      <a:pt x="99" y="113"/>
                      <a:pt x="99" y="111"/>
                      <a:pt x="99" y="110"/>
                    </a:cubicBezTo>
                    <a:cubicBezTo>
                      <a:pt x="94" y="110"/>
                      <a:pt x="90" y="110"/>
                      <a:pt x="85" y="110"/>
                    </a:cubicBezTo>
                    <a:close/>
                    <a:moveTo>
                      <a:pt x="67" y="110"/>
                    </a:moveTo>
                    <a:cubicBezTo>
                      <a:pt x="67" y="111"/>
                      <a:pt x="66" y="113"/>
                      <a:pt x="66" y="115"/>
                    </a:cubicBezTo>
                    <a:cubicBezTo>
                      <a:pt x="70" y="115"/>
                      <a:pt x="75" y="115"/>
                      <a:pt x="80" y="115"/>
                    </a:cubicBezTo>
                    <a:cubicBezTo>
                      <a:pt x="80" y="113"/>
                      <a:pt x="81" y="111"/>
                      <a:pt x="81" y="110"/>
                    </a:cubicBezTo>
                    <a:cubicBezTo>
                      <a:pt x="77" y="110"/>
                      <a:pt x="72" y="110"/>
                      <a:pt x="67" y="110"/>
                    </a:cubicBezTo>
                    <a:close/>
                    <a:moveTo>
                      <a:pt x="152" y="117"/>
                    </a:moveTo>
                    <a:cubicBezTo>
                      <a:pt x="153" y="119"/>
                      <a:pt x="153" y="121"/>
                      <a:pt x="154" y="123"/>
                    </a:cubicBezTo>
                    <a:cubicBezTo>
                      <a:pt x="162" y="123"/>
                      <a:pt x="170" y="123"/>
                      <a:pt x="178" y="123"/>
                    </a:cubicBezTo>
                    <a:cubicBezTo>
                      <a:pt x="177" y="121"/>
                      <a:pt x="176" y="119"/>
                      <a:pt x="175" y="117"/>
                    </a:cubicBezTo>
                    <a:cubicBezTo>
                      <a:pt x="167" y="117"/>
                      <a:pt x="160" y="117"/>
                      <a:pt x="152" y="117"/>
                    </a:cubicBezTo>
                    <a:close/>
                    <a:moveTo>
                      <a:pt x="132" y="117"/>
                    </a:moveTo>
                    <a:cubicBezTo>
                      <a:pt x="133" y="119"/>
                      <a:pt x="133" y="121"/>
                      <a:pt x="134" y="123"/>
                    </a:cubicBezTo>
                    <a:cubicBezTo>
                      <a:pt x="139" y="123"/>
                      <a:pt x="144" y="123"/>
                      <a:pt x="149" y="123"/>
                    </a:cubicBezTo>
                    <a:cubicBezTo>
                      <a:pt x="148" y="121"/>
                      <a:pt x="148" y="119"/>
                      <a:pt x="147" y="117"/>
                    </a:cubicBezTo>
                    <a:cubicBezTo>
                      <a:pt x="142" y="117"/>
                      <a:pt x="137" y="117"/>
                      <a:pt x="132" y="117"/>
                    </a:cubicBezTo>
                    <a:close/>
                    <a:moveTo>
                      <a:pt x="113" y="117"/>
                    </a:moveTo>
                    <a:cubicBezTo>
                      <a:pt x="113" y="119"/>
                      <a:pt x="114" y="121"/>
                      <a:pt x="114" y="123"/>
                    </a:cubicBezTo>
                    <a:cubicBezTo>
                      <a:pt x="119" y="123"/>
                      <a:pt x="124" y="123"/>
                      <a:pt x="129" y="123"/>
                    </a:cubicBezTo>
                    <a:cubicBezTo>
                      <a:pt x="129" y="121"/>
                      <a:pt x="128" y="119"/>
                      <a:pt x="128" y="117"/>
                    </a:cubicBezTo>
                    <a:cubicBezTo>
                      <a:pt x="123" y="117"/>
                      <a:pt x="118" y="117"/>
                      <a:pt x="113" y="117"/>
                    </a:cubicBezTo>
                    <a:close/>
                    <a:moveTo>
                      <a:pt x="94" y="117"/>
                    </a:moveTo>
                    <a:cubicBezTo>
                      <a:pt x="94" y="119"/>
                      <a:pt x="94" y="121"/>
                      <a:pt x="93" y="123"/>
                    </a:cubicBezTo>
                    <a:cubicBezTo>
                      <a:pt x="99" y="123"/>
                      <a:pt x="104" y="123"/>
                      <a:pt x="109" y="123"/>
                    </a:cubicBezTo>
                    <a:cubicBezTo>
                      <a:pt x="109" y="121"/>
                      <a:pt x="109" y="119"/>
                      <a:pt x="109" y="117"/>
                    </a:cubicBezTo>
                    <a:cubicBezTo>
                      <a:pt x="104" y="117"/>
                      <a:pt x="99" y="117"/>
                      <a:pt x="94" y="117"/>
                    </a:cubicBezTo>
                    <a:close/>
                    <a:moveTo>
                      <a:pt x="75" y="117"/>
                    </a:moveTo>
                    <a:cubicBezTo>
                      <a:pt x="74" y="119"/>
                      <a:pt x="74" y="121"/>
                      <a:pt x="73" y="123"/>
                    </a:cubicBezTo>
                    <a:cubicBezTo>
                      <a:pt x="79" y="123"/>
                      <a:pt x="84" y="123"/>
                      <a:pt x="89" y="123"/>
                    </a:cubicBezTo>
                    <a:cubicBezTo>
                      <a:pt x="89" y="121"/>
                      <a:pt x="89" y="119"/>
                      <a:pt x="90" y="117"/>
                    </a:cubicBezTo>
                    <a:cubicBezTo>
                      <a:pt x="85" y="117"/>
                      <a:pt x="80" y="117"/>
                      <a:pt x="75" y="117"/>
                    </a:cubicBezTo>
                    <a:close/>
                    <a:moveTo>
                      <a:pt x="56" y="117"/>
                    </a:moveTo>
                    <a:cubicBezTo>
                      <a:pt x="55" y="119"/>
                      <a:pt x="54" y="121"/>
                      <a:pt x="53" y="123"/>
                    </a:cubicBezTo>
                    <a:cubicBezTo>
                      <a:pt x="58" y="123"/>
                      <a:pt x="63" y="123"/>
                      <a:pt x="68" y="123"/>
                    </a:cubicBezTo>
                    <a:cubicBezTo>
                      <a:pt x="69" y="121"/>
                      <a:pt x="70" y="119"/>
                      <a:pt x="70" y="117"/>
                    </a:cubicBezTo>
                    <a:cubicBezTo>
                      <a:pt x="65" y="117"/>
                      <a:pt x="60" y="117"/>
                      <a:pt x="56" y="117"/>
                    </a:cubicBezTo>
                    <a:close/>
                    <a:moveTo>
                      <a:pt x="37" y="117"/>
                    </a:moveTo>
                    <a:cubicBezTo>
                      <a:pt x="35" y="119"/>
                      <a:pt x="34" y="121"/>
                      <a:pt x="33" y="123"/>
                    </a:cubicBezTo>
                    <a:cubicBezTo>
                      <a:pt x="38" y="123"/>
                      <a:pt x="43" y="123"/>
                      <a:pt x="48" y="123"/>
                    </a:cubicBezTo>
                    <a:cubicBezTo>
                      <a:pt x="49" y="121"/>
                      <a:pt x="50" y="119"/>
                      <a:pt x="51" y="117"/>
                    </a:cubicBezTo>
                    <a:cubicBezTo>
                      <a:pt x="46" y="117"/>
                      <a:pt x="41" y="117"/>
                      <a:pt x="37" y="117"/>
                    </a:cubicBezTo>
                    <a:close/>
                    <a:moveTo>
                      <a:pt x="160" y="126"/>
                    </a:moveTo>
                    <a:cubicBezTo>
                      <a:pt x="161" y="128"/>
                      <a:pt x="162" y="131"/>
                      <a:pt x="163" y="133"/>
                    </a:cubicBezTo>
                    <a:cubicBezTo>
                      <a:pt x="170" y="133"/>
                      <a:pt x="177" y="133"/>
                      <a:pt x="184" y="133"/>
                    </a:cubicBezTo>
                    <a:cubicBezTo>
                      <a:pt x="183" y="131"/>
                      <a:pt x="182" y="128"/>
                      <a:pt x="180" y="126"/>
                    </a:cubicBezTo>
                    <a:cubicBezTo>
                      <a:pt x="174" y="126"/>
                      <a:pt x="167" y="126"/>
                      <a:pt x="160" y="126"/>
                    </a:cubicBezTo>
                    <a:close/>
                    <a:moveTo>
                      <a:pt x="139" y="126"/>
                    </a:moveTo>
                    <a:cubicBezTo>
                      <a:pt x="140" y="128"/>
                      <a:pt x="141" y="131"/>
                      <a:pt x="141" y="133"/>
                    </a:cubicBezTo>
                    <a:cubicBezTo>
                      <a:pt x="147" y="133"/>
                      <a:pt x="152" y="133"/>
                      <a:pt x="158" y="133"/>
                    </a:cubicBezTo>
                    <a:cubicBezTo>
                      <a:pt x="157" y="131"/>
                      <a:pt x="156" y="128"/>
                      <a:pt x="155" y="126"/>
                    </a:cubicBezTo>
                    <a:cubicBezTo>
                      <a:pt x="150" y="126"/>
                      <a:pt x="145" y="126"/>
                      <a:pt x="139" y="126"/>
                    </a:cubicBezTo>
                    <a:close/>
                    <a:moveTo>
                      <a:pt x="119" y="126"/>
                    </a:moveTo>
                    <a:cubicBezTo>
                      <a:pt x="119" y="128"/>
                      <a:pt x="119" y="131"/>
                      <a:pt x="119" y="133"/>
                    </a:cubicBezTo>
                    <a:cubicBezTo>
                      <a:pt x="125" y="133"/>
                      <a:pt x="131" y="133"/>
                      <a:pt x="136" y="133"/>
                    </a:cubicBezTo>
                    <a:cubicBezTo>
                      <a:pt x="136" y="131"/>
                      <a:pt x="135" y="128"/>
                      <a:pt x="135" y="126"/>
                    </a:cubicBezTo>
                    <a:cubicBezTo>
                      <a:pt x="129" y="126"/>
                      <a:pt x="124" y="126"/>
                      <a:pt x="119" y="126"/>
                    </a:cubicBezTo>
                    <a:close/>
                    <a:moveTo>
                      <a:pt x="98" y="126"/>
                    </a:moveTo>
                    <a:cubicBezTo>
                      <a:pt x="98" y="128"/>
                      <a:pt x="98" y="131"/>
                      <a:pt x="98" y="133"/>
                    </a:cubicBezTo>
                    <a:cubicBezTo>
                      <a:pt x="103" y="133"/>
                      <a:pt x="109" y="133"/>
                      <a:pt x="115" y="133"/>
                    </a:cubicBezTo>
                    <a:cubicBezTo>
                      <a:pt x="114" y="131"/>
                      <a:pt x="114" y="128"/>
                      <a:pt x="114" y="126"/>
                    </a:cubicBezTo>
                    <a:cubicBezTo>
                      <a:pt x="109" y="126"/>
                      <a:pt x="103" y="126"/>
                      <a:pt x="98" y="126"/>
                    </a:cubicBezTo>
                    <a:close/>
                    <a:moveTo>
                      <a:pt x="77" y="126"/>
                    </a:moveTo>
                    <a:cubicBezTo>
                      <a:pt x="77" y="128"/>
                      <a:pt x="76" y="131"/>
                      <a:pt x="76" y="133"/>
                    </a:cubicBezTo>
                    <a:cubicBezTo>
                      <a:pt x="81" y="133"/>
                      <a:pt x="87" y="133"/>
                      <a:pt x="92" y="133"/>
                    </a:cubicBezTo>
                    <a:cubicBezTo>
                      <a:pt x="93" y="131"/>
                      <a:pt x="93" y="128"/>
                      <a:pt x="93" y="126"/>
                    </a:cubicBezTo>
                    <a:cubicBezTo>
                      <a:pt x="88" y="126"/>
                      <a:pt x="83" y="126"/>
                      <a:pt x="77" y="126"/>
                    </a:cubicBezTo>
                    <a:close/>
                    <a:moveTo>
                      <a:pt x="57" y="126"/>
                    </a:moveTo>
                    <a:cubicBezTo>
                      <a:pt x="56" y="128"/>
                      <a:pt x="55" y="131"/>
                      <a:pt x="54" y="133"/>
                    </a:cubicBezTo>
                    <a:cubicBezTo>
                      <a:pt x="60" y="133"/>
                      <a:pt x="65" y="133"/>
                      <a:pt x="71" y="133"/>
                    </a:cubicBezTo>
                    <a:cubicBezTo>
                      <a:pt x="71" y="131"/>
                      <a:pt x="72" y="128"/>
                      <a:pt x="73" y="126"/>
                    </a:cubicBezTo>
                    <a:cubicBezTo>
                      <a:pt x="67" y="126"/>
                      <a:pt x="62" y="126"/>
                      <a:pt x="57" y="126"/>
                    </a:cubicBez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4">
              <a:extLst>
                <a:ext uri="{FF2B5EF4-FFF2-40B4-BE49-F238E27FC236}">
                  <a16:creationId xmlns:a16="http://schemas.microsoft.com/office/drawing/2014/main" id="{09CE0F31-7213-4426-857B-46D2023EC7A9}"/>
                </a:ext>
              </a:extLst>
            </p:cNvPr>
            <p:cNvGrpSpPr/>
            <p:nvPr/>
          </p:nvGrpSpPr>
          <p:grpSpPr>
            <a:xfrm>
              <a:off x="8872963" y="1667142"/>
              <a:ext cx="3021837" cy="2866184"/>
              <a:chOff x="8872963" y="1510976"/>
              <a:chExt cx="3021837" cy="2866184"/>
            </a:xfrm>
          </p:grpSpPr>
          <p:graphicFrame>
            <p:nvGraphicFramePr>
              <p:cNvPr id="23" name="Chart 48">
                <a:extLst>
                  <a:ext uri="{FF2B5EF4-FFF2-40B4-BE49-F238E27FC236}">
                    <a16:creationId xmlns:a16="http://schemas.microsoft.com/office/drawing/2014/main" id="{66EB67C2-8E7F-4D50-9187-0E5532200CC7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4237785544"/>
                  </p:ext>
                </p:extLst>
              </p:nvPr>
            </p:nvGraphicFramePr>
            <p:xfrm>
              <a:off x="8872963" y="1510976"/>
              <a:ext cx="3021837" cy="286618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7"/>
              </a:graphicData>
            </a:graphic>
          </p:graphicFrame>
          <p:sp>
            <p:nvSpPr>
              <p:cNvPr id="24" name="TextBox 121">
                <a:extLst>
                  <a:ext uri="{FF2B5EF4-FFF2-40B4-BE49-F238E27FC236}">
                    <a16:creationId xmlns:a16="http://schemas.microsoft.com/office/drawing/2014/main" id="{F266CF08-06EC-43D3-8109-54BAE52987FC}"/>
                  </a:ext>
                </a:extLst>
              </p:cNvPr>
              <p:cNvSpPr txBox="1"/>
              <p:nvPr/>
            </p:nvSpPr>
            <p:spPr>
              <a:xfrm>
                <a:off x="10029014" y="3862082"/>
                <a:ext cx="733730" cy="4192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b="1" dirty="0">
                    <a:solidFill>
                      <a:prstClr val="white"/>
                    </a:solidFill>
                    <a:cs typeface="+mn-ea"/>
                    <a:sym typeface="+mn-lt"/>
                  </a:rPr>
                  <a:t>60</a:t>
                </a:r>
                <a:r>
                  <a:rPr lang="id-ID" b="1" dirty="0">
                    <a:solidFill>
                      <a:prstClr val="white"/>
                    </a:solidFill>
                    <a:cs typeface="+mn-ea"/>
                    <a:sym typeface="+mn-lt"/>
                  </a:rPr>
                  <a:t>%</a:t>
                </a:r>
              </a:p>
            </p:txBody>
          </p:sp>
          <p:sp>
            <p:nvSpPr>
              <p:cNvPr id="25" name="31">
                <a:extLst>
                  <a:ext uri="{FF2B5EF4-FFF2-40B4-BE49-F238E27FC236}">
                    <a16:creationId xmlns:a16="http://schemas.microsoft.com/office/drawing/2014/main" id="{85AA0A92-C7F4-4FC3-808C-9362492F634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145925" y="2538004"/>
                <a:ext cx="503238" cy="762000"/>
              </a:xfrm>
              <a:custGeom>
                <a:avLst/>
                <a:gdLst>
                  <a:gd name="T0" fmla="*/ 116 w 134"/>
                  <a:gd name="T1" fmla="*/ 0 h 203"/>
                  <a:gd name="T2" fmla="*/ 134 w 134"/>
                  <a:gd name="T3" fmla="*/ 185 h 203"/>
                  <a:gd name="T4" fmla="*/ 18 w 134"/>
                  <a:gd name="T5" fmla="*/ 203 h 203"/>
                  <a:gd name="T6" fmla="*/ 0 w 134"/>
                  <a:gd name="T7" fmla="*/ 18 h 203"/>
                  <a:gd name="T8" fmla="*/ 15 w 134"/>
                  <a:gd name="T9" fmla="*/ 29 h 203"/>
                  <a:gd name="T10" fmla="*/ 119 w 134"/>
                  <a:gd name="T11" fmla="*/ 100 h 203"/>
                  <a:gd name="T12" fmla="*/ 15 w 134"/>
                  <a:gd name="T13" fmla="*/ 29 h 203"/>
                  <a:gd name="T14" fmla="*/ 42 w 134"/>
                  <a:gd name="T15" fmla="*/ 17 h 203"/>
                  <a:gd name="T16" fmla="*/ 89 w 134"/>
                  <a:gd name="T17" fmla="*/ 9 h 203"/>
                  <a:gd name="T18" fmla="*/ 57 w 134"/>
                  <a:gd name="T19" fmla="*/ 108 h 203"/>
                  <a:gd name="T20" fmla="*/ 50 w 134"/>
                  <a:gd name="T21" fmla="*/ 124 h 203"/>
                  <a:gd name="T22" fmla="*/ 76 w 134"/>
                  <a:gd name="T23" fmla="*/ 130 h 203"/>
                  <a:gd name="T24" fmla="*/ 82 w 134"/>
                  <a:gd name="T25" fmla="*/ 114 h 203"/>
                  <a:gd name="T26" fmla="*/ 57 w 134"/>
                  <a:gd name="T27" fmla="*/ 108 h 203"/>
                  <a:gd name="T28" fmla="*/ 17 w 134"/>
                  <a:gd name="T29" fmla="*/ 116 h 203"/>
                  <a:gd name="T30" fmla="*/ 46 w 134"/>
                  <a:gd name="T31" fmla="*/ 123 h 203"/>
                  <a:gd name="T32" fmla="*/ 115 w 134"/>
                  <a:gd name="T33" fmla="*/ 116 h 203"/>
                  <a:gd name="T34" fmla="*/ 87 w 134"/>
                  <a:gd name="T35" fmla="*/ 123 h 203"/>
                  <a:gd name="T36" fmla="*/ 115 w 134"/>
                  <a:gd name="T37" fmla="*/ 116 h 203"/>
                  <a:gd name="T38" fmla="*/ 17 w 134"/>
                  <a:gd name="T39" fmla="*/ 136 h 203"/>
                  <a:gd name="T40" fmla="*/ 46 w 134"/>
                  <a:gd name="T41" fmla="*/ 150 h 203"/>
                  <a:gd name="T42" fmla="*/ 80 w 134"/>
                  <a:gd name="T43" fmla="*/ 136 h 203"/>
                  <a:gd name="T44" fmla="*/ 52 w 134"/>
                  <a:gd name="T45" fmla="*/ 150 h 203"/>
                  <a:gd name="T46" fmla="*/ 80 w 134"/>
                  <a:gd name="T47" fmla="*/ 136 h 203"/>
                  <a:gd name="T48" fmla="*/ 86 w 134"/>
                  <a:gd name="T49" fmla="*/ 136 h 203"/>
                  <a:gd name="T50" fmla="*/ 115 w 134"/>
                  <a:gd name="T51" fmla="*/ 150 h 203"/>
                  <a:gd name="T52" fmla="*/ 46 w 134"/>
                  <a:gd name="T53" fmla="*/ 154 h 203"/>
                  <a:gd name="T54" fmla="*/ 17 w 134"/>
                  <a:gd name="T55" fmla="*/ 167 h 203"/>
                  <a:gd name="T56" fmla="*/ 46 w 134"/>
                  <a:gd name="T57" fmla="*/ 154 h 203"/>
                  <a:gd name="T58" fmla="*/ 52 w 134"/>
                  <a:gd name="T59" fmla="*/ 154 h 203"/>
                  <a:gd name="T60" fmla="*/ 80 w 134"/>
                  <a:gd name="T61" fmla="*/ 167 h 203"/>
                  <a:gd name="T62" fmla="*/ 115 w 134"/>
                  <a:gd name="T63" fmla="*/ 154 h 203"/>
                  <a:gd name="T64" fmla="*/ 86 w 134"/>
                  <a:gd name="T65" fmla="*/ 167 h 203"/>
                  <a:gd name="T66" fmla="*/ 115 w 134"/>
                  <a:gd name="T67" fmla="*/ 154 h 203"/>
                  <a:gd name="T68" fmla="*/ 17 w 134"/>
                  <a:gd name="T69" fmla="*/ 173 h 203"/>
                  <a:gd name="T70" fmla="*/ 46 w 134"/>
                  <a:gd name="T71" fmla="*/ 186 h 203"/>
                  <a:gd name="T72" fmla="*/ 80 w 134"/>
                  <a:gd name="T73" fmla="*/ 173 h 203"/>
                  <a:gd name="T74" fmla="*/ 52 w 134"/>
                  <a:gd name="T75" fmla="*/ 186 h 203"/>
                  <a:gd name="T76" fmla="*/ 80 w 134"/>
                  <a:gd name="T77" fmla="*/ 173 h 203"/>
                  <a:gd name="T78" fmla="*/ 86 w 134"/>
                  <a:gd name="T79" fmla="*/ 173 h 203"/>
                  <a:gd name="T80" fmla="*/ 115 w 134"/>
                  <a:gd name="T81" fmla="*/ 186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34" h="203">
                    <a:moveTo>
                      <a:pt x="18" y="0"/>
                    </a:moveTo>
                    <a:cubicBezTo>
                      <a:pt x="116" y="0"/>
                      <a:pt x="116" y="0"/>
                      <a:pt x="116" y="0"/>
                    </a:cubicBezTo>
                    <a:cubicBezTo>
                      <a:pt x="126" y="0"/>
                      <a:pt x="134" y="8"/>
                      <a:pt x="134" y="18"/>
                    </a:cubicBezTo>
                    <a:cubicBezTo>
                      <a:pt x="134" y="185"/>
                      <a:pt x="134" y="185"/>
                      <a:pt x="134" y="185"/>
                    </a:cubicBezTo>
                    <a:cubicBezTo>
                      <a:pt x="134" y="195"/>
                      <a:pt x="126" y="203"/>
                      <a:pt x="116" y="203"/>
                    </a:cubicBezTo>
                    <a:cubicBezTo>
                      <a:pt x="18" y="203"/>
                      <a:pt x="18" y="203"/>
                      <a:pt x="18" y="203"/>
                    </a:cubicBezTo>
                    <a:cubicBezTo>
                      <a:pt x="8" y="203"/>
                      <a:pt x="0" y="195"/>
                      <a:pt x="0" y="185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lose/>
                    <a:moveTo>
                      <a:pt x="15" y="29"/>
                    </a:moveTo>
                    <a:cubicBezTo>
                      <a:pt x="15" y="100"/>
                      <a:pt x="15" y="100"/>
                      <a:pt x="15" y="100"/>
                    </a:cubicBezTo>
                    <a:cubicBezTo>
                      <a:pt x="119" y="100"/>
                      <a:pt x="119" y="100"/>
                      <a:pt x="119" y="100"/>
                    </a:cubicBezTo>
                    <a:cubicBezTo>
                      <a:pt x="119" y="29"/>
                      <a:pt x="119" y="29"/>
                      <a:pt x="119" y="29"/>
                    </a:cubicBezTo>
                    <a:cubicBezTo>
                      <a:pt x="15" y="29"/>
                      <a:pt x="15" y="29"/>
                      <a:pt x="15" y="29"/>
                    </a:cubicBezTo>
                    <a:close/>
                    <a:moveTo>
                      <a:pt x="42" y="9"/>
                    </a:moveTo>
                    <a:cubicBezTo>
                      <a:pt x="42" y="17"/>
                      <a:pt x="42" y="17"/>
                      <a:pt x="42" y="17"/>
                    </a:cubicBezTo>
                    <a:cubicBezTo>
                      <a:pt x="89" y="17"/>
                      <a:pt x="89" y="17"/>
                      <a:pt x="89" y="17"/>
                    </a:cubicBezTo>
                    <a:cubicBezTo>
                      <a:pt x="89" y="9"/>
                      <a:pt x="89" y="9"/>
                      <a:pt x="89" y="9"/>
                    </a:cubicBezTo>
                    <a:cubicBezTo>
                      <a:pt x="42" y="9"/>
                      <a:pt x="42" y="9"/>
                      <a:pt x="42" y="9"/>
                    </a:cubicBezTo>
                    <a:close/>
                    <a:moveTo>
                      <a:pt x="57" y="108"/>
                    </a:moveTo>
                    <a:cubicBezTo>
                      <a:pt x="53" y="108"/>
                      <a:pt x="50" y="111"/>
                      <a:pt x="50" y="114"/>
                    </a:cubicBezTo>
                    <a:cubicBezTo>
                      <a:pt x="50" y="124"/>
                      <a:pt x="50" y="124"/>
                      <a:pt x="50" y="124"/>
                    </a:cubicBezTo>
                    <a:cubicBezTo>
                      <a:pt x="50" y="128"/>
                      <a:pt x="53" y="130"/>
                      <a:pt x="57" y="130"/>
                    </a:cubicBezTo>
                    <a:cubicBezTo>
                      <a:pt x="76" y="130"/>
                      <a:pt x="76" y="130"/>
                      <a:pt x="76" y="130"/>
                    </a:cubicBezTo>
                    <a:cubicBezTo>
                      <a:pt x="79" y="130"/>
                      <a:pt x="82" y="128"/>
                      <a:pt x="82" y="124"/>
                    </a:cubicBezTo>
                    <a:cubicBezTo>
                      <a:pt x="82" y="114"/>
                      <a:pt x="82" y="114"/>
                      <a:pt x="82" y="114"/>
                    </a:cubicBezTo>
                    <a:cubicBezTo>
                      <a:pt x="82" y="111"/>
                      <a:pt x="79" y="108"/>
                      <a:pt x="76" y="108"/>
                    </a:cubicBezTo>
                    <a:cubicBezTo>
                      <a:pt x="57" y="108"/>
                      <a:pt x="57" y="108"/>
                      <a:pt x="57" y="108"/>
                    </a:cubicBezTo>
                    <a:close/>
                    <a:moveTo>
                      <a:pt x="46" y="116"/>
                    </a:moveTo>
                    <a:cubicBezTo>
                      <a:pt x="17" y="116"/>
                      <a:pt x="17" y="116"/>
                      <a:pt x="17" y="116"/>
                    </a:cubicBezTo>
                    <a:cubicBezTo>
                      <a:pt x="17" y="123"/>
                      <a:pt x="17" y="123"/>
                      <a:pt x="17" y="123"/>
                    </a:cubicBezTo>
                    <a:cubicBezTo>
                      <a:pt x="46" y="123"/>
                      <a:pt x="46" y="123"/>
                      <a:pt x="46" y="123"/>
                    </a:cubicBezTo>
                    <a:cubicBezTo>
                      <a:pt x="46" y="116"/>
                      <a:pt x="46" y="116"/>
                      <a:pt x="46" y="116"/>
                    </a:cubicBezTo>
                    <a:close/>
                    <a:moveTo>
                      <a:pt x="115" y="116"/>
                    </a:moveTo>
                    <a:cubicBezTo>
                      <a:pt x="87" y="116"/>
                      <a:pt x="87" y="116"/>
                      <a:pt x="87" y="116"/>
                    </a:cubicBezTo>
                    <a:cubicBezTo>
                      <a:pt x="87" y="123"/>
                      <a:pt x="87" y="123"/>
                      <a:pt x="87" y="123"/>
                    </a:cubicBezTo>
                    <a:cubicBezTo>
                      <a:pt x="115" y="123"/>
                      <a:pt x="115" y="123"/>
                      <a:pt x="115" y="123"/>
                    </a:cubicBezTo>
                    <a:cubicBezTo>
                      <a:pt x="115" y="116"/>
                      <a:pt x="115" y="116"/>
                      <a:pt x="115" y="116"/>
                    </a:cubicBezTo>
                    <a:close/>
                    <a:moveTo>
                      <a:pt x="46" y="136"/>
                    </a:moveTo>
                    <a:cubicBezTo>
                      <a:pt x="17" y="136"/>
                      <a:pt x="17" y="136"/>
                      <a:pt x="17" y="136"/>
                    </a:cubicBezTo>
                    <a:cubicBezTo>
                      <a:pt x="17" y="150"/>
                      <a:pt x="17" y="150"/>
                      <a:pt x="17" y="150"/>
                    </a:cubicBezTo>
                    <a:cubicBezTo>
                      <a:pt x="46" y="150"/>
                      <a:pt x="46" y="150"/>
                      <a:pt x="46" y="150"/>
                    </a:cubicBezTo>
                    <a:cubicBezTo>
                      <a:pt x="46" y="136"/>
                      <a:pt x="46" y="136"/>
                      <a:pt x="46" y="136"/>
                    </a:cubicBezTo>
                    <a:close/>
                    <a:moveTo>
                      <a:pt x="80" y="136"/>
                    </a:moveTo>
                    <a:cubicBezTo>
                      <a:pt x="52" y="136"/>
                      <a:pt x="52" y="136"/>
                      <a:pt x="52" y="136"/>
                    </a:cubicBezTo>
                    <a:cubicBezTo>
                      <a:pt x="52" y="150"/>
                      <a:pt x="52" y="150"/>
                      <a:pt x="52" y="150"/>
                    </a:cubicBezTo>
                    <a:cubicBezTo>
                      <a:pt x="80" y="150"/>
                      <a:pt x="80" y="150"/>
                      <a:pt x="80" y="150"/>
                    </a:cubicBezTo>
                    <a:cubicBezTo>
                      <a:pt x="80" y="136"/>
                      <a:pt x="80" y="136"/>
                      <a:pt x="80" y="136"/>
                    </a:cubicBezTo>
                    <a:close/>
                    <a:moveTo>
                      <a:pt x="115" y="136"/>
                    </a:moveTo>
                    <a:cubicBezTo>
                      <a:pt x="86" y="136"/>
                      <a:pt x="86" y="136"/>
                      <a:pt x="86" y="136"/>
                    </a:cubicBezTo>
                    <a:cubicBezTo>
                      <a:pt x="86" y="150"/>
                      <a:pt x="86" y="150"/>
                      <a:pt x="86" y="150"/>
                    </a:cubicBezTo>
                    <a:cubicBezTo>
                      <a:pt x="115" y="150"/>
                      <a:pt x="115" y="150"/>
                      <a:pt x="115" y="150"/>
                    </a:cubicBezTo>
                    <a:cubicBezTo>
                      <a:pt x="115" y="136"/>
                      <a:pt x="115" y="136"/>
                      <a:pt x="115" y="136"/>
                    </a:cubicBezTo>
                    <a:close/>
                    <a:moveTo>
                      <a:pt x="46" y="154"/>
                    </a:moveTo>
                    <a:cubicBezTo>
                      <a:pt x="17" y="154"/>
                      <a:pt x="17" y="154"/>
                      <a:pt x="17" y="154"/>
                    </a:cubicBezTo>
                    <a:cubicBezTo>
                      <a:pt x="17" y="167"/>
                      <a:pt x="17" y="167"/>
                      <a:pt x="17" y="167"/>
                    </a:cubicBezTo>
                    <a:cubicBezTo>
                      <a:pt x="46" y="167"/>
                      <a:pt x="46" y="167"/>
                      <a:pt x="46" y="167"/>
                    </a:cubicBezTo>
                    <a:cubicBezTo>
                      <a:pt x="46" y="154"/>
                      <a:pt x="46" y="154"/>
                      <a:pt x="46" y="154"/>
                    </a:cubicBezTo>
                    <a:close/>
                    <a:moveTo>
                      <a:pt x="80" y="154"/>
                    </a:moveTo>
                    <a:cubicBezTo>
                      <a:pt x="52" y="154"/>
                      <a:pt x="52" y="154"/>
                      <a:pt x="52" y="154"/>
                    </a:cubicBezTo>
                    <a:cubicBezTo>
                      <a:pt x="52" y="167"/>
                      <a:pt x="52" y="167"/>
                      <a:pt x="52" y="167"/>
                    </a:cubicBezTo>
                    <a:cubicBezTo>
                      <a:pt x="80" y="167"/>
                      <a:pt x="80" y="167"/>
                      <a:pt x="80" y="167"/>
                    </a:cubicBezTo>
                    <a:cubicBezTo>
                      <a:pt x="80" y="154"/>
                      <a:pt x="80" y="154"/>
                      <a:pt x="80" y="154"/>
                    </a:cubicBezTo>
                    <a:close/>
                    <a:moveTo>
                      <a:pt x="115" y="154"/>
                    </a:moveTo>
                    <a:cubicBezTo>
                      <a:pt x="86" y="154"/>
                      <a:pt x="86" y="154"/>
                      <a:pt x="86" y="154"/>
                    </a:cubicBezTo>
                    <a:cubicBezTo>
                      <a:pt x="86" y="167"/>
                      <a:pt x="86" y="167"/>
                      <a:pt x="86" y="167"/>
                    </a:cubicBezTo>
                    <a:cubicBezTo>
                      <a:pt x="115" y="167"/>
                      <a:pt x="115" y="167"/>
                      <a:pt x="115" y="167"/>
                    </a:cubicBezTo>
                    <a:cubicBezTo>
                      <a:pt x="115" y="154"/>
                      <a:pt x="115" y="154"/>
                      <a:pt x="115" y="154"/>
                    </a:cubicBezTo>
                    <a:close/>
                    <a:moveTo>
                      <a:pt x="46" y="173"/>
                    </a:moveTo>
                    <a:cubicBezTo>
                      <a:pt x="17" y="173"/>
                      <a:pt x="17" y="173"/>
                      <a:pt x="17" y="173"/>
                    </a:cubicBezTo>
                    <a:cubicBezTo>
                      <a:pt x="17" y="186"/>
                      <a:pt x="17" y="186"/>
                      <a:pt x="17" y="186"/>
                    </a:cubicBezTo>
                    <a:cubicBezTo>
                      <a:pt x="46" y="186"/>
                      <a:pt x="46" y="186"/>
                      <a:pt x="46" y="186"/>
                    </a:cubicBezTo>
                    <a:cubicBezTo>
                      <a:pt x="46" y="173"/>
                      <a:pt x="46" y="173"/>
                      <a:pt x="46" y="173"/>
                    </a:cubicBezTo>
                    <a:close/>
                    <a:moveTo>
                      <a:pt x="80" y="173"/>
                    </a:moveTo>
                    <a:cubicBezTo>
                      <a:pt x="52" y="173"/>
                      <a:pt x="52" y="173"/>
                      <a:pt x="52" y="173"/>
                    </a:cubicBezTo>
                    <a:cubicBezTo>
                      <a:pt x="52" y="186"/>
                      <a:pt x="52" y="186"/>
                      <a:pt x="52" y="186"/>
                    </a:cubicBezTo>
                    <a:cubicBezTo>
                      <a:pt x="80" y="186"/>
                      <a:pt x="80" y="186"/>
                      <a:pt x="80" y="186"/>
                    </a:cubicBezTo>
                    <a:cubicBezTo>
                      <a:pt x="80" y="173"/>
                      <a:pt x="80" y="173"/>
                      <a:pt x="80" y="173"/>
                    </a:cubicBezTo>
                    <a:close/>
                    <a:moveTo>
                      <a:pt x="115" y="173"/>
                    </a:moveTo>
                    <a:cubicBezTo>
                      <a:pt x="86" y="173"/>
                      <a:pt x="86" y="173"/>
                      <a:pt x="86" y="173"/>
                    </a:cubicBezTo>
                    <a:cubicBezTo>
                      <a:pt x="86" y="186"/>
                      <a:pt x="86" y="186"/>
                      <a:pt x="86" y="186"/>
                    </a:cubicBezTo>
                    <a:cubicBezTo>
                      <a:pt x="115" y="186"/>
                      <a:pt x="115" y="186"/>
                      <a:pt x="115" y="186"/>
                    </a:cubicBezTo>
                    <a:lnTo>
                      <a:pt x="115" y="173"/>
                    </a:ln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5">
              <a:extLst>
                <a:ext uri="{FF2B5EF4-FFF2-40B4-BE49-F238E27FC236}">
                  <a16:creationId xmlns:a16="http://schemas.microsoft.com/office/drawing/2014/main" id="{07829217-651A-4901-8D63-CABD4FCCCEBA}"/>
                </a:ext>
              </a:extLst>
            </p:cNvPr>
            <p:cNvGrpSpPr/>
            <p:nvPr/>
          </p:nvGrpSpPr>
          <p:grpSpPr>
            <a:xfrm>
              <a:off x="621187" y="4604833"/>
              <a:ext cx="2405822" cy="1618290"/>
              <a:chOff x="621187" y="4448667"/>
              <a:chExt cx="2405822" cy="1618290"/>
            </a:xfrm>
          </p:grpSpPr>
          <p:sp>
            <p:nvSpPr>
              <p:cNvPr id="21" name="104">
                <a:extLst>
                  <a:ext uri="{FF2B5EF4-FFF2-40B4-BE49-F238E27FC236}">
                    <a16:creationId xmlns:a16="http://schemas.microsoft.com/office/drawing/2014/main" id="{450945B9-AC9A-4C14-8A7B-9A5C6C2961F1}"/>
                  </a:ext>
                </a:extLst>
              </p:cNvPr>
              <p:cNvSpPr/>
              <p:nvPr/>
            </p:nvSpPr>
            <p:spPr>
              <a:xfrm>
                <a:off x="621187" y="4448667"/>
                <a:ext cx="2405822" cy="535813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600" dirty="0">
                    <a:cs typeface="+mn-ea"/>
                    <a:sym typeface="+mn-lt"/>
                  </a:rPr>
                  <a:t>单击添加标题</a:t>
                </a:r>
                <a:endParaRPr lang="id-ID" altLang="zh-CN" sz="1600" dirty="0">
                  <a:cs typeface="+mn-ea"/>
                  <a:sym typeface="+mn-lt"/>
                </a:endParaRPr>
              </a:p>
            </p:txBody>
          </p:sp>
          <p:sp>
            <p:nvSpPr>
              <p:cNvPr id="22" name="5">
                <a:extLst>
                  <a:ext uri="{FF2B5EF4-FFF2-40B4-BE49-F238E27FC236}">
                    <a16:creationId xmlns:a16="http://schemas.microsoft.com/office/drawing/2014/main" id="{A98B2E11-13C1-499F-A0AF-A84D5E28F12B}"/>
                  </a:ext>
                </a:extLst>
              </p:cNvPr>
              <p:cNvSpPr/>
              <p:nvPr/>
            </p:nvSpPr>
            <p:spPr bwMode="auto">
              <a:xfrm>
                <a:off x="816864" y="5153511"/>
                <a:ext cx="2014468" cy="9134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algn="ctr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05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05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</p:grpSp>
        <p:grpSp>
          <p:nvGrpSpPr>
            <p:cNvPr id="11" name="6">
              <a:extLst>
                <a:ext uri="{FF2B5EF4-FFF2-40B4-BE49-F238E27FC236}">
                  <a16:creationId xmlns:a16="http://schemas.microsoft.com/office/drawing/2014/main" id="{C404FA1D-1FC5-4DA1-A441-9CD4263E985B}"/>
                </a:ext>
              </a:extLst>
            </p:cNvPr>
            <p:cNvGrpSpPr/>
            <p:nvPr/>
          </p:nvGrpSpPr>
          <p:grpSpPr>
            <a:xfrm>
              <a:off x="3474447" y="4604833"/>
              <a:ext cx="2405822" cy="1618290"/>
              <a:chOff x="3474447" y="4448667"/>
              <a:chExt cx="2405822" cy="1618290"/>
            </a:xfrm>
          </p:grpSpPr>
          <p:sp>
            <p:nvSpPr>
              <p:cNvPr id="19" name="105">
                <a:extLst>
                  <a:ext uri="{FF2B5EF4-FFF2-40B4-BE49-F238E27FC236}">
                    <a16:creationId xmlns:a16="http://schemas.microsoft.com/office/drawing/2014/main" id="{CCE76E07-086C-49EC-8841-8E41EEB16674}"/>
                  </a:ext>
                </a:extLst>
              </p:cNvPr>
              <p:cNvSpPr/>
              <p:nvPr/>
            </p:nvSpPr>
            <p:spPr>
              <a:xfrm>
                <a:off x="3474447" y="4448667"/>
                <a:ext cx="2405822" cy="535813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600" dirty="0">
                    <a:cs typeface="+mn-ea"/>
                    <a:sym typeface="+mn-lt"/>
                  </a:rPr>
                  <a:t>单击添加标题</a:t>
                </a:r>
                <a:endParaRPr lang="id-ID" altLang="zh-CN" sz="1600" dirty="0">
                  <a:cs typeface="+mn-ea"/>
                  <a:sym typeface="+mn-lt"/>
                </a:endParaRPr>
              </a:p>
            </p:txBody>
          </p:sp>
          <p:sp>
            <p:nvSpPr>
              <p:cNvPr id="20" name="5">
                <a:extLst>
                  <a:ext uri="{FF2B5EF4-FFF2-40B4-BE49-F238E27FC236}">
                    <a16:creationId xmlns:a16="http://schemas.microsoft.com/office/drawing/2014/main" id="{0248F3C0-B82F-44F9-AAD9-78498ABA7509}"/>
                  </a:ext>
                </a:extLst>
              </p:cNvPr>
              <p:cNvSpPr/>
              <p:nvPr/>
            </p:nvSpPr>
            <p:spPr bwMode="auto">
              <a:xfrm>
                <a:off x="3670124" y="5153511"/>
                <a:ext cx="2014468" cy="9134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algn="ctr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05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05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</p:grpSp>
        <p:grpSp>
          <p:nvGrpSpPr>
            <p:cNvPr id="12" name="7">
              <a:extLst>
                <a:ext uri="{FF2B5EF4-FFF2-40B4-BE49-F238E27FC236}">
                  <a16:creationId xmlns:a16="http://schemas.microsoft.com/office/drawing/2014/main" id="{E16E333A-71D0-4F8D-BBEA-0D1EFCAC3F29}"/>
                </a:ext>
              </a:extLst>
            </p:cNvPr>
            <p:cNvGrpSpPr/>
            <p:nvPr/>
          </p:nvGrpSpPr>
          <p:grpSpPr>
            <a:xfrm>
              <a:off x="6334522" y="4604833"/>
              <a:ext cx="2405822" cy="1618290"/>
              <a:chOff x="6334522" y="4448667"/>
              <a:chExt cx="2405822" cy="1618290"/>
            </a:xfrm>
          </p:grpSpPr>
          <p:sp>
            <p:nvSpPr>
              <p:cNvPr id="17" name="106">
                <a:extLst>
                  <a:ext uri="{FF2B5EF4-FFF2-40B4-BE49-F238E27FC236}">
                    <a16:creationId xmlns:a16="http://schemas.microsoft.com/office/drawing/2014/main" id="{C0BCC838-67EC-4C3F-8EBB-190742A949FF}"/>
                  </a:ext>
                </a:extLst>
              </p:cNvPr>
              <p:cNvSpPr/>
              <p:nvPr/>
            </p:nvSpPr>
            <p:spPr>
              <a:xfrm>
                <a:off x="6334522" y="4448667"/>
                <a:ext cx="2405822" cy="535813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600" dirty="0">
                    <a:cs typeface="+mn-ea"/>
                    <a:sym typeface="+mn-lt"/>
                  </a:rPr>
                  <a:t>单击添加标题</a:t>
                </a:r>
                <a:endParaRPr lang="id-ID" altLang="zh-CN" sz="1600" dirty="0">
                  <a:cs typeface="+mn-ea"/>
                  <a:sym typeface="+mn-lt"/>
                </a:endParaRPr>
              </a:p>
            </p:txBody>
          </p:sp>
          <p:sp>
            <p:nvSpPr>
              <p:cNvPr id="18" name="5">
                <a:extLst>
                  <a:ext uri="{FF2B5EF4-FFF2-40B4-BE49-F238E27FC236}">
                    <a16:creationId xmlns:a16="http://schemas.microsoft.com/office/drawing/2014/main" id="{F6040DC8-56FE-4BFE-98A2-F2385C5EAD52}"/>
                  </a:ext>
                </a:extLst>
              </p:cNvPr>
              <p:cNvSpPr/>
              <p:nvPr/>
            </p:nvSpPr>
            <p:spPr bwMode="auto">
              <a:xfrm>
                <a:off x="6531377" y="5153511"/>
                <a:ext cx="2014468" cy="9134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algn="ctr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05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05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</p:grpSp>
        <p:grpSp>
          <p:nvGrpSpPr>
            <p:cNvPr id="13" name="8">
              <a:extLst>
                <a:ext uri="{FF2B5EF4-FFF2-40B4-BE49-F238E27FC236}">
                  <a16:creationId xmlns:a16="http://schemas.microsoft.com/office/drawing/2014/main" id="{8500F0E4-8BB2-48D7-B5E0-8B77322E6B69}"/>
                </a:ext>
              </a:extLst>
            </p:cNvPr>
            <p:cNvGrpSpPr/>
            <p:nvPr/>
          </p:nvGrpSpPr>
          <p:grpSpPr>
            <a:xfrm>
              <a:off x="9194633" y="4604833"/>
              <a:ext cx="2405822" cy="1618290"/>
              <a:chOff x="9194633" y="4448667"/>
              <a:chExt cx="2405822" cy="1618290"/>
            </a:xfrm>
          </p:grpSpPr>
          <p:sp>
            <p:nvSpPr>
              <p:cNvPr id="14" name="107">
                <a:extLst>
                  <a:ext uri="{FF2B5EF4-FFF2-40B4-BE49-F238E27FC236}">
                    <a16:creationId xmlns:a16="http://schemas.microsoft.com/office/drawing/2014/main" id="{5C83EAC8-D720-4AEC-B674-4ABA2E2E6292}"/>
                  </a:ext>
                </a:extLst>
              </p:cNvPr>
              <p:cNvSpPr/>
              <p:nvPr/>
            </p:nvSpPr>
            <p:spPr>
              <a:xfrm>
                <a:off x="9194633" y="4448667"/>
                <a:ext cx="2405822" cy="535813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600" dirty="0">
                    <a:cs typeface="+mn-ea"/>
                    <a:sym typeface="+mn-lt"/>
                  </a:rPr>
                  <a:t>单击添加标题</a:t>
                </a:r>
                <a:endParaRPr lang="id-ID" altLang="zh-CN" sz="1600" dirty="0">
                  <a:cs typeface="+mn-ea"/>
                  <a:sym typeface="+mn-lt"/>
                </a:endParaRPr>
              </a:p>
            </p:txBody>
          </p:sp>
          <p:sp>
            <p:nvSpPr>
              <p:cNvPr id="15" name="5">
                <a:extLst>
                  <a:ext uri="{FF2B5EF4-FFF2-40B4-BE49-F238E27FC236}">
                    <a16:creationId xmlns:a16="http://schemas.microsoft.com/office/drawing/2014/main" id="{FB27F5CC-D132-486D-B73C-6858D1D5C16B}"/>
                  </a:ext>
                </a:extLst>
              </p:cNvPr>
              <p:cNvSpPr/>
              <p:nvPr/>
            </p:nvSpPr>
            <p:spPr bwMode="auto">
              <a:xfrm>
                <a:off x="9388645" y="5153511"/>
                <a:ext cx="2014468" cy="9134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algn="ctr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05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05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A9A46D-6D62-4600-8257-2A24E57C8DFF}"/>
              </a:ext>
            </a:extLst>
          </p:cNvPr>
          <p:cNvGrpSpPr/>
          <p:nvPr/>
        </p:nvGrpSpPr>
        <p:grpSpPr>
          <a:xfrm>
            <a:off x="3356607" y="227352"/>
            <a:ext cx="5059204" cy="607095"/>
            <a:chOff x="2217896" y="2222603"/>
            <a:chExt cx="3685841" cy="607095"/>
          </a:xfrm>
        </p:grpSpPr>
        <p:sp>
          <p:nvSpPr>
            <p:cNvPr id="38" name="Shape 18">
              <a:extLst>
                <a:ext uri="{FF2B5EF4-FFF2-40B4-BE49-F238E27FC236}">
                  <a16:creationId xmlns:a16="http://schemas.microsoft.com/office/drawing/2014/main" id="{CF0E76E1-9477-4DC4-AC5C-445DB9B101B6}"/>
                </a:ext>
              </a:extLst>
            </p:cNvPr>
            <p:cNvSpPr/>
            <p:nvPr/>
          </p:nvSpPr>
          <p:spPr>
            <a:xfrm>
              <a:off x="2217896" y="2222603"/>
              <a:ext cx="3685841" cy="607095"/>
            </a:xfrm>
            <a:custGeom>
              <a:avLst/>
              <a:gdLst>
                <a:gd name="connsiteX0" fmla="*/ 0 w 3685841"/>
                <a:gd name="connsiteY0" fmla="*/ 87646 h 607095"/>
                <a:gd name="connsiteX1" fmla="*/ 87646 w 3685841"/>
                <a:gd name="connsiteY1" fmla="*/ 0 h 607095"/>
                <a:gd name="connsiteX2" fmla="*/ 3598195 w 3685841"/>
                <a:gd name="connsiteY2" fmla="*/ 0 h 607095"/>
                <a:gd name="connsiteX3" fmla="*/ 3685841 w 3685841"/>
                <a:gd name="connsiteY3" fmla="*/ 87646 h 607095"/>
                <a:gd name="connsiteX4" fmla="*/ 3685841 w 3685841"/>
                <a:gd name="connsiteY4" fmla="*/ 519449 h 607095"/>
                <a:gd name="connsiteX5" fmla="*/ 3598195 w 3685841"/>
                <a:gd name="connsiteY5" fmla="*/ 607095 h 607095"/>
                <a:gd name="connsiteX6" fmla="*/ 87646 w 3685841"/>
                <a:gd name="connsiteY6" fmla="*/ 607095 h 607095"/>
                <a:gd name="connsiteX7" fmla="*/ 0 w 3685841"/>
                <a:gd name="connsiteY7" fmla="*/ 519449 h 607095"/>
                <a:gd name="connsiteX8" fmla="*/ 0 w 3685841"/>
                <a:gd name="connsiteY8" fmla="*/ 87646 h 607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85841" h="607095" fill="none" extrusionOk="0">
                  <a:moveTo>
                    <a:pt x="0" y="87646"/>
                  </a:moveTo>
                  <a:cubicBezTo>
                    <a:pt x="-3364" y="38696"/>
                    <a:pt x="44081" y="3959"/>
                    <a:pt x="87646" y="0"/>
                  </a:cubicBezTo>
                  <a:cubicBezTo>
                    <a:pt x="1713956" y="130954"/>
                    <a:pt x="3084644" y="43574"/>
                    <a:pt x="3598195" y="0"/>
                  </a:cubicBezTo>
                  <a:cubicBezTo>
                    <a:pt x="3647634" y="1591"/>
                    <a:pt x="3688440" y="42424"/>
                    <a:pt x="3685841" y="87646"/>
                  </a:cubicBezTo>
                  <a:cubicBezTo>
                    <a:pt x="3663796" y="196191"/>
                    <a:pt x="3687926" y="424982"/>
                    <a:pt x="3685841" y="519449"/>
                  </a:cubicBezTo>
                  <a:cubicBezTo>
                    <a:pt x="3680527" y="568728"/>
                    <a:pt x="3642116" y="604001"/>
                    <a:pt x="3598195" y="607095"/>
                  </a:cubicBezTo>
                  <a:cubicBezTo>
                    <a:pt x="2580923" y="762292"/>
                    <a:pt x="1429949" y="770115"/>
                    <a:pt x="87646" y="607095"/>
                  </a:cubicBezTo>
                  <a:cubicBezTo>
                    <a:pt x="39895" y="598236"/>
                    <a:pt x="-552" y="568177"/>
                    <a:pt x="0" y="519449"/>
                  </a:cubicBezTo>
                  <a:cubicBezTo>
                    <a:pt x="-3567" y="445472"/>
                    <a:pt x="-26156" y="214084"/>
                    <a:pt x="0" y="87646"/>
                  </a:cubicBezTo>
                  <a:close/>
                </a:path>
                <a:path w="3685841" h="607095" stroke="0" extrusionOk="0">
                  <a:moveTo>
                    <a:pt x="0" y="87646"/>
                  </a:moveTo>
                  <a:cubicBezTo>
                    <a:pt x="-6279" y="35367"/>
                    <a:pt x="34811" y="1662"/>
                    <a:pt x="87646" y="0"/>
                  </a:cubicBezTo>
                  <a:cubicBezTo>
                    <a:pt x="697288" y="132882"/>
                    <a:pt x="2487716" y="-84951"/>
                    <a:pt x="3598195" y="0"/>
                  </a:cubicBezTo>
                  <a:cubicBezTo>
                    <a:pt x="3642281" y="4219"/>
                    <a:pt x="3684771" y="45157"/>
                    <a:pt x="3685841" y="87646"/>
                  </a:cubicBezTo>
                  <a:cubicBezTo>
                    <a:pt x="3683152" y="146901"/>
                    <a:pt x="3647639" y="349926"/>
                    <a:pt x="3685841" y="519449"/>
                  </a:cubicBezTo>
                  <a:cubicBezTo>
                    <a:pt x="3686976" y="567990"/>
                    <a:pt x="3650403" y="599270"/>
                    <a:pt x="3598195" y="607095"/>
                  </a:cubicBezTo>
                  <a:cubicBezTo>
                    <a:pt x="2684885" y="694734"/>
                    <a:pt x="1694942" y="534416"/>
                    <a:pt x="87646" y="607095"/>
                  </a:cubicBezTo>
                  <a:cubicBezTo>
                    <a:pt x="38754" y="602459"/>
                    <a:pt x="-4768" y="574481"/>
                    <a:pt x="0" y="519449"/>
                  </a:cubicBezTo>
                  <a:cubicBezTo>
                    <a:pt x="20261" y="352061"/>
                    <a:pt x="-10674" y="179814"/>
                    <a:pt x="0" y="87646"/>
                  </a:cubicBez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2700" cap="flat">
              <a:solidFill>
                <a:srgbClr val="6CC97F"/>
              </a:solidFill>
              <a:prstDash val="solid"/>
              <a:miter lim="400000"/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14437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DC6ED1B-7F22-404D-A9FF-DCA7217D8960}"/>
                </a:ext>
              </a:extLst>
            </p:cNvPr>
            <p:cNvSpPr txBox="1"/>
            <p:nvPr/>
          </p:nvSpPr>
          <p:spPr>
            <a:xfrm>
              <a:off x="2353700" y="2320717"/>
              <a:ext cx="341423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15389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27">
            <a:extLst>
              <a:ext uri="{FF2B5EF4-FFF2-40B4-BE49-F238E27FC236}">
                <a16:creationId xmlns:a16="http://schemas.microsoft.com/office/drawing/2014/main" id="{7EE2B9E2-3817-42C9-BBA4-22948F5F0628}"/>
              </a:ext>
            </a:extLst>
          </p:cNvPr>
          <p:cNvGrpSpPr>
            <a:grpSpLocks/>
          </p:cNvGrpSpPr>
          <p:nvPr/>
        </p:nvGrpSpPr>
        <p:grpSpPr bwMode="auto">
          <a:xfrm>
            <a:off x="1016524" y="2612686"/>
            <a:ext cx="3336333" cy="2032058"/>
            <a:chOff x="0" y="0"/>
            <a:chExt cx="4064001" cy="3352801"/>
          </a:xfrm>
        </p:grpSpPr>
        <p:sp>
          <p:nvSpPr>
            <p:cNvPr id="6" name="Rectangle 28">
              <a:extLst>
                <a:ext uri="{FF2B5EF4-FFF2-40B4-BE49-F238E27FC236}">
                  <a16:creationId xmlns:a16="http://schemas.microsoft.com/office/drawing/2014/main" id="{58875719-8205-4AA1-B7EA-3A78ECB2F705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940573"/>
              <a:ext cx="4063735" cy="24114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</a:p>
            <a:p>
              <a:endPara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  <a:p>
              <a:endPara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Rectangle 29">
              <a:extLst>
                <a:ext uri="{FF2B5EF4-FFF2-40B4-BE49-F238E27FC236}">
                  <a16:creationId xmlns:a16="http://schemas.microsoft.com/office/drawing/2014/main" id="{3179534D-EF73-4710-891A-45CEE541C20D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744"/>
              <a:ext cx="4063735" cy="7620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l">
                <a:lnSpc>
                  <a:spcPct val="90000"/>
                </a:lnSpc>
                <a:defRPr/>
              </a:pPr>
              <a:r>
                <a:rPr lang="zh-CN" altLang="en-US" sz="28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加入标题文本</a:t>
              </a:r>
              <a:endParaRPr lang="en-US" sz="28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Grupo 48">
            <a:extLst>
              <a:ext uri="{FF2B5EF4-FFF2-40B4-BE49-F238E27FC236}">
                <a16:creationId xmlns:a16="http://schemas.microsoft.com/office/drawing/2014/main" id="{A852AB8D-C24B-4BC0-88F3-3614ADD8A1AF}"/>
              </a:ext>
            </a:extLst>
          </p:cNvPr>
          <p:cNvGrpSpPr/>
          <p:nvPr/>
        </p:nvGrpSpPr>
        <p:grpSpPr>
          <a:xfrm>
            <a:off x="4413906" y="1857613"/>
            <a:ext cx="3542545" cy="3542203"/>
            <a:chOff x="4317204" y="1853701"/>
            <a:chExt cx="3542545" cy="3542203"/>
          </a:xfrm>
          <a:blipFill>
            <a:blip r:embed="rId3"/>
            <a:stretch>
              <a:fillRect/>
            </a:stretch>
          </a:blipFill>
        </p:grpSpPr>
        <p:grpSp>
          <p:nvGrpSpPr>
            <p:cNvPr id="9" name="Group 2">
              <a:extLst>
                <a:ext uri="{FF2B5EF4-FFF2-40B4-BE49-F238E27FC236}">
                  <a16:creationId xmlns:a16="http://schemas.microsoft.com/office/drawing/2014/main" id="{439E8D37-B042-4E74-91DE-EC2C982402D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17204" y="1853701"/>
              <a:ext cx="3542545" cy="3542203"/>
              <a:chOff x="0" y="0"/>
              <a:chExt cx="6412114" cy="6412114"/>
            </a:xfrm>
            <a:grpFill/>
          </p:grpSpPr>
          <p:grpSp>
            <p:nvGrpSpPr>
              <p:cNvPr id="13" name="Group 3">
                <a:extLst>
                  <a:ext uri="{FF2B5EF4-FFF2-40B4-BE49-F238E27FC236}">
                    <a16:creationId xmlns:a16="http://schemas.microsoft.com/office/drawing/2014/main" id="{80DD25FE-FC52-43EE-80D8-62350C5F197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284529" y="562877"/>
                <a:ext cx="1812397" cy="1188373"/>
                <a:chOff x="-1" y="-1"/>
                <a:chExt cx="1812398" cy="1188374"/>
              </a:xfrm>
              <a:grpFill/>
            </p:grpSpPr>
            <p:sp>
              <p:nvSpPr>
                <p:cNvPr id="38" name="AutoShape 4">
                  <a:extLst>
                    <a:ext uri="{FF2B5EF4-FFF2-40B4-BE49-F238E27FC236}">
                      <a16:creationId xmlns:a16="http://schemas.microsoft.com/office/drawing/2014/main" id="{8E14E583-5ADF-43F0-AF77-C472025BA1D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3" y="703"/>
                  <a:ext cx="1812808" cy="1187488"/>
                </a:xfrm>
                <a:custGeom>
                  <a:avLst/>
                  <a:gdLst>
                    <a:gd name="T0" fmla="*/ 906404 w 21600"/>
                    <a:gd name="T1" fmla="*/ 593744 h 21600"/>
                    <a:gd name="T2" fmla="*/ 906404 w 21600"/>
                    <a:gd name="T3" fmla="*/ 593744 h 21600"/>
                    <a:gd name="T4" fmla="*/ 906404 w 21600"/>
                    <a:gd name="T5" fmla="*/ 593744 h 21600"/>
                    <a:gd name="T6" fmla="*/ 906404 w 21600"/>
                    <a:gd name="T7" fmla="*/ 593744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828" y="5133"/>
                      </a:lnTo>
                      <a:lnTo>
                        <a:pt x="224" y="9865"/>
                      </a:lnTo>
                      <a:cubicBezTo>
                        <a:pt x="6001" y="10270"/>
                        <a:pt x="11690" y="13703"/>
                        <a:pt x="16207" y="20165"/>
                      </a:cubicBezTo>
                      <a:lnTo>
                        <a:pt x="15266" y="21600"/>
                      </a:lnTo>
                      <a:lnTo>
                        <a:pt x="21096" y="20831"/>
                      </a:lnTo>
                      <a:lnTo>
                        <a:pt x="21600" y="11940"/>
                      </a:lnTo>
                      <a:lnTo>
                        <a:pt x="20771" y="13204"/>
                      </a:lnTo>
                      <a:cubicBezTo>
                        <a:pt x="14932" y="4740"/>
                        <a:pt x="7507" y="338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es-ES" sz="1266"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Rectangle 5">
                  <a:extLst>
                    <a:ext uri="{FF2B5EF4-FFF2-40B4-BE49-F238E27FC236}">
                      <a16:creationId xmlns:a16="http://schemas.microsoft.com/office/drawing/2014/main" id="{CF523DEF-0C9F-49F3-80C4-E6075B264F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6804" y="197559"/>
                  <a:ext cx="344466" cy="560405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/>
                <a:lstStyle/>
                <a:p>
                  <a:pPr defTabSz="410751">
                    <a:spcBef>
                      <a:spcPct val="0"/>
                    </a:spcBef>
                    <a:defRPr/>
                  </a:pPr>
                  <a:r>
                    <a:rPr lang="en-US" sz="1758" dirty="0">
                      <a:solidFill>
                        <a:srgbClr val="FFFFFF"/>
                      </a:solidFill>
                      <a:cs typeface="+mn-ea"/>
                      <a:sym typeface="+mn-lt"/>
                    </a:rPr>
                    <a:t>1</a:t>
                  </a:r>
                  <a:endParaRPr lang="en-US" sz="1266" dirty="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4" name="Group 6">
                <a:extLst>
                  <a:ext uri="{FF2B5EF4-FFF2-40B4-BE49-F238E27FC236}">
                    <a16:creationId xmlns:a16="http://schemas.microsoft.com/office/drawing/2014/main" id="{B74DDB59-CA3F-4A5F-AFBA-DD52370B167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290249" y="1392535"/>
                <a:ext cx="2121865" cy="2121865"/>
                <a:chOff x="-1" y="-1"/>
                <a:chExt cx="2121865" cy="2121865"/>
              </a:xfrm>
              <a:grpFill/>
            </p:grpSpPr>
            <p:sp>
              <p:nvSpPr>
                <p:cNvPr id="36" name="AutoShape 7">
                  <a:extLst>
                    <a:ext uri="{FF2B5EF4-FFF2-40B4-BE49-F238E27FC236}">
                      <a16:creationId xmlns:a16="http://schemas.microsoft.com/office/drawing/2014/main" id="{B035EF83-05D4-4115-AB86-FC922996336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2700000">
                  <a:off x="153403" y="466543"/>
                  <a:ext cx="1814570" cy="1188961"/>
                </a:xfrm>
                <a:custGeom>
                  <a:avLst/>
                  <a:gdLst>
                    <a:gd name="T0" fmla="*/ 907285 w 21600"/>
                    <a:gd name="T1" fmla="*/ 594481 h 21600"/>
                    <a:gd name="T2" fmla="*/ 907285 w 21600"/>
                    <a:gd name="T3" fmla="*/ 594481 h 21600"/>
                    <a:gd name="T4" fmla="*/ 907285 w 21600"/>
                    <a:gd name="T5" fmla="*/ 594481 h 21600"/>
                    <a:gd name="T6" fmla="*/ 907285 w 21600"/>
                    <a:gd name="T7" fmla="*/ 594481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828" y="5133"/>
                      </a:lnTo>
                      <a:lnTo>
                        <a:pt x="224" y="9865"/>
                      </a:lnTo>
                      <a:cubicBezTo>
                        <a:pt x="6001" y="10270"/>
                        <a:pt x="11690" y="13703"/>
                        <a:pt x="16207" y="20165"/>
                      </a:cubicBezTo>
                      <a:lnTo>
                        <a:pt x="15266" y="21600"/>
                      </a:lnTo>
                      <a:lnTo>
                        <a:pt x="21096" y="20831"/>
                      </a:lnTo>
                      <a:lnTo>
                        <a:pt x="21600" y="11940"/>
                      </a:lnTo>
                      <a:lnTo>
                        <a:pt x="20771" y="13204"/>
                      </a:lnTo>
                      <a:cubicBezTo>
                        <a:pt x="14932" y="4740"/>
                        <a:pt x="7507" y="338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es-ES" sz="1266"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Rectangle 8">
                  <a:extLst>
                    <a:ext uri="{FF2B5EF4-FFF2-40B4-BE49-F238E27FC236}">
                      <a16:creationId xmlns:a16="http://schemas.microsoft.com/office/drawing/2014/main" id="{67EDA09F-9E6E-4714-9F62-5297F45A785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61476" y="706205"/>
                  <a:ext cx="344466" cy="560406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/>
                <a:lstStyle/>
                <a:p>
                  <a:pPr defTabSz="410751">
                    <a:spcBef>
                      <a:spcPct val="0"/>
                    </a:spcBef>
                    <a:defRPr/>
                  </a:pPr>
                  <a:r>
                    <a:rPr lang="en-US" sz="1758">
                      <a:solidFill>
                        <a:srgbClr val="FFFFFF"/>
                      </a:solidFill>
                      <a:cs typeface="+mn-ea"/>
                      <a:sym typeface="+mn-lt"/>
                    </a:rPr>
                    <a:t>2</a:t>
                  </a:r>
                  <a:endParaRPr lang="en-US" sz="1266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5" name="Group 9">
                <a:extLst>
                  <a:ext uri="{FF2B5EF4-FFF2-40B4-BE49-F238E27FC236}">
                    <a16:creationId xmlns:a16="http://schemas.microsoft.com/office/drawing/2014/main" id="{CE64EAFF-15E5-432F-ACF6-DB2B1366DB9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660864" y="3284530"/>
                <a:ext cx="1188373" cy="1812397"/>
                <a:chOff x="-1" y="-1"/>
                <a:chExt cx="1188373" cy="1812398"/>
              </a:xfrm>
              <a:grpFill/>
            </p:grpSpPr>
            <p:sp>
              <p:nvSpPr>
                <p:cNvPr id="34" name="AutoShape 10">
                  <a:extLst>
                    <a:ext uri="{FF2B5EF4-FFF2-40B4-BE49-F238E27FC236}">
                      <a16:creationId xmlns:a16="http://schemas.microsoft.com/office/drawing/2014/main" id="{DD069972-64DE-4890-85FF-5B5202A001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5400000">
                  <a:off x="-312455" y="312915"/>
                  <a:ext cx="1812983" cy="1187373"/>
                </a:xfrm>
                <a:custGeom>
                  <a:avLst/>
                  <a:gdLst>
                    <a:gd name="T0" fmla="*/ 906492 w 21600"/>
                    <a:gd name="T1" fmla="*/ 593687 h 21600"/>
                    <a:gd name="T2" fmla="*/ 906492 w 21600"/>
                    <a:gd name="T3" fmla="*/ 593687 h 21600"/>
                    <a:gd name="T4" fmla="*/ 906492 w 21600"/>
                    <a:gd name="T5" fmla="*/ 593687 h 21600"/>
                    <a:gd name="T6" fmla="*/ 906492 w 21600"/>
                    <a:gd name="T7" fmla="*/ 593687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828" y="5133"/>
                      </a:lnTo>
                      <a:lnTo>
                        <a:pt x="224" y="9865"/>
                      </a:lnTo>
                      <a:cubicBezTo>
                        <a:pt x="6001" y="10270"/>
                        <a:pt x="11690" y="13703"/>
                        <a:pt x="16207" y="20165"/>
                      </a:cubicBezTo>
                      <a:lnTo>
                        <a:pt x="15266" y="21600"/>
                      </a:lnTo>
                      <a:lnTo>
                        <a:pt x="21096" y="20831"/>
                      </a:lnTo>
                      <a:lnTo>
                        <a:pt x="21600" y="11940"/>
                      </a:lnTo>
                      <a:lnTo>
                        <a:pt x="20771" y="13204"/>
                      </a:lnTo>
                      <a:cubicBezTo>
                        <a:pt x="14932" y="4740"/>
                        <a:pt x="7507" y="338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es-ES" sz="1266"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Rectangle 11">
                  <a:extLst>
                    <a:ext uri="{FF2B5EF4-FFF2-40B4-BE49-F238E27FC236}">
                      <a16:creationId xmlns:a16="http://schemas.microsoft.com/office/drawing/2014/main" id="{22BEADA2-AE1A-46B7-BE0E-1ECFF3DD05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0220" y="754196"/>
                  <a:ext cx="344466" cy="560406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/>
                <a:lstStyle/>
                <a:p>
                  <a:pPr defTabSz="410751">
                    <a:spcBef>
                      <a:spcPct val="0"/>
                    </a:spcBef>
                    <a:defRPr/>
                  </a:pPr>
                  <a:r>
                    <a:rPr lang="en-US" sz="1758">
                      <a:solidFill>
                        <a:srgbClr val="FFFFFF"/>
                      </a:solidFill>
                      <a:cs typeface="+mn-ea"/>
                      <a:sym typeface="+mn-lt"/>
                    </a:rPr>
                    <a:t>3</a:t>
                  </a:r>
                  <a:endParaRPr lang="en-US" sz="1266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7" name="Group 12">
                <a:extLst>
                  <a:ext uri="{FF2B5EF4-FFF2-40B4-BE49-F238E27FC236}">
                    <a16:creationId xmlns:a16="http://schemas.microsoft.com/office/drawing/2014/main" id="{3F0BD45D-8C66-42B6-84F4-A68717B071D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897713" y="4290249"/>
                <a:ext cx="2121865" cy="2121865"/>
                <a:chOff x="0" y="-1"/>
                <a:chExt cx="2121864" cy="2121865"/>
              </a:xfrm>
              <a:grpFill/>
            </p:grpSpPr>
            <p:sp>
              <p:nvSpPr>
                <p:cNvPr id="30" name="AutoShape 13">
                  <a:extLst>
                    <a:ext uri="{FF2B5EF4-FFF2-40B4-BE49-F238E27FC236}">
                      <a16:creationId xmlns:a16="http://schemas.microsoft.com/office/drawing/2014/main" id="{0294E9CA-D7B9-47BB-9912-F40CFC1637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8100000">
                  <a:off x="153882" y="466049"/>
                  <a:ext cx="1814394" cy="1189076"/>
                </a:xfrm>
                <a:custGeom>
                  <a:avLst/>
                  <a:gdLst>
                    <a:gd name="T0" fmla="*/ 907197 w 21600"/>
                    <a:gd name="T1" fmla="*/ 594538 h 21600"/>
                    <a:gd name="T2" fmla="*/ 907197 w 21600"/>
                    <a:gd name="T3" fmla="*/ 594538 h 21600"/>
                    <a:gd name="T4" fmla="*/ 907197 w 21600"/>
                    <a:gd name="T5" fmla="*/ 594538 h 21600"/>
                    <a:gd name="T6" fmla="*/ 907197 w 21600"/>
                    <a:gd name="T7" fmla="*/ 594538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828" y="5133"/>
                      </a:lnTo>
                      <a:lnTo>
                        <a:pt x="224" y="9865"/>
                      </a:lnTo>
                      <a:cubicBezTo>
                        <a:pt x="6001" y="10270"/>
                        <a:pt x="11690" y="13703"/>
                        <a:pt x="16207" y="20165"/>
                      </a:cubicBezTo>
                      <a:lnTo>
                        <a:pt x="15266" y="21600"/>
                      </a:lnTo>
                      <a:lnTo>
                        <a:pt x="21096" y="20831"/>
                      </a:lnTo>
                      <a:lnTo>
                        <a:pt x="21600" y="11940"/>
                      </a:lnTo>
                      <a:lnTo>
                        <a:pt x="20771" y="13204"/>
                      </a:lnTo>
                      <a:cubicBezTo>
                        <a:pt x="14932" y="4740"/>
                        <a:pt x="7507" y="338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es-ES" sz="1266"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Rectangle 14">
                  <a:extLst>
                    <a:ext uri="{FF2B5EF4-FFF2-40B4-BE49-F238E27FC236}">
                      <a16:creationId xmlns:a16="http://schemas.microsoft.com/office/drawing/2014/main" id="{FF26D4E0-83AF-4AA7-91E2-D31FD52A004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588" y="861349"/>
                  <a:ext cx="344465" cy="560405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/>
                <a:lstStyle/>
                <a:p>
                  <a:pPr defTabSz="410751">
                    <a:spcBef>
                      <a:spcPct val="0"/>
                    </a:spcBef>
                    <a:defRPr/>
                  </a:pPr>
                  <a:r>
                    <a:rPr lang="en-US" sz="1758">
                      <a:solidFill>
                        <a:srgbClr val="FFFFFF"/>
                      </a:solidFill>
                      <a:cs typeface="+mn-ea"/>
                      <a:sym typeface="+mn-lt"/>
                    </a:rPr>
                    <a:t>4</a:t>
                  </a:r>
                  <a:endParaRPr lang="en-US" sz="1266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8" name="Group 15">
                <a:extLst>
                  <a:ext uri="{FF2B5EF4-FFF2-40B4-BE49-F238E27FC236}">
                    <a16:creationId xmlns:a16="http://schemas.microsoft.com/office/drawing/2014/main" id="{F32E7992-E471-4D63-B829-E7B5AA1F100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315186" y="4660864"/>
                <a:ext cx="1812398" cy="1188373"/>
                <a:chOff x="0" y="-1"/>
                <a:chExt cx="1812397" cy="1188374"/>
              </a:xfrm>
              <a:grpFill/>
            </p:grpSpPr>
            <p:sp>
              <p:nvSpPr>
                <p:cNvPr id="28" name="AutoShape 16">
                  <a:extLst>
                    <a:ext uri="{FF2B5EF4-FFF2-40B4-BE49-F238E27FC236}">
                      <a16:creationId xmlns:a16="http://schemas.microsoft.com/office/drawing/2014/main" id="{A59AC031-326B-4AF1-BB27-C830298EE7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0800000">
                  <a:off x="-203" y="181"/>
                  <a:ext cx="1812806" cy="1187488"/>
                </a:xfrm>
                <a:custGeom>
                  <a:avLst/>
                  <a:gdLst>
                    <a:gd name="T0" fmla="*/ 906403 w 21600"/>
                    <a:gd name="T1" fmla="*/ 593744 h 21600"/>
                    <a:gd name="T2" fmla="*/ 906403 w 21600"/>
                    <a:gd name="T3" fmla="*/ 593744 h 21600"/>
                    <a:gd name="T4" fmla="*/ 906403 w 21600"/>
                    <a:gd name="T5" fmla="*/ 593744 h 21600"/>
                    <a:gd name="T6" fmla="*/ 906403 w 21600"/>
                    <a:gd name="T7" fmla="*/ 593744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828" y="5133"/>
                      </a:lnTo>
                      <a:lnTo>
                        <a:pt x="224" y="9865"/>
                      </a:lnTo>
                      <a:cubicBezTo>
                        <a:pt x="6001" y="10270"/>
                        <a:pt x="11690" y="13703"/>
                        <a:pt x="16207" y="20165"/>
                      </a:cubicBezTo>
                      <a:lnTo>
                        <a:pt x="15266" y="21600"/>
                      </a:lnTo>
                      <a:lnTo>
                        <a:pt x="21096" y="20831"/>
                      </a:lnTo>
                      <a:lnTo>
                        <a:pt x="21600" y="11940"/>
                      </a:lnTo>
                      <a:lnTo>
                        <a:pt x="20771" y="13204"/>
                      </a:lnTo>
                      <a:cubicBezTo>
                        <a:pt x="14932" y="4740"/>
                        <a:pt x="7507" y="338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es-ES" sz="1266"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Rectangle 17">
                  <a:extLst>
                    <a:ext uri="{FF2B5EF4-FFF2-40B4-BE49-F238E27FC236}">
                      <a16:creationId xmlns:a16="http://schemas.microsoft.com/office/drawing/2014/main" id="{C9E7FDE2-3DDB-4508-A19E-50CF5DA0D9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8727" y="400244"/>
                  <a:ext cx="344465" cy="560406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/>
                <a:lstStyle/>
                <a:p>
                  <a:pPr defTabSz="410751">
                    <a:spcBef>
                      <a:spcPct val="0"/>
                    </a:spcBef>
                    <a:defRPr/>
                  </a:pPr>
                  <a:r>
                    <a:rPr lang="en-US" sz="1758" dirty="0">
                      <a:solidFill>
                        <a:srgbClr val="FFFFFF"/>
                      </a:solidFill>
                      <a:cs typeface="+mn-ea"/>
                      <a:sym typeface="+mn-lt"/>
                    </a:rPr>
                    <a:t>5</a:t>
                  </a:r>
                  <a:endParaRPr lang="en-US" sz="1266" dirty="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7ED7BDA7-2C95-48EB-9ECA-2544E5B118A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2897714"/>
                <a:ext cx="2121864" cy="2121865"/>
                <a:chOff x="0" y="0"/>
                <a:chExt cx="2121864" cy="2121864"/>
              </a:xfrm>
              <a:grpFill/>
            </p:grpSpPr>
            <p:sp>
              <p:nvSpPr>
                <p:cNvPr id="26" name="AutoShape 19">
                  <a:extLst>
                    <a:ext uri="{FF2B5EF4-FFF2-40B4-BE49-F238E27FC236}">
                      <a16:creationId xmlns:a16="http://schemas.microsoft.com/office/drawing/2014/main" id="{2B307CD6-4CF3-4636-B8AF-C9DCB6303C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-8100000">
                  <a:off x="154509" y="466362"/>
                  <a:ext cx="1814569" cy="1188961"/>
                </a:xfrm>
                <a:custGeom>
                  <a:avLst/>
                  <a:gdLst>
                    <a:gd name="T0" fmla="*/ 907285 w 21600"/>
                    <a:gd name="T1" fmla="*/ 594481 h 21600"/>
                    <a:gd name="T2" fmla="*/ 907285 w 21600"/>
                    <a:gd name="T3" fmla="*/ 594481 h 21600"/>
                    <a:gd name="T4" fmla="*/ 907285 w 21600"/>
                    <a:gd name="T5" fmla="*/ 594481 h 21600"/>
                    <a:gd name="T6" fmla="*/ 907285 w 21600"/>
                    <a:gd name="T7" fmla="*/ 594481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828" y="5133"/>
                      </a:lnTo>
                      <a:lnTo>
                        <a:pt x="224" y="9865"/>
                      </a:lnTo>
                      <a:cubicBezTo>
                        <a:pt x="6001" y="10270"/>
                        <a:pt x="11690" y="13703"/>
                        <a:pt x="16207" y="20165"/>
                      </a:cubicBezTo>
                      <a:lnTo>
                        <a:pt x="15266" y="21600"/>
                      </a:lnTo>
                      <a:lnTo>
                        <a:pt x="21096" y="20831"/>
                      </a:lnTo>
                      <a:lnTo>
                        <a:pt x="21600" y="11940"/>
                      </a:lnTo>
                      <a:lnTo>
                        <a:pt x="20771" y="13204"/>
                      </a:lnTo>
                      <a:cubicBezTo>
                        <a:pt x="14932" y="4740"/>
                        <a:pt x="7507" y="338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es-ES" sz="1266"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Rectangle 20">
                  <a:extLst>
                    <a:ext uri="{FF2B5EF4-FFF2-40B4-BE49-F238E27FC236}">
                      <a16:creationId xmlns:a16="http://schemas.microsoft.com/office/drawing/2014/main" id="{05223063-78B4-40BE-A660-F240B9E759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3842" y="885418"/>
                  <a:ext cx="344466" cy="560404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/>
                <a:lstStyle/>
                <a:p>
                  <a:pPr defTabSz="410751">
                    <a:spcBef>
                      <a:spcPct val="0"/>
                    </a:spcBef>
                    <a:defRPr/>
                  </a:pPr>
                  <a:r>
                    <a:rPr lang="en-US" sz="1758">
                      <a:solidFill>
                        <a:srgbClr val="FFFFFF"/>
                      </a:solidFill>
                      <a:cs typeface="+mn-ea"/>
                      <a:sym typeface="+mn-lt"/>
                    </a:rPr>
                    <a:t>6</a:t>
                  </a:r>
                  <a:endParaRPr lang="en-US" sz="1266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0" name="Group 21">
                <a:extLst>
                  <a:ext uri="{FF2B5EF4-FFF2-40B4-BE49-F238E27FC236}">
                    <a16:creationId xmlns:a16="http://schemas.microsoft.com/office/drawing/2014/main" id="{73096CED-C16E-4012-8A2E-48964D139C8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62877" y="1315187"/>
                <a:ext cx="1188373" cy="1812397"/>
                <a:chOff x="-1" y="0"/>
                <a:chExt cx="1188374" cy="1812397"/>
              </a:xfrm>
              <a:grpFill/>
            </p:grpSpPr>
            <p:sp>
              <p:nvSpPr>
                <p:cNvPr id="24" name="AutoShape 22">
                  <a:extLst>
                    <a:ext uri="{FF2B5EF4-FFF2-40B4-BE49-F238E27FC236}">
                      <a16:creationId xmlns:a16="http://schemas.microsoft.com/office/drawing/2014/main" id="{D35CEA43-503D-4FAF-B28C-46349BE98F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-5400000">
                  <a:off x="-311538" y="312108"/>
                  <a:ext cx="1812982" cy="1187374"/>
                </a:xfrm>
                <a:custGeom>
                  <a:avLst/>
                  <a:gdLst>
                    <a:gd name="T0" fmla="*/ 906491 w 21600"/>
                    <a:gd name="T1" fmla="*/ 593687 h 21600"/>
                    <a:gd name="T2" fmla="*/ 906491 w 21600"/>
                    <a:gd name="T3" fmla="*/ 593687 h 21600"/>
                    <a:gd name="T4" fmla="*/ 906491 w 21600"/>
                    <a:gd name="T5" fmla="*/ 593687 h 21600"/>
                    <a:gd name="T6" fmla="*/ 906491 w 21600"/>
                    <a:gd name="T7" fmla="*/ 593687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828" y="5133"/>
                      </a:lnTo>
                      <a:lnTo>
                        <a:pt x="224" y="9865"/>
                      </a:lnTo>
                      <a:cubicBezTo>
                        <a:pt x="6001" y="10270"/>
                        <a:pt x="11690" y="13703"/>
                        <a:pt x="16207" y="20165"/>
                      </a:cubicBezTo>
                      <a:lnTo>
                        <a:pt x="15266" y="21600"/>
                      </a:lnTo>
                      <a:lnTo>
                        <a:pt x="21096" y="20831"/>
                      </a:lnTo>
                      <a:lnTo>
                        <a:pt x="21600" y="11940"/>
                      </a:lnTo>
                      <a:lnTo>
                        <a:pt x="20771" y="13204"/>
                      </a:lnTo>
                      <a:cubicBezTo>
                        <a:pt x="14932" y="4740"/>
                        <a:pt x="7507" y="338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es-ES" sz="1266"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Rectangle 23">
                  <a:extLst>
                    <a:ext uri="{FF2B5EF4-FFF2-40B4-BE49-F238E27FC236}">
                      <a16:creationId xmlns:a16="http://schemas.microsoft.com/office/drawing/2014/main" id="{F5670221-473E-41A5-B44B-6E071BE71E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5411" y="677188"/>
                  <a:ext cx="342878" cy="561993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/>
                <a:lstStyle/>
                <a:p>
                  <a:pPr defTabSz="410751">
                    <a:spcBef>
                      <a:spcPct val="0"/>
                    </a:spcBef>
                    <a:defRPr/>
                  </a:pPr>
                  <a:r>
                    <a:rPr lang="en-US" sz="1758" dirty="0">
                      <a:solidFill>
                        <a:srgbClr val="FFFFFF"/>
                      </a:solidFill>
                      <a:cs typeface="+mn-ea"/>
                      <a:sym typeface="+mn-lt"/>
                    </a:rPr>
                    <a:t>7</a:t>
                  </a:r>
                  <a:endParaRPr lang="en-US" sz="1266" dirty="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1" name="Group 24">
                <a:extLst>
                  <a:ext uri="{FF2B5EF4-FFF2-40B4-BE49-F238E27FC236}">
                    <a16:creationId xmlns:a16="http://schemas.microsoft.com/office/drawing/2014/main" id="{B9D6268B-0D61-4BAA-8E59-A63079E45C2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392535" y="0"/>
                <a:ext cx="2121864" cy="2121864"/>
                <a:chOff x="0" y="0"/>
                <a:chExt cx="2121864" cy="2121864"/>
              </a:xfrm>
              <a:grpFill/>
            </p:grpSpPr>
            <p:sp>
              <p:nvSpPr>
                <p:cNvPr id="22" name="AutoShape 25">
                  <a:extLst>
                    <a:ext uri="{FF2B5EF4-FFF2-40B4-BE49-F238E27FC236}">
                      <a16:creationId xmlns:a16="http://schemas.microsoft.com/office/drawing/2014/main" id="{CBEB3786-1CD4-4ED5-B43E-A620FE1665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-2700000">
                  <a:off x="154208" y="466740"/>
                  <a:ext cx="1814395" cy="1189076"/>
                </a:xfrm>
                <a:custGeom>
                  <a:avLst/>
                  <a:gdLst>
                    <a:gd name="T0" fmla="*/ 907198 w 21600"/>
                    <a:gd name="T1" fmla="*/ 594538 h 21600"/>
                    <a:gd name="T2" fmla="*/ 907198 w 21600"/>
                    <a:gd name="T3" fmla="*/ 594538 h 21600"/>
                    <a:gd name="T4" fmla="*/ 907198 w 21600"/>
                    <a:gd name="T5" fmla="*/ 594538 h 21600"/>
                    <a:gd name="T6" fmla="*/ 907198 w 21600"/>
                    <a:gd name="T7" fmla="*/ 594538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828" y="5133"/>
                      </a:lnTo>
                      <a:lnTo>
                        <a:pt x="224" y="9865"/>
                      </a:lnTo>
                      <a:cubicBezTo>
                        <a:pt x="6001" y="10270"/>
                        <a:pt x="11690" y="13703"/>
                        <a:pt x="16207" y="20165"/>
                      </a:cubicBezTo>
                      <a:lnTo>
                        <a:pt x="15266" y="21600"/>
                      </a:lnTo>
                      <a:lnTo>
                        <a:pt x="21096" y="20831"/>
                      </a:lnTo>
                      <a:lnTo>
                        <a:pt x="21600" y="11940"/>
                      </a:lnTo>
                      <a:lnTo>
                        <a:pt x="20771" y="13204"/>
                      </a:lnTo>
                      <a:cubicBezTo>
                        <a:pt x="14932" y="4740"/>
                        <a:pt x="7507" y="338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7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/>
                <a:lstStyle/>
                <a:p>
                  <a:endParaRPr lang="es-ES" sz="1266"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Rectangle 26">
                  <a:extLst>
                    <a:ext uri="{FF2B5EF4-FFF2-40B4-BE49-F238E27FC236}">
                      <a16:creationId xmlns:a16="http://schemas.microsoft.com/office/drawing/2014/main" id="{52C28862-30F3-4291-935F-785B290770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1699" y="760437"/>
                  <a:ext cx="344466" cy="560405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/>
                <a:lstStyle/>
                <a:p>
                  <a:pPr defTabSz="410751">
                    <a:spcBef>
                      <a:spcPct val="0"/>
                    </a:spcBef>
                    <a:defRPr/>
                  </a:pPr>
                  <a:r>
                    <a:rPr lang="en-US" sz="1758" dirty="0">
                      <a:solidFill>
                        <a:srgbClr val="FFFFFF"/>
                      </a:solidFill>
                      <a:cs typeface="+mn-ea"/>
                      <a:sym typeface="+mn-lt"/>
                    </a:rPr>
                    <a:t>8</a:t>
                  </a:r>
                  <a:endParaRPr lang="en-US" sz="1266" dirty="0">
                    <a:solidFill>
                      <a:srgbClr val="000000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0" name="Grupo 44">
              <a:extLst>
                <a:ext uri="{FF2B5EF4-FFF2-40B4-BE49-F238E27FC236}">
                  <a16:creationId xmlns:a16="http://schemas.microsoft.com/office/drawing/2014/main" id="{7932FACC-C03F-4417-83EE-B1C68BA57E14}"/>
                </a:ext>
              </a:extLst>
            </p:cNvPr>
            <p:cNvGrpSpPr/>
            <p:nvPr/>
          </p:nvGrpSpPr>
          <p:grpSpPr>
            <a:xfrm>
              <a:off x="5310818" y="3025366"/>
              <a:ext cx="1595633" cy="1250679"/>
              <a:chOff x="5284878" y="2923301"/>
              <a:chExt cx="1595633" cy="1250679"/>
            </a:xfrm>
            <a:grpFill/>
          </p:grpSpPr>
          <p:sp>
            <p:nvSpPr>
              <p:cNvPr id="11" name="AutoShape 5">
                <a:extLst>
                  <a:ext uri="{FF2B5EF4-FFF2-40B4-BE49-F238E27FC236}">
                    <a16:creationId xmlns:a16="http://schemas.microsoft.com/office/drawing/2014/main" id="{201E1FEE-44F0-42C4-A6B9-D4C83EB5E1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39434" y="2923301"/>
                <a:ext cx="894084" cy="799207"/>
              </a:xfrm>
              <a:custGeom>
                <a:avLst/>
                <a:gdLst>
                  <a:gd name="T0" fmla="*/ 635747 w 21600"/>
                  <a:gd name="T1" fmla="*/ 574621 h 21484"/>
                  <a:gd name="T2" fmla="*/ 635747 w 21600"/>
                  <a:gd name="T3" fmla="*/ 574621 h 21484"/>
                  <a:gd name="T4" fmla="*/ 635747 w 21600"/>
                  <a:gd name="T5" fmla="*/ 574621 h 21484"/>
                  <a:gd name="T6" fmla="*/ 635747 w 21600"/>
                  <a:gd name="T7" fmla="*/ 574621 h 2148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484">
                    <a:moveTo>
                      <a:pt x="19415" y="16649"/>
                    </a:moveTo>
                    <a:cubicBezTo>
                      <a:pt x="20161" y="16995"/>
                      <a:pt x="20794" y="17015"/>
                      <a:pt x="20797" y="18016"/>
                    </a:cubicBezTo>
                    <a:lnTo>
                      <a:pt x="21600" y="21484"/>
                    </a:lnTo>
                    <a:lnTo>
                      <a:pt x="0" y="21484"/>
                    </a:lnTo>
                    <a:cubicBezTo>
                      <a:pt x="91" y="20771"/>
                      <a:pt x="349" y="19060"/>
                      <a:pt x="573" y="18136"/>
                    </a:cubicBezTo>
                    <a:cubicBezTo>
                      <a:pt x="679" y="17700"/>
                      <a:pt x="1212" y="16975"/>
                      <a:pt x="2036" y="16624"/>
                    </a:cubicBezTo>
                    <a:cubicBezTo>
                      <a:pt x="4050" y="15766"/>
                      <a:pt x="6877" y="14370"/>
                      <a:pt x="7251" y="13724"/>
                    </a:cubicBezTo>
                    <a:cubicBezTo>
                      <a:pt x="7484" y="13323"/>
                      <a:pt x="7579" y="13743"/>
                      <a:pt x="7681" y="13421"/>
                    </a:cubicBezTo>
                    <a:cubicBezTo>
                      <a:pt x="7916" y="12679"/>
                      <a:pt x="7968" y="11587"/>
                      <a:pt x="7968" y="11587"/>
                    </a:cubicBezTo>
                    <a:cubicBezTo>
                      <a:pt x="7848" y="11494"/>
                      <a:pt x="7572" y="10786"/>
                      <a:pt x="7434" y="10117"/>
                    </a:cubicBezTo>
                    <a:cubicBezTo>
                      <a:pt x="7387" y="9891"/>
                      <a:pt x="7082" y="9884"/>
                      <a:pt x="6846" y="8995"/>
                    </a:cubicBezTo>
                    <a:cubicBezTo>
                      <a:pt x="6653" y="8263"/>
                      <a:pt x="6425" y="7272"/>
                      <a:pt x="6518" y="6932"/>
                    </a:cubicBezTo>
                    <a:cubicBezTo>
                      <a:pt x="6566" y="6758"/>
                      <a:pt x="6695" y="6822"/>
                      <a:pt x="6716" y="6831"/>
                    </a:cubicBezTo>
                    <a:cubicBezTo>
                      <a:pt x="6697" y="6706"/>
                      <a:pt x="6673" y="6705"/>
                      <a:pt x="6649" y="6531"/>
                    </a:cubicBezTo>
                    <a:cubicBezTo>
                      <a:pt x="6603" y="6199"/>
                      <a:pt x="6428" y="5653"/>
                      <a:pt x="6414" y="5330"/>
                    </a:cubicBezTo>
                    <a:cubicBezTo>
                      <a:pt x="6302" y="2941"/>
                      <a:pt x="6814" y="1517"/>
                      <a:pt x="7802" y="834"/>
                    </a:cubicBezTo>
                    <a:cubicBezTo>
                      <a:pt x="8064" y="653"/>
                      <a:pt x="9136" y="145"/>
                      <a:pt x="9462" y="64"/>
                    </a:cubicBezTo>
                    <a:cubicBezTo>
                      <a:pt x="10187" y="-116"/>
                      <a:pt x="11659" y="109"/>
                      <a:pt x="12338" y="443"/>
                    </a:cubicBezTo>
                    <a:cubicBezTo>
                      <a:pt x="14203" y="1346"/>
                      <a:pt x="14766" y="2285"/>
                      <a:pt x="14624" y="5330"/>
                    </a:cubicBezTo>
                    <a:cubicBezTo>
                      <a:pt x="14599" y="5877"/>
                      <a:pt x="14486" y="6618"/>
                      <a:pt x="14433" y="6945"/>
                    </a:cubicBezTo>
                    <a:cubicBezTo>
                      <a:pt x="14521" y="6860"/>
                      <a:pt x="14606" y="6807"/>
                      <a:pt x="14679" y="6813"/>
                    </a:cubicBezTo>
                    <a:cubicBezTo>
                      <a:pt x="14982" y="6833"/>
                      <a:pt x="14696" y="8105"/>
                      <a:pt x="14460" y="8995"/>
                    </a:cubicBezTo>
                    <a:cubicBezTo>
                      <a:pt x="14225" y="9884"/>
                      <a:pt x="13904" y="9888"/>
                      <a:pt x="13872" y="10117"/>
                    </a:cubicBezTo>
                    <a:cubicBezTo>
                      <a:pt x="13761" y="10901"/>
                      <a:pt x="13490" y="11361"/>
                      <a:pt x="13347" y="11576"/>
                    </a:cubicBezTo>
                    <a:cubicBezTo>
                      <a:pt x="13347" y="11576"/>
                      <a:pt x="13436" y="12775"/>
                      <a:pt x="13704" y="13449"/>
                    </a:cubicBezTo>
                    <a:cubicBezTo>
                      <a:pt x="13812" y="13730"/>
                      <a:pt x="13931" y="13430"/>
                      <a:pt x="14102" y="13742"/>
                    </a:cubicBezTo>
                    <a:cubicBezTo>
                      <a:pt x="14018" y="13588"/>
                      <a:pt x="14272" y="14339"/>
                      <a:pt x="15405" y="14858"/>
                    </a:cubicBezTo>
                    <a:cubicBezTo>
                      <a:pt x="17512" y="15825"/>
                      <a:pt x="18500" y="16226"/>
                      <a:pt x="19415" y="1664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endParaRPr lang="es-ES" sz="1266">
                  <a:solidFill>
                    <a:srgbClr val="0E8D94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CuadroTexto 43">
                <a:extLst>
                  <a:ext uri="{FF2B5EF4-FFF2-40B4-BE49-F238E27FC236}">
                    <a16:creationId xmlns:a16="http://schemas.microsoft.com/office/drawing/2014/main" id="{26C6E8AB-4369-4A31-8675-0E22AB4C4716}"/>
                  </a:ext>
                </a:extLst>
              </p:cNvPr>
              <p:cNvSpPr txBox="1"/>
              <p:nvPr/>
            </p:nvSpPr>
            <p:spPr>
              <a:xfrm>
                <a:off x="5284878" y="3804648"/>
                <a:ext cx="159563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标题文本</a:t>
                </a:r>
                <a:endParaRPr lang="es-E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0" name="Rectángulo 45">
            <a:extLst>
              <a:ext uri="{FF2B5EF4-FFF2-40B4-BE49-F238E27FC236}">
                <a16:creationId xmlns:a16="http://schemas.microsoft.com/office/drawing/2014/main" id="{D99B96C7-8285-4EAD-8DDE-A9D571FA45F1}"/>
              </a:ext>
            </a:extLst>
          </p:cNvPr>
          <p:cNvSpPr/>
          <p:nvPr/>
        </p:nvSpPr>
        <p:spPr>
          <a:xfrm>
            <a:off x="8162410" y="2423156"/>
            <a:ext cx="296433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CA2A5EF7-57FC-40CF-8D2E-323900C90561}"/>
              </a:ext>
            </a:extLst>
          </p:cNvPr>
          <p:cNvGrpSpPr/>
          <p:nvPr/>
        </p:nvGrpSpPr>
        <p:grpSpPr>
          <a:xfrm>
            <a:off x="3356607" y="227352"/>
            <a:ext cx="5059204" cy="607095"/>
            <a:chOff x="2217896" y="2222603"/>
            <a:chExt cx="3685841" cy="607095"/>
          </a:xfrm>
        </p:grpSpPr>
        <p:sp>
          <p:nvSpPr>
            <p:cNvPr id="44" name="Shape 18">
              <a:extLst>
                <a:ext uri="{FF2B5EF4-FFF2-40B4-BE49-F238E27FC236}">
                  <a16:creationId xmlns:a16="http://schemas.microsoft.com/office/drawing/2014/main" id="{91B203B4-810F-473E-BC34-B309CC97005A}"/>
                </a:ext>
              </a:extLst>
            </p:cNvPr>
            <p:cNvSpPr/>
            <p:nvPr/>
          </p:nvSpPr>
          <p:spPr>
            <a:xfrm>
              <a:off x="2217896" y="2222603"/>
              <a:ext cx="3685841" cy="607095"/>
            </a:xfrm>
            <a:custGeom>
              <a:avLst/>
              <a:gdLst>
                <a:gd name="connsiteX0" fmla="*/ 0 w 3685841"/>
                <a:gd name="connsiteY0" fmla="*/ 87646 h 607095"/>
                <a:gd name="connsiteX1" fmla="*/ 87646 w 3685841"/>
                <a:gd name="connsiteY1" fmla="*/ 0 h 607095"/>
                <a:gd name="connsiteX2" fmla="*/ 3598195 w 3685841"/>
                <a:gd name="connsiteY2" fmla="*/ 0 h 607095"/>
                <a:gd name="connsiteX3" fmla="*/ 3685841 w 3685841"/>
                <a:gd name="connsiteY3" fmla="*/ 87646 h 607095"/>
                <a:gd name="connsiteX4" fmla="*/ 3685841 w 3685841"/>
                <a:gd name="connsiteY4" fmla="*/ 519449 h 607095"/>
                <a:gd name="connsiteX5" fmla="*/ 3598195 w 3685841"/>
                <a:gd name="connsiteY5" fmla="*/ 607095 h 607095"/>
                <a:gd name="connsiteX6" fmla="*/ 87646 w 3685841"/>
                <a:gd name="connsiteY6" fmla="*/ 607095 h 607095"/>
                <a:gd name="connsiteX7" fmla="*/ 0 w 3685841"/>
                <a:gd name="connsiteY7" fmla="*/ 519449 h 607095"/>
                <a:gd name="connsiteX8" fmla="*/ 0 w 3685841"/>
                <a:gd name="connsiteY8" fmla="*/ 87646 h 607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85841" h="607095" fill="none" extrusionOk="0">
                  <a:moveTo>
                    <a:pt x="0" y="87646"/>
                  </a:moveTo>
                  <a:cubicBezTo>
                    <a:pt x="-3364" y="38696"/>
                    <a:pt x="44081" y="3959"/>
                    <a:pt x="87646" y="0"/>
                  </a:cubicBezTo>
                  <a:cubicBezTo>
                    <a:pt x="1713956" y="130954"/>
                    <a:pt x="3084644" y="43574"/>
                    <a:pt x="3598195" y="0"/>
                  </a:cubicBezTo>
                  <a:cubicBezTo>
                    <a:pt x="3647634" y="1591"/>
                    <a:pt x="3688440" y="42424"/>
                    <a:pt x="3685841" y="87646"/>
                  </a:cubicBezTo>
                  <a:cubicBezTo>
                    <a:pt x="3663796" y="196191"/>
                    <a:pt x="3687926" y="424982"/>
                    <a:pt x="3685841" y="519449"/>
                  </a:cubicBezTo>
                  <a:cubicBezTo>
                    <a:pt x="3680527" y="568728"/>
                    <a:pt x="3642116" y="604001"/>
                    <a:pt x="3598195" y="607095"/>
                  </a:cubicBezTo>
                  <a:cubicBezTo>
                    <a:pt x="2580923" y="762292"/>
                    <a:pt x="1429949" y="770115"/>
                    <a:pt x="87646" y="607095"/>
                  </a:cubicBezTo>
                  <a:cubicBezTo>
                    <a:pt x="39895" y="598236"/>
                    <a:pt x="-552" y="568177"/>
                    <a:pt x="0" y="519449"/>
                  </a:cubicBezTo>
                  <a:cubicBezTo>
                    <a:pt x="-3567" y="445472"/>
                    <a:pt x="-26156" y="214084"/>
                    <a:pt x="0" y="87646"/>
                  </a:cubicBezTo>
                  <a:close/>
                </a:path>
                <a:path w="3685841" h="607095" stroke="0" extrusionOk="0">
                  <a:moveTo>
                    <a:pt x="0" y="87646"/>
                  </a:moveTo>
                  <a:cubicBezTo>
                    <a:pt x="-6279" y="35367"/>
                    <a:pt x="34811" y="1662"/>
                    <a:pt x="87646" y="0"/>
                  </a:cubicBezTo>
                  <a:cubicBezTo>
                    <a:pt x="697288" y="132882"/>
                    <a:pt x="2487716" y="-84951"/>
                    <a:pt x="3598195" y="0"/>
                  </a:cubicBezTo>
                  <a:cubicBezTo>
                    <a:pt x="3642281" y="4219"/>
                    <a:pt x="3684771" y="45157"/>
                    <a:pt x="3685841" y="87646"/>
                  </a:cubicBezTo>
                  <a:cubicBezTo>
                    <a:pt x="3683152" y="146901"/>
                    <a:pt x="3647639" y="349926"/>
                    <a:pt x="3685841" y="519449"/>
                  </a:cubicBezTo>
                  <a:cubicBezTo>
                    <a:pt x="3686976" y="567990"/>
                    <a:pt x="3650403" y="599270"/>
                    <a:pt x="3598195" y="607095"/>
                  </a:cubicBezTo>
                  <a:cubicBezTo>
                    <a:pt x="2684885" y="694734"/>
                    <a:pt x="1694942" y="534416"/>
                    <a:pt x="87646" y="607095"/>
                  </a:cubicBezTo>
                  <a:cubicBezTo>
                    <a:pt x="38754" y="602459"/>
                    <a:pt x="-4768" y="574481"/>
                    <a:pt x="0" y="519449"/>
                  </a:cubicBezTo>
                  <a:cubicBezTo>
                    <a:pt x="20261" y="352061"/>
                    <a:pt x="-10674" y="179814"/>
                    <a:pt x="0" y="87646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12700" cap="flat">
              <a:solidFill>
                <a:srgbClr val="6CC97F"/>
              </a:solidFill>
              <a:prstDash val="solid"/>
              <a:miter lim="400000"/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14437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F1C94F5B-DFF0-4C50-AD52-602ACA2C2891}"/>
                </a:ext>
              </a:extLst>
            </p:cNvPr>
            <p:cNvSpPr txBox="1"/>
            <p:nvPr/>
          </p:nvSpPr>
          <p:spPr>
            <a:xfrm>
              <a:off x="2353700" y="2320717"/>
              <a:ext cx="341423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单击此处添加标题文本</a:t>
              </a:r>
            </a:p>
          </p:txBody>
        </p:sp>
      </p:grpSp>
      <p:sp>
        <p:nvSpPr>
          <p:cNvPr id="46" name="Rectángulo 45">
            <a:extLst>
              <a:ext uri="{FF2B5EF4-FFF2-40B4-BE49-F238E27FC236}">
                <a16:creationId xmlns:a16="http://schemas.microsoft.com/office/drawing/2014/main" id="{984297F5-5397-46A3-906A-1509E6C90880}"/>
              </a:ext>
            </a:extLst>
          </p:cNvPr>
          <p:cNvSpPr/>
          <p:nvPr/>
        </p:nvSpPr>
        <p:spPr>
          <a:xfrm>
            <a:off x="8162410" y="3390326"/>
            <a:ext cx="296433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47" name="Rectángulo 45">
            <a:extLst>
              <a:ext uri="{FF2B5EF4-FFF2-40B4-BE49-F238E27FC236}">
                <a16:creationId xmlns:a16="http://schemas.microsoft.com/office/drawing/2014/main" id="{9FBB65D4-741C-4446-B570-5729E9570096}"/>
              </a:ext>
            </a:extLst>
          </p:cNvPr>
          <p:cNvSpPr/>
          <p:nvPr/>
        </p:nvSpPr>
        <p:spPr>
          <a:xfrm>
            <a:off x="8162410" y="4357496"/>
            <a:ext cx="296433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848491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FAA2B33B-8B31-4F4A-9D42-A62482F09CEB}"/>
              </a:ext>
            </a:extLst>
          </p:cNvPr>
          <p:cNvGrpSpPr/>
          <p:nvPr/>
        </p:nvGrpSpPr>
        <p:grpSpPr>
          <a:xfrm>
            <a:off x="5013970" y="1043435"/>
            <a:ext cx="1744478" cy="1744474"/>
            <a:chOff x="5040640" y="838662"/>
            <a:chExt cx="2109131" cy="2109129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07EA67C7-7A17-40B6-80B9-D4EA54C0BDCE}"/>
                </a:ext>
              </a:extLst>
            </p:cNvPr>
            <p:cNvSpPr/>
            <p:nvPr/>
          </p:nvSpPr>
          <p:spPr bwMode="auto">
            <a:xfrm rot="20700000">
              <a:off x="5040640" y="838662"/>
              <a:ext cx="2109131" cy="210912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400" noProof="1">
                <a:cs typeface="+mn-ea"/>
                <a:sym typeface="+mn-lt"/>
              </a:endParaRPr>
            </a:p>
          </p:txBody>
        </p:sp>
        <p:sp>
          <p:nvSpPr>
            <p:cNvPr id="12" name="文本框 5">
              <a:extLst>
                <a:ext uri="{FF2B5EF4-FFF2-40B4-BE49-F238E27FC236}">
                  <a16:creationId xmlns:a16="http://schemas.microsoft.com/office/drawing/2014/main" id="{4F3CDECE-FF12-48C4-A87C-BE099031EFAC}"/>
                </a:ext>
              </a:extLst>
            </p:cNvPr>
            <p:cNvSpPr txBox="1"/>
            <p:nvPr/>
          </p:nvSpPr>
          <p:spPr>
            <a:xfrm>
              <a:off x="5146711" y="1190035"/>
              <a:ext cx="1839958" cy="12279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04</a:t>
              </a:r>
              <a:endParaRPr lang="en-US" altLang="zh-CN" sz="2400" b="1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C68D321-BA2F-45DD-B4D2-40F2D6CF432B}"/>
              </a:ext>
            </a:extLst>
          </p:cNvPr>
          <p:cNvGrpSpPr/>
          <p:nvPr/>
        </p:nvGrpSpPr>
        <p:grpSpPr>
          <a:xfrm>
            <a:off x="3356607" y="3008652"/>
            <a:ext cx="5059204" cy="607095"/>
            <a:chOff x="2217896" y="2222603"/>
            <a:chExt cx="3685841" cy="607095"/>
          </a:xfrm>
        </p:grpSpPr>
        <p:sp>
          <p:nvSpPr>
            <p:cNvPr id="14" name="Shape 18">
              <a:extLst>
                <a:ext uri="{FF2B5EF4-FFF2-40B4-BE49-F238E27FC236}">
                  <a16:creationId xmlns:a16="http://schemas.microsoft.com/office/drawing/2014/main" id="{BD97223E-AAC5-4184-BB8A-E293647D9626}"/>
                </a:ext>
              </a:extLst>
            </p:cNvPr>
            <p:cNvSpPr/>
            <p:nvPr/>
          </p:nvSpPr>
          <p:spPr>
            <a:xfrm>
              <a:off x="2217896" y="2222603"/>
              <a:ext cx="3685841" cy="607095"/>
            </a:xfrm>
            <a:custGeom>
              <a:avLst/>
              <a:gdLst>
                <a:gd name="connsiteX0" fmla="*/ 0 w 3685841"/>
                <a:gd name="connsiteY0" fmla="*/ 87646 h 607095"/>
                <a:gd name="connsiteX1" fmla="*/ 87646 w 3685841"/>
                <a:gd name="connsiteY1" fmla="*/ 0 h 607095"/>
                <a:gd name="connsiteX2" fmla="*/ 3598195 w 3685841"/>
                <a:gd name="connsiteY2" fmla="*/ 0 h 607095"/>
                <a:gd name="connsiteX3" fmla="*/ 3685841 w 3685841"/>
                <a:gd name="connsiteY3" fmla="*/ 87646 h 607095"/>
                <a:gd name="connsiteX4" fmla="*/ 3685841 w 3685841"/>
                <a:gd name="connsiteY4" fmla="*/ 519449 h 607095"/>
                <a:gd name="connsiteX5" fmla="*/ 3598195 w 3685841"/>
                <a:gd name="connsiteY5" fmla="*/ 607095 h 607095"/>
                <a:gd name="connsiteX6" fmla="*/ 87646 w 3685841"/>
                <a:gd name="connsiteY6" fmla="*/ 607095 h 607095"/>
                <a:gd name="connsiteX7" fmla="*/ 0 w 3685841"/>
                <a:gd name="connsiteY7" fmla="*/ 519449 h 607095"/>
                <a:gd name="connsiteX8" fmla="*/ 0 w 3685841"/>
                <a:gd name="connsiteY8" fmla="*/ 87646 h 607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85841" h="607095" fill="none" extrusionOk="0">
                  <a:moveTo>
                    <a:pt x="0" y="87646"/>
                  </a:moveTo>
                  <a:cubicBezTo>
                    <a:pt x="-3364" y="38696"/>
                    <a:pt x="44081" y="3959"/>
                    <a:pt x="87646" y="0"/>
                  </a:cubicBezTo>
                  <a:cubicBezTo>
                    <a:pt x="1713956" y="130954"/>
                    <a:pt x="3084644" y="43574"/>
                    <a:pt x="3598195" y="0"/>
                  </a:cubicBezTo>
                  <a:cubicBezTo>
                    <a:pt x="3647634" y="1591"/>
                    <a:pt x="3688440" y="42424"/>
                    <a:pt x="3685841" y="87646"/>
                  </a:cubicBezTo>
                  <a:cubicBezTo>
                    <a:pt x="3663796" y="196191"/>
                    <a:pt x="3687926" y="424982"/>
                    <a:pt x="3685841" y="519449"/>
                  </a:cubicBezTo>
                  <a:cubicBezTo>
                    <a:pt x="3680527" y="568728"/>
                    <a:pt x="3642116" y="604001"/>
                    <a:pt x="3598195" y="607095"/>
                  </a:cubicBezTo>
                  <a:cubicBezTo>
                    <a:pt x="2580923" y="762292"/>
                    <a:pt x="1429949" y="770115"/>
                    <a:pt x="87646" y="607095"/>
                  </a:cubicBezTo>
                  <a:cubicBezTo>
                    <a:pt x="39895" y="598236"/>
                    <a:pt x="-552" y="568177"/>
                    <a:pt x="0" y="519449"/>
                  </a:cubicBezTo>
                  <a:cubicBezTo>
                    <a:pt x="-3567" y="445472"/>
                    <a:pt x="-26156" y="214084"/>
                    <a:pt x="0" y="87646"/>
                  </a:cubicBezTo>
                  <a:close/>
                </a:path>
                <a:path w="3685841" h="607095" stroke="0" extrusionOk="0">
                  <a:moveTo>
                    <a:pt x="0" y="87646"/>
                  </a:moveTo>
                  <a:cubicBezTo>
                    <a:pt x="-6279" y="35367"/>
                    <a:pt x="34811" y="1662"/>
                    <a:pt x="87646" y="0"/>
                  </a:cubicBezTo>
                  <a:cubicBezTo>
                    <a:pt x="697288" y="132882"/>
                    <a:pt x="2487716" y="-84951"/>
                    <a:pt x="3598195" y="0"/>
                  </a:cubicBezTo>
                  <a:cubicBezTo>
                    <a:pt x="3642281" y="4219"/>
                    <a:pt x="3684771" y="45157"/>
                    <a:pt x="3685841" y="87646"/>
                  </a:cubicBezTo>
                  <a:cubicBezTo>
                    <a:pt x="3683152" y="146901"/>
                    <a:pt x="3647639" y="349926"/>
                    <a:pt x="3685841" y="519449"/>
                  </a:cubicBezTo>
                  <a:cubicBezTo>
                    <a:pt x="3686976" y="567990"/>
                    <a:pt x="3650403" y="599270"/>
                    <a:pt x="3598195" y="607095"/>
                  </a:cubicBezTo>
                  <a:cubicBezTo>
                    <a:pt x="2684885" y="694734"/>
                    <a:pt x="1694942" y="534416"/>
                    <a:pt x="87646" y="607095"/>
                  </a:cubicBezTo>
                  <a:cubicBezTo>
                    <a:pt x="38754" y="602459"/>
                    <a:pt x="-4768" y="574481"/>
                    <a:pt x="0" y="519449"/>
                  </a:cubicBezTo>
                  <a:cubicBezTo>
                    <a:pt x="20261" y="352061"/>
                    <a:pt x="-10674" y="179814"/>
                    <a:pt x="0" y="87646"/>
                  </a:cubicBez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 w="12700" cap="flat">
              <a:solidFill>
                <a:srgbClr val="6CC97F"/>
              </a:solidFill>
              <a:prstDash val="solid"/>
              <a:miter lim="400000"/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14437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D824963-E6D9-4F34-ABAD-1ED7BAE4593D}"/>
                </a:ext>
              </a:extLst>
            </p:cNvPr>
            <p:cNvSpPr txBox="1"/>
            <p:nvPr/>
          </p:nvSpPr>
          <p:spPr>
            <a:xfrm>
              <a:off x="2353700" y="2222603"/>
              <a:ext cx="3414233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B3030C59-D3E7-4C99-A429-442B0377D163}"/>
              </a:ext>
            </a:extLst>
          </p:cNvPr>
          <p:cNvSpPr txBox="1"/>
          <p:nvPr/>
        </p:nvSpPr>
        <p:spPr>
          <a:xfrm>
            <a:off x="2838208" y="4071035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609565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5">
            <a:extLst>
              <a:ext uri="{FF2B5EF4-FFF2-40B4-BE49-F238E27FC236}">
                <a16:creationId xmlns:a16="http://schemas.microsoft.com/office/drawing/2014/main" id="{98017B4D-5322-411C-A0DF-1786FE58580A}"/>
              </a:ext>
            </a:extLst>
          </p:cNvPr>
          <p:cNvSpPr/>
          <p:nvPr/>
        </p:nvSpPr>
        <p:spPr>
          <a:xfrm>
            <a:off x="3060672" y="1864115"/>
            <a:ext cx="1584451" cy="1008345"/>
          </a:xfrm>
          <a:custGeom>
            <a:avLst/>
            <a:gdLst/>
            <a:ahLst/>
            <a:cxnLst/>
            <a:rect l="l" t="t" r="r" b="b"/>
            <a:pathLst>
              <a:path w="1584176" h="1008112">
                <a:moveTo>
                  <a:pt x="0" y="0"/>
                </a:moveTo>
                <a:lnTo>
                  <a:pt x="1584176" y="0"/>
                </a:lnTo>
                <a:lnTo>
                  <a:pt x="1584176" y="576064"/>
                </a:lnTo>
                <a:lnTo>
                  <a:pt x="918102" y="576064"/>
                </a:lnTo>
                <a:lnTo>
                  <a:pt x="648072" y="1008112"/>
                </a:lnTo>
                <a:lnTo>
                  <a:pt x="648072" y="576064"/>
                </a:lnTo>
                <a:lnTo>
                  <a:pt x="0" y="576064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Rectangle 42">
            <a:extLst>
              <a:ext uri="{FF2B5EF4-FFF2-40B4-BE49-F238E27FC236}">
                <a16:creationId xmlns:a16="http://schemas.microsoft.com/office/drawing/2014/main" id="{D99452A6-8D2C-4E7B-8289-610BAEDBE401}"/>
              </a:ext>
            </a:extLst>
          </p:cNvPr>
          <p:cNvSpPr/>
          <p:nvPr/>
        </p:nvSpPr>
        <p:spPr>
          <a:xfrm flipH="1">
            <a:off x="3033085" y="2042982"/>
            <a:ext cx="1612037" cy="2532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加入标题</a:t>
            </a:r>
          </a:p>
        </p:txBody>
      </p:sp>
      <p:sp>
        <p:nvSpPr>
          <p:cNvPr id="7" name="Rectangle 42">
            <a:extLst>
              <a:ext uri="{FF2B5EF4-FFF2-40B4-BE49-F238E27FC236}">
                <a16:creationId xmlns:a16="http://schemas.microsoft.com/office/drawing/2014/main" id="{C3F0C2EE-1624-427C-89BA-43596C63D3B3}"/>
              </a:ext>
            </a:extLst>
          </p:cNvPr>
          <p:cNvSpPr/>
          <p:nvPr/>
        </p:nvSpPr>
        <p:spPr>
          <a:xfrm flipH="1">
            <a:off x="3658329" y="2872461"/>
            <a:ext cx="2283164" cy="50417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pPr>
              <a:defRPr/>
            </a:pPr>
            <a:r>
              <a:rPr lang="zh-CN" altLang="en-US" sz="14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8" name="矩形 5">
            <a:extLst>
              <a:ext uri="{FF2B5EF4-FFF2-40B4-BE49-F238E27FC236}">
                <a16:creationId xmlns:a16="http://schemas.microsoft.com/office/drawing/2014/main" id="{384B4CD6-2A89-449D-A655-BC86EAAF935A}"/>
              </a:ext>
            </a:extLst>
          </p:cNvPr>
          <p:cNvSpPr/>
          <p:nvPr/>
        </p:nvSpPr>
        <p:spPr>
          <a:xfrm>
            <a:off x="3161197" y="3952830"/>
            <a:ext cx="1584451" cy="1008345"/>
          </a:xfrm>
          <a:custGeom>
            <a:avLst/>
            <a:gdLst/>
            <a:ahLst/>
            <a:cxnLst/>
            <a:rect l="l" t="t" r="r" b="b"/>
            <a:pathLst>
              <a:path w="1584176" h="1008112">
                <a:moveTo>
                  <a:pt x="0" y="0"/>
                </a:moveTo>
                <a:lnTo>
                  <a:pt x="1584176" y="0"/>
                </a:lnTo>
                <a:lnTo>
                  <a:pt x="1584176" y="576064"/>
                </a:lnTo>
                <a:lnTo>
                  <a:pt x="918102" y="576064"/>
                </a:lnTo>
                <a:lnTo>
                  <a:pt x="648072" y="1008112"/>
                </a:lnTo>
                <a:lnTo>
                  <a:pt x="648072" y="576064"/>
                </a:lnTo>
                <a:lnTo>
                  <a:pt x="0" y="576064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Rectangle 42">
            <a:extLst>
              <a:ext uri="{FF2B5EF4-FFF2-40B4-BE49-F238E27FC236}">
                <a16:creationId xmlns:a16="http://schemas.microsoft.com/office/drawing/2014/main" id="{DF8C23A5-7A84-40D6-81B9-B7E4734F099C}"/>
              </a:ext>
            </a:extLst>
          </p:cNvPr>
          <p:cNvSpPr/>
          <p:nvPr/>
        </p:nvSpPr>
        <p:spPr>
          <a:xfrm flipH="1">
            <a:off x="3133611" y="4131697"/>
            <a:ext cx="1612037" cy="2532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加入标题</a:t>
            </a:r>
          </a:p>
        </p:txBody>
      </p:sp>
      <p:sp>
        <p:nvSpPr>
          <p:cNvPr id="10" name="Rectangle 42">
            <a:extLst>
              <a:ext uri="{FF2B5EF4-FFF2-40B4-BE49-F238E27FC236}">
                <a16:creationId xmlns:a16="http://schemas.microsoft.com/office/drawing/2014/main" id="{14AFE32D-D89B-4A01-9F23-260806F7E3BC}"/>
              </a:ext>
            </a:extLst>
          </p:cNvPr>
          <p:cNvSpPr/>
          <p:nvPr/>
        </p:nvSpPr>
        <p:spPr>
          <a:xfrm flipH="1">
            <a:off x="3758854" y="4961176"/>
            <a:ext cx="2283164" cy="50417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pPr>
              <a:defRPr/>
            </a:pPr>
            <a:r>
              <a:rPr lang="zh-CN" altLang="en-US" sz="14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1" name="矩形 5">
            <a:extLst>
              <a:ext uri="{FF2B5EF4-FFF2-40B4-BE49-F238E27FC236}">
                <a16:creationId xmlns:a16="http://schemas.microsoft.com/office/drawing/2014/main" id="{9C97CB66-156F-4E88-80F0-C57FF71C2A4A}"/>
              </a:ext>
            </a:extLst>
          </p:cNvPr>
          <p:cNvSpPr/>
          <p:nvPr/>
        </p:nvSpPr>
        <p:spPr>
          <a:xfrm>
            <a:off x="6733717" y="1864115"/>
            <a:ext cx="1584451" cy="1008345"/>
          </a:xfrm>
          <a:custGeom>
            <a:avLst/>
            <a:gdLst/>
            <a:ahLst/>
            <a:cxnLst/>
            <a:rect l="l" t="t" r="r" b="b"/>
            <a:pathLst>
              <a:path w="1584176" h="1008112">
                <a:moveTo>
                  <a:pt x="0" y="0"/>
                </a:moveTo>
                <a:lnTo>
                  <a:pt x="1584176" y="0"/>
                </a:lnTo>
                <a:lnTo>
                  <a:pt x="1584176" y="576064"/>
                </a:lnTo>
                <a:lnTo>
                  <a:pt x="918102" y="576064"/>
                </a:lnTo>
                <a:lnTo>
                  <a:pt x="648072" y="1008112"/>
                </a:lnTo>
                <a:lnTo>
                  <a:pt x="648072" y="576064"/>
                </a:lnTo>
                <a:lnTo>
                  <a:pt x="0" y="576064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Rectangle 42">
            <a:extLst>
              <a:ext uri="{FF2B5EF4-FFF2-40B4-BE49-F238E27FC236}">
                <a16:creationId xmlns:a16="http://schemas.microsoft.com/office/drawing/2014/main" id="{CE770CCD-F3C4-4E9C-B909-087D5247DE57}"/>
              </a:ext>
            </a:extLst>
          </p:cNvPr>
          <p:cNvSpPr/>
          <p:nvPr/>
        </p:nvSpPr>
        <p:spPr>
          <a:xfrm flipH="1">
            <a:off x="6706131" y="2042982"/>
            <a:ext cx="1612037" cy="2532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加入标题</a:t>
            </a:r>
          </a:p>
        </p:txBody>
      </p:sp>
      <p:sp>
        <p:nvSpPr>
          <p:cNvPr id="13" name="Rectangle 42">
            <a:extLst>
              <a:ext uri="{FF2B5EF4-FFF2-40B4-BE49-F238E27FC236}">
                <a16:creationId xmlns:a16="http://schemas.microsoft.com/office/drawing/2014/main" id="{2F82160B-D052-43D8-B267-20414A38B520}"/>
              </a:ext>
            </a:extLst>
          </p:cNvPr>
          <p:cNvSpPr/>
          <p:nvPr/>
        </p:nvSpPr>
        <p:spPr>
          <a:xfrm flipH="1">
            <a:off x="7331374" y="2872461"/>
            <a:ext cx="2283164" cy="50417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pPr>
              <a:defRPr/>
            </a:pPr>
            <a:r>
              <a:rPr lang="zh-CN" altLang="en-US" sz="14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4" name="矩形 5">
            <a:extLst>
              <a:ext uri="{FF2B5EF4-FFF2-40B4-BE49-F238E27FC236}">
                <a16:creationId xmlns:a16="http://schemas.microsoft.com/office/drawing/2014/main" id="{52AD4C02-0D27-4594-B242-B07C86C1F2F7}"/>
              </a:ext>
            </a:extLst>
          </p:cNvPr>
          <p:cNvSpPr/>
          <p:nvPr/>
        </p:nvSpPr>
        <p:spPr>
          <a:xfrm>
            <a:off x="6834243" y="3952830"/>
            <a:ext cx="1584451" cy="1008345"/>
          </a:xfrm>
          <a:custGeom>
            <a:avLst/>
            <a:gdLst/>
            <a:ahLst/>
            <a:cxnLst/>
            <a:rect l="l" t="t" r="r" b="b"/>
            <a:pathLst>
              <a:path w="1584176" h="1008112">
                <a:moveTo>
                  <a:pt x="0" y="0"/>
                </a:moveTo>
                <a:lnTo>
                  <a:pt x="1584176" y="0"/>
                </a:lnTo>
                <a:lnTo>
                  <a:pt x="1584176" y="576064"/>
                </a:lnTo>
                <a:lnTo>
                  <a:pt x="918102" y="576064"/>
                </a:lnTo>
                <a:lnTo>
                  <a:pt x="648072" y="1008112"/>
                </a:lnTo>
                <a:lnTo>
                  <a:pt x="648072" y="576064"/>
                </a:lnTo>
                <a:lnTo>
                  <a:pt x="0" y="576064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Rectangle 42">
            <a:extLst>
              <a:ext uri="{FF2B5EF4-FFF2-40B4-BE49-F238E27FC236}">
                <a16:creationId xmlns:a16="http://schemas.microsoft.com/office/drawing/2014/main" id="{361C8587-AFB8-4E63-8D4A-79D563F3D798}"/>
              </a:ext>
            </a:extLst>
          </p:cNvPr>
          <p:cNvSpPr/>
          <p:nvPr/>
        </p:nvSpPr>
        <p:spPr>
          <a:xfrm flipH="1">
            <a:off x="6806656" y="4131697"/>
            <a:ext cx="1612037" cy="253281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加入标题</a:t>
            </a:r>
          </a:p>
        </p:txBody>
      </p:sp>
      <p:sp>
        <p:nvSpPr>
          <p:cNvPr id="17" name="Rectangle 42">
            <a:extLst>
              <a:ext uri="{FF2B5EF4-FFF2-40B4-BE49-F238E27FC236}">
                <a16:creationId xmlns:a16="http://schemas.microsoft.com/office/drawing/2014/main" id="{93763E45-7AB6-4C53-8794-235679B4BA37}"/>
              </a:ext>
            </a:extLst>
          </p:cNvPr>
          <p:cNvSpPr/>
          <p:nvPr/>
        </p:nvSpPr>
        <p:spPr>
          <a:xfrm flipH="1">
            <a:off x="7431900" y="4961176"/>
            <a:ext cx="2283164" cy="50417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37" tIns="0" rIns="91437" bIns="0" rtlCol="0" anchor="t"/>
          <a:lstStyle/>
          <a:p>
            <a:pPr>
              <a:defRPr/>
            </a:pPr>
            <a:r>
              <a:rPr lang="zh-CN" altLang="en-US" sz="14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50E086D-253A-422B-8DDE-32F40E939137}"/>
              </a:ext>
            </a:extLst>
          </p:cNvPr>
          <p:cNvGrpSpPr/>
          <p:nvPr/>
        </p:nvGrpSpPr>
        <p:grpSpPr>
          <a:xfrm>
            <a:off x="3356607" y="227352"/>
            <a:ext cx="5059204" cy="607095"/>
            <a:chOff x="2217896" y="2222603"/>
            <a:chExt cx="3685841" cy="607095"/>
          </a:xfrm>
        </p:grpSpPr>
        <p:sp>
          <p:nvSpPr>
            <p:cNvPr id="19" name="Shape 18">
              <a:extLst>
                <a:ext uri="{FF2B5EF4-FFF2-40B4-BE49-F238E27FC236}">
                  <a16:creationId xmlns:a16="http://schemas.microsoft.com/office/drawing/2014/main" id="{74D746D2-3462-40E5-9318-E20B1C83488F}"/>
                </a:ext>
              </a:extLst>
            </p:cNvPr>
            <p:cNvSpPr/>
            <p:nvPr/>
          </p:nvSpPr>
          <p:spPr>
            <a:xfrm>
              <a:off x="2217896" y="2222603"/>
              <a:ext cx="3685841" cy="607095"/>
            </a:xfrm>
            <a:custGeom>
              <a:avLst/>
              <a:gdLst>
                <a:gd name="connsiteX0" fmla="*/ 0 w 3685841"/>
                <a:gd name="connsiteY0" fmla="*/ 87646 h 607095"/>
                <a:gd name="connsiteX1" fmla="*/ 87646 w 3685841"/>
                <a:gd name="connsiteY1" fmla="*/ 0 h 607095"/>
                <a:gd name="connsiteX2" fmla="*/ 3598195 w 3685841"/>
                <a:gd name="connsiteY2" fmla="*/ 0 h 607095"/>
                <a:gd name="connsiteX3" fmla="*/ 3685841 w 3685841"/>
                <a:gd name="connsiteY3" fmla="*/ 87646 h 607095"/>
                <a:gd name="connsiteX4" fmla="*/ 3685841 w 3685841"/>
                <a:gd name="connsiteY4" fmla="*/ 519449 h 607095"/>
                <a:gd name="connsiteX5" fmla="*/ 3598195 w 3685841"/>
                <a:gd name="connsiteY5" fmla="*/ 607095 h 607095"/>
                <a:gd name="connsiteX6" fmla="*/ 87646 w 3685841"/>
                <a:gd name="connsiteY6" fmla="*/ 607095 h 607095"/>
                <a:gd name="connsiteX7" fmla="*/ 0 w 3685841"/>
                <a:gd name="connsiteY7" fmla="*/ 519449 h 607095"/>
                <a:gd name="connsiteX8" fmla="*/ 0 w 3685841"/>
                <a:gd name="connsiteY8" fmla="*/ 87646 h 607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85841" h="607095" fill="none" extrusionOk="0">
                  <a:moveTo>
                    <a:pt x="0" y="87646"/>
                  </a:moveTo>
                  <a:cubicBezTo>
                    <a:pt x="-3364" y="38696"/>
                    <a:pt x="44081" y="3959"/>
                    <a:pt x="87646" y="0"/>
                  </a:cubicBezTo>
                  <a:cubicBezTo>
                    <a:pt x="1713956" y="130954"/>
                    <a:pt x="3084644" y="43574"/>
                    <a:pt x="3598195" y="0"/>
                  </a:cubicBezTo>
                  <a:cubicBezTo>
                    <a:pt x="3647634" y="1591"/>
                    <a:pt x="3688440" y="42424"/>
                    <a:pt x="3685841" y="87646"/>
                  </a:cubicBezTo>
                  <a:cubicBezTo>
                    <a:pt x="3663796" y="196191"/>
                    <a:pt x="3687926" y="424982"/>
                    <a:pt x="3685841" y="519449"/>
                  </a:cubicBezTo>
                  <a:cubicBezTo>
                    <a:pt x="3680527" y="568728"/>
                    <a:pt x="3642116" y="604001"/>
                    <a:pt x="3598195" y="607095"/>
                  </a:cubicBezTo>
                  <a:cubicBezTo>
                    <a:pt x="2580923" y="762292"/>
                    <a:pt x="1429949" y="770115"/>
                    <a:pt x="87646" y="607095"/>
                  </a:cubicBezTo>
                  <a:cubicBezTo>
                    <a:pt x="39895" y="598236"/>
                    <a:pt x="-552" y="568177"/>
                    <a:pt x="0" y="519449"/>
                  </a:cubicBezTo>
                  <a:cubicBezTo>
                    <a:pt x="-3567" y="445472"/>
                    <a:pt x="-26156" y="214084"/>
                    <a:pt x="0" y="87646"/>
                  </a:cubicBezTo>
                  <a:close/>
                </a:path>
                <a:path w="3685841" h="607095" stroke="0" extrusionOk="0">
                  <a:moveTo>
                    <a:pt x="0" y="87646"/>
                  </a:moveTo>
                  <a:cubicBezTo>
                    <a:pt x="-6279" y="35367"/>
                    <a:pt x="34811" y="1662"/>
                    <a:pt x="87646" y="0"/>
                  </a:cubicBezTo>
                  <a:cubicBezTo>
                    <a:pt x="697288" y="132882"/>
                    <a:pt x="2487716" y="-84951"/>
                    <a:pt x="3598195" y="0"/>
                  </a:cubicBezTo>
                  <a:cubicBezTo>
                    <a:pt x="3642281" y="4219"/>
                    <a:pt x="3684771" y="45157"/>
                    <a:pt x="3685841" y="87646"/>
                  </a:cubicBezTo>
                  <a:cubicBezTo>
                    <a:pt x="3683152" y="146901"/>
                    <a:pt x="3647639" y="349926"/>
                    <a:pt x="3685841" y="519449"/>
                  </a:cubicBezTo>
                  <a:cubicBezTo>
                    <a:pt x="3686976" y="567990"/>
                    <a:pt x="3650403" y="599270"/>
                    <a:pt x="3598195" y="607095"/>
                  </a:cubicBezTo>
                  <a:cubicBezTo>
                    <a:pt x="2684885" y="694734"/>
                    <a:pt x="1694942" y="534416"/>
                    <a:pt x="87646" y="607095"/>
                  </a:cubicBezTo>
                  <a:cubicBezTo>
                    <a:pt x="38754" y="602459"/>
                    <a:pt x="-4768" y="574481"/>
                    <a:pt x="0" y="519449"/>
                  </a:cubicBezTo>
                  <a:cubicBezTo>
                    <a:pt x="20261" y="352061"/>
                    <a:pt x="-10674" y="179814"/>
                    <a:pt x="0" y="87646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12700" cap="flat">
              <a:solidFill>
                <a:srgbClr val="6CC97F"/>
              </a:solidFill>
              <a:prstDash val="solid"/>
              <a:miter lim="400000"/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14437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CDA7279-1574-4C1D-854C-46B0104F30C0}"/>
                </a:ext>
              </a:extLst>
            </p:cNvPr>
            <p:cNvSpPr txBox="1"/>
            <p:nvPr/>
          </p:nvSpPr>
          <p:spPr>
            <a:xfrm>
              <a:off x="2353700" y="2320717"/>
              <a:ext cx="341423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5267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694F6454-7D48-4914-A9ED-71A6FAD269C8}"/>
              </a:ext>
            </a:extLst>
          </p:cNvPr>
          <p:cNvGrpSpPr/>
          <p:nvPr/>
        </p:nvGrpSpPr>
        <p:grpSpPr>
          <a:xfrm>
            <a:off x="5031498" y="686202"/>
            <a:ext cx="1744478" cy="1744474"/>
            <a:chOff x="5040640" y="838662"/>
            <a:chExt cx="2109131" cy="2109129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A949BE39-CBBF-4257-8982-45477859760C}"/>
                </a:ext>
              </a:extLst>
            </p:cNvPr>
            <p:cNvSpPr/>
            <p:nvPr/>
          </p:nvSpPr>
          <p:spPr bwMode="auto">
            <a:xfrm rot="20700000">
              <a:off x="5040640" y="838662"/>
              <a:ext cx="2109131" cy="210912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400" noProof="1">
                <a:cs typeface="+mn-ea"/>
                <a:sym typeface="+mn-lt"/>
              </a:endParaRPr>
            </a:p>
          </p:txBody>
        </p:sp>
        <p:sp>
          <p:nvSpPr>
            <p:cNvPr id="11" name="文本框 5">
              <a:extLst>
                <a:ext uri="{FF2B5EF4-FFF2-40B4-BE49-F238E27FC236}">
                  <a16:creationId xmlns:a16="http://schemas.microsoft.com/office/drawing/2014/main" id="{FF6ADE02-9765-4FFD-AAA8-26FC6865EA52}"/>
                </a:ext>
              </a:extLst>
            </p:cNvPr>
            <p:cNvSpPr txBox="1"/>
            <p:nvPr/>
          </p:nvSpPr>
          <p:spPr>
            <a:xfrm>
              <a:off x="5175227" y="1323840"/>
              <a:ext cx="1839958" cy="1153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chemeClr val="bg1"/>
                  </a:solidFill>
                  <a:cs typeface="+mn-ea"/>
                  <a:sym typeface="+mn-lt"/>
                </a:rPr>
                <a:t>目录</a:t>
              </a:r>
              <a:endParaRPr lang="en-US" altLang="zh-CN" sz="40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DIRECTORY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ABF8F67-2A2E-4B32-8137-1C2171C4AC00}"/>
              </a:ext>
            </a:extLst>
          </p:cNvPr>
          <p:cNvGrpSpPr/>
          <p:nvPr/>
        </p:nvGrpSpPr>
        <p:grpSpPr>
          <a:xfrm>
            <a:off x="1963896" y="2963633"/>
            <a:ext cx="3685841" cy="646331"/>
            <a:chOff x="2217896" y="2202984"/>
            <a:chExt cx="3685841" cy="646331"/>
          </a:xfrm>
        </p:grpSpPr>
        <p:sp>
          <p:nvSpPr>
            <p:cNvPr id="15" name="Shape 18">
              <a:extLst>
                <a:ext uri="{FF2B5EF4-FFF2-40B4-BE49-F238E27FC236}">
                  <a16:creationId xmlns:a16="http://schemas.microsoft.com/office/drawing/2014/main" id="{26E11465-F7BA-41FC-A73B-D3790C590E20}"/>
                </a:ext>
              </a:extLst>
            </p:cNvPr>
            <p:cNvSpPr/>
            <p:nvPr/>
          </p:nvSpPr>
          <p:spPr>
            <a:xfrm>
              <a:off x="2217896" y="2222603"/>
              <a:ext cx="3685841" cy="607095"/>
            </a:xfrm>
            <a:custGeom>
              <a:avLst/>
              <a:gdLst>
                <a:gd name="connsiteX0" fmla="*/ 0 w 3685841"/>
                <a:gd name="connsiteY0" fmla="*/ 87646 h 607095"/>
                <a:gd name="connsiteX1" fmla="*/ 87646 w 3685841"/>
                <a:gd name="connsiteY1" fmla="*/ 0 h 607095"/>
                <a:gd name="connsiteX2" fmla="*/ 3598195 w 3685841"/>
                <a:gd name="connsiteY2" fmla="*/ 0 h 607095"/>
                <a:gd name="connsiteX3" fmla="*/ 3685841 w 3685841"/>
                <a:gd name="connsiteY3" fmla="*/ 87646 h 607095"/>
                <a:gd name="connsiteX4" fmla="*/ 3685841 w 3685841"/>
                <a:gd name="connsiteY4" fmla="*/ 519449 h 607095"/>
                <a:gd name="connsiteX5" fmla="*/ 3598195 w 3685841"/>
                <a:gd name="connsiteY5" fmla="*/ 607095 h 607095"/>
                <a:gd name="connsiteX6" fmla="*/ 87646 w 3685841"/>
                <a:gd name="connsiteY6" fmla="*/ 607095 h 607095"/>
                <a:gd name="connsiteX7" fmla="*/ 0 w 3685841"/>
                <a:gd name="connsiteY7" fmla="*/ 519449 h 607095"/>
                <a:gd name="connsiteX8" fmla="*/ 0 w 3685841"/>
                <a:gd name="connsiteY8" fmla="*/ 87646 h 607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85841" h="607095" fill="none" extrusionOk="0">
                  <a:moveTo>
                    <a:pt x="0" y="87646"/>
                  </a:moveTo>
                  <a:cubicBezTo>
                    <a:pt x="-3364" y="38696"/>
                    <a:pt x="44081" y="3959"/>
                    <a:pt x="87646" y="0"/>
                  </a:cubicBezTo>
                  <a:cubicBezTo>
                    <a:pt x="1713956" y="130954"/>
                    <a:pt x="3084644" y="43574"/>
                    <a:pt x="3598195" y="0"/>
                  </a:cubicBezTo>
                  <a:cubicBezTo>
                    <a:pt x="3647634" y="1591"/>
                    <a:pt x="3688440" y="42424"/>
                    <a:pt x="3685841" y="87646"/>
                  </a:cubicBezTo>
                  <a:cubicBezTo>
                    <a:pt x="3663796" y="196191"/>
                    <a:pt x="3687926" y="424982"/>
                    <a:pt x="3685841" y="519449"/>
                  </a:cubicBezTo>
                  <a:cubicBezTo>
                    <a:pt x="3680527" y="568728"/>
                    <a:pt x="3642116" y="604001"/>
                    <a:pt x="3598195" y="607095"/>
                  </a:cubicBezTo>
                  <a:cubicBezTo>
                    <a:pt x="2580923" y="762292"/>
                    <a:pt x="1429949" y="770115"/>
                    <a:pt x="87646" y="607095"/>
                  </a:cubicBezTo>
                  <a:cubicBezTo>
                    <a:pt x="39895" y="598236"/>
                    <a:pt x="-552" y="568177"/>
                    <a:pt x="0" y="519449"/>
                  </a:cubicBezTo>
                  <a:cubicBezTo>
                    <a:pt x="-3567" y="445472"/>
                    <a:pt x="-26156" y="214084"/>
                    <a:pt x="0" y="87646"/>
                  </a:cubicBezTo>
                  <a:close/>
                </a:path>
                <a:path w="3685841" h="607095" stroke="0" extrusionOk="0">
                  <a:moveTo>
                    <a:pt x="0" y="87646"/>
                  </a:moveTo>
                  <a:cubicBezTo>
                    <a:pt x="-6279" y="35367"/>
                    <a:pt x="34811" y="1662"/>
                    <a:pt x="87646" y="0"/>
                  </a:cubicBezTo>
                  <a:cubicBezTo>
                    <a:pt x="697288" y="132882"/>
                    <a:pt x="2487716" y="-84951"/>
                    <a:pt x="3598195" y="0"/>
                  </a:cubicBezTo>
                  <a:cubicBezTo>
                    <a:pt x="3642281" y="4219"/>
                    <a:pt x="3684771" y="45157"/>
                    <a:pt x="3685841" y="87646"/>
                  </a:cubicBezTo>
                  <a:cubicBezTo>
                    <a:pt x="3683152" y="146901"/>
                    <a:pt x="3647639" y="349926"/>
                    <a:pt x="3685841" y="519449"/>
                  </a:cubicBezTo>
                  <a:cubicBezTo>
                    <a:pt x="3686976" y="567990"/>
                    <a:pt x="3650403" y="599270"/>
                    <a:pt x="3598195" y="607095"/>
                  </a:cubicBezTo>
                  <a:cubicBezTo>
                    <a:pt x="2684885" y="694734"/>
                    <a:pt x="1694942" y="534416"/>
                    <a:pt x="87646" y="607095"/>
                  </a:cubicBezTo>
                  <a:cubicBezTo>
                    <a:pt x="38754" y="602459"/>
                    <a:pt x="-4768" y="574481"/>
                    <a:pt x="0" y="519449"/>
                  </a:cubicBezTo>
                  <a:cubicBezTo>
                    <a:pt x="20261" y="352061"/>
                    <a:pt x="-10674" y="179814"/>
                    <a:pt x="0" y="87646"/>
                  </a:cubicBez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 w="12700" cap="flat">
              <a:solidFill>
                <a:srgbClr val="6CC97F"/>
              </a:solidFill>
              <a:prstDash val="solid"/>
              <a:miter lim="400000"/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14437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32EB236-95DF-42DE-B889-3A12FC6B4013}"/>
                </a:ext>
              </a:extLst>
            </p:cNvPr>
            <p:cNvSpPr txBox="1"/>
            <p:nvPr/>
          </p:nvSpPr>
          <p:spPr>
            <a:xfrm>
              <a:off x="2968274" y="2340791"/>
              <a:ext cx="293546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8E281E4D-5681-4944-86FC-2C61ECDF5893}"/>
                </a:ext>
              </a:extLst>
            </p:cNvPr>
            <p:cNvSpPr txBox="1"/>
            <p:nvPr/>
          </p:nvSpPr>
          <p:spPr>
            <a:xfrm>
              <a:off x="2307516" y="2202984"/>
              <a:ext cx="66075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FAA34DB-43BE-4242-B457-114A11C92805}"/>
              </a:ext>
            </a:extLst>
          </p:cNvPr>
          <p:cNvGrpSpPr/>
          <p:nvPr/>
        </p:nvGrpSpPr>
        <p:grpSpPr>
          <a:xfrm>
            <a:off x="6410659" y="2963633"/>
            <a:ext cx="3685841" cy="646331"/>
            <a:chOff x="2217896" y="2202984"/>
            <a:chExt cx="3685841" cy="646331"/>
          </a:xfrm>
        </p:grpSpPr>
        <p:sp>
          <p:nvSpPr>
            <p:cNvPr id="25" name="Shape 18">
              <a:extLst>
                <a:ext uri="{FF2B5EF4-FFF2-40B4-BE49-F238E27FC236}">
                  <a16:creationId xmlns:a16="http://schemas.microsoft.com/office/drawing/2014/main" id="{B8FFDE38-7598-4BB6-8CB6-10A4277F0F02}"/>
                </a:ext>
              </a:extLst>
            </p:cNvPr>
            <p:cNvSpPr/>
            <p:nvPr/>
          </p:nvSpPr>
          <p:spPr>
            <a:xfrm>
              <a:off x="2217896" y="2222603"/>
              <a:ext cx="3685841" cy="607095"/>
            </a:xfrm>
            <a:custGeom>
              <a:avLst/>
              <a:gdLst>
                <a:gd name="connsiteX0" fmla="*/ 0 w 3685841"/>
                <a:gd name="connsiteY0" fmla="*/ 87646 h 607095"/>
                <a:gd name="connsiteX1" fmla="*/ 87646 w 3685841"/>
                <a:gd name="connsiteY1" fmla="*/ 0 h 607095"/>
                <a:gd name="connsiteX2" fmla="*/ 3598195 w 3685841"/>
                <a:gd name="connsiteY2" fmla="*/ 0 h 607095"/>
                <a:gd name="connsiteX3" fmla="*/ 3685841 w 3685841"/>
                <a:gd name="connsiteY3" fmla="*/ 87646 h 607095"/>
                <a:gd name="connsiteX4" fmla="*/ 3685841 w 3685841"/>
                <a:gd name="connsiteY4" fmla="*/ 519449 h 607095"/>
                <a:gd name="connsiteX5" fmla="*/ 3598195 w 3685841"/>
                <a:gd name="connsiteY5" fmla="*/ 607095 h 607095"/>
                <a:gd name="connsiteX6" fmla="*/ 87646 w 3685841"/>
                <a:gd name="connsiteY6" fmla="*/ 607095 h 607095"/>
                <a:gd name="connsiteX7" fmla="*/ 0 w 3685841"/>
                <a:gd name="connsiteY7" fmla="*/ 519449 h 607095"/>
                <a:gd name="connsiteX8" fmla="*/ 0 w 3685841"/>
                <a:gd name="connsiteY8" fmla="*/ 87646 h 607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85841" h="607095" fill="none" extrusionOk="0">
                  <a:moveTo>
                    <a:pt x="0" y="87646"/>
                  </a:moveTo>
                  <a:cubicBezTo>
                    <a:pt x="-3364" y="38696"/>
                    <a:pt x="44081" y="3959"/>
                    <a:pt x="87646" y="0"/>
                  </a:cubicBezTo>
                  <a:cubicBezTo>
                    <a:pt x="1713956" y="130954"/>
                    <a:pt x="3084644" y="43574"/>
                    <a:pt x="3598195" y="0"/>
                  </a:cubicBezTo>
                  <a:cubicBezTo>
                    <a:pt x="3647634" y="1591"/>
                    <a:pt x="3688440" y="42424"/>
                    <a:pt x="3685841" y="87646"/>
                  </a:cubicBezTo>
                  <a:cubicBezTo>
                    <a:pt x="3663796" y="196191"/>
                    <a:pt x="3687926" y="424982"/>
                    <a:pt x="3685841" y="519449"/>
                  </a:cubicBezTo>
                  <a:cubicBezTo>
                    <a:pt x="3680527" y="568728"/>
                    <a:pt x="3642116" y="604001"/>
                    <a:pt x="3598195" y="607095"/>
                  </a:cubicBezTo>
                  <a:cubicBezTo>
                    <a:pt x="2580923" y="762292"/>
                    <a:pt x="1429949" y="770115"/>
                    <a:pt x="87646" y="607095"/>
                  </a:cubicBezTo>
                  <a:cubicBezTo>
                    <a:pt x="39895" y="598236"/>
                    <a:pt x="-552" y="568177"/>
                    <a:pt x="0" y="519449"/>
                  </a:cubicBezTo>
                  <a:cubicBezTo>
                    <a:pt x="-3567" y="445472"/>
                    <a:pt x="-26156" y="214084"/>
                    <a:pt x="0" y="87646"/>
                  </a:cubicBezTo>
                  <a:close/>
                </a:path>
                <a:path w="3685841" h="607095" stroke="0" extrusionOk="0">
                  <a:moveTo>
                    <a:pt x="0" y="87646"/>
                  </a:moveTo>
                  <a:cubicBezTo>
                    <a:pt x="-6279" y="35367"/>
                    <a:pt x="34811" y="1662"/>
                    <a:pt x="87646" y="0"/>
                  </a:cubicBezTo>
                  <a:cubicBezTo>
                    <a:pt x="697288" y="132882"/>
                    <a:pt x="2487716" y="-84951"/>
                    <a:pt x="3598195" y="0"/>
                  </a:cubicBezTo>
                  <a:cubicBezTo>
                    <a:pt x="3642281" y="4219"/>
                    <a:pt x="3684771" y="45157"/>
                    <a:pt x="3685841" y="87646"/>
                  </a:cubicBezTo>
                  <a:cubicBezTo>
                    <a:pt x="3683152" y="146901"/>
                    <a:pt x="3647639" y="349926"/>
                    <a:pt x="3685841" y="519449"/>
                  </a:cubicBezTo>
                  <a:cubicBezTo>
                    <a:pt x="3686976" y="567990"/>
                    <a:pt x="3650403" y="599270"/>
                    <a:pt x="3598195" y="607095"/>
                  </a:cubicBezTo>
                  <a:cubicBezTo>
                    <a:pt x="2684885" y="694734"/>
                    <a:pt x="1694942" y="534416"/>
                    <a:pt x="87646" y="607095"/>
                  </a:cubicBezTo>
                  <a:cubicBezTo>
                    <a:pt x="38754" y="602459"/>
                    <a:pt x="-4768" y="574481"/>
                    <a:pt x="0" y="519449"/>
                  </a:cubicBezTo>
                  <a:cubicBezTo>
                    <a:pt x="20261" y="352061"/>
                    <a:pt x="-10674" y="179814"/>
                    <a:pt x="0" y="87646"/>
                  </a:cubicBez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 w="12700" cap="flat">
              <a:solidFill>
                <a:srgbClr val="6CC97F"/>
              </a:solidFill>
              <a:prstDash val="solid"/>
              <a:miter lim="400000"/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14437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3806621-8AF2-44C7-BD88-CBF408821F61}"/>
                </a:ext>
              </a:extLst>
            </p:cNvPr>
            <p:cNvSpPr txBox="1"/>
            <p:nvPr/>
          </p:nvSpPr>
          <p:spPr>
            <a:xfrm>
              <a:off x="2968274" y="2340791"/>
              <a:ext cx="293546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3E084E9-32D4-44FF-A04A-A225D2DC1179}"/>
                </a:ext>
              </a:extLst>
            </p:cNvPr>
            <p:cNvSpPr txBox="1"/>
            <p:nvPr/>
          </p:nvSpPr>
          <p:spPr>
            <a:xfrm>
              <a:off x="2307516" y="2202984"/>
              <a:ext cx="7344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836DFE6-0065-401B-910C-1AF5E47C6147}"/>
              </a:ext>
            </a:extLst>
          </p:cNvPr>
          <p:cNvGrpSpPr/>
          <p:nvPr/>
        </p:nvGrpSpPr>
        <p:grpSpPr>
          <a:xfrm>
            <a:off x="1963896" y="4182833"/>
            <a:ext cx="3685841" cy="646331"/>
            <a:chOff x="2217896" y="2202984"/>
            <a:chExt cx="3685841" cy="646331"/>
          </a:xfrm>
        </p:grpSpPr>
        <p:sp>
          <p:nvSpPr>
            <p:cNvPr id="31" name="Shape 18">
              <a:extLst>
                <a:ext uri="{FF2B5EF4-FFF2-40B4-BE49-F238E27FC236}">
                  <a16:creationId xmlns:a16="http://schemas.microsoft.com/office/drawing/2014/main" id="{114F2966-2A6D-4552-9CAD-1BE58744B07A}"/>
                </a:ext>
              </a:extLst>
            </p:cNvPr>
            <p:cNvSpPr/>
            <p:nvPr/>
          </p:nvSpPr>
          <p:spPr>
            <a:xfrm>
              <a:off x="2217896" y="2222603"/>
              <a:ext cx="3685841" cy="607095"/>
            </a:xfrm>
            <a:custGeom>
              <a:avLst/>
              <a:gdLst>
                <a:gd name="connsiteX0" fmla="*/ 0 w 3685841"/>
                <a:gd name="connsiteY0" fmla="*/ 87646 h 607095"/>
                <a:gd name="connsiteX1" fmla="*/ 87646 w 3685841"/>
                <a:gd name="connsiteY1" fmla="*/ 0 h 607095"/>
                <a:gd name="connsiteX2" fmla="*/ 3598195 w 3685841"/>
                <a:gd name="connsiteY2" fmla="*/ 0 h 607095"/>
                <a:gd name="connsiteX3" fmla="*/ 3685841 w 3685841"/>
                <a:gd name="connsiteY3" fmla="*/ 87646 h 607095"/>
                <a:gd name="connsiteX4" fmla="*/ 3685841 w 3685841"/>
                <a:gd name="connsiteY4" fmla="*/ 519449 h 607095"/>
                <a:gd name="connsiteX5" fmla="*/ 3598195 w 3685841"/>
                <a:gd name="connsiteY5" fmla="*/ 607095 h 607095"/>
                <a:gd name="connsiteX6" fmla="*/ 87646 w 3685841"/>
                <a:gd name="connsiteY6" fmla="*/ 607095 h 607095"/>
                <a:gd name="connsiteX7" fmla="*/ 0 w 3685841"/>
                <a:gd name="connsiteY7" fmla="*/ 519449 h 607095"/>
                <a:gd name="connsiteX8" fmla="*/ 0 w 3685841"/>
                <a:gd name="connsiteY8" fmla="*/ 87646 h 607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85841" h="607095" fill="none" extrusionOk="0">
                  <a:moveTo>
                    <a:pt x="0" y="87646"/>
                  </a:moveTo>
                  <a:cubicBezTo>
                    <a:pt x="-3364" y="38696"/>
                    <a:pt x="44081" y="3959"/>
                    <a:pt x="87646" y="0"/>
                  </a:cubicBezTo>
                  <a:cubicBezTo>
                    <a:pt x="1713956" y="130954"/>
                    <a:pt x="3084644" y="43574"/>
                    <a:pt x="3598195" y="0"/>
                  </a:cubicBezTo>
                  <a:cubicBezTo>
                    <a:pt x="3647634" y="1591"/>
                    <a:pt x="3688440" y="42424"/>
                    <a:pt x="3685841" y="87646"/>
                  </a:cubicBezTo>
                  <a:cubicBezTo>
                    <a:pt x="3663796" y="196191"/>
                    <a:pt x="3687926" y="424982"/>
                    <a:pt x="3685841" y="519449"/>
                  </a:cubicBezTo>
                  <a:cubicBezTo>
                    <a:pt x="3680527" y="568728"/>
                    <a:pt x="3642116" y="604001"/>
                    <a:pt x="3598195" y="607095"/>
                  </a:cubicBezTo>
                  <a:cubicBezTo>
                    <a:pt x="2580923" y="762292"/>
                    <a:pt x="1429949" y="770115"/>
                    <a:pt x="87646" y="607095"/>
                  </a:cubicBezTo>
                  <a:cubicBezTo>
                    <a:pt x="39895" y="598236"/>
                    <a:pt x="-552" y="568177"/>
                    <a:pt x="0" y="519449"/>
                  </a:cubicBezTo>
                  <a:cubicBezTo>
                    <a:pt x="-3567" y="445472"/>
                    <a:pt x="-26156" y="214084"/>
                    <a:pt x="0" y="87646"/>
                  </a:cubicBezTo>
                  <a:close/>
                </a:path>
                <a:path w="3685841" h="607095" stroke="0" extrusionOk="0">
                  <a:moveTo>
                    <a:pt x="0" y="87646"/>
                  </a:moveTo>
                  <a:cubicBezTo>
                    <a:pt x="-6279" y="35367"/>
                    <a:pt x="34811" y="1662"/>
                    <a:pt x="87646" y="0"/>
                  </a:cubicBezTo>
                  <a:cubicBezTo>
                    <a:pt x="697288" y="132882"/>
                    <a:pt x="2487716" y="-84951"/>
                    <a:pt x="3598195" y="0"/>
                  </a:cubicBezTo>
                  <a:cubicBezTo>
                    <a:pt x="3642281" y="4219"/>
                    <a:pt x="3684771" y="45157"/>
                    <a:pt x="3685841" y="87646"/>
                  </a:cubicBezTo>
                  <a:cubicBezTo>
                    <a:pt x="3683152" y="146901"/>
                    <a:pt x="3647639" y="349926"/>
                    <a:pt x="3685841" y="519449"/>
                  </a:cubicBezTo>
                  <a:cubicBezTo>
                    <a:pt x="3686976" y="567990"/>
                    <a:pt x="3650403" y="599270"/>
                    <a:pt x="3598195" y="607095"/>
                  </a:cubicBezTo>
                  <a:cubicBezTo>
                    <a:pt x="2684885" y="694734"/>
                    <a:pt x="1694942" y="534416"/>
                    <a:pt x="87646" y="607095"/>
                  </a:cubicBezTo>
                  <a:cubicBezTo>
                    <a:pt x="38754" y="602459"/>
                    <a:pt x="-4768" y="574481"/>
                    <a:pt x="0" y="519449"/>
                  </a:cubicBezTo>
                  <a:cubicBezTo>
                    <a:pt x="20261" y="352061"/>
                    <a:pt x="-10674" y="179814"/>
                    <a:pt x="0" y="87646"/>
                  </a:cubicBez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 w="12700" cap="flat">
              <a:solidFill>
                <a:srgbClr val="6CC97F"/>
              </a:solidFill>
              <a:prstDash val="solid"/>
              <a:miter lim="400000"/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14437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2535EBF-3374-4DC3-9C4F-94CB10D2D639}"/>
                </a:ext>
              </a:extLst>
            </p:cNvPr>
            <p:cNvSpPr txBox="1"/>
            <p:nvPr/>
          </p:nvSpPr>
          <p:spPr>
            <a:xfrm>
              <a:off x="2968274" y="2340791"/>
              <a:ext cx="293546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37F0197-3D28-4389-97DD-FAC2221AF11A}"/>
                </a:ext>
              </a:extLst>
            </p:cNvPr>
            <p:cNvSpPr txBox="1"/>
            <p:nvPr/>
          </p:nvSpPr>
          <p:spPr>
            <a:xfrm>
              <a:off x="2307516" y="2202984"/>
              <a:ext cx="72648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F0A058B-7351-488E-905A-0FE5ABBCF627}"/>
              </a:ext>
            </a:extLst>
          </p:cNvPr>
          <p:cNvGrpSpPr/>
          <p:nvPr/>
        </p:nvGrpSpPr>
        <p:grpSpPr>
          <a:xfrm>
            <a:off x="6410659" y="4182833"/>
            <a:ext cx="3685841" cy="646331"/>
            <a:chOff x="2217896" y="2202984"/>
            <a:chExt cx="3685841" cy="646331"/>
          </a:xfrm>
        </p:grpSpPr>
        <p:sp>
          <p:nvSpPr>
            <p:cNvPr id="35" name="Shape 18">
              <a:extLst>
                <a:ext uri="{FF2B5EF4-FFF2-40B4-BE49-F238E27FC236}">
                  <a16:creationId xmlns:a16="http://schemas.microsoft.com/office/drawing/2014/main" id="{2567C8A4-C700-4FD6-86F8-C35DFC8D5023}"/>
                </a:ext>
              </a:extLst>
            </p:cNvPr>
            <p:cNvSpPr/>
            <p:nvPr/>
          </p:nvSpPr>
          <p:spPr>
            <a:xfrm>
              <a:off x="2217896" y="2222603"/>
              <a:ext cx="3685841" cy="607095"/>
            </a:xfrm>
            <a:custGeom>
              <a:avLst/>
              <a:gdLst>
                <a:gd name="connsiteX0" fmla="*/ 0 w 3685841"/>
                <a:gd name="connsiteY0" fmla="*/ 87646 h 607095"/>
                <a:gd name="connsiteX1" fmla="*/ 87646 w 3685841"/>
                <a:gd name="connsiteY1" fmla="*/ 0 h 607095"/>
                <a:gd name="connsiteX2" fmla="*/ 3598195 w 3685841"/>
                <a:gd name="connsiteY2" fmla="*/ 0 h 607095"/>
                <a:gd name="connsiteX3" fmla="*/ 3685841 w 3685841"/>
                <a:gd name="connsiteY3" fmla="*/ 87646 h 607095"/>
                <a:gd name="connsiteX4" fmla="*/ 3685841 w 3685841"/>
                <a:gd name="connsiteY4" fmla="*/ 519449 h 607095"/>
                <a:gd name="connsiteX5" fmla="*/ 3598195 w 3685841"/>
                <a:gd name="connsiteY5" fmla="*/ 607095 h 607095"/>
                <a:gd name="connsiteX6" fmla="*/ 87646 w 3685841"/>
                <a:gd name="connsiteY6" fmla="*/ 607095 h 607095"/>
                <a:gd name="connsiteX7" fmla="*/ 0 w 3685841"/>
                <a:gd name="connsiteY7" fmla="*/ 519449 h 607095"/>
                <a:gd name="connsiteX8" fmla="*/ 0 w 3685841"/>
                <a:gd name="connsiteY8" fmla="*/ 87646 h 607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85841" h="607095" fill="none" extrusionOk="0">
                  <a:moveTo>
                    <a:pt x="0" y="87646"/>
                  </a:moveTo>
                  <a:cubicBezTo>
                    <a:pt x="-3364" y="38696"/>
                    <a:pt x="44081" y="3959"/>
                    <a:pt x="87646" y="0"/>
                  </a:cubicBezTo>
                  <a:cubicBezTo>
                    <a:pt x="1713956" y="130954"/>
                    <a:pt x="3084644" y="43574"/>
                    <a:pt x="3598195" y="0"/>
                  </a:cubicBezTo>
                  <a:cubicBezTo>
                    <a:pt x="3647634" y="1591"/>
                    <a:pt x="3688440" y="42424"/>
                    <a:pt x="3685841" y="87646"/>
                  </a:cubicBezTo>
                  <a:cubicBezTo>
                    <a:pt x="3663796" y="196191"/>
                    <a:pt x="3687926" y="424982"/>
                    <a:pt x="3685841" y="519449"/>
                  </a:cubicBezTo>
                  <a:cubicBezTo>
                    <a:pt x="3680527" y="568728"/>
                    <a:pt x="3642116" y="604001"/>
                    <a:pt x="3598195" y="607095"/>
                  </a:cubicBezTo>
                  <a:cubicBezTo>
                    <a:pt x="2580923" y="762292"/>
                    <a:pt x="1429949" y="770115"/>
                    <a:pt x="87646" y="607095"/>
                  </a:cubicBezTo>
                  <a:cubicBezTo>
                    <a:pt x="39895" y="598236"/>
                    <a:pt x="-552" y="568177"/>
                    <a:pt x="0" y="519449"/>
                  </a:cubicBezTo>
                  <a:cubicBezTo>
                    <a:pt x="-3567" y="445472"/>
                    <a:pt x="-26156" y="214084"/>
                    <a:pt x="0" y="87646"/>
                  </a:cubicBezTo>
                  <a:close/>
                </a:path>
                <a:path w="3685841" h="607095" stroke="0" extrusionOk="0">
                  <a:moveTo>
                    <a:pt x="0" y="87646"/>
                  </a:moveTo>
                  <a:cubicBezTo>
                    <a:pt x="-6279" y="35367"/>
                    <a:pt x="34811" y="1662"/>
                    <a:pt x="87646" y="0"/>
                  </a:cubicBezTo>
                  <a:cubicBezTo>
                    <a:pt x="697288" y="132882"/>
                    <a:pt x="2487716" y="-84951"/>
                    <a:pt x="3598195" y="0"/>
                  </a:cubicBezTo>
                  <a:cubicBezTo>
                    <a:pt x="3642281" y="4219"/>
                    <a:pt x="3684771" y="45157"/>
                    <a:pt x="3685841" y="87646"/>
                  </a:cubicBezTo>
                  <a:cubicBezTo>
                    <a:pt x="3683152" y="146901"/>
                    <a:pt x="3647639" y="349926"/>
                    <a:pt x="3685841" y="519449"/>
                  </a:cubicBezTo>
                  <a:cubicBezTo>
                    <a:pt x="3686976" y="567990"/>
                    <a:pt x="3650403" y="599270"/>
                    <a:pt x="3598195" y="607095"/>
                  </a:cubicBezTo>
                  <a:cubicBezTo>
                    <a:pt x="2684885" y="694734"/>
                    <a:pt x="1694942" y="534416"/>
                    <a:pt x="87646" y="607095"/>
                  </a:cubicBezTo>
                  <a:cubicBezTo>
                    <a:pt x="38754" y="602459"/>
                    <a:pt x="-4768" y="574481"/>
                    <a:pt x="0" y="519449"/>
                  </a:cubicBezTo>
                  <a:cubicBezTo>
                    <a:pt x="20261" y="352061"/>
                    <a:pt x="-10674" y="179814"/>
                    <a:pt x="0" y="87646"/>
                  </a:cubicBez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 w="12700" cap="flat">
              <a:solidFill>
                <a:srgbClr val="6CC97F"/>
              </a:solidFill>
              <a:prstDash val="solid"/>
              <a:miter lim="400000"/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14437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BE5AB62-DB7E-4A7E-99F7-0B5E965554EE}"/>
                </a:ext>
              </a:extLst>
            </p:cNvPr>
            <p:cNvSpPr txBox="1"/>
            <p:nvPr/>
          </p:nvSpPr>
          <p:spPr>
            <a:xfrm>
              <a:off x="2968274" y="2340791"/>
              <a:ext cx="293546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BB97F3A5-3997-4E04-91BC-2EA23221D1E4}"/>
                </a:ext>
              </a:extLst>
            </p:cNvPr>
            <p:cNvSpPr txBox="1"/>
            <p:nvPr/>
          </p:nvSpPr>
          <p:spPr>
            <a:xfrm>
              <a:off x="2307516" y="2202984"/>
              <a:ext cx="75212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1631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4">
            <a:extLst>
              <a:ext uri="{FF2B5EF4-FFF2-40B4-BE49-F238E27FC236}">
                <a16:creationId xmlns:a16="http://schemas.microsoft.com/office/drawing/2014/main" id="{795C57BF-A9A7-457E-9D35-A3278299AC84}"/>
              </a:ext>
            </a:extLst>
          </p:cNvPr>
          <p:cNvSpPr/>
          <p:nvPr/>
        </p:nvSpPr>
        <p:spPr>
          <a:xfrm>
            <a:off x="1377713" y="2198047"/>
            <a:ext cx="3376769" cy="2911006"/>
          </a:xfrm>
          <a:prstGeom prst="triangl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id="{EDC5CD41-C8F3-4BC5-ACE4-967BDC75DE3C}"/>
              </a:ext>
            </a:extLst>
          </p:cNvPr>
          <p:cNvSpPr/>
          <p:nvPr/>
        </p:nvSpPr>
        <p:spPr>
          <a:xfrm>
            <a:off x="5434289" y="2186451"/>
            <a:ext cx="3376769" cy="2911006"/>
          </a:xfrm>
          <a:prstGeom prst="triangl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等腰三角形 6">
            <a:extLst>
              <a:ext uri="{FF2B5EF4-FFF2-40B4-BE49-F238E27FC236}">
                <a16:creationId xmlns:a16="http://schemas.microsoft.com/office/drawing/2014/main" id="{17C2267F-02C3-4D96-B026-C743641D9C8E}"/>
              </a:ext>
            </a:extLst>
          </p:cNvPr>
          <p:cNvSpPr/>
          <p:nvPr/>
        </p:nvSpPr>
        <p:spPr>
          <a:xfrm flipV="1">
            <a:off x="7486604" y="2209178"/>
            <a:ext cx="3376769" cy="2911006"/>
          </a:xfrm>
          <a:prstGeom prst="triangl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等腰三角形 7">
            <a:extLst>
              <a:ext uri="{FF2B5EF4-FFF2-40B4-BE49-F238E27FC236}">
                <a16:creationId xmlns:a16="http://schemas.microsoft.com/office/drawing/2014/main" id="{2CFA1955-2EE7-4A92-81A9-8AAB863449A0}"/>
              </a:ext>
            </a:extLst>
          </p:cNvPr>
          <p:cNvSpPr/>
          <p:nvPr/>
        </p:nvSpPr>
        <p:spPr>
          <a:xfrm flipV="1">
            <a:off x="3413771" y="2176332"/>
            <a:ext cx="3376769" cy="2911006"/>
          </a:xfrm>
          <a:prstGeom prst="triangl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文本框 13">
            <a:extLst>
              <a:ext uri="{FF2B5EF4-FFF2-40B4-BE49-F238E27FC236}">
                <a16:creationId xmlns:a16="http://schemas.microsoft.com/office/drawing/2014/main" id="{460AB5C0-F014-4CB3-A570-81E947622BAE}"/>
              </a:ext>
            </a:extLst>
          </p:cNvPr>
          <p:cNvSpPr txBox="1"/>
          <p:nvPr/>
        </p:nvSpPr>
        <p:spPr>
          <a:xfrm>
            <a:off x="2569527" y="2774451"/>
            <a:ext cx="909223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en-US" altLang="zh-CN" sz="4800" dirty="0">
                <a:solidFill>
                  <a:schemeClr val="bg1"/>
                </a:solidFill>
                <a:cs typeface="+mn-ea"/>
                <a:sym typeface="+mn-lt"/>
              </a:rPr>
              <a:t>S</a:t>
            </a:r>
            <a:endParaRPr lang="en-US" altLang="zh-CN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14">
            <a:extLst>
              <a:ext uri="{FF2B5EF4-FFF2-40B4-BE49-F238E27FC236}">
                <a16:creationId xmlns:a16="http://schemas.microsoft.com/office/drawing/2014/main" id="{AB038087-800C-44FB-AEB5-138D28530712}"/>
              </a:ext>
            </a:extLst>
          </p:cNvPr>
          <p:cNvSpPr txBox="1"/>
          <p:nvPr/>
        </p:nvSpPr>
        <p:spPr>
          <a:xfrm>
            <a:off x="4504849" y="3706004"/>
            <a:ext cx="1079142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en-US" altLang="zh-CN" sz="4800" dirty="0">
                <a:solidFill>
                  <a:schemeClr val="bg1"/>
                </a:solidFill>
                <a:cs typeface="+mn-ea"/>
                <a:sym typeface="+mn-lt"/>
              </a:rPr>
              <a:t>W</a:t>
            </a:r>
            <a:endParaRPr lang="en-US" altLang="zh-CN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文本框 15">
            <a:extLst>
              <a:ext uri="{FF2B5EF4-FFF2-40B4-BE49-F238E27FC236}">
                <a16:creationId xmlns:a16="http://schemas.microsoft.com/office/drawing/2014/main" id="{DCD957CE-2097-4D04-A960-86B86CD3F859}"/>
              </a:ext>
            </a:extLst>
          </p:cNvPr>
          <p:cNvSpPr txBox="1"/>
          <p:nvPr/>
        </p:nvSpPr>
        <p:spPr>
          <a:xfrm>
            <a:off x="6686143" y="2774450"/>
            <a:ext cx="891591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en-US" altLang="zh-CN" sz="4800" dirty="0">
                <a:solidFill>
                  <a:schemeClr val="bg1"/>
                </a:solidFill>
                <a:cs typeface="+mn-ea"/>
                <a:sym typeface="+mn-lt"/>
              </a:rPr>
              <a:t>O</a:t>
            </a:r>
            <a:endParaRPr lang="en-US" altLang="zh-CN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24">
            <a:extLst>
              <a:ext uri="{FF2B5EF4-FFF2-40B4-BE49-F238E27FC236}">
                <a16:creationId xmlns:a16="http://schemas.microsoft.com/office/drawing/2014/main" id="{8F13BAB5-CEFD-4499-8781-B0EA8B38237A}"/>
              </a:ext>
            </a:extLst>
          </p:cNvPr>
          <p:cNvSpPr txBox="1"/>
          <p:nvPr/>
        </p:nvSpPr>
        <p:spPr>
          <a:xfrm>
            <a:off x="8696110" y="3706003"/>
            <a:ext cx="875561" cy="83099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en-US" altLang="zh-CN" sz="4800" dirty="0">
                <a:solidFill>
                  <a:schemeClr val="bg1"/>
                </a:solidFill>
                <a:cs typeface="+mn-ea"/>
                <a:sym typeface="+mn-lt"/>
              </a:rPr>
              <a:t>T</a:t>
            </a:r>
            <a:endParaRPr lang="en-US" altLang="zh-CN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8D1790AA-86D8-4C91-B2E8-B746012CE5CB}"/>
              </a:ext>
            </a:extLst>
          </p:cNvPr>
          <p:cNvCxnSpPr/>
          <p:nvPr/>
        </p:nvCxnSpPr>
        <p:spPr>
          <a:xfrm rot="5400000">
            <a:off x="3076308" y="3202215"/>
            <a:ext cx="0" cy="90000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499A1733-2FC3-4A05-B75E-A99436A39701}"/>
              </a:ext>
            </a:extLst>
          </p:cNvPr>
          <p:cNvCxnSpPr/>
          <p:nvPr/>
        </p:nvCxnSpPr>
        <p:spPr>
          <a:xfrm rot="5400000">
            <a:off x="5051524" y="3196977"/>
            <a:ext cx="0" cy="90000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9C35AC66-1405-478C-8CCF-9ACB353537B4}"/>
              </a:ext>
            </a:extLst>
          </p:cNvPr>
          <p:cNvCxnSpPr/>
          <p:nvPr/>
        </p:nvCxnSpPr>
        <p:spPr>
          <a:xfrm rot="5400000">
            <a:off x="7122696" y="3198166"/>
            <a:ext cx="0" cy="90000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3135628F-E54D-4E13-8B58-87F413FD3B3C}"/>
              </a:ext>
            </a:extLst>
          </p:cNvPr>
          <p:cNvCxnSpPr/>
          <p:nvPr/>
        </p:nvCxnSpPr>
        <p:spPr>
          <a:xfrm rot="5400000">
            <a:off x="9171329" y="3196977"/>
            <a:ext cx="0" cy="90000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29">
            <a:extLst>
              <a:ext uri="{FF2B5EF4-FFF2-40B4-BE49-F238E27FC236}">
                <a16:creationId xmlns:a16="http://schemas.microsoft.com/office/drawing/2014/main" id="{1D4CF0EE-A2E8-4B4A-96AF-70B3D8184E04}"/>
              </a:ext>
            </a:extLst>
          </p:cNvPr>
          <p:cNvSpPr txBox="1"/>
          <p:nvPr/>
        </p:nvSpPr>
        <p:spPr>
          <a:xfrm>
            <a:off x="2062006" y="3984402"/>
            <a:ext cx="2028603" cy="7386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1400" kern="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kern="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9" name="文本框 30">
            <a:extLst>
              <a:ext uri="{FF2B5EF4-FFF2-40B4-BE49-F238E27FC236}">
                <a16:creationId xmlns:a16="http://schemas.microsoft.com/office/drawing/2014/main" id="{83766C97-7FAA-483F-BD35-07F38A3B212E}"/>
              </a:ext>
            </a:extLst>
          </p:cNvPr>
          <p:cNvSpPr txBox="1"/>
          <p:nvPr/>
        </p:nvSpPr>
        <p:spPr>
          <a:xfrm>
            <a:off x="4170706" y="2402172"/>
            <a:ext cx="2028604" cy="107721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1600" kern="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kern="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97CA4AE-A25D-482B-B9F4-570BC342F450}"/>
              </a:ext>
            </a:extLst>
          </p:cNvPr>
          <p:cNvGrpSpPr/>
          <p:nvPr/>
        </p:nvGrpSpPr>
        <p:grpSpPr>
          <a:xfrm>
            <a:off x="3356607" y="227352"/>
            <a:ext cx="5059204" cy="607095"/>
            <a:chOff x="2217896" y="2222603"/>
            <a:chExt cx="3685841" cy="607095"/>
          </a:xfrm>
        </p:grpSpPr>
        <p:sp>
          <p:nvSpPr>
            <p:cNvPr id="23" name="Shape 18">
              <a:extLst>
                <a:ext uri="{FF2B5EF4-FFF2-40B4-BE49-F238E27FC236}">
                  <a16:creationId xmlns:a16="http://schemas.microsoft.com/office/drawing/2014/main" id="{9E34F296-2DD5-40C6-9F3D-139AACCCD328}"/>
                </a:ext>
              </a:extLst>
            </p:cNvPr>
            <p:cNvSpPr/>
            <p:nvPr/>
          </p:nvSpPr>
          <p:spPr>
            <a:xfrm>
              <a:off x="2217896" y="2222603"/>
              <a:ext cx="3685841" cy="607095"/>
            </a:xfrm>
            <a:custGeom>
              <a:avLst/>
              <a:gdLst>
                <a:gd name="connsiteX0" fmla="*/ 0 w 3685841"/>
                <a:gd name="connsiteY0" fmla="*/ 87646 h 607095"/>
                <a:gd name="connsiteX1" fmla="*/ 87646 w 3685841"/>
                <a:gd name="connsiteY1" fmla="*/ 0 h 607095"/>
                <a:gd name="connsiteX2" fmla="*/ 3598195 w 3685841"/>
                <a:gd name="connsiteY2" fmla="*/ 0 h 607095"/>
                <a:gd name="connsiteX3" fmla="*/ 3685841 w 3685841"/>
                <a:gd name="connsiteY3" fmla="*/ 87646 h 607095"/>
                <a:gd name="connsiteX4" fmla="*/ 3685841 w 3685841"/>
                <a:gd name="connsiteY4" fmla="*/ 519449 h 607095"/>
                <a:gd name="connsiteX5" fmla="*/ 3598195 w 3685841"/>
                <a:gd name="connsiteY5" fmla="*/ 607095 h 607095"/>
                <a:gd name="connsiteX6" fmla="*/ 87646 w 3685841"/>
                <a:gd name="connsiteY6" fmla="*/ 607095 h 607095"/>
                <a:gd name="connsiteX7" fmla="*/ 0 w 3685841"/>
                <a:gd name="connsiteY7" fmla="*/ 519449 h 607095"/>
                <a:gd name="connsiteX8" fmla="*/ 0 w 3685841"/>
                <a:gd name="connsiteY8" fmla="*/ 87646 h 607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85841" h="607095" fill="none" extrusionOk="0">
                  <a:moveTo>
                    <a:pt x="0" y="87646"/>
                  </a:moveTo>
                  <a:cubicBezTo>
                    <a:pt x="-3364" y="38696"/>
                    <a:pt x="44081" y="3959"/>
                    <a:pt x="87646" y="0"/>
                  </a:cubicBezTo>
                  <a:cubicBezTo>
                    <a:pt x="1713956" y="130954"/>
                    <a:pt x="3084644" y="43574"/>
                    <a:pt x="3598195" y="0"/>
                  </a:cubicBezTo>
                  <a:cubicBezTo>
                    <a:pt x="3647634" y="1591"/>
                    <a:pt x="3688440" y="42424"/>
                    <a:pt x="3685841" y="87646"/>
                  </a:cubicBezTo>
                  <a:cubicBezTo>
                    <a:pt x="3663796" y="196191"/>
                    <a:pt x="3687926" y="424982"/>
                    <a:pt x="3685841" y="519449"/>
                  </a:cubicBezTo>
                  <a:cubicBezTo>
                    <a:pt x="3680527" y="568728"/>
                    <a:pt x="3642116" y="604001"/>
                    <a:pt x="3598195" y="607095"/>
                  </a:cubicBezTo>
                  <a:cubicBezTo>
                    <a:pt x="2580923" y="762292"/>
                    <a:pt x="1429949" y="770115"/>
                    <a:pt x="87646" y="607095"/>
                  </a:cubicBezTo>
                  <a:cubicBezTo>
                    <a:pt x="39895" y="598236"/>
                    <a:pt x="-552" y="568177"/>
                    <a:pt x="0" y="519449"/>
                  </a:cubicBezTo>
                  <a:cubicBezTo>
                    <a:pt x="-3567" y="445472"/>
                    <a:pt x="-26156" y="214084"/>
                    <a:pt x="0" y="87646"/>
                  </a:cubicBezTo>
                  <a:close/>
                </a:path>
                <a:path w="3685841" h="607095" stroke="0" extrusionOk="0">
                  <a:moveTo>
                    <a:pt x="0" y="87646"/>
                  </a:moveTo>
                  <a:cubicBezTo>
                    <a:pt x="-6279" y="35367"/>
                    <a:pt x="34811" y="1662"/>
                    <a:pt x="87646" y="0"/>
                  </a:cubicBezTo>
                  <a:cubicBezTo>
                    <a:pt x="697288" y="132882"/>
                    <a:pt x="2487716" y="-84951"/>
                    <a:pt x="3598195" y="0"/>
                  </a:cubicBezTo>
                  <a:cubicBezTo>
                    <a:pt x="3642281" y="4219"/>
                    <a:pt x="3684771" y="45157"/>
                    <a:pt x="3685841" y="87646"/>
                  </a:cubicBezTo>
                  <a:cubicBezTo>
                    <a:pt x="3683152" y="146901"/>
                    <a:pt x="3647639" y="349926"/>
                    <a:pt x="3685841" y="519449"/>
                  </a:cubicBezTo>
                  <a:cubicBezTo>
                    <a:pt x="3686976" y="567990"/>
                    <a:pt x="3650403" y="599270"/>
                    <a:pt x="3598195" y="607095"/>
                  </a:cubicBezTo>
                  <a:cubicBezTo>
                    <a:pt x="2684885" y="694734"/>
                    <a:pt x="1694942" y="534416"/>
                    <a:pt x="87646" y="607095"/>
                  </a:cubicBezTo>
                  <a:cubicBezTo>
                    <a:pt x="38754" y="602459"/>
                    <a:pt x="-4768" y="574481"/>
                    <a:pt x="0" y="519449"/>
                  </a:cubicBezTo>
                  <a:cubicBezTo>
                    <a:pt x="20261" y="352061"/>
                    <a:pt x="-10674" y="179814"/>
                    <a:pt x="0" y="87646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12700" cap="flat">
              <a:solidFill>
                <a:srgbClr val="6CC97F"/>
              </a:solidFill>
              <a:prstDash val="solid"/>
              <a:miter lim="400000"/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14437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BC067DF-9970-4EFD-BBEA-4D5CD999AA7F}"/>
                </a:ext>
              </a:extLst>
            </p:cNvPr>
            <p:cNvSpPr txBox="1"/>
            <p:nvPr/>
          </p:nvSpPr>
          <p:spPr>
            <a:xfrm>
              <a:off x="2353700" y="2320717"/>
              <a:ext cx="341423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单击此处添加标题文本</a:t>
              </a:r>
            </a:p>
          </p:txBody>
        </p:sp>
      </p:grpSp>
      <p:sp>
        <p:nvSpPr>
          <p:cNvPr id="25" name="文本框 29">
            <a:extLst>
              <a:ext uri="{FF2B5EF4-FFF2-40B4-BE49-F238E27FC236}">
                <a16:creationId xmlns:a16="http://schemas.microsoft.com/office/drawing/2014/main" id="{55C096F6-77C4-4131-BB2C-3DA23ABABBED}"/>
              </a:ext>
            </a:extLst>
          </p:cNvPr>
          <p:cNvSpPr txBox="1"/>
          <p:nvPr/>
        </p:nvSpPr>
        <p:spPr>
          <a:xfrm>
            <a:off x="6134710" y="3984402"/>
            <a:ext cx="2028603" cy="7386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1400" kern="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kern="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6" name="文本框 30">
            <a:extLst>
              <a:ext uri="{FF2B5EF4-FFF2-40B4-BE49-F238E27FC236}">
                <a16:creationId xmlns:a16="http://schemas.microsoft.com/office/drawing/2014/main" id="{94EC73D7-1FC4-477B-BF63-E93A238560B5}"/>
              </a:ext>
            </a:extLst>
          </p:cNvPr>
          <p:cNvSpPr txBox="1"/>
          <p:nvPr/>
        </p:nvSpPr>
        <p:spPr>
          <a:xfrm>
            <a:off x="8134350" y="2402172"/>
            <a:ext cx="2028604" cy="107721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1600" kern="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kern="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2704166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7">
            <a:extLst>
              <a:ext uri="{FF2B5EF4-FFF2-40B4-BE49-F238E27FC236}">
                <a16:creationId xmlns:a16="http://schemas.microsoft.com/office/drawing/2014/main" id="{3028AADB-595A-4C65-8EAE-60939C7D0DA3}"/>
              </a:ext>
            </a:extLst>
          </p:cNvPr>
          <p:cNvSpPr/>
          <p:nvPr/>
        </p:nvSpPr>
        <p:spPr bwMode="auto">
          <a:xfrm>
            <a:off x="6562105" y="2573613"/>
            <a:ext cx="1936271" cy="1936272"/>
          </a:xfrm>
          <a:custGeom>
            <a:avLst/>
            <a:gdLst>
              <a:gd name="T0" fmla="*/ 836 w 942"/>
              <a:gd name="T1" fmla="*/ 532 h 942"/>
              <a:gd name="T2" fmla="*/ 763 w 942"/>
              <a:gd name="T3" fmla="*/ 595 h 942"/>
              <a:gd name="T4" fmla="*/ 652 w 942"/>
              <a:gd name="T5" fmla="*/ 526 h 942"/>
              <a:gd name="T6" fmla="*/ 721 w 942"/>
              <a:gd name="T7" fmla="*/ 415 h 942"/>
              <a:gd name="T8" fmla="*/ 805 w 942"/>
              <a:gd name="T9" fmla="*/ 434 h 942"/>
              <a:gd name="T10" fmla="*/ 849 w 942"/>
              <a:gd name="T11" fmla="*/ 393 h 942"/>
              <a:gd name="T12" fmla="*/ 792 w 942"/>
              <a:gd name="T13" fmla="*/ 152 h 942"/>
              <a:gd name="T14" fmla="*/ 552 w 942"/>
              <a:gd name="T15" fmla="*/ 209 h 942"/>
              <a:gd name="T16" fmla="*/ 511 w 942"/>
              <a:gd name="T17" fmla="*/ 164 h 942"/>
              <a:gd name="T18" fmla="*/ 530 w 942"/>
              <a:gd name="T19" fmla="*/ 80 h 942"/>
              <a:gd name="T20" fmla="*/ 419 w 942"/>
              <a:gd name="T21" fmla="*/ 12 h 942"/>
              <a:gd name="T22" fmla="*/ 350 w 942"/>
              <a:gd name="T23" fmla="*/ 123 h 942"/>
              <a:gd name="T24" fmla="*/ 413 w 942"/>
              <a:gd name="T25" fmla="*/ 195 h 942"/>
              <a:gd name="T26" fmla="*/ 381 w 942"/>
              <a:gd name="T27" fmla="*/ 248 h 942"/>
              <a:gd name="T28" fmla="*/ 151 w 942"/>
              <a:gd name="T29" fmla="*/ 302 h 942"/>
              <a:gd name="T30" fmla="*/ 208 w 942"/>
              <a:gd name="T31" fmla="*/ 543 h 942"/>
              <a:gd name="T32" fmla="*/ 164 w 942"/>
              <a:gd name="T33" fmla="*/ 585 h 942"/>
              <a:gd name="T34" fmla="*/ 80 w 942"/>
              <a:gd name="T35" fmla="*/ 566 h 942"/>
              <a:gd name="T36" fmla="*/ 11 w 942"/>
              <a:gd name="T37" fmla="*/ 677 h 942"/>
              <a:gd name="T38" fmla="*/ 122 w 942"/>
              <a:gd name="T39" fmla="*/ 746 h 942"/>
              <a:gd name="T40" fmla="*/ 195 w 942"/>
              <a:gd name="T41" fmla="*/ 682 h 942"/>
              <a:gd name="T42" fmla="*/ 247 w 942"/>
              <a:gd name="T43" fmla="*/ 715 h 942"/>
              <a:gd name="T44" fmla="*/ 301 w 942"/>
              <a:gd name="T45" fmla="*/ 942 h 942"/>
              <a:gd name="T46" fmla="*/ 528 w 942"/>
              <a:gd name="T47" fmla="*/ 888 h 942"/>
              <a:gd name="T48" fmla="*/ 560 w 942"/>
              <a:gd name="T49" fmla="*/ 836 h 942"/>
              <a:gd name="T50" fmla="*/ 497 w 942"/>
              <a:gd name="T51" fmla="*/ 764 h 942"/>
              <a:gd name="T52" fmla="*/ 566 w 942"/>
              <a:gd name="T53" fmla="*/ 652 h 942"/>
              <a:gd name="T54" fmla="*/ 677 w 942"/>
              <a:gd name="T55" fmla="*/ 721 h 942"/>
              <a:gd name="T56" fmla="*/ 658 w 942"/>
              <a:gd name="T57" fmla="*/ 805 h 942"/>
              <a:gd name="T58" fmla="*/ 700 w 942"/>
              <a:gd name="T59" fmla="*/ 849 h 942"/>
              <a:gd name="T60" fmla="*/ 941 w 942"/>
              <a:gd name="T61" fmla="*/ 792 h 942"/>
              <a:gd name="T62" fmla="*/ 942 w 942"/>
              <a:gd name="T63" fmla="*/ 794 h 942"/>
              <a:gd name="T64" fmla="*/ 942 w 942"/>
              <a:gd name="T65" fmla="*/ 793 h 942"/>
              <a:gd name="T66" fmla="*/ 888 w 942"/>
              <a:gd name="T67" fmla="*/ 564 h 942"/>
              <a:gd name="T68" fmla="*/ 836 w 942"/>
              <a:gd name="T69" fmla="*/ 532 h 9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42" h="942">
                <a:moveTo>
                  <a:pt x="836" y="532"/>
                </a:moveTo>
                <a:cubicBezTo>
                  <a:pt x="818" y="556"/>
                  <a:pt x="790" y="589"/>
                  <a:pt x="763" y="595"/>
                </a:cubicBezTo>
                <a:cubicBezTo>
                  <a:pt x="714" y="607"/>
                  <a:pt x="664" y="576"/>
                  <a:pt x="652" y="526"/>
                </a:cubicBezTo>
                <a:cubicBezTo>
                  <a:pt x="641" y="477"/>
                  <a:pt x="671" y="427"/>
                  <a:pt x="721" y="415"/>
                </a:cubicBezTo>
                <a:cubicBezTo>
                  <a:pt x="765" y="405"/>
                  <a:pt x="787" y="423"/>
                  <a:pt x="805" y="434"/>
                </a:cubicBezTo>
                <a:cubicBezTo>
                  <a:pt x="823" y="445"/>
                  <a:pt x="858" y="429"/>
                  <a:pt x="849" y="393"/>
                </a:cubicBezTo>
                <a:cubicBezTo>
                  <a:pt x="792" y="152"/>
                  <a:pt x="792" y="152"/>
                  <a:pt x="792" y="152"/>
                </a:cubicBezTo>
                <a:cubicBezTo>
                  <a:pt x="552" y="209"/>
                  <a:pt x="552" y="209"/>
                  <a:pt x="552" y="209"/>
                </a:cubicBezTo>
                <a:cubicBezTo>
                  <a:pt x="516" y="217"/>
                  <a:pt x="500" y="182"/>
                  <a:pt x="511" y="164"/>
                </a:cubicBezTo>
                <a:cubicBezTo>
                  <a:pt x="522" y="146"/>
                  <a:pt x="540" y="124"/>
                  <a:pt x="530" y="80"/>
                </a:cubicBezTo>
                <a:cubicBezTo>
                  <a:pt x="518" y="31"/>
                  <a:pt x="468" y="0"/>
                  <a:pt x="419" y="12"/>
                </a:cubicBezTo>
                <a:cubicBezTo>
                  <a:pt x="369" y="23"/>
                  <a:pt x="338" y="73"/>
                  <a:pt x="350" y="123"/>
                </a:cubicBezTo>
                <a:cubicBezTo>
                  <a:pt x="356" y="150"/>
                  <a:pt x="389" y="178"/>
                  <a:pt x="413" y="195"/>
                </a:cubicBezTo>
                <a:cubicBezTo>
                  <a:pt x="443" y="217"/>
                  <a:pt x="416" y="239"/>
                  <a:pt x="381" y="248"/>
                </a:cubicBezTo>
                <a:cubicBezTo>
                  <a:pt x="151" y="302"/>
                  <a:pt x="151" y="302"/>
                  <a:pt x="151" y="302"/>
                </a:cubicBezTo>
                <a:cubicBezTo>
                  <a:pt x="208" y="543"/>
                  <a:pt x="208" y="543"/>
                  <a:pt x="208" y="543"/>
                </a:cubicBezTo>
                <a:cubicBezTo>
                  <a:pt x="217" y="580"/>
                  <a:pt x="182" y="596"/>
                  <a:pt x="164" y="585"/>
                </a:cubicBezTo>
                <a:cubicBezTo>
                  <a:pt x="146" y="573"/>
                  <a:pt x="124" y="556"/>
                  <a:pt x="80" y="566"/>
                </a:cubicBezTo>
                <a:cubicBezTo>
                  <a:pt x="30" y="578"/>
                  <a:pt x="0" y="627"/>
                  <a:pt x="11" y="677"/>
                </a:cubicBezTo>
                <a:cubicBezTo>
                  <a:pt x="23" y="727"/>
                  <a:pt x="73" y="757"/>
                  <a:pt x="122" y="746"/>
                </a:cubicBezTo>
                <a:cubicBezTo>
                  <a:pt x="149" y="739"/>
                  <a:pt x="177" y="707"/>
                  <a:pt x="195" y="682"/>
                </a:cubicBezTo>
                <a:cubicBezTo>
                  <a:pt x="216" y="653"/>
                  <a:pt x="239" y="680"/>
                  <a:pt x="247" y="715"/>
                </a:cubicBezTo>
                <a:cubicBezTo>
                  <a:pt x="301" y="942"/>
                  <a:pt x="301" y="942"/>
                  <a:pt x="301" y="942"/>
                </a:cubicBezTo>
                <a:cubicBezTo>
                  <a:pt x="528" y="888"/>
                  <a:pt x="528" y="888"/>
                  <a:pt x="528" y="888"/>
                </a:cubicBezTo>
                <a:cubicBezTo>
                  <a:pt x="563" y="880"/>
                  <a:pt x="590" y="857"/>
                  <a:pt x="560" y="836"/>
                </a:cubicBezTo>
                <a:cubicBezTo>
                  <a:pt x="536" y="818"/>
                  <a:pt x="504" y="790"/>
                  <a:pt x="497" y="764"/>
                </a:cubicBezTo>
                <a:cubicBezTo>
                  <a:pt x="486" y="714"/>
                  <a:pt x="516" y="664"/>
                  <a:pt x="566" y="652"/>
                </a:cubicBezTo>
                <a:cubicBezTo>
                  <a:pt x="616" y="641"/>
                  <a:pt x="665" y="672"/>
                  <a:pt x="677" y="721"/>
                </a:cubicBezTo>
                <a:cubicBezTo>
                  <a:pt x="687" y="765"/>
                  <a:pt x="670" y="787"/>
                  <a:pt x="658" y="805"/>
                </a:cubicBezTo>
                <a:cubicBezTo>
                  <a:pt x="647" y="823"/>
                  <a:pt x="663" y="858"/>
                  <a:pt x="700" y="849"/>
                </a:cubicBezTo>
                <a:cubicBezTo>
                  <a:pt x="941" y="792"/>
                  <a:pt x="941" y="792"/>
                  <a:pt x="941" y="792"/>
                </a:cubicBezTo>
                <a:cubicBezTo>
                  <a:pt x="942" y="794"/>
                  <a:pt x="942" y="794"/>
                  <a:pt x="942" y="794"/>
                </a:cubicBezTo>
                <a:cubicBezTo>
                  <a:pt x="942" y="793"/>
                  <a:pt x="942" y="793"/>
                  <a:pt x="942" y="793"/>
                </a:cubicBezTo>
                <a:cubicBezTo>
                  <a:pt x="888" y="564"/>
                  <a:pt x="888" y="564"/>
                  <a:pt x="888" y="564"/>
                </a:cubicBezTo>
                <a:cubicBezTo>
                  <a:pt x="880" y="529"/>
                  <a:pt x="857" y="502"/>
                  <a:pt x="836" y="532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" name="Freeform 19">
            <a:extLst>
              <a:ext uri="{FF2B5EF4-FFF2-40B4-BE49-F238E27FC236}">
                <a16:creationId xmlns:a16="http://schemas.microsoft.com/office/drawing/2014/main" id="{BE77E8D6-589D-44F8-B8A7-B8C2972497F5}"/>
              </a:ext>
            </a:extLst>
          </p:cNvPr>
          <p:cNvSpPr/>
          <p:nvPr/>
        </p:nvSpPr>
        <p:spPr bwMode="auto">
          <a:xfrm>
            <a:off x="5244309" y="1693734"/>
            <a:ext cx="1969957" cy="1969957"/>
          </a:xfrm>
          <a:custGeom>
            <a:avLst/>
            <a:gdLst>
              <a:gd name="T0" fmla="*/ 743 w 958"/>
              <a:gd name="T1" fmla="*/ 690 h 958"/>
              <a:gd name="T2" fmla="*/ 647 w 958"/>
              <a:gd name="T3" fmla="*/ 691 h 958"/>
              <a:gd name="T4" fmla="*/ 608 w 958"/>
              <a:gd name="T5" fmla="*/ 567 h 958"/>
              <a:gd name="T6" fmla="*/ 732 w 958"/>
              <a:gd name="T7" fmla="*/ 527 h 958"/>
              <a:gd name="T8" fmla="*/ 784 w 958"/>
              <a:gd name="T9" fmla="*/ 596 h 958"/>
              <a:gd name="T10" fmla="*/ 844 w 958"/>
              <a:gd name="T11" fmla="*/ 593 h 958"/>
              <a:gd name="T12" fmla="*/ 958 w 958"/>
              <a:gd name="T13" fmla="*/ 374 h 958"/>
              <a:gd name="T14" fmla="*/ 739 w 958"/>
              <a:gd name="T15" fmla="*/ 260 h 958"/>
              <a:gd name="T16" fmla="*/ 737 w 958"/>
              <a:gd name="T17" fmla="*/ 200 h 958"/>
              <a:gd name="T18" fmla="*/ 805 w 958"/>
              <a:gd name="T19" fmla="*/ 148 h 958"/>
              <a:gd name="T20" fmla="*/ 766 w 958"/>
              <a:gd name="T21" fmla="*/ 24 h 958"/>
              <a:gd name="T22" fmla="*/ 641 w 958"/>
              <a:gd name="T23" fmla="*/ 63 h 958"/>
              <a:gd name="T24" fmla="*/ 642 w 958"/>
              <a:gd name="T25" fmla="*/ 159 h 958"/>
              <a:gd name="T26" fmla="*/ 583 w 958"/>
              <a:gd name="T27" fmla="*/ 178 h 958"/>
              <a:gd name="T28" fmla="*/ 374 w 958"/>
              <a:gd name="T29" fmla="*/ 70 h 958"/>
              <a:gd name="T30" fmla="*/ 260 w 958"/>
              <a:gd name="T31" fmla="*/ 290 h 958"/>
              <a:gd name="T32" fmla="*/ 199 w 958"/>
              <a:gd name="T33" fmla="*/ 292 h 958"/>
              <a:gd name="T34" fmla="*/ 148 w 958"/>
              <a:gd name="T35" fmla="*/ 224 h 958"/>
              <a:gd name="T36" fmla="*/ 24 w 958"/>
              <a:gd name="T37" fmla="*/ 263 h 958"/>
              <a:gd name="T38" fmla="*/ 63 w 958"/>
              <a:gd name="T39" fmla="*/ 388 h 958"/>
              <a:gd name="T40" fmla="*/ 159 w 958"/>
              <a:gd name="T41" fmla="*/ 387 h 958"/>
              <a:gd name="T42" fmla="*/ 178 w 958"/>
              <a:gd name="T43" fmla="*/ 446 h 958"/>
              <a:gd name="T44" fmla="*/ 70 w 958"/>
              <a:gd name="T45" fmla="*/ 653 h 958"/>
              <a:gd name="T46" fmla="*/ 278 w 958"/>
              <a:gd name="T47" fmla="*/ 760 h 958"/>
              <a:gd name="T48" fmla="*/ 337 w 958"/>
              <a:gd name="T49" fmla="*/ 741 h 958"/>
              <a:gd name="T50" fmla="*/ 336 w 958"/>
              <a:gd name="T51" fmla="*/ 645 h 958"/>
              <a:gd name="T52" fmla="*/ 460 w 958"/>
              <a:gd name="T53" fmla="*/ 606 h 958"/>
              <a:gd name="T54" fmla="*/ 500 w 958"/>
              <a:gd name="T55" fmla="*/ 730 h 958"/>
              <a:gd name="T56" fmla="*/ 431 w 958"/>
              <a:gd name="T57" fmla="*/ 782 h 958"/>
              <a:gd name="T58" fmla="*/ 433 w 958"/>
              <a:gd name="T59" fmla="*/ 842 h 958"/>
              <a:gd name="T60" fmla="*/ 654 w 958"/>
              <a:gd name="T61" fmla="*/ 956 h 958"/>
              <a:gd name="T62" fmla="*/ 653 w 958"/>
              <a:gd name="T63" fmla="*/ 958 h 958"/>
              <a:gd name="T64" fmla="*/ 654 w 958"/>
              <a:gd name="T65" fmla="*/ 958 h 958"/>
              <a:gd name="T66" fmla="*/ 762 w 958"/>
              <a:gd name="T67" fmla="*/ 749 h 958"/>
              <a:gd name="T68" fmla="*/ 743 w 958"/>
              <a:gd name="T69" fmla="*/ 690 h 9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58" h="958">
                <a:moveTo>
                  <a:pt x="743" y="690"/>
                </a:moveTo>
                <a:cubicBezTo>
                  <a:pt x="714" y="697"/>
                  <a:pt x="672" y="704"/>
                  <a:pt x="647" y="691"/>
                </a:cubicBezTo>
                <a:cubicBezTo>
                  <a:pt x="602" y="668"/>
                  <a:pt x="584" y="612"/>
                  <a:pt x="608" y="567"/>
                </a:cubicBezTo>
                <a:cubicBezTo>
                  <a:pt x="631" y="521"/>
                  <a:pt x="687" y="504"/>
                  <a:pt x="732" y="527"/>
                </a:cubicBezTo>
                <a:cubicBezTo>
                  <a:pt x="772" y="548"/>
                  <a:pt x="777" y="576"/>
                  <a:pt x="784" y="596"/>
                </a:cubicBezTo>
                <a:cubicBezTo>
                  <a:pt x="790" y="616"/>
                  <a:pt x="827" y="627"/>
                  <a:pt x="844" y="593"/>
                </a:cubicBezTo>
                <a:cubicBezTo>
                  <a:pt x="958" y="374"/>
                  <a:pt x="958" y="374"/>
                  <a:pt x="958" y="374"/>
                </a:cubicBezTo>
                <a:cubicBezTo>
                  <a:pt x="739" y="260"/>
                  <a:pt x="739" y="260"/>
                  <a:pt x="739" y="260"/>
                </a:cubicBezTo>
                <a:cubicBezTo>
                  <a:pt x="706" y="243"/>
                  <a:pt x="716" y="206"/>
                  <a:pt x="737" y="200"/>
                </a:cubicBezTo>
                <a:cubicBezTo>
                  <a:pt x="757" y="193"/>
                  <a:pt x="785" y="188"/>
                  <a:pt x="805" y="148"/>
                </a:cubicBezTo>
                <a:cubicBezTo>
                  <a:pt x="829" y="103"/>
                  <a:pt x="811" y="47"/>
                  <a:pt x="766" y="24"/>
                </a:cubicBezTo>
                <a:cubicBezTo>
                  <a:pt x="721" y="0"/>
                  <a:pt x="665" y="18"/>
                  <a:pt x="641" y="63"/>
                </a:cubicBezTo>
                <a:cubicBezTo>
                  <a:pt x="629" y="88"/>
                  <a:pt x="635" y="130"/>
                  <a:pt x="642" y="159"/>
                </a:cubicBezTo>
                <a:cubicBezTo>
                  <a:pt x="651" y="195"/>
                  <a:pt x="615" y="195"/>
                  <a:pt x="583" y="178"/>
                </a:cubicBezTo>
                <a:cubicBezTo>
                  <a:pt x="374" y="70"/>
                  <a:pt x="374" y="70"/>
                  <a:pt x="374" y="70"/>
                </a:cubicBezTo>
                <a:cubicBezTo>
                  <a:pt x="260" y="290"/>
                  <a:pt x="260" y="290"/>
                  <a:pt x="260" y="290"/>
                </a:cubicBezTo>
                <a:cubicBezTo>
                  <a:pt x="243" y="323"/>
                  <a:pt x="206" y="313"/>
                  <a:pt x="199" y="292"/>
                </a:cubicBezTo>
                <a:cubicBezTo>
                  <a:pt x="193" y="272"/>
                  <a:pt x="188" y="244"/>
                  <a:pt x="148" y="224"/>
                </a:cubicBezTo>
                <a:cubicBezTo>
                  <a:pt x="103" y="200"/>
                  <a:pt x="47" y="218"/>
                  <a:pt x="24" y="263"/>
                </a:cubicBezTo>
                <a:cubicBezTo>
                  <a:pt x="0" y="308"/>
                  <a:pt x="18" y="364"/>
                  <a:pt x="63" y="388"/>
                </a:cubicBezTo>
                <a:cubicBezTo>
                  <a:pt x="87" y="400"/>
                  <a:pt x="130" y="394"/>
                  <a:pt x="159" y="387"/>
                </a:cubicBezTo>
                <a:cubicBezTo>
                  <a:pt x="195" y="378"/>
                  <a:pt x="194" y="413"/>
                  <a:pt x="178" y="446"/>
                </a:cubicBezTo>
                <a:cubicBezTo>
                  <a:pt x="70" y="653"/>
                  <a:pt x="70" y="653"/>
                  <a:pt x="70" y="653"/>
                </a:cubicBezTo>
                <a:cubicBezTo>
                  <a:pt x="278" y="760"/>
                  <a:pt x="278" y="760"/>
                  <a:pt x="278" y="760"/>
                </a:cubicBezTo>
                <a:cubicBezTo>
                  <a:pt x="310" y="777"/>
                  <a:pt x="345" y="777"/>
                  <a:pt x="337" y="741"/>
                </a:cubicBezTo>
                <a:cubicBezTo>
                  <a:pt x="330" y="712"/>
                  <a:pt x="323" y="670"/>
                  <a:pt x="336" y="645"/>
                </a:cubicBezTo>
                <a:cubicBezTo>
                  <a:pt x="359" y="600"/>
                  <a:pt x="415" y="582"/>
                  <a:pt x="460" y="606"/>
                </a:cubicBezTo>
                <a:cubicBezTo>
                  <a:pt x="505" y="629"/>
                  <a:pt x="523" y="685"/>
                  <a:pt x="500" y="730"/>
                </a:cubicBezTo>
                <a:cubicBezTo>
                  <a:pt x="479" y="770"/>
                  <a:pt x="451" y="775"/>
                  <a:pt x="431" y="782"/>
                </a:cubicBezTo>
                <a:cubicBezTo>
                  <a:pt x="411" y="788"/>
                  <a:pt x="400" y="825"/>
                  <a:pt x="433" y="842"/>
                </a:cubicBezTo>
                <a:cubicBezTo>
                  <a:pt x="654" y="956"/>
                  <a:pt x="654" y="956"/>
                  <a:pt x="654" y="956"/>
                </a:cubicBezTo>
                <a:cubicBezTo>
                  <a:pt x="653" y="958"/>
                  <a:pt x="653" y="958"/>
                  <a:pt x="653" y="958"/>
                </a:cubicBezTo>
                <a:cubicBezTo>
                  <a:pt x="654" y="958"/>
                  <a:pt x="654" y="958"/>
                  <a:pt x="654" y="958"/>
                </a:cubicBezTo>
                <a:cubicBezTo>
                  <a:pt x="762" y="749"/>
                  <a:pt x="762" y="749"/>
                  <a:pt x="762" y="749"/>
                </a:cubicBezTo>
                <a:cubicBezTo>
                  <a:pt x="779" y="717"/>
                  <a:pt x="779" y="682"/>
                  <a:pt x="743" y="690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Freeform 21">
            <a:extLst>
              <a:ext uri="{FF2B5EF4-FFF2-40B4-BE49-F238E27FC236}">
                <a16:creationId xmlns:a16="http://schemas.microsoft.com/office/drawing/2014/main" id="{41C48741-E9FE-492E-827C-1B22DC6204C5}"/>
              </a:ext>
            </a:extLst>
          </p:cNvPr>
          <p:cNvSpPr/>
          <p:nvPr/>
        </p:nvSpPr>
        <p:spPr bwMode="auto">
          <a:xfrm>
            <a:off x="3775600" y="2678712"/>
            <a:ext cx="1951093" cy="1951093"/>
          </a:xfrm>
          <a:custGeom>
            <a:avLst/>
            <a:gdLst>
              <a:gd name="T0" fmla="*/ 808 w 949"/>
              <a:gd name="T1" fmla="*/ 668 h 949"/>
              <a:gd name="T2" fmla="*/ 715 w 949"/>
              <a:gd name="T3" fmla="*/ 690 h 949"/>
              <a:gd name="T4" fmla="*/ 649 w 949"/>
              <a:gd name="T5" fmla="*/ 577 h 949"/>
              <a:gd name="T6" fmla="*/ 762 w 949"/>
              <a:gd name="T7" fmla="*/ 511 h 949"/>
              <a:gd name="T8" fmla="*/ 827 w 949"/>
              <a:gd name="T9" fmla="*/ 567 h 949"/>
              <a:gd name="T10" fmla="*/ 886 w 949"/>
              <a:gd name="T11" fmla="*/ 552 h 949"/>
              <a:gd name="T12" fmla="*/ 949 w 949"/>
              <a:gd name="T13" fmla="*/ 312 h 949"/>
              <a:gd name="T14" fmla="*/ 710 w 949"/>
              <a:gd name="T15" fmla="*/ 249 h 949"/>
              <a:gd name="T16" fmla="*/ 695 w 949"/>
              <a:gd name="T17" fmla="*/ 191 h 949"/>
              <a:gd name="T18" fmla="*/ 751 w 949"/>
              <a:gd name="T19" fmla="*/ 126 h 949"/>
              <a:gd name="T20" fmla="*/ 685 w 949"/>
              <a:gd name="T21" fmla="*/ 13 h 949"/>
              <a:gd name="T22" fmla="*/ 572 w 949"/>
              <a:gd name="T23" fmla="*/ 79 h 949"/>
              <a:gd name="T24" fmla="*/ 594 w 949"/>
              <a:gd name="T25" fmla="*/ 172 h 949"/>
              <a:gd name="T26" fmla="*/ 540 w 949"/>
              <a:gd name="T27" fmla="*/ 203 h 949"/>
              <a:gd name="T28" fmla="*/ 312 w 949"/>
              <a:gd name="T29" fmla="*/ 143 h 949"/>
              <a:gd name="T30" fmla="*/ 249 w 949"/>
              <a:gd name="T31" fmla="*/ 383 h 949"/>
              <a:gd name="T32" fmla="*/ 191 w 949"/>
              <a:gd name="T33" fmla="*/ 399 h 949"/>
              <a:gd name="T34" fmla="*/ 126 w 949"/>
              <a:gd name="T35" fmla="*/ 343 h 949"/>
              <a:gd name="T36" fmla="*/ 13 w 949"/>
              <a:gd name="T37" fmla="*/ 408 h 949"/>
              <a:gd name="T38" fmla="*/ 78 w 949"/>
              <a:gd name="T39" fmla="*/ 521 h 949"/>
              <a:gd name="T40" fmla="*/ 172 w 949"/>
              <a:gd name="T41" fmla="*/ 500 h 949"/>
              <a:gd name="T42" fmla="*/ 203 w 949"/>
              <a:gd name="T43" fmla="*/ 553 h 949"/>
              <a:gd name="T44" fmla="*/ 143 w 949"/>
              <a:gd name="T45" fmla="*/ 778 h 949"/>
              <a:gd name="T46" fmla="*/ 369 w 949"/>
              <a:gd name="T47" fmla="*/ 838 h 949"/>
              <a:gd name="T48" fmla="*/ 422 w 949"/>
              <a:gd name="T49" fmla="*/ 807 h 949"/>
              <a:gd name="T50" fmla="*/ 401 w 949"/>
              <a:gd name="T51" fmla="*/ 713 h 949"/>
              <a:gd name="T52" fmla="*/ 514 w 949"/>
              <a:gd name="T53" fmla="*/ 648 h 949"/>
              <a:gd name="T54" fmla="*/ 579 w 949"/>
              <a:gd name="T55" fmla="*/ 760 h 949"/>
              <a:gd name="T56" fmla="*/ 523 w 949"/>
              <a:gd name="T57" fmla="*/ 826 h 949"/>
              <a:gd name="T58" fmla="*/ 539 w 949"/>
              <a:gd name="T59" fmla="*/ 884 h 949"/>
              <a:gd name="T60" fmla="*/ 779 w 949"/>
              <a:gd name="T61" fmla="*/ 947 h 949"/>
              <a:gd name="T62" fmla="*/ 779 w 949"/>
              <a:gd name="T63" fmla="*/ 949 h 949"/>
              <a:gd name="T64" fmla="*/ 779 w 949"/>
              <a:gd name="T65" fmla="*/ 949 h 949"/>
              <a:gd name="T66" fmla="*/ 839 w 949"/>
              <a:gd name="T67" fmla="*/ 721 h 949"/>
              <a:gd name="T68" fmla="*/ 808 w 949"/>
              <a:gd name="T69" fmla="*/ 668 h 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49" h="949">
                <a:moveTo>
                  <a:pt x="808" y="668"/>
                </a:moveTo>
                <a:cubicBezTo>
                  <a:pt x="781" y="681"/>
                  <a:pt x="741" y="697"/>
                  <a:pt x="715" y="690"/>
                </a:cubicBezTo>
                <a:cubicBezTo>
                  <a:pt x="665" y="677"/>
                  <a:pt x="636" y="626"/>
                  <a:pt x="649" y="577"/>
                </a:cubicBezTo>
                <a:cubicBezTo>
                  <a:pt x="662" y="528"/>
                  <a:pt x="713" y="498"/>
                  <a:pt x="762" y="511"/>
                </a:cubicBezTo>
                <a:cubicBezTo>
                  <a:pt x="805" y="523"/>
                  <a:pt x="817" y="549"/>
                  <a:pt x="827" y="567"/>
                </a:cubicBezTo>
                <a:cubicBezTo>
                  <a:pt x="838" y="586"/>
                  <a:pt x="876" y="588"/>
                  <a:pt x="886" y="552"/>
                </a:cubicBezTo>
                <a:cubicBezTo>
                  <a:pt x="949" y="312"/>
                  <a:pt x="949" y="312"/>
                  <a:pt x="949" y="312"/>
                </a:cubicBezTo>
                <a:cubicBezTo>
                  <a:pt x="710" y="249"/>
                  <a:pt x="710" y="249"/>
                  <a:pt x="710" y="249"/>
                </a:cubicBezTo>
                <a:cubicBezTo>
                  <a:pt x="674" y="240"/>
                  <a:pt x="676" y="202"/>
                  <a:pt x="695" y="191"/>
                </a:cubicBezTo>
                <a:cubicBezTo>
                  <a:pt x="713" y="180"/>
                  <a:pt x="739" y="169"/>
                  <a:pt x="751" y="126"/>
                </a:cubicBezTo>
                <a:cubicBezTo>
                  <a:pt x="764" y="76"/>
                  <a:pt x="734" y="26"/>
                  <a:pt x="685" y="13"/>
                </a:cubicBezTo>
                <a:cubicBezTo>
                  <a:pt x="636" y="0"/>
                  <a:pt x="585" y="29"/>
                  <a:pt x="572" y="79"/>
                </a:cubicBezTo>
                <a:cubicBezTo>
                  <a:pt x="565" y="105"/>
                  <a:pt x="581" y="145"/>
                  <a:pt x="594" y="172"/>
                </a:cubicBezTo>
                <a:cubicBezTo>
                  <a:pt x="610" y="205"/>
                  <a:pt x="575" y="212"/>
                  <a:pt x="540" y="203"/>
                </a:cubicBezTo>
                <a:cubicBezTo>
                  <a:pt x="312" y="143"/>
                  <a:pt x="312" y="143"/>
                  <a:pt x="312" y="143"/>
                </a:cubicBezTo>
                <a:cubicBezTo>
                  <a:pt x="249" y="383"/>
                  <a:pt x="249" y="383"/>
                  <a:pt x="249" y="383"/>
                </a:cubicBezTo>
                <a:cubicBezTo>
                  <a:pt x="240" y="419"/>
                  <a:pt x="201" y="417"/>
                  <a:pt x="191" y="399"/>
                </a:cubicBezTo>
                <a:cubicBezTo>
                  <a:pt x="180" y="380"/>
                  <a:pt x="169" y="354"/>
                  <a:pt x="126" y="343"/>
                </a:cubicBezTo>
                <a:cubicBezTo>
                  <a:pt x="76" y="330"/>
                  <a:pt x="26" y="359"/>
                  <a:pt x="13" y="408"/>
                </a:cubicBezTo>
                <a:cubicBezTo>
                  <a:pt x="0" y="458"/>
                  <a:pt x="29" y="508"/>
                  <a:pt x="78" y="521"/>
                </a:cubicBezTo>
                <a:cubicBezTo>
                  <a:pt x="105" y="528"/>
                  <a:pt x="145" y="513"/>
                  <a:pt x="172" y="500"/>
                </a:cubicBezTo>
                <a:cubicBezTo>
                  <a:pt x="205" y="483"/>
                  <a:pt x="212" y="518"/>
                  <a:pt x="203" y="553"/>
                </a:cubicBezTo>
                <a:cubicBezTo>
                  <a:pt x="143" y="778"/>
                  <a:pt x="143" y="778"/>
                  <a:pt x="143" y="778"/>
                </a:cubicBezTo>
                <a:cubicBezTo>
                  <a:pt x="369" y="838"/>
                  <a:pt x="369" y="838"/>
                  <a:pt x="369" y="838"/>
                </a:cubicBezTo>
                <a:cubicBezTo>
                  <a:pt x="404" y="847"/>
                  <a:pt x="439" y="840"/>
                  <a:pt x="422" y="807"/>
                </a:cubicBezTo>
                <a:cubicBezTo>
                  <a:pt x="409" y="780"/>
                  <a:pt x="394" y="740"/>
                  <a:pt x="401" y="713"/>
                </a:cubicBezTo>
                <a:cubicBezTo>
                  <a:pt x="414" y="664"/>
                  <a:pt x="464" y="635"/>
                  <a:pt x="514" y="648"/>
                </a:cubicBezTo>
                <a:cubicBezTo>
                  <a:pt x="563" y="661"/>
                  <a:pt x="592" y="711"/>
                  <a:pt x="579" y="760"/>
                </a:cubicBezTo>
                <a:cubicBezTo>
                  <a:pt x="568" y="804"/>
                  <a:pt x="542" y="815"/>
                  <a:pt x="523" y="826"/>
                </a:cubicBezTo>
                <a:cubicBezTo>
                  <a:pt x="505" y="836"/>
                  <a:pt x="503" y="874"/>
                  <a:pt x="539" y="884"/>
                </a:cubicBezTo>
                <a:cubicBezTo>
                  <a:pt x="779" y="947"/>
                  <a:pt x="779" y="947"/>
                  <a:pt x="779" y="947"/>
                </a:cubicBezTo>
                <a:cubicBezTo>
                  <a:pt x="779" y="949"/>
                  <a:pt x="779" y="949"/>
                  <a:pt x="779" y="949"/>
                </a:cubicBezTo>
                <a:cubicBezTo>
                  <a:pt x="779" y="949"/>
                  <a:pt x="779" y="949"/>
                  <a:pt x="779" y="949"/>
                </a:cubicBezTo>
                <a:cubicBezTo>
                  <a:pt x="839" y="721"/>
                  <a:pt x="839" y="721"/>
                  <a:pt x="839" y="721"/>
                </a:cubicBezTo>
                <a:cubicBezTo>
                  <a:pt x="849" y="686"/>
                  <a:pt x="841" y="652"/>
                  <a:pt x="808" y="668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Freeform 23">
            <a:extLst>
              <a:ext uri="{FF2B5EF4-FFF2-40B4-BE49-F238E27FC236}">
                <a16:creationId xmlns:a16="http://schemas.microsoft.com/office/drawing/2014/main" id="{2BC38ED7-B1D2-4D00-AEBE-9EA6F2E04265}"/>
              </a:ext>
            </a:extLst>
          </p:cNvPr>
          <p:cNvSpPr/>
          <p:nvPr/>
        </p:nvSpPr>
        <p:spPr bwMode="auto">
          <a:xfrm>
            <a:off x="5059710" y="3930484"/>
            <a:ext cx="1921449" cy="1920103"/>
          </a:xfrm>
          <a:custGeom>
            <a:avLst/>
            <a:gdLst>
              <a:gd name="T0" fmla="*/ 823 w 935"/>
              <a:gd name="T1" fmla="*/ 652 h 934"/>
              <a:gd name="T2" fmla="*/ 732 w 935"/>
              <a:gd name="T3" fmla="*/ 681 h 934"/>
              <a:gd name="T4" fmla="*/ 657 w 935"/>
              <a:gd name="T5" fmla="*/ 574 h 934"/>
              <a:gd name="T6" fmla="*/ 765 w 935"/>
              <a:gd name="T7" fmla="*/ 499 h 934"/>
              <a:gd name="T8" fmla="*/ 834 w 935"/>
              <a:gd name="T9" fmla="*/ 550 h 934"/>
              <a:gd name="T10" fmla="*/ 891 w 935"/>
              <a:gd name="T11" fmla="*/ 530 h 934"/>
              <a:gd name="T12" fmla="*/ 935 w 935"/>
              <a:gd name="T13" fmla="*/ 286 h 934"/>
              <a:gd name="T14" fmla="*/ 692 w 935"/>
              <a:gd name="T15" fmla="*/ 242 h 934"/>
              <a:gd name="T16" fmla="*/ 672 w 935"/>
              <a:gd name="T17" fmla="*/ 185 h 934"/>
              <a:gd name="T18" fmla="*/ 723 w 935"/>
              <a:gd name="T19" fmla="*/ 116 h 934"/>
              <a:gd name="T20" fmla="*/ 648 w 935"/>
              <a:gd name="T21" fmla="*/ 9 h 934"/>
              <a:gd name="T22" fmla="*/ 541 w 935"/>
              <a:gd name="T23" fmla="*/ 83 h 934"/>
              <a:gd name="T24" fmla="*/ 570 w 935"/>
              <a:gd name="T25" fmla="*/ 175 h 934"/>
              <a:gd name="T26" fmla="*/ 519 w 935"/>
              <a:gd name="T27" fmla="*/ 210 h 934"/>
              <a:gd name="T28" fmla="*/ 287 w 935"/>
              <a:gd name="T29" fmla="*/ 168 h 934"/>
              <a:gd name="T30" fmla="*/ 243 w 935"/>
              <a:gd name="T31" fmla="*/ 412 h 934"/>
              <a:gd name="T32" fmla="*/ 186 w 935"/>
              <a:gd name="T33" fmla="*/ 432 h 934"/>
              <a:gd name="T34" fmla="*/ 117 w 935"/>
              <a:gd name="T35" fmla="*/ 382 h 934"/>
              <a:gd name="T36" fmla="*/ 10 w 935"/>
              <a:gd name="T37" fmla="*/ 456 h 934"/>
              <a:gd name="T38" fmla="*/ 84 w 935"/>
              <a:gd name="T39" fmla="*/ 564 h 934"/>
              <a:gd name="T40" fmla="*/ 175 w 935"/>
              <a:gd name="T41" fmla="*/ 534 h 934"/>
              <a:gd name="T42" fmla="*/ 211 w 935"/>
              <a:gd name="T43" fmla="*/ 585 h 934"/>
              <a:gd name="T44" fmla="*/ 169 w 935"/>
              <a:gd name="T45" fmla="*/ 815 h 934"/>
              <a:gd name="T46" fmla="*/ 399 w 935"/>
              <a:gd name="T47" fmla="*/ 856 h 934"/>
              <a:gd name="T48" fmla="*/ 450 w 935"/>
              <a:gd name="T49" fmla="*/ 821 h 934"/>
              <a:gd name="T50" fmla="*/ 421 w 935"/>
              <a:gd name="T51" fmla="*/ 729 h 934"/>
              <a:gd name="T52" fmla="*/ 528 w 935"/>
              <a:gd name="T53" fmla="*/ 655 h 934"/>
              <a:gd name="T54" fmla="*/ 602 w 935"/>
              <a:gd name="T55" fmla="*/ 762 h 934"/>
              <a:gd name="T56" fmla="*/ 552 w 935"/>
              <a:gd name="T57" fmla="*/ 832 h 934"/>
              <a:gd name="T58" fmla="*/ 572 w 935"/>
              <a:gd name="T59" fmla="*/ 889 h 934"/>
              <a:gd name="T60" fmla="*/ 816 w 935"/>
              <a:gd name="T61" fmla="*/ 933 h 934"/>
              <a:gd name="T62" fmla="*/ 816 w 935"/>
              <a:gd name="T63" fmla="*/ 934 h 934"/>
              <a:gd name="T64" fmla="*/ 817 w 935"/>
              <a:gd name="T65" fmla="*/ 934 h 934"/>
              <a:gd name="T66" fmla="*/ 858 w 935"/>
              <a:gd name="T67" fmla="*/ 703 h 934"/>
              <a:gd name="T68" fmla="*/ 823 w 935"/>
              <a:gd name="T69" fmla="*/ 652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35" h="934">
                <a:moveTo>
                  <a:pt x="823" y="652"/>
                </a:moveTo>
                <a:cubicBezTo>
                  <a:pt x="797" y="667"/>
                  <a:pt x="759" y="686"/>
                  <a:pt x="732" y="681"/>
                </a:cubicBezTo>
                <a:cubicBezTo>
                  <a:pt x="682" y="672"/>
                  <a:pt x="648" y="624"/>
                  <a:pt x="657" y="574"/>
                </a:cubicBezTo>
                <a:cubicBezTo>
                  <a:pt x="666" y="524"/>
                  <a:pt x="714" y="490"/>
                  <a:pt x="765" y="499"/>
                </a:cubicBezTo>
                <a:cubicBezTo>
                  <a:pt x="809" y="507"/>
                  <a:pt x="822" y="532"/>
                  <a:pt x="834" y="550"/>
                </a:cubicBezTo>
                <a:cubicBezTo>
                  <a:pt x="846" y="567"/>
                  <a:pt x="884" y="567"/>
                  <a:pt x="891" y="530"/>
                </a:cubicBezTo>
                <a:cubicBezTo>
                  <a:pt x="935" y="286"/>
                  <a:pt x="935" y="286"/>
                  <a:pt x="935" y="286"/>
                </a:cubicBezTo>
                <a:cubicBezTo>
                  <a:pt x="692" y="242"/>
                  <a:pt x="692" y="242"/>
                  <a:pt x="692" y="242"/>
                </a:cubicBezTo>
                <a:cubicBezTo>
                  <a:pt x="655" y="236"/>
                  <a:pt x="655" y="197"/>
                  <a:pt x="672" y="185"/>
                </a:cubicBezTo>
                <a:cubicBezTo>
                  <a:pt x="689" y="173"/>
                  <a:pt x="715" y="160"/>
                  <a:pt x="723" y="116"/>
                </a:cubicBezTo>
                <a:cubicBezTo>
                  <a:pt x="732" y="66"/>
                  <a:pt x="698" y="18"/>
                  <a:pt x="648" y="9"/>
                </a:cubicBezTo>
                <a:cubicBezTo>
                  <a:pt x="598" y="0"/>
                  <a:pt x="550" y="33"/>
                  <a:pt x="541" y="83"/>
                </a:cubicBezTo>
                <a:cubicBezTo>
                  <a:pt x="536" y="110"/>
                  <a:pt x="555" y="149"/>
                  <a:pt x="570" y="175"/>
                </a:cubicBezTo>
                <a:cubicBezTo>
                  <a:pt x="589" y="206"/>
                  <a:pt x="555" y="216"/>
                  <a:pt x="519" y="210"/>
                </a:cubicBezTo>
                <a:cubicBezTo>
                  <a:pt x="287" y="168"/>
                  <a:pt x="287" y="168"/>
                  <a:pt x="287" y="168"/>
                </a:cubicBezTo>
                <a:cubicBezTo>
                  <a:pt x="243" y="412"/>
                  <a:pt x="243" y="412"/>
                  <a:pt x="243" y="412"/>
                </a:cubicBezTo>
                <a:cubicBezTo>
                  <a:pt x="237" y="449"/>
                  <a:pt x="198" y="450"/>
                  <a:pt x="186" y="432"/>
                </a:cubicBezTo>
                <a:cubicBezTo>
                  <a:pt x="174" y="415"/>
                  <a:pt x="161" y="390"/>
                  <a:pt x="117" y="382"/>
                </a:cubicBezTo>
                <a:cubicBezTo>
                  <a:pt x="67" y="373"/>
                  <a:pt x="19" y="406"/>
                  <a:pt x="10" y="456"/>
                </a:cubicBezTo>
                <a:cubicBezTo>
                  <a:pt x="0" y="506"/>
                  <a:pt x="34" y="554"/>
                  <a:pt x="84" y="564"/>
                </a:cubicBezTo>
                <a:cubicBezTo>
                  <a:pt x="111" y="568"/>
                  <a:pt x="150" y="550"/>
                  <a:pt x="175" y="534"/>
                </a:cubicBezTo>
                <a:cubicBezTo>
                  <a:pt x="207" y="516"/>
                  <a:pt x="217" y="550"/>
                  <a:pt x="211" y="585"/>
                </a:cubicBezTo>
                <a:cubicBezTo>
                  <a:pt x="169" y="815"/>
                  <a:pt x="169" y="815"/>
                  <a:pt x="169" y="815"/>
                </a:cubicBezTo>
                <a:cubicBezTo>
                  <a:pt x="399" y="856"/>
                  <a:pt x="399" y="856"/>
                  <a:pt x="399" y="856"/>
                </a:cubicBezTo>
                <a:cubicBezTo>
                  <a:pt x="435" y="863"/>
                  <a:pt x="468" y="853"/>
                  <a:pt x="450" y="821"/>
                </a:cubicBezTo>
                <a:cubicBezTo>
                  <a:pt x="434" y="795"/>
                  <a:pt x="416" y="756"/>
                  <a:pt x="421" y="729"/>
                </a:cubicBezTo>
                <a:cubicBezTo>
                  <a:pt x="430" y="679"/>
                  <a:pt x="478" y="646"/>
                  <a:pt x="528" y="655"/>
                </a:cubicBezTo>
                <a:cubicBezTo>
                  <a:pt x="578" y="664"/>
                  <a:pt x="611" y="712"/>
                  <a:pt x="602" y="762"/>
                </a:cubicBezTo>
                <a:cubicBezTo>
                  <a:pt x="594" y="806"/>
                  <a:pt x="569" y="820"/>
                  <a:pt x="552" y="832"/>
                </a:cubicBezTo>
                <a:cubicBezTo>
                  <a:pt x="534" y="844"/>
                  <a:pt x="535" y="882"/>
                  <a:pt x="572" y="889"/>
                </a:cubicBezTo>
                <a:cubicBezTo>
                  <a:pt x="816" y="933"/>
                  <a:pt x="816" y="933"/>
                  <a:pt x="816" y="933"/>
                </a:cubicBezTo>
                <a:cubicBezTo>
                  <a:pt x="816" y="934"/>
                  <a:pt x="816" y="934"/>
                  <a:pt x="816" y="934"/>
                </a:cubicBezTo>
                <a:cubicBezTo>
                  <a:pt x="817" y="934"/>
                  <a:pt x="817" y="934"/>
                  <a:pt x="817" y="934"/>
                </a:cubicBezTo>
                <a:cubicBezTo>
                  <a:pt x="858" y="703"/>
                  <a:pt x="858" y="703"/>
                  <a:pt x="858" y="703"/>
                </a:cubicBezTo>
                <a:cubicBezTo>
                  <a:pt x="865" y="667"/>
                  <a:pt x="855" y="633"/>
                  <a:pt x="823" y="652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8D2BD34-4569-471A-B2FF-C025AEA33332}"/>
              </a:ext>
            </a:extLst>
          </p:cNvPr>
          <p:cNvGrpSpPr/>
          <p:nvPr/>
        </p:nvGrpSpPr>
        <p:grpSpPr>
          <a:xfrm>
            <a:off x="5942368" y="4553150"/>
            <a:ext cx="383895" cy="402445"/>
            <a:chOff x="7002627" y="828237"/>
            <a:chExt cx="444697" cy="466185"/>
          </a:xfrm>
          <a:solidFill>
            <a:schemeClr val="bg1"/>
          </a:solidFill>
        </p:grpSpPr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1E4298AD-1952-41F0-85D0-EE797DB8D56F}"/>
                </a:ext>
              </a:extLst>
            </p:cNvPr>
            <p:cNvSpPr/>
            <p:nvPr/>
          </p:nvSpPr>
          <p:spPr bwMode="auto">
            <a:xfrm>
              <a:off x="7133420" y="1073942"/>
              <a:ext cx="88753" cy="87818"/>
            </a:xfrm>
            <a:custGeom>
              <a:avLst/>
              <a:gdLst>
                <a:gd name="T0" fmla="*/ 24 w 40"/>
                <a:gd name="T1" fmla="*/ 1 h 40"/>
                <a:gd name="T2" fmla="*/ 20 w 40"/>
                <a:gd name="T3" fmla="*/ 0 h 40"/>
                <a:gd name="T4" fmla="*/ 0 w 40"/>
                <a:gd name="T5" fmla="*/ 20 h 40"/>
                <a:gd name="T6" fmla="*/ 20 w 40"/>
                <a:gd name="T7" fmla="*/ 40 h 40"/>
                <a:gd name="T8" fmla="*/ 40 w 40"/>
                <a:gd name="T9" fmla="*/ 20 h 40"/>
                <a:gd name="T10" fmla="*/ 39 w 40"/>
                <a:gd name="T11" fmla="*/ 15 h 40"/>
                <a:gd name="T12" fmla="*/ 15 w 40"/>
                <a:gd name="T13" fmla="*/ 26 h 40"/>
                <a:gd name="T14" fmla="*/ 24 w 40"/>
                <a:gd name="T15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40">
                  <a:moveTo>
                    <a:pt x="24" y="1"/>
                  </a:moveTo>
                  <a:cubicBezTo>
                    <a:pt x="23" y="1"/>
                    <a:pt x="2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18"/>
                    <a:pt x="40" y="17"/>
                    <a:pt x="39" y="15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CCB71BCD-46ED-4CEA-AD96-C936B4BC80AE}"/>
                </a:ext>
              </a:extLst>
            </p:cNvPr>
            <p:cNvSpPr/>
            <p:nvPr/>
          </p:nvSpPr>
          <p:spPr bwMode="auto">
            <a:xfrm>
              <a:off x="7002627" y="943149"/>
              <a:ext cx="351273" cy="351273"/>
            </a:xfrm>
            <a:custGeom>
              <a:avLst/>
              <a:gdLst>
                <a:gd name="T0" fmla="*/ 131 w 159"/>
                <a:gd name="T1" fmla="*/ 41 h 159"/>
                <a:gd name="T2" fmla="*/ 144 w 159"/>
                <a:gd name="T3" fmla="*/ 79 h 159"/>
                <a:gd name="T4" fmla="*/ 79 w 159"/>
                <a:gd name="T5" fmla="*/ 144 h 159"/>
                <a:gd name="T6" fmla="*/ 15 w 159"/>
                <a:gd name="T7" fmla="*/ 79 h 159"/>
                <a:gd name="T8" fmla="*/ 79 w 159"/>
                <a:gd name="T9" fmla="*/ 15 h 159"/>
                <a:gd name="T10" fmla="*/ 112 w 159"/>
                <a:gd name="T11" fmla="*/ 24 h 159"/>
                <a:gd name="T12" fmla="*/ 122 w 159"/>
                <a:gd name="T13" fmla="*/ 13 h 159"/>
                <a:gd name="T14" fmla="*/ 79 w 159"/>
                <a:gd name="T15" fmla="*/ 0 h 159"/>
                <a:gd name="T16" fmla="*/ 0 w 159"/>
                <a:gd name="T17" fmla="*/ 79 h 159"/>
                <a:gd name="T18" fmla="*/ 79 w 159"/>
                <a:gd name="T19" fmla="*/ 159 h 159"/>
                <a:gd name="T20" fmla="*/ 159 w 159"/>
                <a:gd name="T21" fmla="*/ 79 h 159"/>
                <a:gd name="T22" fmla="*/ 141 w 159"/>
                <a:gd name="T23" fmla="*/ 30 h 159"/>
                <a:gd name="T24" fmla="*/ 131 w 159"/>
                <a:gd name="T25" fmla="*/ 4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59">
                  <a:moveTo>
                    <a:pt x="131" y="41"/>
                  </a:moveTo>
                  <a:cubicBezTo>
                    <a:pt x="139" y="52"/>
                    <a:pt x="144" y="65"/>
                    <a:pt x="144" y="79"/>
                  </a:cubicBezTo>
                  <a:cubicBezTo>
                    <a:pt x="144" y="115"/>
                    <a:pt x="115" y="144"/>
                    <a:pt x="79" y="144"/>
                  </a:cubicBezTo>
                  <a:cubicBezTo>
                    <a:pt x="44" y="144"/>
                    <a:pt x="15" y="115"/>
                    <a:pt x="15" y="79"/>
                  </a:cubicBezTo>
                  <a:cubicBezTo>
                    <a:pt x="15" y="44"/>
                    <a:pt x="44" y="15"/>
                    <a:pt x="79" y="15"/>
                  </a:cubicBezTo>
                  <a:cubicBezTo>
                    <a:pt x="91" y="15"/>
                    <a:pt x="103" y="18"/>
                    <a:pt x="112" y="24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0" y="5"/>
                    <a:pt x="95" y="0"/>
                    <a:pt x="79" y="0"/>
                  </a:cubicBez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9"/>
                    <a:pt x="79" y="159"/>
                  </a:cubicBezTo>
                  <a:cubicBezTo>
                    <a:pt x="123" y="159"/>
                    <a:pt x="159" y="123"/>
                    <a:pt x="159" y="79"/>
                  </a:cubicBezTo>
                  <a:cubicBezTo>
                    <a:pt x="159" y="61"/>
                    <a:pt x="152" y="43"/>
                    <a:pt x="141" y="30"/>
                  </a:cubicBezTo>
                  <a:lnTo>
                    <a:pt x="131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id="{B58677DD-C8C1-4D3D-83C4-C51BA2AA2B83}"/>
                </a:ext>
              </a:extLst>
            </p:cNvPr>
            <p:cNvSpPr/>
            <p:nvPr/>
          </p:nvSpPr>
          <p:spPr bwMode="auto">
            <a:xfrm>
              <a:off x="7177329" y="1049652"/>
              <a:ext cx="66331" cy="68199"/>
            </a:xfrm>
            <a:custGeom>
              <a:avLst/>
              <a:gdLst>
                <a:gd name="T0" fmla="*/ 71 w 71"/>
                <a:gd name="T1" fmla="*/ 30 h 73"/>
                <a:gd name="T2" fmla="*/ 38 w 71"/>
                <a:gd name="T3" fmla="*/ 0 h 73"/>
                <a:gd name="T4" fmla="*/ 19 w 71"/>
                <a:gd name="T5" fmla="*/ 19 h 73"/>
                <a:gd name="T6" fmla="*/ 0 w 71"/>
                <a:gd name="T7" fmla="*/ 73 h 73"/>
                <a:gd name="T8" fmla="*/ 55 w 71"/>
                <a:gd name="T9" fmla="*/ 49 h 73"/>
                <a:gd name="T10" fmla="*/ 71 w 71"/>
                <a:gd name="T11" fmla="*/ 3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73">
                  <a:moveTo>
                    <a:pt x="71" y="30"/>
                  </a:moveTo>
                  <a:lnTo>
                    <a:pt x="38" y="0"/>
                  </a:lnTo>
                  <a:lnTo>
                    <a:pt x="19" y="19"/>
                  </a:lnTo>
                  <a:lnTo>
                    <a:pt x="0" y="73"/>
                  </a:lnTo>
                  <a:lnTo>
                    <a:pt x="55" y="49"/>
                  </a:lnTo>
                  <a:lnTo>
                    <a:pt x="7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14">
              <a:extLst>
                <a:ext uri="{FF2B5EF4-FFF2-40B4-BE49-F238E27FC236}">
                  <a16:creationId xmlns:a16="http://schemas.microsoft.com/office/drawing/2014/main" id="{1E204AA3-CAA5-4EA6-9320-072287216E78}"/>
                </a:ext>
              </a:extLst>
            </p:cNvPr>
            <p:cNvSpPr/>
            <p:nvPr/>
          </p:nvSpPr>
          <p:spPr bwMode="auto">
            <a:xfrm>
              <a:off x="7219370" y="916990"/>
              <a:ext cx="143873" cy="152281"/>
            </a:xfrm>
            <a:custGeom>
              <a:avLst/>
              <a:gdLst>
                <a:gd name="T0" fmla="*/ 121 w 154"/>
                <a:gd name="T1" fmla="*/ 0 h 163"/>
                <a:gd name="T2" fmla="*/ 0 w 154"/>
                <a:gd name="T3" fmla="*/ 132 h 163"/>
                <a:gd name="T4" fmla="*/ 33 w 154"/>
                <a:gd name="T5" fmla="*/ 163 h 163"/>
                <a:gd name="T6" fmla="*/ 154 w 154"/>
                <a:gd name="T7" fmla="*/ 31 h 163"/>
                <a:gd name="T8" fmla="*/ 121 w 154"/>
                <a:gd name="T9" fmla="*/ 35 h 163"/>
                <a:gd name="T10" fmla="*/ 121 w 154"/>
                <a:gd name="T1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63">
                  <a:moveTo>
                    <a:pt x="121" y="0"/>
                  </a:moveTo>
                  <a:lnTo>
                    <a:pt x="0" y="132"/>
                  </a:lnTo>
                  <a:lnTo>
                    <a:pt x="33" y="163"/>
                  </a:lnTo>
                  <a:lnTo>
                    <a:pt x="154" y="31"/>
                  </a:lnTo>
                  <a:lnTo>
                    <a:pt x="121" y="35"/>
                  </a:lnTo>
                  <a:lnTo>
                    <a:pt x="1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15">
              <a:extLst>
                <a:ext uri="{FF2B5EF4-FFF2-40B4-BE49-F238E27FC236}">
                  <a16:creationId xmlns:a16="http://schemas.microsoft.com/office/drawing/2014/main" id="{DE5C1BF1-6CBD-4929-9E30-7FA5E0E34897}"/>
                </a:ext>
              </a:extLst>
            </p:cNvPr>
            <p:cNvSpPr/>
            <p:nvPr/>
          </p:nvSpPr>
          <p:spPr bwMode="auto">
            <a:xfrm>
              <a:off x="7338952" y="883357"/>
              <a:ext cx="56988" cy="59791"/>
            </a:xfrm>
            <a:custGeom>
              <a:avLst/>
              <a:gdLst>
                <a:gd name="T0" fmla="*/ 14 w 61"/>
                <a:gd name="T1" fmla="*/ 48 h 64"/>
                <a:gd name="T2" fmla="*/ 14 w 61"/>
                <a:gd name="T3" fmla="*/ 12 h 64"/>
                <a:gd name="T4" fmla="*/ 0 w 61"/>
                <a:gd name="T5" fmla="*/ 0 h 64"/>
                <a:gd name="T6" fmla="*/ 0 w 61"/>
                <a:gd name="T7" fmla="*/ 0 h 64"/>
                <a:gd name="T8" fmla="*/ 0 w 61"/>
                <a:gd name="T9" fmla="*/ 64 h 64"/>
                <a:gd name="T10" fmla="*/ 61 w 61"/>
                <a:gd name="T11" fmla="*/ 55 h 64"/>
                <a:gd name="T12" fmla="*/ 61 w 61"/>
                <a:gd name="T13" fmla="*/ 55 h 64"/>
                <a:gd name="T14" fmla="*/ 50 w 61"/>
                <a:gd name="T15" fmla="*/ 43 h 64"/>
                <a:gd name="T16" fmla="*/ 14 w 61"/>
                <a:gd name="T17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64">
                  <a:moveTo>
                    <a:pt x="14" y="48"/>
                  </a:moveTo>
                  <a:lnTo>
                    <a:pt x="14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50" y="43"/>
                  </a:lnTo>
                  <a:lnTo>
                    <a:pt x="1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16">
              <a:extLst>
                <a:ext uri="{FF2B5EF4-FFF2-40B4-BE49-F238E27FC236}">
                  <a16:creationId xmlns:a16="http://schemas.microsoft.com/office/drawing/2014/main" id="{3CA48C20-11A9-40AE-85D2-20FB4DC51CA7}"/>
                </a:ext>
              </a:extLst>
            </p:cNvPr>
            <p:cNvSpPr/>
            <p:nvPr/>
          </p:nvSpPr>
          <p:spPr bwMode="auto">
            <a:xfrm>
              <a:off x="7363242" y="855330"/>
              <a:ext cx="59791" cy="61660"/>
            </a:xfrm>
            <a:custGeom>
              <a:avLst/>
              <a:gdLst>
                <a:gd name="T0" fmla="*/ 14 w 64"/>
                <a:gd name="T1" fmla="*/ 49 h 66"/>
                <a:gd name="T2" fmla="*/ 14 w 64"/>
                <a:gd name="T3" fmla="*/ 11 h 66"/>
                <a:gd name="T4" fmla="*/ 2 w 64"/>
                <a:gd name="T5" fmla="*/ 0 h 66"/>
                <a:gd name="T6" fmla="*/ 2 w 64"/>
                <a:gd name="T7" fmla="*/ 0 h 66"/>
                <a:gd name="T8" fmla="*/ 0 w 64"/>
                <a:gd name="T9" fmla="*/ 66 h 66"/>
                <a:gd name="T10" fmla="*/ 64 w 64"/>
                <a:gd name="T11" fmla="*/ 56 h 66"/>
                <a:gd name="T12" fmla="*/ 64 w 64"/>
                <a:gd name="T13" fmla="*/ 56 h 66"/>
                <a:gd name="T14" fmla="*/ 50 w 64"/>
                <a:gd name="T15" fmla="*/ 44 h 66"/>
                <a:gd name="T16" fmla="*/ 14 w 64"/>
                <a:gd name="T17" fmla="*/ 4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6">
                  <a:moveTo>
                    <a:pt x="14" y="49"/>
                  </a:moveTo>
                  <a:lnTo>
                    <a:pt x="1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66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50" y="44"/>
                  </a:lnTo>
                  <a:lnTo>
                    <a:pt x="14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17">
              <a:extLst>
                <a:ext uri="{FF2B5EF4-FFF2-40B4-BE49-F238E27FC236}">
                  <a16:creationId xmlns:a16="http://schemas.microsoft.com/office/drawing/2014/main" id="{4AE07603-8891-4BEE-B36A-9920507AF8EE}"/>
                </a:ext>
              </a:extLst>
            </p:cNvPr>
            <p:cNvSpPr/>
            <p:nvPr/>
          </p:nvSpPr>
          <p:spPr bwMode="auto">
            <a:xfrm>
              <a:off x="7067089" y="1009479"/>
              <a:ext cx="220480" cy="218612"/>
            </a:xfrm>
            <a:custGeom>
              <a:avLst/>
              <a:gdLst>
                <a:gd name="T0" fmla="*/ 50 w 100"/>
                <a:gd name="T1" fmla="*/ 0 h 99"/>
                <a:gd name="T2" fmla="*/ 0 w 100"/>
                <a:gd name="T3" fmla="*/ 49 h 99"/>
                <a:gd name="T4" fmla="*/ 50 w 100"/>
                <a:gd name="T5" fmla="*/ 99 h 99"/>
                <a:gd name="T6" fmla="*/ 100 w 100"/>
                <a:gd name="T7" fmla="*/ 49 h 99"/>
                <a:gd name="T8" fmla="*/ 92 w 100"/>
                <a:gd name="T9" fmla="*/ 22 h 99"/>
                <a:gd name="T10" fmla="*/ 83 w 100"/>
                <a:gd name="T11" fmla="*/ 32 h 99"/>
                <a:gd name="T12" fmla="*/ 81 w 100"/>
                <a:gd name="T13" fmla="*/ 34 h 99"/>
                <a:gd name="T14" fmla="*/ 85 w 100"/>
                <a:gd name="T15" fmla="*/ 49 h 99"/>
                <a:gd name="T16" fmla="*/ 50 w 100"/>
                <a:gd name="T17" fmla="*/ 84 h 99"/>
                <a:gd name="T18" fmla="*/ 15 w 100"/>
                <a:gd name="T19" fmla="*/ 49 h 99"/>
                <a:gd name="T20" fmla="*/ 50 w 100"/>
                <a:gd name="T21" fmla="*/ 15 h 99"/>
                <a:gd name="T22" fmla="*/ 62 w 100"/>
                <a:gd name="T23" fmla="*/ 17 h 99"/>
                <a:gd name="T24" fmla="*/ 64 w 100"/>
                <a:gd name="T25" fmla="*/ 14 h 99"/>
                <a:gd name="T26" fmla="*/ 73 w 100"/>
                <a:gd name="T27" fmla="*/ 5 h 99"/>
                <a:gd name="T28" fmla="*/ 50 w 100"/>
                <a:gd name="T2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0" h="99">
                  <a:moveTo>
                    <a:pt x="50" y="0"/>
                  </a:moveTo>
                  <a:cubicBezTo>
                    <a:pt x="23" y="0"/>
                    <a:pt x="0" y="22"/>
                    <a:pt x="0" y="49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78" y="99"/>
                    <a:pt x="100" y="77"/>
                    <a:pt x="100" y="49"/>
                  </a:cubicBezTo>
                  <a:cubicBezTo>
                    <a:pt x="100" y="39"/>
                    <a:pt x="97" y="30"/>
                    <a:pt x="92" y="2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4" y="39"/>
                    <a:pt x="85" y="44"/>
                    <a:pt x="85" y="49"/>
                  </a:cubicBezTo>
                  <a:cubicBezTo>
                    <a:pt x="85" y="69"/>
                    <a:pt x="69" y="84"/>
                    <a:pt x="50" y="84"/>
                  </a:cubicBezTo>
                  <a:cubicBezTo>
                    <a:pt x="31" y="84"/>
                    <a:pt x="15" y="69"/>
                    <a:pt x="15" y="49"/>
                  </a:cubicBezTo>
                  <a:cubicBezTo>
                    <a:pt x="15" y="30"/>
                    <a:pt x="31" y="15"/>
                    <a:pt x="50" y="15"/>
                  </a:cubicBezTo>
                  <a:cubicBezTo>
                    <a:pt x="54" y="15"/>
                    <a:pt x="59" y="15"/>
                    <a:pt x="62" y="1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8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18">
              <a:extLst>
                <a:ext uri="{FF2B5EF4-FFF2-40B4-BE49-F238E27FC236}">
                  <a16:creationId xmlns:a16="http://schemas.microsoft.com/office/drawing/2014/main" id="{61D8C65F-5E36-4034-B9F3-20D5F20AE79A}"/>
                </a:ext>
              </a:extLst>
            </p:cNvPr>
            <p:cNvSpPr/>
            <p:nvPr/>
          </p:nvSpPr>
          <p:spPr bwMode="auto">
            <a:xfrm>
              <a:off x="7389401" y="828237"/>
              <a:ext cx="57923" cy="59791"/>
            </a:xfrm>
            <a:custGeom>
              <a:avLst/>
              <a:gdLst>
                <a:gd name="T0" fmla="*/ 50 w 62"/>
                <a:gd name="T1" fmla="*/ 43 h 64"/>
                <a:gd name="T2" fmla="*/ 15 w 62"/>
                <a:gd name="T3" fmla="*/ 47 h 64"/>
                <a:gd name="T4" fmla="*/ 15 w 62"/>
                <a:gd name="T5" fmla="*/ 12 h 64"/>
                <a:gd name="T6" fmla="*/ 0 w 62"/>
                <a:gd name="T7" fmla="*/ 0 h 64"/>
                <a:gd name="T8" fmla="*/ 0 w 62"/>
                <a:gd name="T9" fmla="*/ 0 h 64"/>
                <a:gd name="T10" fmla="*/ 0 w 62"/>
                <a:gd name="T11" fmla="*/ 64 h 64"/>
                <a:gd name="T12" fmla="*/ 62 w 62"/>
                <a:gd name="T13" fmla="*/ 55 h 64"/>
                <a:gd name="T14" fmla="*/ 62 w 62"/>
                <a:gd name="T15" fmla="*/ 55 h 64"/>
                <a:gd name="T16" fmla="*/ 50 w 62"/>
                <a:gd name="T17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4">
                  <a:moveTo>
                    <a:pt x="50" y="43"/>
                  </a:moveTo>
                  <a:lnTo>
                    <a:pt x="15" y="47"/>
                  </a:lnTo>
                  <a:lnTo>
                    <a:pt x="15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2" y="55"/>
                  </a:lnTo>
                  <a:lnTo>
                    <a:pt x="62" y="55"/>
                  </a:lnTo>
                  <a:lnTo>
                    <a:pt x="5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9CD8703-30EE-435F-A742-BA61D1DD822E}"/>
              </a:ext>
            </a:extLst>
          </p:cNvPr>
          <p:cNvGrpSpPr/>
          <p:nvPr/>
        </p:nvGrpSpPr>
        <p:grpSpPr>
          <a:xfrm>
            <a:off x="6063029" y="2301159"/>
            <a:ext cx="347603" cy="388734"/>
            <a:chOff x="5999255" y="3275006"/>
            <a:chExt cx="402656" cy="450303"/>
          </a:xfrm>
          <a:solidFill>
            <a:schemeClr val="bg1"/>
          </a:solidFill>
        </p:grpSpPr>
        <p:sp>
          <p:nvSpPr>
            <p:cNvPr id="24" name="Freeform 108">
              <a:extLst>
                <a:ext uri="{FF2B5EF4-FFF2-40B4-BE49-F238E27FC236}">
                  <a16:creationId xmlns:a16="http://schemas.microsoft.com/office/drawing/2014/main" id="{E4D9DE1D-36AA-45D6-968B-259B82DCEA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109">
              <a:extLst>
                <a:ext uri="{FF2B5EF4-FFF2-40B4-BE49-F238E27FC236}">
                  <a16:creationId xmlns:a16="http://schemas.microsoft.com/office/drawing/2014/main" id="{CCA141C2-F6B6-4B4C-8988-B9DB1A81CB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110">
              <a:extLst>
                <a:ext uri="{FF2B5EF4-FFF2-40B4-BE49-F238E27FC236}">
                  <a16:creationId xmlns:a16="http://schemas.microsoft.com/office/drawing/2014/main" id="{13DB69C7-ECF5-409B-93DB-2942F8A16D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111">
              <a:extLst>
                <a:ext uri="{FF2B5EF4-FFF2-40B4-BE49-F238E27FC236}">
                  <a16:creationId xmlns:a16="http://schemas.microsoft.com/office/drawing/2014/main" id="{9C32089F-7B6D-40DC-9456-04475A0BBD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112">
              <a:extLst>
                <a:ext uri="{FF2B5EF4-FFF2-40B4-BE49-F238E27FC236}">
                  <a16:creationId xmlns:a16="http://schemas.microsoft.com/office/drawing/2014/main" id="{BBF4DA02-C1DE-4D99-B757-3EDA81FB95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43EEBCA-F2D6-4EA0-B07C-7A708D4CD219}"/>
              </a:ext>
            </a:extLst>
          </p:cNvPr>
          <p:cNvGrpSpPr/>
          <p:nvPr/>
        </p:nvGrpSpPr>
        <p:grpSpPr>
          <a:xfrm>
            <a:off x="4636525" y="3350064"/>
            <a:ext cx="258081" cy="431480"/>
            <a:chOff x="8065789" y="3254452"/>
            <a:chExt cx="298956" cy="499818"/>
          </a:xfrm>
          <a:solidFill>
            <a:schemeClr val="bg1"/>
          </a:solidFill>
        </p:grpSpPr>
        <p:sp>
          <p:nvSpPr>
            <p:cNvPr id="30" name="Freeform 121">
              <a:extLst>
                <a:ext uri="{FF2B5EF4-FFF2-40B4-BE49-F238E27FC236}">
                  <a16:creationId xmlns:a16="http://schemas.microsoft.com/office/drawing/2014/main" id="{B273CF24-97F9-4D9A-8E31-7FCC1D0EC7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65789" y="3254452"/>
              <a:ext cx="298956" cy="369024"/>
            </a:xfrm>
            <a:custGeom>
              <a:avLst/>
              <a:gdLst>
                <a:gd name="T0" fmla="*/ 32 w 135"/>
                <a:gd name="T1" fmla="*/ 137 h 167"/>
                <a:gd name="T2" fmla="*/ 31 w 135"/>
                <a:gd name="T3" fmla="*/ 167 h 167"/>
                <a:gd name="T4" fmla="*/ 37 w 135"/>
                <a:gd name="T5" fmla="*/ 166 h 167"/>
                <a:gd name="T6" fmla="*/ 101 w 135"/>
                <a:gd name="T7" fmla="*/ 166 h 167"/>
                <a:gd name="T8" fmla="*/ 106 w 135"/>
                <a:gd name="T9" fmla="*/ 167 h 167"/>
                <a:gd name="T10" fmla="*/ 104 w 135"/>
                <a:gd name="T11" fmla="*/ 136 h 167"/>
                <a:gd name="T12" fmla="*/ 135 w 135"/>
                <a:gd name="T13" fmla="*/ 67 h 167"/>
                <a:gd name="T14" fmla="*/ 68 w 135"/>
                <a:gd name="T15" fmla="*/ 0 h 167"/>
                <a:gd name="T16" fmla="*/ 0 w 135"/>
                <a:gd name="T17" fmla="*/ 67 h 167"/>
                <a:gd name="T18" fmla="*/ 32 w 135"/>
                <a:gd name="T19" fmla="*/ 137 h 167"/>
                <a:gd name="T20" fmla="*/ 68 w 135"/>
                <a:gd name="T21" fmla="*/ 14 h 167"/>
                <a:gd name="T22" fmla="*/ 121 w 135"/>
                <a:gd name="T23" fmla="*/ 67 h 167"/>
                <a:gd name="T24" fmla="*/ 95 w 135"/>
                <a:gd name="T25" fmla="*/ 125 h 167"/>
                <a:gd name="T26" fmla="*/ 90 w 135"/>
                <a:gd name="T27" fmla="*/ 130 h 167"/>
                <a:gd name="T28" fmla="*/ 91 w 135"/>
                <a:gd name="T29" fmla="*/ 154 h 167"/>
                <a:gd name="T30" fmla="*/ 46 w 135"/>
                <a:gd name="T31" fmla="*/ 154 h 167"/>
                <a:gd name="T32" fmla="*/ 47 w 135"/>
                <a:gd name="T33" fmla="*/ 131 h 167"/>
                <a:gd name="T34" fmla="*/ 42 w 135"/>
                <a:gd name="T35" fmla="*/ 126 h 167"/>
                <a:gd name="T36" fmla="*/ 15 w 135"/>
                <a:gd name="T37" fmla="*/ 67 h 167"/>
                <a:gd name="T38" fmla="*/ 68 w 135"/>
                <a:gd name="T39" fmla="*/ 1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5" h="167">
                  <a:moveTo>
                    <a:pt x="32" y="137"/>
                  </a:moveTo>
                  <a:cubicBezTo>
                    <a:pt x="31" y="167"/>
                    <a:pt x="31" y="167"/>
                    <a:pt x="31" y="167"/>
                  </a:cubicBezTo>
                  <a:cubicBezTo>
                    <a:pt x="32" y="166"/>
                    <a:pt x="34" y="166"/>
                    <a:pt x="37" y="166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103" y="166"/>
                    <a:pt x="105" y="166"/>
                    <a:pt x="106" y="167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23" y="119"/>
                    <a:pt x="135" y="91"/>
                    <a:pt x="135" y="67"/>
                  </a:cubicBezTo>
                  <a:cubicBezTo>
                    <a:pt x="135" y="30"/>
                    <a:pt x="105" y="0"/>
                    <a:pt x="68" y="0"/>
                  </a:cubicBezTo>
                  <a:cubicBezTo>
                    <a:pt x="30" y="0"/>
                    <a:pt x="0" y="30"/>
                    <a:pt x="0" y="67"/>
                  </a:cubicBezTo>
                  <a:cubicBezTo>
                    <a:pt x="0" y="92"/>
                    <a:pt x="13" y="120"/>
                    <a:pt x="32" y="137"/>
                  </a:cubicBezTo>
                  <a:close/>
                  <a:moveTo>
                    <a:pt x="68" y="14"/>
                  </a:moveTo>
                  <a:cubicBezTo>
                    <a:pt x="97" y="14"/>
                    <a:pt x="121" y="38"/>
                    <a:pt x="121" y="67"/>
                  </a:cubicBezTo>
                  <a:cubicBezTo>
                    <a:pt x="121" y="87"/>
                    <a:pt x="110" y="111"/>
                    <a:pt x="95" y="125"/>
                  </a:cubicBezTo>
                  <a:cubicBezTo>
                    <a:pt x="90" y="130"/>
                    <a:pt x="90" y="130"/>
                    <a:pt x="90" y="130"/>
                  </a:cubicBezTo>
                  <a:cubicBezTo>
                    <a:pt x="91" y="154"/>
                    <a:pt x="91" y="154"/>
                    <a:pt x="91" y="154"/>
                  </a:cubicBezTo>
                  <a:cubicBezTo>
                    <a:pt x="46" y="154"/>
                    <a:pt x="46" y="154"/>
                    <a:pt x="46" y="154"/>
                  </a:cubicBezTo>
                  <a:cubicBezTo>
                    <a:pt x="47" y="131"/>
                    <a:pt x="47" y="131"/>
                    <a:pt x="47" y="131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26" y="112"/>
                    <a:pt x="15" y="88"/>
                    <a:pt x="15" y="67"/>
                  </a:cubicBezTo>
                  <a:cubicBezTo>
                    <a:pt x="15" y="38"/>
                    <a:pt x="38" y="14"/>
                    <a:pt x="6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122">
              <a:extLst>
                <a:ext uri="{FF2B5EF4-FFF2-40B4-BE49-F238E27FC236}">
                  <a16:creationId xmlns:a16="http://schemas.microsoft.com/office/drawing/2014/main" id="{5C17BB67-01DD-4D10-9A68-5889FDC85417}"/>
                </a:ext>
              </a:extLst>
            </p:cNvPr>
            <p:cNvSpPr/>
            <p:nvPr/>
          </p:nvSpPr>
          <p:spPr bwMode="auto">
            <a:xfrm>
              <a:off x="8127449" y="3630016"/>
              <a:ext cx="181242" cy="38304"/>
            </a:xfrm>
            <a:custGeom>
              <a:avLst/>
              <a:gdLst>
                <a:gd name="T0" fmla="*/ 73 w 82"/>
                <a:gd name="T1" fmla="*/ 0 h 17"/>
                <a:gd name="T2" fmla="*/ 9 w 82"/>
                <a:gd name="T3" fmla="*/ 0 h 17"/>
                <a:gd name="T4" fmla="*/ 0 w 82"/>
                <a:gd name="T5" fmla="*/ 8 h 17"/>
                <a:gd name="T6" fmla="*/ 9 w 82"/>
                <a:gd name="T7" fmla="*/ 17 h 17"/>
                <a:gd name="T8" fmla="*/ 73 w 82"/>
                <a:gd name="T9" fmla="*/ 17 h 17"/>
                <a:gd name="T10" fmla="*/ 82 w 82"/>
                <a:gd name="T11" fmla="*/ 8 h 17"/>
                <a:gd name="T12" fmla="*/ 73 w 82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17">
                  <a:moveTo>
                    <a:pt x="73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7"/>
                    <a:pt x="9" y="17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8" y="17"/>
                    <a:pt x="82" y="13"/>
                    <a:pt x="82" y="8"/>
                  </a:cubicBezTo>
                  <a:cubicBezTo>
                    <a:pt x="82" y="4"/>
                    <a:pt x="78" y="0"/>
                    <a:pt x="7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123">
              <a:extLst>
                <a:ext uri="{FF2B5EF4-FFF2-40B4-BE49-F238E27FC236}">
                  <a16:creationId xmlns:a16="http://schemas.microsoft.com/office/drawing/2014/main" id="{F5A00108-63B5-4AE4-9AA8-9B03311A900C}"/>
                </a:ext>
              </a:extLst>
            </p:cNvPr>
            <p:cNvSpPr/>
            <p:nvPr/>
          </p:nvSpPr>
          <p:spPr bwMode="auto">
            <a:xfrm>
              <a:off x="8134923" y="3672057"/>
              <a:ext cx="165360" cy="38304"/>
            </a:xfrm>
            <a:custGeom>
              <a:avLst/>
              <a:gdLst>
                <a:gd name="T0" fmla="*/ 67 w 75"/>
                <a:gd name="T1" fmla="*/ 0 h 17"/>
                <a:gd name="T2" fmla="*/ 8 w 75"/>
                <a:gd name="T3" fmla="*/ 0 h 17"/>
                <a:gd name="T4" fmla="*/ 0 w 75"/>
                <a:gd name="T5" fmla="*/ 9 h 17"/>
                <a:gd name="T6" fmla="*/ 8 w 75"/>
                <a:gd name="T7" fmla="*/ 17 h 17"/>
                <a:gd name="T8" fmla="*/ 67 w 75"/>
                <a:gd name="T9" fmla="*/ 17 h 17"/>
                <a:gd name="T10" fmla="*/ 75 w 75"/>
                <a:gd name="T11" fmla="*/ 9 h 17"/>
                <a:gd name="T12" fmla="*/ 67 w 75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17">
                  <a:moveTo>
                    <a:pt x="6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7"/>
                    <a:pt x="8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72" y="17"/>
                    <a:pt x="75" y="13"/>
                    <a:pt x="75" y="9"/>
                  </a:cubicBezTo>
                  <a:cubicBezTo>
                    <a:pt x="75" y="4"/>
                    <a:pt x="72" y="0"/>
                    <a:pt x="6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124">
              <a:extLst>
                <a:ext uri="{FF2B5EF4-FFF2-40B4-BE49-F238E27FC236}">
                  <a16:creationId xmlns:a16="http://schemas.microsoft.com/office/drawing/2014/main" id="{A3F0BA4B-C6AE-4FC9-86FC-2B9A4ADF4EA8}"/>
                </a:ext>
              </a:extLst>
            </p:cNvPr>
            <p:cNvSpPr/>
            <p:nvPr/>
          </p:nvSpPr>
          <p:spPr bwMode="auto">
            <a:xfrm>
              <a:off x="8149870" y="3716900"/>
              <a:ext cx="134530" cy="37370"/>
            </a:xfrm>
            <a:custGeom>
              <a:avLst/>
              <a:gdLst>
                <a:gd name="T0" fmla="*/ 55 w 61"/>
                <a:gd name="T1" fmla="*/ 0 h 17"/>
                <a:gd name="T2" fmla="*/ 6 w 61"/>
                <a:gd name="T3" fmla="*/ 0 h 17"/>
                <a:gd name="T4" fmla="*/ 0 w 61"/>
                <a:gd name="T5" fmla="*/ 9 h 17"/>
                <a:gd name="T6" fmla="*/ 6 w 61"/>
                <a:gd name="T7" fmla="*/ 17 h 17"/>
                <a:gd name="T8" fmla="*/ 55 w 61"/>
                <a:gd name="T9" fmla="*/ 17 h 17"/>
                <a:gd name="T10" fmla="*/ 61 w 61"/>
                <a:gd name="T11" fmla="*/ 9 h 17"/>
                <a:gd name="T12" fmla="*/ 55 w 61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7">
                  <a:moveTo>
                    <a:pt x="5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7"/>
                    <a:pt x="6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9" y="17"/>
                    <a:pt x="61" y="13"/>
                    <a:pt x="61" y="9"/>
                  </a:cubicBezTo>
                  <a:cubicBezTo>
                    <a:pt x="61" y="4"/>
                    <a:pt x="59" y="0"/>
                    <a:pt x="5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125">
              <a:extLst>
                <a:ext uri="{FF2B5EF4-FFF2-40B4-BE49-F238E27FC236}">
                  <a16:creationId xmlns:a16="http://schemas.microsoft.com/office/drawing/2014/main" id="{B079113B-B3AF-4AC2-915E-3A89FA3F5C8F}"/>
                </a:ext>
              </a:extLst>
            </p:cNvPr>
            <p:cNvSpPr/>
            <p:nvPr/>
          </p:nvSpPr>
          <p:spPr bwMode="auto">
            <a:xfrm>
              <a:off x="8149870" y="3318915"/>
              <a:ext cx="156952" cy="150412"/>
            </a:xfrm>
            <a:custGeom>
              <a:avLst/>
              <a:gdLst>
                <a:gd name="T0" fmla="*/ 65 w 71"/>
                <a:gd name="T1" fmla="*/ 45 h 68"/>
                <a:gd name="T2" fmla="*/ 58 w 71"/>
                <a:gd name="T3" fmla="*/ 68 h 68"/>
                <a:gd name="T4" fmla="*/ 71 w 71"/>
                <a:gd name="T5" fmla="*/ 39 h 68"/>
                <a:gd name="T6" fmla="*/ 31 w 71"/>
                <a:gd name="T7" fmla="*/ 0 h 68"/>
                <a:gd name="T8" fmla="*/ 0 w 71"/>
                <a:gd name="T9" fmla="*/ 16 h 68"/>
                <a:gd name="T10" fmla="*/ 26 w 71"/>
                <a:gd name="T11" fmla="*/ 6 h 68"/>
                <a:gd name="T12" fmla="*/ 65 w 71"/>
                <a:gd name="T13" fmla="*/ 4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68">
                  <a:moveTo>
                    <a:pt x="65" y="45"/>
                  </a:moveTo>
                  <a:cubicBezTo>
                    <a:pt x="65" y="54"/>
                    <a:pt x="62" y="61"/>
                    <a:pt x="58" y="68"/>
                  </a:cubicBezTo>
                  <a:cubicBezTo>
                    <a:pt x="66" y="61"/>
                    <a:pt x="71" y="50"/>
                    <a:pt x="71" y="39"/>
                  </a:cubicBezTo>
                  <a:cubicBezTo>
                    <a:pt x="71" y="17"/>
                    <a:pt x="53" y="0"/>
                    <a:pt x="31" y="0"/>
                  </a:cubicBezTo>
                  <a:cubicBezTo>
                    <a:pt x="18" y="0"/>
                    <a:pt x="7" y="6"/>
                    <a:pt x="0" y="16"/>
                  </a:cubicBezTo>
                  <a:cubicBezTo>
                    <a:pt x="6" y="10"/>
                    <a:pt x="16" y="6"/>
                    <a:pt x="26" y="6"/>
                  </a:cubicBezTo>
                  <a:cubicBezTo>
                    <a:pt x="48" y="6"/>
                    <a:pt x="65" y="24"/>
                    <a:pt x="6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D302E096-6FFA-4891-9ED1-CE28E60C564E}"/>
              </a:ext>
            </a:extLst>
          </p:cNvPr>
          <p:cNvGrpSpPr/>
          <p:nvPr/>
        </p:nvGrpSpPr>
        <p:grpSpPr>
          <a:xfrm>
            <a:off x="7334166" y="3272006"/>
            <a:ext cx="349920" cy="395773"/>
            <a:chOff x="4994016" y="4872552"/>
            <a:chExt cx="406393" cy="459645"/>
          </a:xfrm>
          <a:solidFill>
            <a:schemeClr val="bg1"/>
          </a:solidFill>
        </p:grpSpPr>
        <p:sp>
          <p:nvSpPr>
            <p:cNvPr id="38" name="Freeform 148">
              <a:extLst>
                <a:ext uri="{FF2B5EF4-FFF2-40B4-BE49-F238E27FC236}">
                  <a16:creationId xmlns:a16="http://schemas.microsoft.com/office/drawing/2014/main" id="{BAD044A9-D5C3-4D17-8CBB-FD95265EE7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49136" y="4872552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149">
              <a:extLst>
                <a:ext uri="{FF2B5EF4-FFF2-40B4-BE49-F238E27FC236}">
                  <a16:creationId xmlns:a16="http://schemas.microsoft.com/office/drawing/2014/main" id="{81262570-AC8D-4FFD-B142-C880BCC515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94016" y="5104243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0" name="Oval 150">
              <a:extLst>
                <a:ext uri="{FF2B5EF4-FFF2-40B4-BE49-F238E27FC236}">
                  <a16:creationId xmlns:a16="http://schemas.microsoft.com/office/drawing/2014/main" id="{A94BC9D7-2B55-45C0-8FAB-634F5CD9F8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1176" y="5199535"/>
              <a:ext cx="37370" cy="373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5662D96-8450-4F53-90AA-0CAFAB361BEC}"/>
              </a:ext>
            </a:extLst>
          </p:cNvPr>
          <p:cNvGrpSpPr/>
          <p:nvPr/>
        </p:nvGrpSpPr>
        <p:grpSpPr>
          <a:xfrm>
            <a:off x="3356607" y="227352"/>
            <a:ext cx="5059204" cy="607095"/>
            <a:chOff x="2217896" y="2222603"/>
            <a:chExt cx="3685841" cy="607095"/>
          </a:xfrm>
        </p:grpSpPr>
        <p:sp>
          <p:nvSpPr>
            <p:cNvPr id="42" name="Shape 18">
              <a:extLst>
                <a:ext uri="{FF2B5EF4-FFF2-40B4-BE49-F238E27FC236}">
                  <a16:creationId xmlns:a16="http://schemas.microsoft.com/office/drawing/2014/main" id="{0A850CFF-D587-48C3-85ED-F3DD5413003A}"/>
                </a:ext>
              </a:extLst>
            </p:cNvPr>
            <p:cNvSpPr/>
            <p:nvPr/>
          </p:nvSpPr>
          <p:spPr>
            <a:xfrm>
              <a:off x="2217896" y="2222603"/>
              <a:ext cx="3685841" cy="607095"/>
            </a:xfrm>
            <a:custGeom>
              <a:avLst/>
              <a:gdLst>
                <a:gd name="connsiteX0" fmla="*/ 0 w 3685841"/>
                <a:gd name="connsiteY0" fmla="*/ 87646 h 607095"/>
                <a:gd name="connsiteX1" fmla="*/ 87646 w 3685841"/>
                <a:gd name="connsiteY1" fmla="*/ 0 h 607095"/>
                <a:gd name="connsiteX2" fmla="*/ 3598195 w 3685841"/>
                <a:gd name="connsiteY2" fmla="*/ 0 h 607095"/>
                <a:gd name="connsiteX3" fmla="*/ 3685841 w 3685841"/>
                <a:gd name="connsiteY3" fmla="*/ 87646 h 607095"/>
                <a:gd name="connsiteX4" fmla="*/ 3685841 w 3685841"/>
                <a:gd name="connsiteY4" fmla="*/ 519449 h 607095"/>
                <a:gd name="connsiteX5" fmla="*/ 3598195 w 3685841"/>
                <a:gd name="connsiteY5" fmla="*/ 607095 h 607095"/>
                <a:gd name="connsiteX6" fmla="*/ 87646 w 3685841"/>
                <a:gd name="connsiteY6" fmla="*/ 607095 h 607095"/>
                <a:gd name="connsiteX7" fmla="*/ 0 w 3685841"/>
                <a:gd name="connsiteY7" fmla="*/ 519449 h 607095"/>
                <a:gd name="connsiteX8" fmla="*/ 0 w 3685841"/>
                <a:gd name="connsiteY8" fmla="*/ 87646 h 607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85841" h="607095" fill="none" extrusionOk="0">
                  <a:moveTo>
                    <a:pt x="0" y="87646"/>
                  </a:moveTo>
                  <a:cubicBezTo>
                    <a:pt x="-3364" y="38696"/>
                    <a:pt x="44081" y="3959"/>
                    <a:pt x="87646" y="0"/>
                  </a:cubicBezTo>
                  <a:cubicBezTo>
                    <a:pt x="1713956" y="130954"/>
                    <a:pt x="3084644" y="43574"/>
                    <a:pt x="3598195" y="0"/>
                  </a:cubicBezTo>
                  <a:cubicBezTo>
                    <a:pt x="3647634" y="1591"/>
                    <a:pt x="3688440" y="42424"/>
                    <a:pt x="3685841" y="87646"/>
                  </a:cubicBezTo>
                  <a:cubicBezTo>
                    <a:pt x="3663796" y="196191"/>
                    <a:pt x="3687926" y="424982"/>
                    <a:pt x="3685841" y="519449"/>
                  </a:cubicBezTo>
                  <a:cubicBezTo>
                    <a:pt x="3680527" y="568728"/>
                    <a:pt x="3642116" y="604001"/>
                    <a:pt x="3598195" y="607095"/>
                  </a:cubicBezTo>
                  <a:cubicBezTo>
                    <a:pt x="2580923" y="762292"/>
                    <a:pt x="1429949" y="770115"/>
                    <a:pt x="87646" y="607095"/>
                  </a:cubicBezTo>
                  <a:cubicBezTo>
                    <a:pt x="39895" y="598236"/>
                    <a:pt x="-552" y="568177"/>
                    <a:pt x="0" y="519449"/>
                  </a:cubicBezTo>
                  <a:cubicBezTo>
                    <a:pt x="-3567" y="445472"/>
                    <a:pt x="-26156" y="214084"/>
                    <a:pt x="0" y="87646"/>
                  </a:cubicBezTo>
                  <a:close/>
                </a:path>
                <a:path w="3685841" h="607095" stroke="0" extrusionOk="0">
                  <a:moveTo>
                    <a:pt x="0" y="87646"/>
                  </a:moveTo>
                  <a:cubicBezTo>
                    <a:pt x="-6279" y="35367"/>
                    <a:pt x="34811" y="1662"/>
                    <a:pt x="87646" y="0"/>
                  </a:cubicBezTo>
                  <a:cubicBezTo>
                    <a:pt x="697288" y="132882"/>
                    <a:pt x="2487716" y="-84951"/>
                    <a:pt x="3598195" y="0"/>
                  </a:cubicBezTo>
                  <a:cubicBezTo>
                    <a:pt x="3642281" y="4219"/>
                    <a:pt x="3684771" y="45157"/>
                    <a:pt x="3685841" y="87646"/>
                  </a:cubicBezTo>
                  <a:cubicBezTo>
                    <a:pt x="3683152" y="146901"/>
                    <a:pt x="3647639" y="349926"/>
                    <a:pt x="3685841" y="519449"/>
                  </a:cubicBezTo>
                  <a:cubicBezTo>
                    <a:pt x="3686976" y="567990"/>
                    <a:pt x="3650403" y="599270"/>
                    <a:pt x="3598195" y="607095"/>
                  </a:cubicBezTo>
                  <a:cubicBezTo>
                    <a:pt x="2684885" y="694734"/>
                    <a:pt x="1694942" y="534416"/>
                    <a:pt x="87646" y="607095"/>
                  </a:cubicBezTo>
                  <a:cubicBezTo>
                    <a:pt x="38754" y="602459"/>
                    <a:pt x="-4768" y="574481"/>
                    <a:pt x="0" y="519449"/>
                  </a:cubicBezTo>
                  <a:cubicBezTo>
                    <a:pt x="20261" y="352061"/>
                    <a:pt x="-10674" y="179814"/>
                    <a:pt x="0" y="87646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12700" cap="flat">
              <a:solidFill>
                <a:srgbClr val="6CC97F"/>
              </a:solidFill>
              <a:prstDash val="solid"/>
              <a:miter lim="400000"/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14437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19E0FE7-88B0-45D6-9F8B-C81D96576F3E}"/>
                </a:ext>
              </a:extLst>
            </p:cNvPr>
            <p:cNvSpPr txBox="1"/>
            <p:nvPr/>
          </p:nvSpPr>
          <p:spPr>
            <a:xfrm>
              <a:off x="2353700" y="2320717"/>
              <a:ext cx="341423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单击此处添加标题文本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B0700F50-2E59-4F88-9B4C-02536A2F0FBC}"/>
              </a:ext>
            </a:extLst>
          </p:cNvPr>
          <p:cNvGrpSpPr/>
          <p:nvPr/>
        </p:nvGrpSpPr>
        <p:grpSpPr>
          <a:xfrm>
            <a:off x="7214267" y="1426941"/>
            <a:ext cx="2971134" cy="1006919"/>
            <a:chOff x="5180453" y="1368110"/>
            <a:chExt cx="2971134" cy="1006919"/>
          </a:xfrm>
        </p:grpSpPr>
        <p:sp>
          <p:nvSpPr>
            <p:cNvPr id="45" name="Rectangle 27">
              <a:extLst>
                <a:ext uri="{FF2B5EF4-FFF2-40B4-BE49-F238E27FC236}">
                  <a16:creationId xmlns:a16="http://schemas.microsoft.com/office/drawing/2014/main" id="{8FD3F707-AF6A-4B37-B45F-2B4EDE6C9DC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6891" y="1368110"/>
              <a:ext cx="1548502" cy="2487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285750" indent="-285750" algn="r" defTabSz="410751">
                <a:lnSpc>
                  <a:spcPct val="110000"/>
                </a:lnSpc>
                <a:spcBef>
                  <a:spcPts val="2109"/>
                </a:spcBef>
                <a:buFont typeface="Wingdings" panose="05000000000000000000" pitchFamily="2" charset="2"/>
                <a:buChar char="ü"/>
                <a:defRPr/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Rectángulo 45">
              <a:extLst>
                <a:ext uri="{FF2B5EF4-FFF2-40B4-BE49-F238E27FC236}">
                  <a16:creationId xmlns:a16="http://schemas.microsoft.com/office/drawing/2014/main" id="{15D94B1B-7AA2-47CD-8850-DC3DFE0EED5F}"/>
                </a:ext>
              </a:extLst>
            </p:cNvPr>
            <p:cNvSpPr/>
            <p:nvPr/>
          </p:nvSpPr>
          <p:spPr>
            <a:xfrm>
              <a:off x="5180453" y="1636365"/>
              <a:ext cx="2971134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C3C00A02-2B7E-4E33-971B-57B807AAA49F}"/>
              </a:ext>
            </a:extLst>
          </p:cNvPr>
          <p:cNvGrpSpPr/>
          <p:nvPr/>
        </p:nvGrpSpPr>
        <p:grpSpPr>
          <a:xfrm>
            <a:off x="1227268" y="4905419"/>
            <a:ext cx="4017041" cy="791475"/>
            <a:chOff x="5180452" y="1368110"/>
            <a:chExt cx="4017041" cy="791475"/>
          </a:xfrm>
        </p:grpSpPr>
        <p:sp>
          <p:nvSpPr>
            <p:cNvPr id="48" name="Rectangle 27">
              <a:extLst>
                <a:ext uri="{FF2B5EF4-FFF2-40B4-BE49-F238E27FC236}">
                  <a16:creationId xmlns:a16="http://schemas.microsoft.com/office/drawing/2014/main" id="{003653D6-6C7D-4132-A066-0E271385971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6891" y="1368110"/>
              <a:ext cx="1548502" cy="2487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285750" indent="-285750" algn="r" defTabSz="410751">
                <a:lnSpc>
                  <a:spcPct val="110000"/>
                </a:lnSpc>
                <a:spcBef>
                  <a:spcPts val="2109"/>
                </a:spcBef>
                <a:buFont typeface="Wingdings" panose="05000000000000000000" pitchFamily="2" charset="2"/>
                <a:buChar char="ü"/>
                <a:defRPr/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Rectángulo 45">
              <a:extLst>
                <a:ext uri="{FF2B5EF4-FFF2-40B4-BE49-F238E27FC236}">
                  <a16:creationId xmlns:a16="http://schemas.microsoft.com/office/drawing/2014/main" id="{CE5DAD22-578D-4978-8F35-06D03295502C}"/>
                </a:ext>
              </a:extLst>
            </p:cNvPr>
            <p:cNvSpPr/>
            <p:nvPr/>
          </p:nvSpPr>
          <p:spPr>
            <a:xfrm>
              <a:off x="5180452" y="1636365"/>
              <a:ext cx="401704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F1950378-1BE1-47FF-A4EE-3AD09A88D952}"/>
              </a:ext>
            </a:extLst>
          </p:cNvPr>
          <p:cNvGrpSpPr/>
          <p:nvPr/>
        </p:nvGrpSpPr>
        <p:grpSpPr>
          <a:xfrm>
            <a:off x="1770361" y="2301159"/>
            <a:ext cx="2696757" cy="1006919"/>
            <a:chOff x="5180452" y="1368110"/>
            <a:chExt cx="2696757" cy="1006919"/>
          </a:xfrm>
        </p:grpSpPr>
        <p:sp>
          <p:nvSpPr>
            <p:cNvPr id="51" name="Rectangle 27">
              <a:extLst>
                <a:ext uri="{FF2B5EF4-FFF2-40B4-BE49-F238E27FC236}">
                  <a16:creationId xmlns:a16="http://schemas.microsoft.com/office/drawing/2014/main" id="{0CE526C1-9E72-4422-874F-258F01CBAE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6891" y="1368110"/>
              <a:ext cx="1548502" cy="2487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285750" indent="-285750" algn="r" defTabSz="410751">
                <a:lnSpc>
                  <a:spcPct val="110000"/>
                </a:lnSpc>
                <a:spcBef>
                  <a:spcPts val="2109"/>
                </a:spcBef>
                <a:buFont typeface="Wingdings" panose="05000000000000000000" pitchFamily="2" charset="2"/>
                <a:buChar char="ü"/>
                <a:defRPr/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Rectángulo 45">
              <a:extLst>
                <a:ext uri="{FF2B5EF4-FFF2-40B4-BE49-F238E27FC236}">
                  <a16:creationId xmlns:a16="http://schemas.microsoft.com/office/drawing/2014/main" id="{AE99D21F-3883-4726-8668-D21007C1B0FB}"/>
                </a:ext>
              </a:extLst>
            </p:cNvPr>
            <p:cNvSpPr/>
            <p:nvPr/>
          </p:nvSpPr>
          <p:spPr>
            <a:xfrm>
              <a:off x="5180452" y="1636365"/>
              <a:ext cx="269675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C525E2B1-A75D-4E3D-8A0B-E4E4213A5CEC}"/>
              </a:ext>
            </a:extLst>
          </p:cNvPr>
          <p:cNvGrpSpPr/>
          <p:nvPr/>
        </p:nvGrpSpPr>
        <p:grpSpPr>
          <a:xfrm>
            <a:off x="7149997" y="4904313"/>
            <a:ext cx="2696757" cy="1006919"/>
            <a:chOff x="5180452" y="1368110"/>
            <a:chExt cx="2696757" cy="1006919"/>
          </a:xfrm>
        </p:grpSpPr>
        <p:sp>
          <p:nvSpPr>
            <p:cNvPr id="54" name="Rectangle 27">
              <a:extLst>
                <a:ext uri="{FF2B5EF4-FFF2-40B4-BE49-F238E27FC236}">
                  <a16:creationId xmlns:a16="http://schemas.microsoft.com/office/drawing/2014/main" id="{53E4D10B-700C-4478-AD52-F008631713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6891" y="1368110"/>
              <a:ext cx="1548502" cy="2487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285750" indent="-285750" algn="r" defTabSz="410751">
                <a:lnSpc>
                  <a:spcPct val="110000"/>
                </a:lnSpc>
                <a:spcBef>
                  <a:spcPts val="2109"/>
                </a:spcBef>
                <a:buFont typeface="Wingdings" panose="05000000000000000000" pitchFamily="2" charset="2"/>
                <a:buChar char="ü"/>
                <a:defRPr/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Rectángulo 45">
              <a:extLst>
                <a:ext uri="{FF2B5EF4-FFF2-40B4-BE49-F238E27FC236}">
                  <a16:creationId xmlns:a16="http://schemas.microsoft.com/office/drawing/2014/main" id="{6E596DFA-5E62-400C-A7F0-C982A19644E0}"/>
                </a:ext>
              </a:extLst>
            </p:cNvPr>
            <p:cNvSpPr/>
            <p:nvPr/>
          </p:nvSpPr>
          <p:spPr>
            <a:xfrm>
              <a:off x="5180452" y="1636365"/>
              <a:ext cx="269675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2465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3">
            <a:extLst>
              <a:ext uri="{FF2B5EF4-FFF2-40B4-BE49-F238E27FC236}">
                <a16:creationId xmlns:a16="http://schemas.microsoft.com/office/drawing/2014/main" id="{4017A7F0-2488-4BAB-826B-D50C278DBBA1}"/>
              </a:ext>
            </a:extLst>
          </p:cNvPr>
          <p:cNvGrpSpPr/>
          <p:nvPr/>
        </p:nvGrpSpPr>
        <p:grpSpPr>
          <a:xfrm>
            <a:off x="4478601" y="2053591"/>
            <a:ext cx="3297612" cy="3297611"/>
            <a:chOff x="3901439" y="1234439"/>
            <a:chExt cx="4389121" cy="4389120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ADAB6488-F668-472A-A10F-4D676B2DAE53}"/>
                </a:ext>
              </a:extLst>
            </p:cNvPr>
            <p:cNvSpPr/>
            <p:nvPr/>
          </p:nvSpPr>
          <p:spPr>
            <a:xfrm>
              <a:off x="3901439" y="1234439"/>
              <a:ext cx="2113280" cy="2113280"/>
            </a:xfrm>
            <a:custGeom>
              <a:avLst/>
              <a:gdLst>
                <a:gd name="connsiteX0" fmla="*/ 0 w 2113280"/>
                <a:gd name="connsiteY0" fmla="*/ 352220 h 2113280"/>
                <a:gd name="connsiteX1" fmla="*/ 352220 w 2113280"/>
                <a:gd name="connsiteY1" fmla="*/ 0 h 2113280"/>
                <a:gd name="connsiteX2" fmla="*/ 1761060 w 2113280"/>
                <a:gd name="connsiteY2" fmla="*/ 0 h 2113280"/>
                <a:gd name="connsiteX3" fmla="*/ 2113280 w 2113280"/>
                <a:gd name="connsiteY3" fmla="*/ 352220 h 2113280"/>
                <a:gd name="connsiteX4" fmla="*/ 2113280 w 2113280"/>
                <a:gd name="connsiteY4" fmla="*/ 1761060 h 2113280"/>
                <a:gd name="connsiteX5" fmla="*/ 1761060 w 2113280"/>
                <a:gd name="connsiteY5" fmla="*/ 2113280 h 2113280"/>
                <a:gd name="connsiteX6" fmla="*/ 352220 w 2113280"/>
                <a:gd name="connsiteY6" fmla="*/ 2113280 h 2113280"/>
                <a:gd name="connsiteX7" fmla="*/ 0 w 2113280"/>
                <a:gd name="connsiteY7" fmla="*/ 1761060 h 2113280"/>
                <a:gd name="connsiteX8" fmla="*/ 0 w 2113280"/>
                <a:gd name="connsiteY8" fmla="*/ 352220 h 2113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3280" h="2113280">
                  <a:moveTo>
                    <a:pt x="0" y="352220"/>
                  </a:moveTo>
                  <a:cubicBezTo>
                    <a:pt x="0" y="157694"/>
                    <a:pt x="157694" y="0"/>
                    <a:pt x="352220" y="0"/>
                  </a:cubicBezTo>
                  <a:lnTo>
                    <a:pt x="1761060" y="0"/>
                  </a:lnTo>
                  <a:cubicBezTo>
                    <a:pt x="1955586" y="0"/>
                    <a:pt x="2113280" y="157694"/>
                    <a:pt x="2113280" y="352220"/>
                  </a:cubicBezTo>
                  <a:lnTo>
                    <a:pt x="2113280" y="1761060"/>
                  </a:lnTo>
                  <a:cubicBezTo>
                    <a:pt x="2113280" y="1955586"/>
                    <a:pt x="1955586" y="2113280"/>
                    <a:pt x="1761060" y="2113280"/>
                  </a:cubicBezTo>
                  <a:lnTo>
                    <a:pt x="352220" y="2113280"/>
                  </a:lnTo>
                  <a:cubicBezTo>
                    <a:pt x="157694" y="2113280"/>
                    <a:pt x="0" y="1955586"/>
                    <a:pt x="0" y="1761060"/>
                  </a:cubicBezTo>
                  <a:lnTo>
                    <a:pt x="0" y="35222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01282" tIns="301282" rIns="301282" bIns="301282" numCol="1" spcCol="1270" anchor="ctr" anchorCtr="0">
              <a:noAutofit/>
            </a:bodyPr>
            <a:lstStyle/>
            <a:p>
              <a:pPr lvl="0" algn="ctr" defTabSz="2311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7200" kern="12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S</a:t>
              </a:r>
              <a:endParaRPr lang="en-GB" sz="7200" kern="12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95367011-6F6E-46D8-BE25-B10EB82C4411}"/>
                </a:ext>
              </a:extLst>
            </p:cNvPr>
            <p:cNvSpPr/>
            <p:nvPr/>
          </p:nvSpPr>
          <p:spPr>
            <a:xfrm>
              <a:off x="6177280" y="1234439"/>
              <a:ext cx="2113280" cy="2113280"/>
            </a:xfrm>
            <a:custGeom>
              <a:avLst/>
              <a:gdLst>
                <a:gd name="connsiteX0" fmla="*/ 0 w 2113280"/>
                <a:gd name="connsiteY0" fmla="*/ 352220 h 2113280"/>
                <a:gd name="connsiteX1" fmla="*/ 352220 w 2113280"/>
                <a:gd name="connsiteY1" fmla="*/ 0 h 2113280"/>
                <a:gd name="connsiteX2" fmla="*/ 1761060 w 2113280"/>
                <a:gd name="connsiteY2" fmla="*/ 0 h 2113280"/>
                <a:gd name="connsiteX3" fmla="*/ 2113280 w 2113280"/>
                <a:gd name="connsiteY3" fmla="*/ 352220 h 2113280"/>
                <a:gd name="connsiteX4" fmla="*/ 2113280 w 2113280"/>
                <a:gd name="connsiteY4" fmla="*/ 1761060 h 2113280"/>
                <a:gd name="connsiteX5" fmla="*/ 1761060 w 2113280"/>
                <a:gd name="connsiteY5" fmla="*/ 2113280 h 2113280"/>
                <a:gd name="connsiteX6" fmla="*/ 352220 w 2113280"/>
                <a:gd name="connsiteY6" fmla="*/ 2113280 h 2113280"/>
                <a:gd name="connsiteX7" fmla="*/ 0 w 2113280"/>
                <a:gd name="connsiteY7" fmla="*/ 1761060 h 2113280"/>
                <a:gd name="connsiteX8" fmla="*/ 0 w 2113280"/>
                <a:gd name="connsiteY8" fmla="*/ 352220 h 2113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3280" h="2113280">
                  <a:moveTo>
                    <a:pt x="0" y="352220"/>
                  </a:moveTo>
                  <a:cubicBezTo>
                    <a:pt x="0" y="157694"/>
                    <a:pt x="157694" y="0"/>
                    <a:pt x="352220" y="0"/>
                  </a:cubicBezTo>
                  <a:lnTo>
                    <a:pt x="1761060" y="0"/>
                  </a:lnTo>
                  <a:cubicBezTo>
                    <a:pt x="1955586" y="0"/>
                    <a:pt x="2113280" y="157694"/>
                    <a:pt x="2113280" y="352220"/>
                  </a:cubicBezTo>
                  <a:lnTo>
                    <a:pt x="2113280" y="1761060"/>
                  </a:lnTo>
                  <a:cubicBezTo>
                    <a:pt x="2113280" y="1955586"/>
                    <a:pt x="1955586" y="2113280"/>
                    <a:pt x="1761060" y="2113280"/>
                  </a:cubicBezTo>
                  <a:lnTo>
                    <a:pt x="352220" y="2113280"/>
                  </a:lnTo>
                  <a:cubicBezTo>
                    <a:pt x="157694" y="2113280"/>
                    <a:pt x="0" y="1955586"/>
                    <a:pt x="0" y="1761060"/>
                  </a:cubicBezTo>
                  <a:lnTo>
                    <a:pt x="0" y="35222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01282" tIns="301282" rIns="301282" bIns="301282" numCol="1" spcCol="1270" anchor="ctr" anchorCtr="0">
              <a:noAutofit/>
            </a:bodyPr>
            <a:lstStyle/>
            <a:p>
              <a:pPr lvl="0" algn="ctr" defTabSz="2311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7200" kern="12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W</a:t>
              </a:r>
              <a:endParaRPr lang="en-GB" sz="7200" kern="12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3E558937-66C5-431F-B37D-480673EB0D62}"/>
                </a:ext>
              </a:extLst>
            </p:cNvPr>
            <p:cNvSpPr/>
            <p:nvPr/>
          </p:nvSpPr>
          <p:spPr>
            <a:xfrm>
              <a:off x="3901439" y="3510279"/>
              <a:ext cx="2113280" cy="2113280"/>
            </a:xfrm>
            <a:custGeom>
              <a:avLst/>
              <a:gdLst>
                <a:gd name="connsiteX0" fmla="*/ 0 w 2113280"/>
                <a:gd name="connsiteY0" fmla="*/ 352220 h 2113280"/>
                <a:gd name="connsiteX1" fmla="*/ 352220 w 2113280"/>
                <a:gd name="connsiteY1" fmla="*/ 0 h 2113280"/>
                <a:gd name="connsiteX2" fmla="*/ 1761060 w 2113280"/>
                <a:gd name="connsiteY2" fmla="*/ 0 h 2113280"/>
                <a:gd name="connsiteX3" fmla="*/ 2113280 w 2113280"/>
                <a:gd name="connsiteY3" fmla="*/ 352220 h 2113280"/>
                <a:gd name="connsiteX4" fmla="*/ 2113280 w 2113280"/>
                <a:gd name="connsiteY4" fmla="*/ 1761060 h 2113280"/>
                <a:gd name="connsiteX5" fmla="*/ 1761060 w 2113280"/>
                <a:gd name="connsiteY5" fmla="*/ 2113280 h 2113280"/>
                <a:gd name="connsiteX6" fmla="*/ 352220 w 2113280"/>
                <a:gd name="connsiteY6" fmla="*/ 2113280 h 2113280"/>
                <a:gd name="connsiteX7" fmla="*/ 0 w 2113280"/>
                <a:gd name="connsiteY7" fmla="*/ 1761060 h 2113280"/>
                <a:gd name="connsiteX8" fmla="*/ 0 w 2113280"/>
                <a:gd name="connsiteY8" fmla="*/ 352220 h 2113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3280" h="2113280">
                  <a:moveTo>
                    <a:pt x="0" y="352220"/>
                  </a:moveTo>
                  <a:cubicBezTo>
                    <a:pt x="0" y="157694"/>
                    <a:pt x="157694" y="0"/>
                    <a:pt x="352220" y="0"/>
                  </a:cubicBezTo>
                  <a:lnTo>
                    <a:pt x="1761060" y="0"/>
                  </a:lnTo>
                  <a:cubicBezTo>
                    <a:pt x="1955586" y="0"/>
                    <a:pt x="2113280" y="157694"/>
                    <a:pt x="2113280" y="352220"/>
                  </a:cubicBezTo>
                  <a:lnTo>
                    <a:pt x="2113280" y="1761060"/>
                  </a:lnTo>
                  <a:cubicBezTo>
                    <a:pt x="2113280" y="1955586"/>
                    <a:pt x="1955586" y="2113280"/>
                    <a:pt x="1761060" y="2113280"/>
                  </a:cubicBezTo>
                  <a:lnTo>
                    <a:pt x="352220" y="2113280"/>
                  </a:lnTo>
                  <a:cubicBezTo>
                    <a:pt x="157694" y="2113280"/>
                    <a:pt x="0" y="1955586"/>
                    <a:pt x="0" y="1761060"/>
                  </a:cubicBezTo>
                  <a:lnTo>
                    <a:pt x="0" y="35222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01282" tIns="301282" rIns="301282" bIns="301282" numCol="1" spcCol="1270" anchor="ctr" anchorCtr="0">
              <a:noAutofit/>
            </a:bodyPr>
            <a:lstStyle/>
            <a:p>
              <a:pPr lvl="0" algn="ctr" defTabSz="2311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7200" kern="12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T</a:t>
              </a:r>
              <a:endParaRPr lang="en-GB" sz="7200" kern="12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DCE871DD-83FE-4A7B-BEDB-713115D0685C}"/>
                </a:ext>
              </a:extLst>
            </p:cNvPr>
            <p:cNvSpPr/>
            <p:nvPr/>
          </p:nvSpPr>
          <p:spPr>
            <a:xfrm>
              <a:off x="6177280" y="3510279"/>
              <a:ext cx="2113280" cy="2113280"/>
            </a:xfrm>
            <a:custGeom>
              <a:avLst/>
              <a:gdLst>
                <a:gd name="connsiteX0" fmla="*/ 0 w 2113280"/>
                <a:gd name="connsiteY0" fmla="*/ 352220 h 2113280"/>
                <a:gd name="connsiteX1" fmla="*/ 352220 w 2113280"/>
                <a:gd name="connsiteY1" fmla="*/ 0 h 2113280"/>
                <a:gd name="connsiteX2" fmla="*/ 1761060 w 2113280"/>
                <a:gd name="connsiteY2" fmla="*/ 0 h 2113280"/>
                <a:gd name="connsiteX3" fmla="*/ 2113280 w 2113280"/>
                <a:gd name="connsiteY3" fmla="*/ 352220 h 2113280"/>
                <a:gd name="connsiteX4" fmla="*/ 2113280 w 2113280"/>
                <a:gd name="connsiteY4" fmla="*/ 1761060 h 2113280"/>
                <a:gd name="connsiteX5" fmla="*/ 1761060 w 2113280"/>
                <a:gd name="connsiteY5" fmla="*/ 2113280 h 2113280"/>
                <a:gd name="connsiteX6" fmla="*/ 352220 w 2113280"/>
                <a:gd name="connsiteY6" fmla="*/ 2113280 h 2113280"/>
                <a:gd name="connsiteX7" fmla="*/ 0 w 2113280"/>
                <a:gd name="connsiteY7" fmla="*/ 1761060 h 2113280"/>
                <a:gd name="connsiteX8" fmla="*/ 0 w 2113280"/>
                <a:gd name="connsiteY8" fmla="*/ 352220 h 2113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3280" h="2113280">
                  <a:moveTo>
                    <a:pt x="0" y="352220"/>
                  </a:moveTo>
                  <a:cubicBezTo>
                    <a:pt x="0" y="157694"/>
                    <a:pt x="157694" y="0"/>
                    <a:pt x="352220" y="0"/>
                  </a:cubicBezTo>
                  <a:lnTo>
                    <a:pt x="1761060" y="0"/>
                  </a:lnTo>
                  <a:cubicBezTo>
                    <a:pt x="1955586" y="0"/>
                    <a:pt x="2113280" y="157694"/>
                    <a:pt x="2113280" y="352220"/>
                  </a:cubicBezTo>
                  <a:lnTo>
                    <a:pt x="2113280" y="1761060"/>
                  </a:lnTo>
                  <a:cubicBezTo>
                    <a:pt x="2113280" y="1955586"/>
                    <a:pt x="1955586" y="2113280"/>
                    <a:pt x="1761060" y="2113280"/>
                  </a:cubicBezTo>
                  <a:lnTo>
                    <a:pt x="352220" y="2113280"/>
                  </a:lnTo>
                  <a:cubicBezTo>
                    <a:pt x="157694" y="2113280"/>
                    <a:pt x="0" y="1955586"/>
                    <a:pt x="0" y="1761060"/>
                  </a:cubicBezTo>
                  <a:lnTo>
                    <a:pt x="0" y="35222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01282" tIns="301282" rIns="301282" bIns="301282" numCol="1" spcCol="1270" anchor="ctr" anchorCtr="0">
              <a:noAutofit/>
            </a:bodyPr>
            <a:lstStyle/>
            <a:p>
              <a:pPr lvl="0" algn="ctr" defTabSz="2311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7200" kern="12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O</a:t>
              </a:r>
              <a:endParaRPr lang="en-GB" sz="7200" kern="12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10" name="Group 12">
            <a:extLst>
              <a:ext uri="{FF2B5EF4-FFF2-40B4-BE49-F238E27FC236}">
                <a16:creationId xmlns:a16="http://schemas.microsoft.com/office/drawing/2014/main" id="{569C2BD5-13EF-4EC1-9841-A44FFCF52EFE}"/>
              </a:ext>
            </a:extLst>
          </p:cNvPr>
          <p:cNvGrpSpPr/>
          <p:nvPr/>
        </p:nvGrpSpPr>
        <p:grpSpPr>
          <a:xfrm>
            <a:off x="1021823" y="1995646"/>
            <a:ext cx="3070021" cy="969496"/>
            <a:chOff x="8716043" y="2853384"/>
            <a:chExt cx="3070021" cy="969496"/>
          </a:xfrm>
        </p:grpSpPr>
        <p:sp>
          <p:nvSpPr>
            <p:cNvPr id="11" name="TextBox 34">
              <a:extLst>
                <a:ext uri="{FF2B5EF4-FFF2-40B4-BE49-F238E27FC236}">
                  <a16:creationId xmlns:a16="http://schemas.microsoft.com/office/drawing/2014/main" id="{4F2BD210-614A-4434-8DB1-EDA47DBA0CFC}"/>
                </a:ext>
              </a:extLst>
            </p:cNvPr>
            <p:cNvSpPr txBox="1"/>
            <p:nvPr/>
          </p:nvSpPr>
          <p:spPr>
            <a:xfrm>
              <a:off x="8716043" y="3222716"/>
              <a:ext cx="3070021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  <a:p>
              <a:pPr algn="r"/>
              <a:endParaRPr lang="en-GB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TextBox 35">
              <a:extLst>
                <a:ext uri="{FF2B5EF4-FFF2-40B4-BE49-F238E27FC236}">
                  <a16:creationId xmlns:a16="http://schemas.microsoft.com/office/drawing/2014/main" id="{6E906DCD-C16B-4A13-B7DF-3F6295E3B43A}"/>
                </a:ext>
              </a:extLst>
            </p:cNvPr>
            <p:cNvSpPr txBox="1"/>
            <p:nvPr/>
          </p:nvSpPr>
          <p:spPr>
            <a:xfrm>
              <a:off x="10780661" y="2853384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加入标题</a:t>
              </a:r>
              <a:endParaRPr lang="en-GB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Group 21">
            <a:extLst>
              <a:ext uri="{FF2B5EF4-FFF2-40B4-BE49-F238E27FC236}">
                <a16:creationId xmlns:a16="http://schemas.microsoft.com/office/drawing/2014/main" id="{6E3C184E-FDA9-429A-834F-E54FF0323390}"/>
              </a:ext>
            </a:extLst>
          </p:cNvPr>
          <p:cNvGrpSpPr/>
          <p:nvPr/>
        </p:nvGrpSpPr>
        <p:grpSpPr>
          <a:xfrm>
            <a:off x="1021823" y="4335539"/>
            <a:ext cx="3070021" cy="969496"/>
            <a:chOff x="8716043" y="2853384"/>
            <a:chExt cx="3070021" cy="969496"/>
          </a:xfrm>
        </p:grpSpPr>
        <p:sp>
          <p:nvSpPr>
            <p:cNvPr id="14" name="TextBox 37">
              <a:extLst>
                <a:ext uri="{FF2B5EF4-FFF2-40B4-BE49-F238E27FC236}">
                  <a16:creationId xmlns:a16="http://schemas.microsoft.com/office/drawing/2014/main" id="{9BBD3D45-4FF8-4D47-A201-3AB38B0AD190}"/>
                </a:ext>
              </a:extLst>
            </p:cNvPr>
            <p:cNvSpPr txBox="1"/>
            <p:nvPr/>
          </p:nvSpPr>
          <p:spPr>
            <a:xfrm>
              <a:off x="8716043" y="3222716"/>
              <a:ext cx="3070021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  <a:p>
              <a:pPr algn="r"/>
              <a:endParaRPr lang="en-GB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TextBox 38">
              <a:extLst>
                <a:ext uri="{FF2B5EF4-FFF2-40B4-BE49-F238E27FC236}">
                  <a16:creationId xmlns:a16="http://schemas.microsoft.com/office/drawing/2014/main" id="{7106A64C-333A-481F-8FF2-1AECE737911F}"/>
                </a:ext>
              </a:extLst>
            </p:cNvPr>
            <p:cNvSpPr txBox="1"/>
            <p:nvPr/>
          </p:nvSpPr>
          <p:spPr>
            <a:xfrm>
              <a:off x="10780661" y="2853384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加入标题</a:t>
              </a:r>
              <a:endParaRPr lang="en-GB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Group 24">
            <a:extLst>
              <a:ext uri="{FF2B5EF4-FFF2-40B4-BE49-F238E27FC236}">
                <a16:creationId xmlns:a16="http://schemas.microsoft.com/office/drawing/2014/main" id="{29E72C68-4EB0-4D74-95F9-6FB2E82F8C66}"/>
              </a:ext>
            </a:extLst>
          </p:cNvPr>
          <p:cNvGrpSpPr/>
          <p:nvPr/>
        </p:nvGrpSpPr>
        <p:grpSpPr>
          <a:xfrm flipH="1">
            <a:off x="8098570" y="1995646"/>
            <a:ext cx="3070021" cy="969496"/>
            <a:chOff x="8716043" y="2853384"/>
            <a:chExt cx="3070021" cy="969496"/>
          </a:xfrm>
        </p:grpSpPr>
        <p:sp>
          <p:nvSpPr>
            <p:cNvPr id="18" name="TextBox 40">
              <a:extLst>
                <a:ext uri="{FF2B5EF4-FFF2-40B4-BE49-F238E27FC236}">
                  <a16:creationId xmlns:a16="http://schemas.microsoft.com/office/drawing/2014/main" id="{5122A102-478F-4D31-80BE-CFEDD5A061D1}"/>
                </a:ext>
              </a:extLst>
            </p:cNvPr>
            <p:cNvSpPr txBox="1"/>
            <p:nvPr/>
          </p:nvSpPr>
          <p:spPr>
            <a:xfrm>
              <a:off x="8716043" y="3222716"/>
              <a:ext cx="3070021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  <a:p>
              <a:endParaRPr lang="en-GB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TextBox 41">
              <a:extLst>
                <a:ext uri="{FF2B5EF4-FFF2-40B4-BE49-F238E27FC236}">
                  <a16:creationId xmlns:a16="http://schemas.microsoft.com/office/drawing/2014/main" id="{2A84F9E4-0BC2-479F-8333-2DD6D16AB1AF}"/>
                </a:ext>
              </a:extLst>
            </p:cNvPr>
            <p:cNvSpPr txBox="1"/>
            <p:nvPr/>
          </p:nvSpPr>
          <p:spPr>
            <a:xfrm>
              <a:off x="10780661" y="2853384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加入标题</a:t>
              </a:r>
              <a:endParaRPr lang="en-GB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Group 27">
            <a:extLst>
              <a:ext uri="{FF2B5EF4-FFF2-40B4-BE49-F238E27FC236}">
                <a16:creationId xmlns:a16="http://schemas.microsoft.com/office/drawing/2014/main" id="{CA62155C-716A-40FF-935A-918904BF450A}"/>
              </a:ext>
            </a:extLst>
          </p:cNvPr>
          <p:cNvGrpSpPr/>
          <p:nvPr/>
        </p:nvGrpSpPr>
        <p:grpSpPr>
          <a:xfrm flipH="1">
            <a:off x="8098570" y="4335539"/>
            <a:ext cx="3070021" cy="969496"/>
            <a:chOff x="8716043" y="2853384"/>
            <a:chExt cx="3070021" cy="969496"/>
          </a:xfrm>
        </p:grpSpPr>
        <p:sp>
          <p:nvSpPr>
            <p:cNvPr id="21" name="TextBox 43">
              <a:extLst>
                <a:ext uri="{FF2B5EF4-FFF2-40B4-BE49-F238E27FC236}">
                  <a16:creationId xmlns:a16="http://schemas.microsoft.com/office/drawing/2014/main" id="{98CD81D5-5C20-4BB8-A078-43BCBC9A2BE8}"/>
                </a:ext>
              </a:extLst>
            </p:cNvPr>
            <p:cNvSpPr txBox="1"/>
            <p:nvPr/>
          </p:nvSpPr>
          <p:spPr>
            <a:xfrm>
              <a:off x="8716043" y="3222716"/>
              <a:ext cx="3070021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  <a:p>
              <a:endParaRPr lang="en-GB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TextBox 44">
              <a:extLst>
                <a:ext uri="{FF2B5EF4-FFF2-40B4-BE49-F238E27FC236}">
                  <a16:creationId xmlns:a16="http://schemas.microsoft.com/office/drawing/2014/main" id="{C6A9F6E4-F8B7-4D20-8A19-BCADEA857F81}"/>
                </a:ext>
              </a:extLst>
            </p:cNvPr>
            <p:cNvSpPr txBox="1"/>
            <p:nvPr/>
          </p:nvSpPr>
          <p:spPr>
            <a:xfrm>
              <a:off x="10780661" y="2853384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加入标题</a:t>
              </a:r>
              <a:endParaRPr lang="en-GB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1F91E34-CE6D-4A4B-8A5D-38F01446ABCA}"/>
              </a:ext>
            </a:extLst>
          </p:cNvPr>
          <p:cNvGrpSpPr/>
          <p:nvPr/>
        </p:nvGrpSpPr>
        <p:grpSpPr>
          <a:xfrm>
            <a:off x="3356607" y="227352"/>
            <a:ext cx="5059204" cy="607095"/>
            <a:chOff x="2217896" y="2222603"/>
            <a:chExt cx="3685841" cy="607095"/>
          </a:xfrm>
        </p:grpSpPr>
        <p:sp>
          <p:nvSpPr>
            <p:cNvPr id="24" name="Shape 18">
              <a:extLst>
                <a:ext uri="{FF2B5EF4-FFF2-40B4-BE49-F238E27FC236}">
                  <a16:creationId xmlns:a16="http://schemas.microsoft.com/office/drawing/2014/main" id="{1C5B3755-C5E2-402D-B12C-E362EA852209}"/>
                </a:ext>
              </a:extLst>
            </p:cNvPr>
            <p:cNvSpPr/>
            <p:nvPr/>
          </p:nvSpPr>
          <p:spPr>
            <a:xfrm>
              <a:off x="2217896" y="2222603"/>
              <a:ext cx="3685841" cy="607095"/>
            </a:xfrm>
            <a:custGeom>
              <a:avLst/>
              <a:gdLst>
                <a:gd name="connsiteX0" fmla="*/ 0 w 3685841"/>
                <a:gd name="connsiteY0" fmla="*/ 87646 h 607095"/>
                <a:gd name="connsiteX1" fmla="*/ 87646 w 3685841"/>
                <a:gd name="connsiteY1" fmla="*/ 0 h 607095"/>
                <a:gd name="connsiteX2" fmla="*/ 3598195 w 3685841"/>
                <a:gd name="connsiteY2" fmla="*/ 0 h 607095"/>
                <a:gd name="connsiteX3" fmla="*/ 3685841 w 3685841"/>
                <a:gd name="connsiteY3" fmla="*/ 87646 h 607095"/>
                <a:gd name="connsiteX4" fmla="*/ 3685841 w 3685841"/>
                <a:gd name="connsiteY4" fmla="*/ 519449 h 607095"/>
                <a:gd name="connsiteX5" fmla="*/ 3598195 w 3685841"/>
                <a:gd name="connsiteY5" fmla="*/ 607095 h 607095"/>
                <a:gd name="connsiteX6" fmla="*/ 87646 w 3685841"/>
                <a:gd name="connsiteY6" fmla="*/ 607095 h 607095"/>
                <a:gd name="connsiteX7" fmla="*/ 0 w 3685841"/>
                <a:gd name="connsiteY7" fmla="*/ 519449 h 607095"/>
                <a:gd name="connsiteX8" fmla="*/ 0 w 3685841"/>
                <a:gd name="connsiteY8" fmla="*/ 87646 h 607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85841" h="607095" fill="none" extrusionOk="0">
                  <a:moveTo>
                    <a:pt x="0" y="87646"/>
                  </a:moveTo>
                  <a:cubicBezTo>
                    <a:pt x="-3364" y="38696"/>
                    <a:pt x="44081" y="3959"/>
                    <a:pt x="87646" y="0"/>
                  </a:cubicBezTo>
                  <a:cubicBezTo>
                    <a:pt x="1713956" y="130954"/>
                    <a:pt x="3084644" y="43574"/>
                    <a:pt x="3598195" y="0"/>
                  </a:cubicBezTo>
                  <a:cubicBezTo>
                    <a:pt x="3647634" y="1591"/>
                    <a:pt x="3688440" y="42424"/>
                    <a:pt x="3685841" y="87646"/>
                  </a:cubicBezTo>
                  <a:cubicBezTo>
                    <a:pt x="3663796" y="196191"/>
                    <a:pt x="3687926" y="424982"/>
                    <a:pt x="3685841" y="519449"/>
                  </a:cubicBezTo>
                  <a:cubicBezTo>
                    <a:pt x="3680527" y="568728"/>
                    <a:pt x="3642116" y="604001"/>
                    <a:pt x="3598195" y="607095"/>
                  </a:cubicBezTo>
                  <a:cubicBezTo>
                    <a:pt x="2580923" y="762292"/>
                    <a:pt x="1429949" y="770115"/>
                    <a:pt x="87646" y="607095"/>
                  </a:cubicBezTo>
                  <a:cubicBezTo>
                    <a:pt x="39895" y="598236"/>
                    <a:pt x="-552" y="568177"/>
                    <a:pt x="0" y="519449"/>
                  </a:cubicBezTo>
                  <a:cubicBezTo>
                    <a:pt x="-3567" y="445472"/>
                    <a:pt x="-26156" y="214084"/>
                    <a:pt x="0" y="87646"/>
                  </a:cubicBezTo>
                  <a:close/>
                </a:path>
                <a:path w="3685841" h="607095" stroke="0" extrusionOk="0">
                  <a:moveTo>
                    <a:pt x="0" y="87646"/>
                  </a:moveTo>
                  <a:cubicBezTo>
                    <a:pt x="-6279" y="35367"/>
                    <a:pt x="34811" y="1662"/>
                    <a:pt x="87646" y="0"/>
                  </a:cubicBezTo>
                  <a:cubicBezTo>
                    <a:pt x="697288" y="132882"/>
                    <a:pt x="2487716" y="-84951"/>
                    <a:pt x="3598195" y="0"/>
                  </a:cubicBezTo>
                  <a:cubicBezTo>
                    <a:pt x="3642281" y="4219"/>
                    <a:pt x="3684771" y="45157"/>
                    <a:pt x="3685841" y="87646"/>
                  </a:cubicBezTo>
                  <a:cubicBezTo>
                    <a:pt x="3683152" y="146901"/>
                    <a:pt x="3647639" y="349926"/>
                    <a:pt x="3685841" y="519449"/>
                  </a:cubicBezTo>
                  <a:cubicBezTo>
                    <a:pt x="3686976" y="567990"/>
                    <a:pt x="3650403" y="599270"/>
                    <a:pt x="3598195" y="607095"/>
                  </a:cubicBezTo>
                  <a:cubicBezTo>
                    <a:pt x="2684885" y="694734"/>
                    <a:pt x="1694942" y="534416"/>
                    <a:pt x="87646" y="607095"/>
                  </a:cubicBezTo>
                  <a:cubicBezTo>
                    <a:pt x="38754" y="602459"/>
                    <a:pt x="-4768" y="574481"/>
                    <a:pt x="0" y="519449"/>
                  </a:cubicBezTo>
                  <a:cubicBezTo>
                    <a:pt x="20261" y="352061"/>
                    <a:pt x="-10674" y="179814"/>
                    <a:pt x="0" y="87646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12700" cap="flat">
              <a:solidFill>
                <a:srgbClr val="6CC97F"/>
              </a:solidFill>
              <a:prstDash val="solid"/>
              <a:miter lim="400000"/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14437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EAE7066-52EB-4C48-A738-2C65FAD2ECB1}"/>
                </a:ext>
              </a:extLst>
            </p:cNvPr>
            <p:cNvSpPr txBox="1"/>
            <p:nvPr/>
          </p:nvSpPr>
          <p:spPr>
            <a:xfrm>
              <a:off x="2353700" y="2320717"/>
              <a:ext cx="341423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63088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3">
            <a:extLst>
              <a:ext uri="{FF2B5EF4-FFF2-40B4-BE49-F238E27FC236}">
                <a16:creationId xmlns:a16="http://schemas.microsoft.com/office/drawing/2014/main" id="{C77F630D-9406-4471-B7B2-21E6D0F829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686" y="6014442"/>
            <a:ext cx="11672652" cy="136612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43" tIns="34272" rIns="68543" bIns="34272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zh-CN" altLang="en-US" sz="1400">
              <a:solidFill>
                <a:srgbClr val="262626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D76B3A4-F234-48E0-8324-55D9226242DF}"/>
              </a:ext>
            </a:extLst>
          </p:cNvPr>
          <p:cNvGrpSpPr/>
          <p:nvPr/>
        </p:nvGrpSpPr>
        <p:grpSpPr>
          <a:xfrm>
            <a:off x="1719053" y="3024143"/>
            <a:ext cx="1437272" cy="3100246"/>
            <a:chOff x="1319714" y="2012892"/>
            <a:chExt cx="1185245" cy="2556617"/>
          </a:xfrm>
          <a:blipFill>
            <a:blip r:embed="rId3"/>
            <a:stretch>
              <a:fillRect/>
            </a:stretch>
          </a:blipFill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D465F6C1-46D3-469A-A6DD-C8133D8932E1}"/>
                </a:ext>
              </a:extLst>
            </p:cNvPr>
            <p:cNvSpPr/>
            <p:nvPr/>
          </p:nvSpPr>
          <p:spPr bwMode="auto">
            <a:xfrm>
              <a:off x="1504231" y="2600325"/>
              <a:ext cx="804014" cy="804014"/>
            </a:xfrm>
            <a:prstGeom prst="ellipse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2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8" name="Text Box 7">
              <a:extLst>
                <a:ext uri="{FF2B5EF4-FFF2-40B4-BE49-F238E27FC236}">
                  <a16:creationId xmlns:a16="http://schemas.microsoft.com/office/drawing/2014/main" id="{728305A2-94C2-4B60-89F7-26AFED2A95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3020" y="2781939"/>
              <a:ext cx="558630" cy="52465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不足之一</a:t>
              </a:r>
            </a:p>
          </p:txBody>
        </p:sp>
        <p:sp>
          <p:nvSpPr>
            <p:cNvPr id="9" name="圆角矩形 31">
              <a:extLst>
                <a:ext uri="{FF2B5EF4-FFF2-40B4-BE49-F238E27FC236}">
                  <a16:creationId xmlns:a16="http://schemas.microsoft.com/office/drawing/2014/main" id="{7CA2FD3C-0D1B-4208-A363-4D6FC68682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1645" y="4468329"/>
              <a:ext cx="102340" cy="10118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</a:pPr>
              <a:endParaRPr lang="zh-CN" altLang="en-US" sz="140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10" name="直接连接符 32">
              <a:extLst>
                <a:ext uri="{FF2B5EF4-FFF2-40B4-BE49-F238E27FC236}">
                  <a16:creationId xmlns:a16="http://schemas.microsoft.com/office/drawing/2014/main" id="{E5F38879-BEFD-4344-BE6A-84D151BC415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1896865" y="3450580"/>
              <a:ext cx="11900" cy="1011797"/>
            </a:xfrm>
            <a:prstGeom prst="line">
              <a:avLst/>
            </a:prstGeom>
            <a:grpFill/>
            <a:ln w="19050" cmpd="sng">
              <a:solidFill>
                <a:srgbClr val="52B678"/>
              </a:solidFill>
              <a:round/>
              <a:headEnd/>
              <a:tailEnd/>
            </a:ln>
          </p:spPr>
        </p:cxnSp>
        <p:sp>
          <p:nvSpPr>
            <p:cNvPr id="11" name="TextBox 53">
              <a:extLst>
                <a:ext uri="{FF2B5EF4-FFF2-40B4-BE49-F238E27FC236}">
                  <a16:creationId xmlns:a16="http://schemas.microsoft.com/office/drawing/2014/main" id="{23681292-A441-4263-8138-7ADD352E79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19714" y="2012892"/>
              <a:ext cx="1185245" cy="49648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43" tIns="34272" rIns="68543" bIns="34272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此处输入文字</a:t>
              </a:r>
              <a:endParaRPr lang="en-US" altLang="zh-CN" sz="14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eaLnBrk="1" hangingPunct="1">
                <a:lnSpc>
                  <a:spcPct val="130000"/>
                </a:lnSpc>
              </a:pPr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此处输入文字</a:t>
              </a:r>
              <a:endParaRPr lang="en-US" altLang="zh-CN" sz="14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05727EB-5322-4B93-9E18-560356076D66}"/>
              </a:ext>
            </a:extLst>
          </p:cNvPr>
          <p:cNvGrpSpPr/>
          <p:nvPr/>
        </p:nvGrpSpPr>
        <p:grpSpPr>
          <a:xfrm>
            <a:off x="3264889" y="1880045"/>
            <a:ext cx="1440158" cy="4246352"/>
            <a:chOff x="2331219" y="1067756"/>
            <a:chExt cx="1187625" cy="3501754"/>
          </a:xfrm>
          <a:blipFill>
            <a:blip r:embed="rId3"/>
            <a:stretch>
              <a:fillRect/>
            </a:stretch>
          </a:blipFill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938F2711-36DC-4D17-9F75-27BB6BA920A5}"/>
                </a:ext>
              </a:extLst>
            </p:cNvPr>
            <p:cNvSpPr/>
            <p:nvPr/>
          </p:nvSpPr>
          <p:spPr bwMode="auto">
            <a:xfrm>
              <a:off x="2513499" y="1676678"/>
              <a:ext cx="804014" cy="804014"/>
            </a:xfrm>
            <a:prstGeom prst="ellipse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2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  <p:cxnSp>
          <p:nvCxnSpPr>
            <p:cNvPr id="14" name="直接连接符 26">
              <a:extLst>
                <a:ext uri="{FF2B5EF4-FFF2-40B4-BE49-F238E27FC236}">
                  <a16:creationId xmlns:a16="http://schemas.microsoft.com/office/drawing/2014/main" id="{263BB1EC-7DC8-430F-8883-30985610F36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925032" y="2508537"/>
              <a:ext cx="0" cy="1940270"/>
            </a:xfrm>
            <a:prstGeom prst="line">
              <a:avLst/>
            </a:prstGeom>
            <a:grpFill/>
            <a:ln w="19050" cmpd="sng">
              <a:solidFill>
                <a:srgbClr val="52B678"/>
              </a:solidFill>
              <a:round/>
              <a:headEnd/>
              <a:tailEnd/>
            </a:ln>
          </p:spPr>
        </p:cxnSp>
        <p:sp>
          <p:nvSpPr>
            <p:cNvPr id="15" name="Text Box 15">
              <a:extLst>
                <a:ext uri="{FF2B5EF4-FFF2-40B4-BE49-F238E27FC236}">
                  <a16:creationId xmlns:a16="http://schemas.microsoft.com/office/drawing/2014/main" id="{34D3B180-55B7-4CA2-A539-A726FD16A9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50485" y="1841574"/>
              <a:ext cx="549092" cy="5246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不足之二</a:t>
              </a:r>
            </a:p>
          </p:txBody>
        </p:sp>
        <p:sp>
          <p:nvSpPr>
            <p:cNvPr id="17" name="圆角矩形 28">
              <a:extLst>
                <a:ext uri="{FF2B5EF4-FFF2-40B4-BE49-F238E27FC236}">
                  <a16:creationId xmlns:a16="http://schemas.microsoft.com/office/drawing/2014/main" id="{8C362512-22CF-45FE-B81A-F84ABDA087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3861" y="4468330"/>
              <a:ext cx="102340" cy="101180"/>
            </a:xfrm>
            <a:prstGeom prst="roundRect">
              <a:avLst>
                <a:gd name="adj" fmla="val 50000"/>
              </a:avLst>
            </a:pr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</a:pPr>
              <a:endParaRPr lang="zh-CN" altLang="en-US" sz="140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TextBox 53">
              <a:extLst>
                <a:ext uri="{FF2B5EF4-FFF2-40B4-BE49-F238E27FC236}">
                  <a16:creationId xmlns:a16="http://schemas.microsoft.com/office/drawing/2014/main" id="{A5CD6D3E-9A7E-4031-B789-A24E574EAA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31219" y="1067756"/>
              <a:ext cx="1187625" cy="49648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43" tIns="34272" rIns="68543" bIns="34272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此处输入文字</a:t>
              </a:r>
              <a:endParaRPr lang="en-US" altLang="zh-CN" sz="14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eaLnBrk="1" hangingPunct="1">
                <a:lnSpc>
                  <a:spcPct val="130000"/>
                </a:lnSpc>
              </a:pPr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此处输入文字</a:t>
              </a:r>
              <a:endParaRPr lang="en-US" altLang="zh-CN" sz="14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DC9901A-0697-42D1-BAD8-DEA85567706B}"/>
              </a:ext>
            </a:extLst>
          </p:cNvPr>
          <p:cNvGrpSpPr/>
          <p:nvPr/>
        </p:nvGrpSpPr>
        <p:grpSpPr>
          <a:xfrm>
            <a:off x="4855686" y="3067600"/>
            <a:ext cx="1438716" cy="3052612"/>
            <a:chOff x="3345102" y="2052175"/>
            <a:chExt cx="1186436" cy="2517334"/>
          </a:xfrm>
          <a:blipFill>
            <a:blip r:embed="rId3"/>
            <a:stretch>
              <a:fillRect/>
            </a:stretch>
          </a:blipFill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04836EC8-0BC7-4D40-8BF1-A8B45CCF0B2C}"/>
                </a:ext>
              </a:extLst>
            </p:cNvPr>
            <p:cNvSpPr/>
            <p:nvPr/>
          </p:nvSpPr>
          <p:spPr bwMode="auto">
            <a:xfrm>
              <a:off x="3532912" y="2658087"/>
              <a:ext cx="804014" cy="804014"/>
            </a:xfrm>
            <a:prstGeom prst="ellipse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2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E8B1CC86-D785-4885-96EB-0399D18B9B5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3923444" y="3476769"/>
              <a:ext cx="13090" cy="982037"/>
            </a:xfrm>
            <a:prstGeom prst="line">
              <a:avLst/>
            </a:prstGeom>
            <a:grpFill/>
            <a:ln w="19050" cmpd="sng">
              <a:solidFill>
                <a:srgbClr val="52B678"/>
              </a:solidFill>
              <a:round/>
              <a:headEnd/>
              <a:tailEnd/>
            </a:ln>
          </p:spPr>
        </p:cxnSp>
        <p:sp>
          <p:nvSpPr>
            <p:cNvPr id="22" name="Text Box 22">
              <a:extLst>
                <a:ext uri="{FF2B5EF4-FFF2-40B4-BE49-F238E27FC236}">
                  <a16:creationId xmlns:a16="http://schemas.microsoft.com/office/drawing/2014/main" id="{40AC0830-519F-4365-8BCD-DF6B9C4A3F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58426" y="2817670"/>
              <a:ext cx="559786" cy="5247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不足之三</a:t>
              </a:r>
            </a:p>
          </p:txBody>
        </p:sp>
        <p:sp>
          <p:nvSpPr>
            <p:cNvPr id="23" name="圆角矩形 24">
              <a:extLst>
                <a:ext uri="{FF2B5EF4-FFF2-40B4-BE49-F238E27FC236}">
                  <a16:creationId xmlns:a16="http://schemas.microsoft.com/office/drawing/2014/main" id="{DD0AC208-9987-499A-9A71-9F469CA4C8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8224" y="4468329"/>
              <a:ext cx="102341" cy="101180"/>
            </a:xfrm>
            <a:prstGeom prst="roundRect">
              <a:avLst>
                <a:gd name="adj" fmla="val 50000"/>
              </a:avLst>
            </a:pr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</a:pPr>
              <a:endParaRPr lang="zh-CN" altLang="en-US" sz="140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TextBox 53">
              <a:extLst>
                <a:ext uri="{FF2B5EF4-FFF2-40B4-BE49-F238E27FC236}">
                  <a16:creationId xmlns:a16="http://schemas.microsoft.com/office/drawing/2014/main" id="{72F50434-E655-49BA-B994-2375017221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45102" y="2052175"/>
              <a:ext cx="1186436" cy="49648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43" tIns="34272" rIns="68543" bIns="34272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此处输入文字</a:t>
              </a:r>
              <a:endParaRPr lang="en-US" altLang="zh-CN" sz="14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eaLnBrk="1" hangingPunct="1">
                <a:lnSpc>
                  <a:spcPct val="130000"/>
                </a:lnSpc>
              </a:pPr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此处输入文字</a:t>
              </a:r>
              <a:endParaRPr lang="en-US" altLang="zh-CN" sz="14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32C9F96-E6CB-4ECD-9583-4DE8BC88E993}"/>
              </a:ext>
            </a:extLst>
          </p:cNvPr>
          <p:cNvGrpSpPr/>
          <p:nvPr/>
        </p:nvGrpSpPr>
        <p:grpSpPr>
          <a:xfrm>
            <a:off x="6446486" y="1912967"/>
            <a:ext cx="1437272" cy="4210268"/>
            <a:chOff x="4358987" y="1097515"/>
            <a:chExt cx="1185245" cy="3471995"/>
          </a:xfrm>
          <a:blipFill>
            <a:blip r:embed="rId3"/>
            <a:stretch>
              <a:fillRect/>
            </a:stretch>
          </a:blipFill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E981AFEC-E4DD-469F-BFB1-0F2FD9A4406D}"/>
                </a:ext>
              </a:extLst>
            </p:cNvPr>
            <p:cNvSpPr/>
            <p:nvPr/>
          </p:nvSpPr>
          <p:spPr bwMode="auto">
            <a:xfrm>
              <a:off x="4550588" y="1729287"/>
              <a:ext cx="804014" cy="804014"/>
            </a:xfrm>
            <a:prstGeom prst="ellipse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2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27" name="Text Box 28">
              <a:extLst>
                <a:ext uri="{FF2B5EF4-FFF2-40B4-BE49-F238E27FC236}">
                  <a16:creationId xmlns:a16="http://schemas.microsoft.com/office/drawing/2014/main" id="{E038FB52-6FA1-4297-B8F2-9D3900B7169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77029" y="1878441"/>
              <a:ext cx="549161" cy="52453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不足之四</a:t>
              </a:r>
            </a:p>
          </p:txBody>
        </p:sp>
        <p:cxnSp>
          <p:nvCxnSpPr>
            <p:cNvPr id="28" name="直接连接符 19">
              <a:extLst>
                <a:ext uri="{FF2B5EF4-FFF2-40B4-BE49-F238E27FC236}">
                  <a16:creationId xmlns:a16="http://schemas.microsoft.com/office/drawing/2014/main" id="{4209ACD8-7B6A-4CB0-8772-1E38C3C3198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950420" y="2555439"/>
              <a:ext cx="2380" cy="1898606"/>
            </a:xfrm>
            <a:prstGeom prst="line">
              <a:avLst/>
            </a:prstGeom>
            <a:grpFill/>
            <a:ln w="19050" cmpd="sng">
              <a:solidFill>
                <a:srgbClr val="52B678"/>
              </a:solidFill>
              <a:round/>
              <a:headEnd/>
              <a:tailEnd/>
            </a:ln>
          </p:spPr>
        </p:cxnSp>
        <p:sp>
          <p:nvSpPr>
            <p:cNvPr id="29" name="圆角矩形 20">
              <a:extLst>
                <a:ext uri="{FF2B5EF4-FFF2-40B4-BE49-F238E27FC236}">
                  <a16:creationId xmlns:a16="http://schemas.microsoft.com/office/drawing/2014/main" id="{86790085-1BAC-426C-B576-6152F74F47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1629" y="4468330"/>
              <a:ext cx="99961" cy="101180"/>
            </a:xfrm>
            <a:prstGeom prst="roundRect">
              <a:avLst>
                <a:gd name="adj" fmla="val 50000"/>
              </a:avLst>
            </a:pr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</a:pPr>
              <a:endParaRPr lang="zh-CN" altLang="en-US" sz="140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TextBox 35">
              <a:extLst>
                <a:ext uri="{FF2B5EF4-FFF2-40B4-BE49-F238E27FC236}">
                  <a16:creationId xmlns:a16="http://schemas.microsoft.com/office/drawing/2014/main" id="{809F4E0A-29E4-41C7-96E1-D26A015232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58987" y="1097515"/>
              <a:ext cx="1185245" cy="49648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43" tIns="34272" rIns="68543" bIns="34272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此处输入文字</a:t>
              </a:r>
              <a:endParaRPr lang="en-US" altLang="zh-CN" sz="14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eaLnBrk="1" hangingPunct="1">
                <a:lnSpc>
                  <a:spcPct val="130000"/>
                </a:lnSpc>
              </a:pPr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此处输入文字</a:t>
              </a:r>
              <a:endParaRPr lang="en-US" altLang="zh-CN" sz="14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7D3AC82-0759-4F8A-9B75-D0CBDDFED051}"/>
              </a:ext>
            </a:extLst>
          </p:cNvPr>
          <p:cNvGrpSpPr/>
          <p:nvPr/>
        </p:nvGrpSpPr>
        <p:grpSpPr>
          <a:xfrm>
            <a:off x="9808208" y="1869226"/>
            <a:ext cx="1438716" cy="4258214"/>
            <a:chOff x="6384376" y="1057979"/>
            <a:chExt cx="1186436" cy="3511531"/>
          </a:xfrm>
          <a:blipFill>
            <a:blip r:embed="rId3"/>
            <a:stretch>
              <a:fillRect/>
            </a:stretch>
          </a:blipFill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3EEBDA08-A272-434D-BBD1-C57EBE9C3895}"/>
                </a:ext>
              </a:extLst>
            </p:cNvPr>
            <p:cNvSpPr/>
            <p:nvPr/>
          </p:nvSpPr>
          <p:spPr bwMode="auto">
            <a:xfrm>
              <a:off x="6576419" y="1726435"/>
              <a:ext cx="804014" cy="804014"/>
            </a:xfrm>
            <a:prstGeom prst="ellipse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2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35" name="Text Box 35">
              <a:extLst>
                <a:ext uri="{FF2B5EF4-FFF2-40B4-BE49-F238E27FC236}">
                  <a16:creationId xmlns:a16="http://schemas.microsoft.com/office/drawing/2014/main" id="{D76EE93B-E952-4576-8EFB-BDBB2B5B53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03609" y="1878441"/>
              <a:ext cx="549161" cy="52453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不足之六</a:t>
              </a:r>
            </a:p>
          </p:txBody>
        </p:sp>
        <p:cxnSp>
          <p:nvCxnSpPr>
            <p:cNvPr id="36" name="直接连接符 15">
              <a:extLst>
                <a:ext uri="{FF2B5EF4-FFF2-40B4-BE49-F238E27FC236}">
                  <a16:creationId xmlns:a16="http://schemas.microsoft.com/office/drawing/2014/main" id="{8AB9C0AB-AEB2-44AD-81FA-B3A10D4C271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978189" y="2555439"/>
              <a:ext cx="0" cy="1898606"/>
            </a:xfrm>
            <a:prstGeom prst="line">
              <a:avLst/>
            </a:prstGeom>
            <a:grpFill/>
            <a:ln w="19050" cmpd="sng">
              <a:solidFill>
                <a:srgbClr val="52B678"/>
              </a:solidFill>
              <a:round/>
              <a:headEnd/>
              <a:tailEnd/>
            </a:ln>
          </p:spPr>
        </p:cxnSp>
        <p:sp>
          <p:nvSpPr>
            <p:cNvPr id="37" name="圆角矩形 16">
              <a:extLst>
                <a:ext uri="{FF2B5EF4-FFF2-40B4-BE49-F238E27FC236}">
                  <a16:creationId xmlns:a16="http://schemas.microsoft.com/office/drawing/2014/main" id="{7ED8EC34-F1DC-46F8-B7CB-4AA418B7A5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27019" y="4468330"/>
              <a:ext cx="102341" cy="101180"/>
            </a:xfrm>
            <a:prstGeom prst="roundRect">
              <a:avLst>
                <a:gd name="adj" fmla="val 50000"/>
              </a:avLst>
            </a:pr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</a:pPr>
              <a:endParaRPr lang="zh-CN" altLang="en-US" sz="140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TextBox 53">
              <a:extLst>
                <a:ext uri="{FF2B5EF4-FFF2-40B4-BE49-F238E27FC236}">
                  <a16:creationId xmlns:a16="http://schemas.microsoft.com/office/drawing/2014/main" id="{DBED7B17-9E8E-42F5-AD14-9DFE5F39F55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84376" y="1057979"/>
              <a:ext cx="1186436" cy="49648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43" tIns="34272" rIns="68543" bIns="34272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此处输入文字</a:t>
              </a:r>
              <a:endParaRPr lang="en-US" altLang="zh-CN" sz="14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eaLnBrk="1" hangingPunct="1">
                <a:lnSpc>
                  <a:spcPct val="130000"/>
                </a:lnSpc>
              </a:pPr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此处输入文字</a:t>
              </a:r>
              <a:endParaRPr lang="en-US" altLang="zh-CN" sz="14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B585669-5AB3-4C9A-B657-97237D7976F6}"/>
              </a:ext>
            </a:extLst>
          </p:cNvPr>
          <p:cNvGrpSpPr/>
          <p:nvPr/>
        </p:nvGrpSpPr>
        <p:grpSpPr>
          <a:xfrm>
            <a:off x="8118934" y="3078555"/>
            <a:ext cx="1440158" cy="3025184"/>
            <a:chOff x="5370492" y="2074792"/>
            <a:chExt cx="1187625" cy="2494718"/>
          </a:xfrm>
          <a:blipFill>
            <a:blip r:embed="rId3"/>
            <a:stretch>
              <a:fillRect/>
            </a:stretch>
          </a:blipFill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59675486-1E26-46C7-8D71-037AAEC329D3}"/>
                </a:ext>
              </a:extLst>
            </p:cNvPr>
            <p:cNvSpPr/>
            <p:nvPr/>
          </p:nvSpPr>
          <p:spPr bwMode="auto">
            <a:xfrm>
              <a:off x="5559922" y="2661307"/>
              <a:ext cx="804014" cy="804014"/>
            </a:xfrm>
            <a:prstGeom prst="ellipse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2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  <p:cxnSp>
          <p:nvCxnSpPr>
            <p:cNvPr id="41" name="直接连接符 10">
              <a:extLst>
                <a:ext uri="{FF2B5EF4-FFF2-40B4-BE49-F238E27FC236}">
                  <a16:creationId xmlns:a16="http://schemas.microsoft.com/office/drawing/2014/main" id="{E88C3253-3FDD-44A9-9D71-A8CD355FB74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5952404" y="3476770"/>
              <a:ext cx="11900" cy="982038"/>
            </a:xfrm>
            <a:prstGeom prst="line">
              <a:avLst/>
            </a:prstGeom>
            <a:grpFill/>
            <a:ln w="19050" cmpd="sng">
              <a:solidFill>
                <a:srgbClr val="52B678"/>
              </a:solidFill>
              <a:round/>
              <a:headEnd/>
              <a:tailEnd/>
            </a:ln>
          </p:spPr>
        </p:cxnSp>
        <p:sp>
          <p:nvSpPr>
            <p:cNvPr id="42" name="Text Box 43">
              <a:extLst>
                <a:ext uri="{FF2B5EF4-FFF2-40B4-BE49-F238E27FC236}">
                  <a16:creationId xmlns:a16="http://schemas.microsoft.com/office/drawing/2014/main" id="{5F3BA7E7-367C-4059-A6CA-A29618E9B4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86196" y="2817670"/>
              <a:ext cx="559786" cy="5247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不足之五</a:t>
              </a:r>
            </a:p>
          </p:txBody>
        </p:sp>
        <p:sp>
          <p:nvSpPr>
            <p:cNvPr id="43" name="圆角矩形 12">
              <a:extLst>
                <a:ext uri="{FF2B5EF4-FFF2-40B4-BE49-F238E27FC236}">
                  <a16:creationId xmlns:a16="http://schemas.microsoft.com/office/drawing/2014/main" id="{598302CA-B573-4F45-865E-0F6F1E2B62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07185" y="4468330"/>
              <a:ext cx="101150" cy="101180"/>
            </a:xfrm>
            <a:prstGeom prst="roundRect">
              <a:avLst>
                <a:gd name="adj" fmla="val 50000"/>
              </a:avLst>
            </a:pr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</a:pPr>
              <a:endParaRPr lang="zh-CN" altLang="en-US" sz="1400">
                <a:solidFill>
                  <a:srgbClr val="26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TextBox 53">
              <a:extLst>
                <a:ext uri="{FF2B5EF4-FFF2-40B4-BE49-F238E27FC236}">
                  <a16:creationId xmlns:a16="http://schemas.microsoft.com/office/drawing/2014/main" id="{EDF4EC63-1F12-40D4-A21F-B03D1D2E4A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70492" y="2074792"/>
              <a:ext cx="1187625" cy="49648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43" tIns="34272" rIns="68543" bIns="34272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此处输入文字</a:t>
              </a:r>
              <a:endParaRPr lang="en-US" altLang="zh-CN" sz="14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eaLnBrk="1" hangingPunct="1">
                <a:lnSpc>
                  <a:spcPct val="130000"/>
                </a:lnSpc>
              </a:pPr>
              <a:r>
                <a:rPr lang="zh-CN" altLang="en-US" sz="1400" b="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此处输入文字</a:t>
              </a:r>
              <a:endParaRPr lang="en-US" altLang="zh-CN" sz="1400" b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EDBDA021-6210-4848-A058-4D4398AF0B6E}"/>
              </a:ext>
            </a:extLst>
          </p:cNvPr>
          <p:cNvGrpSpPr/>
          <p:nvPr/>
        </p:nvGrpSpPr>
        <p:grpSpPr>
          <a:xfrm>
            <a:off x="3356607" y="227352"/>
            <a:ext cx="5059204" cy="607095"/>
            <a:chOff x="2217896" y="2222603"/>
            <a:chExt cx="3685841" cy="607095"/>
          </a:xfrm>
        </p:grpSpPr>
        <p:sp>
          <p:nvSpPr>
            <p:cNvPr id="46" name="Shape 18">
              <a:extLst>
                <a:ext uri="{FF2B5EF4-FFF2-40B4-BE49-F238E27FC236}">
                  <a16:creationId xmlns:a16="http://schemas.microsoft.com/office/drawing/2014/main" id="{19310203-31AA-4647-A5B7-99D5B3883799}"/>
                </a:ext>
              </a:extLst>
            </p:cNvPr>
            <p:cNvSpPr/>
            <p:nvPr/>
          </p:nvSpPr>
          <p:spPr>
            <a:xfrm>
              <a:off x="2217896" y="2222603"/>
              <a:ext cx="3685841" cy="607095"/>
            </a:xfrm>
            <a:custGeom>
              <a:avLst/>
              <a:gdLst>
                <a:gd name="connsiteX0" fmla="*/ 0 w 3685841"/>
                <a:gd name="connsiteY0" fmla="*/ 87646 h 607095"/>
                <a:gd name="connsiteX1" fmla="*/ 87646 w 3685841"/>
                <a:gd name="connsiteY1" fmla="*/ 0 h 607095"/>
                <a:gd name="connsiteX2" fmla="*/ 3598195 w 3685841"/>
                <a:gd name="connsiteY2" fmla="*/ 0 h 607095"/>
                <a:gd name="connsiteX3" fmla="*/ 3685841 w 3685841"/>
                <a:gd name="connsiteY3" fmla="*/ 87646 h 607095"/>
                <a:gd name="connsiteX4" fmla="*/ 3685841 w 3685841"/>
                <a:gd name="connsiteY4" fmla="*/ 519449 h 607095"/>
                <a:gd name="connsiteX5" fmla="*/ 3598195 w 3685841"/>
                <a:gd name="connsiteY5" fmla="*/ 607095 h 607095"/>
                <a:gd name="connsiteX6" fmla="*/ 87646 w 3685841"/>
                <a:gd name="connsiteY6" fmla="*/ 607095 h 607095"/>
                <a:gd name="connsiteX7" fmla="*/ 0 w 3685841"/>
                <a:gd name="connsiteY7" fmla="*/ 519449 h 607095"/>
                <a:gd name="connsiteX8" fmla="*/ 0 w 3685841"/>
                <a:gd name="connsiteY8" fmla="*/ 87646 h 607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85841" h="607095" fill="none" extrusionOk="0">
                  <a:moveTo>
                    <a:pt x="0" y="87646"/>
                  </a:moveTo>
                  <a:cubicBezTo>
                    <a:pt x="-3364" y="38696"/>
                    <a:pt x="44081" y="3959"/>
                    <a:pt x="87646" y="0"/>
                  </a:cubicBezTo>
                  <a:cubicBezTo>
                    <a:pt x="1713956" y="130954"/>
                    <a:pt x="3084644" y="43574"/>
                    <a:pt x="3598195" y="0"/>
                  </a:cubicBezTo>
                  <a:cubicBezTo>
                    <a:pt x="3647634" y="1591"/>
                    <a:pt x="3688440" y="42424"/>
                    <a:pt x="3685841" y="87646"/>
                  </a:cubicBezTo>
                  <a:cubicBezTo>
                    <a:pt x="3663796" y="196191"/>
                    <a:pt x="3687926" y="424982"/>
                    <a:pt x="3685841" y="519449"/>
                  </a:cubicBezTo>
                  <a:cubicBezTo>
                    <a:pt x="3680527" y="568728"/>
                    <a:pt x="3642116" y="604001"/>
                    <a:pt x="3598195" y="607095"/>
                  </a:cubicBezTo>
                  <a:cubicBezTo>
                    <a:pt x="2580923" y="762292"/>
                    <a:pt x="1429949" y="770115"/>
                    <a:pt x="87646" y="607095"/>
                  </a:cubicBezTo>
                  <a:cubicBezTo>
                    <a:pt x="39895" y="598236"/>
                    <a:pt x="-552" y="568177"/>
                    <a:pt x="0" y="519449"/>
                  </a:cubicBezTo>
                  <a:cubicBezTo>
                    <a:pt x="-3567" y="445472"/>
                    <a:pt x="-26156" y="214084"/>
                    <a:pt x="0" y="87646"/>
                  </a:cubicBezTo>
                  <a:close/>
                </a:path>
                <a:path w="3685841" h="607095" stroke="0" extrusionOk="0">
                  <a:moveTo>
                    <a:pt x="0" y="87646"/>
                  </a:moveTo>
                  <a:cubicBezTo>
                    <a:pt x="-6279" y="35367"/>
                    <a:pt x="34811" y="1662"/>
                    <a:pt x="87646" y="0"/>
                  </a:cubicBezTo>
                  <a:cubicBezTo>
                    <a:pt x="697288" y="132882"/>
                    <a:pt x="2487716" y="-84951"/>
                    <a:pt x="3598195" y="0"/>
                  </a:cubicBezTo>
                  <a:cubicBezTo>
                    <a:pt x="3642281" y="4219"/>
                    <a:pt x="3684771" y="45157"/>
                    <a:pt x="3685841" y="87646"/>
                  </a:cubicBezTo>
                  <a:cubicBezTo>
                    <a:pt x="3683152" y="146901"/>
                    <a:pt x="3647639" y="349926"/>
                    <a:pt x="3685841" y="519449"/>
                  </a:cubicBezTo>
                  <a:cubicBezTo>
                    <a:pt x="3686976" y="567990"/>
                    <a:pt x="3650403" y="599270"/>
                    <a:pt x="3598195" y="607095"/>
                  </a:cubicBezTo>
                  <a:cubicBezTo>
                    <a:pt x="2684885" y="694734"/>
                    <a:pt x="1694942" y="534416"/>
                    <a:pt x="87646" y="607095"/>
                  </a:cubicBezTo>
                  <a:cubicBezTo>
                    <a:pt x="38754" y="602459"/>
                    <a:pt x="-4768" y="574481"/>
                    <a:pt x="0" y="519449"/>
                  </a:cubicBezTo>
                  <a:cubicBezTo>
                    <a:pt x="20261" y="352061"/>
                    <a:pt x="-10674" y="179814"/>
                    <a:pt x="0" y="87646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12700" cap="flat">
              <a:solidFill>
                <a:srgbClr val="6CC97F"/>
              </a:solidFill>
              <a:prstDash val="solid"/>
              <a:miter lim="400000"/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14437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FC8C37F3-05EF-42BF-82AA-7634D0B70F72}"/>
                </a:ext>
              </a:extLst>
            </p:cNvPr>
            <p:cNvSpPr txBox="1"/>
            <p:nvPr/>
          </p:nvSpPr>
          <p:spPr>
            <a:xfrm>
              <a:off x="2353700" y="2320717"/>
              <a:ext cx="341423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06669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12">
            <a:extLst>
              <a:ext uri="{FF2B5EF4-FFF2-40B4-BE49-F238E27FC236}">
                <a16:creationId xmlns:a16="http://schemas.microsoft.com/office/drawing/2014/main" id="{E31DA9F0-E894-4857-8239-90F61E276A52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1924050" y="2037497"/>
            <a:ext cx="2108200" cy="1816100"/>
          </a:xfrm>
          <a:prstGeom prst="triangle">
            <a:avLst>
              <a:gd name="adj" fmla="val 50000"/>
            </a:avLst>
          </a:pr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等腰三角形 13">
            <a:extLst>
              <a:ext uri="{FF2B5EF4-FFF2-40B4-BE49-F238E27FC236}">
                <a16:creationId xmlns:a16="http://schemas.microsoft.com/office/drawing/2014/main" id="{18E2BF42-5951-45BF-857F-7CEC824074DB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5485607" y="2036703"/>
            <a:ext cx="2108200" cy="1817687"/>
          </a:xfrm>
          <a:prstGeom prst="triangle">
            <a:avLst>
              <a:gd name="adj" fmla="val 50000"/>
            </a:avLst>
          </a:pr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等腰三角形 14">
            <a:extLst>
              <a:ext uri="{FF2B5EF4-FFF2-40B4-BE49-F238E27FC236}">
                <a16:creationId xmlns:a16="http://schemas.microsoft.com/office/drawing/2014/main" id="{4229BA94-DF0D-4E77-8E5F-0279E1E92776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9049544" y="2036703"/>
            <a:ext cx="2108200" cy="1817688"/>
          </a:xfrm>
          <a:prstGeom prst="triangle">
            <a:avLst>
              <a:gd name="adj" fmla="val 50000"/>
            </a:avLst>
          </a:pr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pic>
        <p:nvPicPr>
          <p:cNvPr id="8" name="图片 16">
            <a:extLst>
              <a:ext uri="{FF2B5EF4-FFF2-40B4-BE49-F238E27FC236}">
                <a16:creationId xmlns:a16="http://schemas.microsoft.com/office/drawing/2014/main" id="{B480B814-A029-4421-A2A4-E77C1A52ED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4525" y="2628047"/>
            <a:ext cx="569913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17">
            <a:extLst>
              <a:ext uri="{FF2B5EF4-FFF2-40B4-BE49-F238E27FC236}">
                <a16:creationId xmlns:a16="http://schemas.microsoft.com/office/drawing/2014/main" id="{5A68C27B-4943-4B08-9B3B-7BA8F23AFD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628047"/>
            <a:ext cx="601663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19">
            <a:extLst>
              <a:ext uri="{FF2B5EF4-FFF2-40B4-BE49-F238E27FC236}">
                <a16:creationId xmlns:a16="http://schemas.microsoft.com/office/drawing/2014/main" id="{B05FF70D-2BCE-444A-9C75-75FCE829CE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643922"/>
            <a:ext cx="574675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90A5CBF5-D88A-4846-A070-9AF190702B55}"/>
              </a:ext>
            </a:extLst>
          </p:cNvPr>
          <p:cNvGrpSpPr/>
          <p:nvPr/>
        </p:nvGrpSpPr>
        <p:grpSpPr>
          <a:xfrm>
            <a:off x="3356607" y="227352"/>
            <a:ext cx="5059204" cy="607095"/>
            <a:chOff x="2217896" y="2222603"/>
            <a:chExt cx="3685841" cy="607095"/>
          </a:xfrm>
        </p:grpSpPr>
        <p:sp>
          <p:nvSpPr>
            <p:cNvPr id="15" name="Shape 18">
              <a:extLst>
                <a:ext uri="{FF2B5EF4-FFF2-40B4-BE49-F238E27FC236}">
                  <a16:creationId xmlns:a16="http://schemas.microsoft.com/office/drawing/2014/main" id="{C76496A2-62D1-4E65-9B70-F110031FEE71}"/>
                </a:ext>
              </a:extLst>
            </p:cNvPr>
            <p:cNvSpPr/>
            <p:nvPr/>
          </p:nvSpPr>
          <p:spPr>
            <a:xfrm>
              <a:off x="2217896" y="2222603"/>
              <a:ext cx="3685841" cy="607095"/>
            </a:xfrm>
            <a:custGeom>
              <a:avLst/>
              <a:gdLst>
                <a:gd name="connsiteX0" fmla="*/ 0 w 3685841"/>
                <a:gd name="connsiteY0" fmla="*/ 87646 h 607095"/>
                <a:gd name="connsiteX1" fmla="*/ 87646 w 3685841"/>
                <a:gd name="connsiteY1" fmla="*/ 0 h 607095"/>
                <a:gd name="connsiteX2" fmla="*/ 3598195 w 3685841"/>
                <a:gd name="connsiteY2" fmla="*/ 0 h 607095"/>
                <a:gd name="connsiteX3" fmla="*/ 3685841 w 3685841"/>
                <a:gd name="connsiteY3" fmla="*/ 87646 h 607095"/>
                <a:gd name="connsiteX4" fmla="*/ 3685841 w 3685841"/>
                <a:gd name="connsiteY4" fmla="*/ 519449 h 607095"/>
                <a:gd name="connsiteX5" fmla="*/ 3598195 w 3685841"/>
                <a:gd name="connsiteY5" fmla="*/ 607095 h 607095"/>
                <a:gd name="connsiteX6" fmla="*/ 87646 w 3685841"/>
                <a:gd name="connsiteY6" fmla="*/ 607095 h 607095"/>
                <a:gd name="connsiteX7" fmla="*/ 0 w 3685841"/>
                <a:gd name="connsiteY7" fmla="*/ 519449 h 607095"/>
                <a:gd name="connsiteX8" fmla="*/ 0 w 3685841"/>
                <a:gd name="connsiteY8" fmla="*/ 87646 h 607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85841" h="607095" fill="none" extrusionOk="0">
                  <a:moveTo>
                    <a:pt x="0" y="87646"/>
                  </a:moveTo>
                  <a:cubicBezTo>
                    <a:pt x="-3364" y="38696"/>
                    <a:pt x="44081" y="3959"/>
                    <a:pt x="87646" y="0"/>
                  </a:cubicBezTo>
                  <a:cubicBezTo>
                    <a:pt x="1713956" y="130954"/>
                    <a:pt x="3084644" y="43574"/>
                    <a:pt x="3598195" y="0"/>
                  </a:cubicBezTo>
                  <a:cubicBezTo>
                    <a:pt x="3647634" y="1591"/>
                    <a:pt x="3688440" y="42424"/>
                    <a:pt x="3685841" y="87646"/>
                  </a:cubicBezTo>
                  <a:cubicBezTo>
                    <a:pt x="3663796" y="196191"/>
                    <a:pt x="3687926" y="424982"/>
                    <a:pt x="3685841" y="519449"/>
                  </a:cubicBezTo>
                  <a:cubicBezTo>
                    <a:pt x="3680527" y="568728"/>
                    <a:pt x="3642116" y="604001"/>
                    <a:pt x="3598195" y="607095"/>
                  </a:cubicBezTo>
                  <a:cubicBezTo>
                    <a:pt x="2580923" y="762292"/>
                    <a:pt x="1429949" y="770115"/>
                    <a:pt x="87646" y="607095"/>
                  </a:cubicBezTo>
                  <a:cubicBezTo>
                    <a:pt x="39895" y="598236"/>
                    <a:pt x="-552" y="568177"/>
                    <a:pt x="0" y="519449"/>
                  </a:cubicBezTo>
                  <a:cubicBezTo>
                    <a:pt x="-3567" y="445472"/>
                    <a:pt x="-26156" y="214084"/>
                    <a:pt x="0" y="87646"/>
                  </a:cubicBezTo>
                  <a:close/>
                </a:path>
                <a:path w="3685841" h="607095" stroke="0" extrusionOk="0">
                  <a:moveTo>
                    <a:pt x="0" y="87646"/>
                  </a:moveTo>
                  <a:cubicBezTo>
                    <a:pt x="-6279" y="35367"/>
                    <a:pt x="34811" y="1662"/>
                    <a:pt x="87646" y="0"/>
                  </a:cubicBezTo>
                  <a:cubicBezTo>
                    <a:pt x="697288" y="132882"/>
                    <a:pt x="2487716" y="-84951"/>
                    <a:pt x="3598195" y="0"/>
                  </a:cubicBezTo>
                  <a:cubicBezTo>
                    <a:pt x="3642281" y="4219"/>
                    <a:pt x="3684771" y="45157"/>
                    <a:pt x="3685841" y="87646"/>
                  </a:cubicBezTo>
                  <a:cubicBezTo>
                    <a:pt x="3683152" y="146901"/>
                    <a:pt x="3647639" y="349926"/>
                    <a:pt x="3685841" y="519449"/>
                  </a:cubicBezTo>
                  <a:cubicBezTo>
                    <a:pt x="3686976" y="567990"/>
                    <a:pt x="3650403" y="599270"/>
                    <a:pt x="3598195" y="607095"/>
                  </a:cubicBezTo>
                  <a:cubicBezTo>
                    <a:pt x="2684885" y="694734"/>
                    <a:pt x="1694942" y="534416"/>
                    <a:pt x="87646" y="607095"/>
                  </a:cubicBezTo>
                  <a:cubicBezTo>
                    <a:pt x="38754" y="602459"/>
                    <a:pt x="-4768" y="574481"/>
                    <a:pt x="0" y="519449"/>
                  </a:cubicBezTo>
                  <a:cubicBezTo>
                    <a:pt x="20261" y="352061"/>
                    <a:pt x="-10674" y="179814"/>
                    <a:pt x="0" y="87646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12700" cap="flat">
              <a:solidFill>
                <a:srgbClr val="6CC97F"/>
              </a:solidFill>
              <a:prstDash val="solid"/>
              <a:miter lim="400000"/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14437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C0EA0720-FF17-46CA-A3B5-543E7CF31320}"/>
                </a:ext>
              </a:extLst>
            </p:cNvPr>
            <p:cNvSpPr txBox="1"/>
            <p:nvPr/>
          </p:nvSpPr>
          <p:spPr>
            <a:xfrm>
              <a:off x="2353700" y="2320717"/>
              <a:ext cx="341423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单击此处添加标题文本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5E76BF90-E265-48E0-8950-7E6C8048B130}"/>
              </a:ext>
            </a:extLst>
          </p:cNvPr>
          <p:cNvGrpSpPr/>
          <p:nvPr/>
        </p:nvGrpSpPr>
        <p:grpSpPr>
          <a:xfrm>
            <a:off x="1520824" y="4254178"/>
            <a:ext cx="2365376" cy="1312515"/>
            <a:chOff x="1520824" y="4254178"/>
            <a:chExt cx="2365376" cy="1312515"/>
          </a:xfrm>
        </p:grpSpPr>
        <p:sp>
          <p:nvSpPr>
            <p:cNvPr id="13" name="文本框 23">
              <a:extLst>
                <a:ext uri="{FF2B5EF4-FFF2-40B4-BE49-F238E27FC236}">
                  <a16:creationId xmlns:a16="http://schemas.microsoft.com/office/drawing/2014/main" id="{618A6CEA-8C5D-49EB-B438-7281CB9C351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520824" y="4612586"/>
              <a:ext cx="2365376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zh-CN" altLang="en-US" sz="1400" kern="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kern="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8" name="Rectangle 27">
              <a:extLst>
                <a:ext uri="{FF2B5EF4-FFF2-40B4-BE49-F238E27FC236}">
                  <a16:creationId xmlns:a16="http://schemas.microsoft.com/office/drawing/2014/main" id="{E24B73D5-1B1C-4101-B590-BF9844EB13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2317" y="4254178"/>
              <a:ext cx="1702390" cy="2798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285750" indent="-285750" algn="r" defTabSz="410751">
                <a:lnSpc>
                  <a:spcPct val="110000"/>
                </a:lnSpc>
                <a:spcBef>
                  <a:spcPts val="2109"/>
                </a:spcBef>
                <a:buFont typeface="Wingdings" panose="05000000000000000000" pitchFamily="2" charset="2"/>
                <a:buChar char="ü"/>
                <a:defRPr/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2D3D1C2-8C64-4BEC-8317-8B6DCAC62CDC}"/>
              </a:ext>
            </a:extLst>
          </p:cNvPr>
          <p:cNvGrpSpPr/>
          <p:nvPr/>
        </p:nvGrpSpPr>
        <p:grpSpPr>
          <a:xfrm>
            <a:off x="5357019" y="4254178"/>
            <a:ext cx="2365376" cy="1312515"/>
            <a:chOff x="1520824" y="4254178"/>
            <a:chExt cx="2365376" cy="1312515"/>
          </a:xfrm>
        </p:grpSpPr>
        <p:sp>
          <p:nvSpPr>
            <p:cNvPr id="20" name="文本框 23">
              <a:extLst>
                <a:ext uri="{FF2B5EF4-FFF2-40B4-BE49-F238E27FC236}">
                  <a16:creationId xmlns:a16="http://schemas.microsoft.com/office/drawing/2014/main" id="{E1E292C5-F18C-4434-A925-757CA3BFBAE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520824" y="4612586"/>
              <a:ext cx="2365376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zh-CN" altLang="en-US" sz="1400" kern="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kern="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1" name="Rectangle 27">
              <a:extLst>
                <a:ext uri="{FF2B5EF4-FFF2-40B4-BE49-F238E27FC236}">
                  <a16:creationId xmlns:a16="http://schemas.microsoft.com/office/drawing/2014/main" id="{FB5840D8-F06A-4833-AF9F-FCCCF41A19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2317" y="4254178"/>
              <a:ext cx="1702390" cy="2798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285750" indent="-285750" algn="r" defTabSz="410751">
                <a:lnSpc>
                  <a:spcPct val="110000"/>
                </a:lnSpc>
                <a:spcBef>
                  <a:spcPts val="2109"/>
                </a:spcBef>
                <a:buFont typeface="Wingdings" panose="05000000000000000000" pitchFamily="2" charset="2"/>
                <a:buChar char="ü"/>
                <a:defRPr/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21F403B-A183-4789-B390-384A624302F0}"/>
              </a:ext>
            </a:extLst>
          </p:cNvPr>
          <p:cNvGrpSpPr/>
          <p:nvPr/>
        </p:nvGrpSpPr>
        <p:grpSpPr>
          <a:xfrm>
            <a:off x="8920956" y="4254178"/>
            <a:ext cx="2365376" cy="1312515"/>
            <a:chOff x="1520824" y="4254178"/>
            <a:chExt cx="2365376" cy="1312515"/>
          </a:xfrm>
        </p:grpSpPr>
        <p:sp>
          <p:nvSpPr>
            <p:cNvPr id="23" name="文本框 23">
              <a:extLst>
                <a:ext uri="{FF2B5EF4-FFF2-40B4-BE49-F238E27FC236}">
                  <a16:creationId xmlns:a16="http://schemas.microsoft.com/office/drawing/2014/main" id="{B9DF1783-7D57-4CC7-94BF-28EF219D0A4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520824" y="4612586"/>
              <a:ext cx="2365376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zh-CN" altLang="en-US" sz="1400" kern="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kern="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4" name="Rectangle 27">
              <a:extLst>
                <a:ext uri="{FF2B5EF4-FFF2-40B4-BE49-F238E27FC236}">
                  <a16:creationId xmlns:a16="http://schemas.microsoft.com/office/drawing/2014/main" id="{B673094E-9837-46FA-97D6-AD8F5803F3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2317" y="4254178"/>
              <a:ext cx="1702390" cy="2798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285750" indent="-285750" algn="r" defTabSz="410751">
                <a:lnSpc>
                  <a:spcPct val="110000"/>
                </a:lnSpc>
                <a:spcBef>
                  <a:spcPts val="2109"/>
                </a:spcBef>
                <a:buFont typeface="Wingdings" panose="05000000000000000000" pitchFamily="2" charset="2"/>
                <a:buChar char="ü"/>
                <a:defRPr/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8856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C4E3EE80-5FA2-4F0C-8C1B-575DBE20BA7C}"/>
              </a:ext>
            </a:extLst>
          </p:cNvPr>
          <p:cNvGrpSpPr/>
          <p:nvPr/>
        </p:nvGrpSpPr>
        <p:grpSpPr>
          <a:xfrm>
            <a:off x="-1" y="0"/>
            <a:ext cx="12190414" cy="6859588"/>
            <a:chOff x="950029" y="-781629"/>
            <a:chExt cx="12190414" cy="6859588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3DC7DCBF-F9C6-4C32-A6E4-B727DD3C37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33"/>
            <a:stretch/>
          </p:blipFill>
          <p:spPr>
            <a:xfrm>
              <a:off x="950029" y="-781629"/>
              <a:ext cx="6630987" cy="6859588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706039FB-D30C-415C-A564-C1056597A63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8954"/>
            <a:stretch/>
          </p:blipFill>
          <p:spPr>
            <a:xfrm>
              <a:off x="7581017" y="-781629"/>
              <a:ext cx="5559426" cy="6859588"/>
            </a:xfrm>
            <a:prstGeom prst="rect">
              <a:avLst/>
            </a:prstGeom>
          </p:spPr>
        </p:pic>
      </p:grp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AAAEF1C0-F371-41DC-AEAC-052AF2A7052B}"/>
              </a:ext>
            </a:extLst>
          </p:cNvPr>
          <p:cNvSpPr/>
          <p:nvPr/>
        </p:nvSpPr>
        <p:spPr>
          <a:xfrm>
            <a:off x="1701006" y="1677194"/>
            <a:ext cx="9042400" cy="3237706"/>
          </a:xfrm>
          <a:custGeom>
            <a:avLst/>
            <a:gdLst>
              <a:gd name="connsiteX0" fmla="*/ 0 w 9042400"/>
              <a:gd name="connsiteY0" fmla="*/ 112607 h 3237706"/>
              <a:gd name="connsiteX1" fmla="*/ 112607 w 9042400"/>
              <a:gd name="connsiteY1" fmla="*/ 0 h 3237706"/>
              <a:gd name="connsiteX2" fmla="*/ 8929793 w 9042400"/>
              <a:gd name="connsiteY2" fmla="*/ 0 h 3237706"/>
              <a:gd name="connsiteX3" fmla="*/ 9042400 w 9042400"/>
              <a:gd name="connsiteY3" fmla="*/ 112607 h 3237706"/>
              <a:gd name="connsiteX4" fmla="*/ 9042400 w 9042400"/>
              <a:gd name="connsiteY4" fmla="*/ 3125099 h 3237706"/>
              <a:gd name="connsiteX5" fmla="*/ 8929793 w 9042400"/>
              <a:gd name="connsiteY5" fmla="*/ 3237706 h 3237706"/>
              <a:gd name="connsiteX6" fmla="*/ 112607 w 9042400"/>
              <a:gd name="connsiteY6" fmla="*/ 3237706 h 3237706"/>
              <a:gd name="connsiteX7" fmla="*/ 0 w 9042400"/>
              <a:gd name="connsiteY7" fmla="*/ 3125099 h 3237706"/>
              <a:gd name="connsiteX8" fmla="*/ 0 w 9042400"/>
              <a:gd name="connsiteY8" fmla="*/ 112607 h 3237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42400" h="3237706" fill="none" extrusionOk="0">
                <a:moveTo>
                  <a:pt x="0" y="112607"/>
                </a:moveTo>
                <a:cubicBezTo>
                  <a:pt x="-11401" y="48572"/>
                  <a:pt x="59995" y="7834"/>
                  <a:pt x="112607" y="0"/>
                </a:cubicBezTo>
                <a:cubicBezTo>
                  <a:pt x="1160834" y="130954"/>
                  <a:pt x="6711901" y="43574"/>
                  <a:pt x="8929793" y="0"/>
                </a:cubicBezTo>
                <a:cubicBezTo>
                  <a:pt x="8997315" y="8212"/>
                  <a:pt x="9045032" y="53639"/>
                  <a:pt x="9042400" y="112607"/>
                </a:cubicBezTo>
                <a:cubicBezTo>
                  <a:pt x="8891961" y="608844"/>
                  <a:pt x="9128279" y="2677590"/>
                  <a:pt x="9042400" y="3125099"/>
                </a:cubicBezTo>
                <a:cubicBezTo>
                  <a:pt x="9034259" y="3188627"/>
                  <a:pt x="8983123" y="3231592"/>
                  <a:pt x="8929793" y="3237706"/>
                </a:cubicBezTo>
                <a:cubicBezTo>
                  <a:pt x="6267084" y="3392903"/>
                  <a:pt x="4303385" y="3400726"/>
                  <a:pt x="112607" y="3237706"/>
                </a:cubicBezTo>
                <a:cubicBezTo>
                  <a:pt x="51263" y="3226247"/>
                  <a:pt x="-3807" y="3189513"/>
                  <a:pt x="0" y="3125099"/>
                </a:cubicBezTo>
                <a:cubicBezTo>
                  <a:pt x="64656" y="2074640"/>
                  <a:pt x="-17807" y="807686"/>
                  <a:pt x="0" y="112607"/>
                </a:cubicBezTo>
                <a:close/>
              </a:path>
              <a:path w="9042400" h="3237706" stroke="0" extrusionOk="0">
                <a:moveTo>
                  <a:pt x="0" y="112607"/>
                </a:moveTo>
                <a:cubicBezTo>
                  <a:pt x="-10587" y="43886"/>
                  <a:pt x="45464" y="1859"/>
                  <a:pt x="112607" y="0"/>
                </a:cubicBezTo>
                <a:cubicBezTo>
                  <a:pt x="1550030" y="132882"/>
                  <a:pt x="6508755" y="-84951"/>
                  <a:pt x="8929793" y="0"/>
                </a:cubicBezTo>
                <a:cubicBezTo>
                  <a:pt x="8987803" y="4082"/>
                  <a:pt x="9042184" y="51611"/>
                  <a:pt x="9042400" y="112607"/>
                </a:cubicBezTo>
                <a:cubicBezTo>
                  <a:pt x="9062587" y="944477"/>
                  <a:pt x="9194880" y="2556147"/>
                  <a:pt x="9042400" y="3125099"/>
                </a:cubicBezTo>
                <a:cubicBezTo>
                  <a:pt x="9052682" y="3188510"/>
                  <a:pt x="8996758" y="3227881"/>
                  <a:pt x="8929793" y="3237706"/>
                </a:cubicBezTo>
                <a:cubicBezTo>
                  <a:pt x="6143790" y="3325345"/>
                  <a:pt x="3555383" y="3165027"/>
                  <a:pt x="112607" y="3237706"/>
                </a:cubicBezTo>
                <a:cubicBezTo>
                  <a:pt x="49730" y="3231167"/>
                  <a:pt x="-519" y="3188012"/>
                  <a:pt x="0" y="3125099"/>
                </a:cubicBezTo>
                <a:cubicBezTo>
                  <a:pt x="-38581" y="2519134"/>
                  <a:pt x="63341" y="1345977"/>
                  <a:pt x="0" y="112607"/>
                </a:cubicBezTo>
                <a:close/>
              </a:path>
            </a:pathLst>
          </a:custGeom>
          <a:solidFill>
            <a:schemeClr val="bg1">
              <a:alpha val="97000"/>
            </a:schemeClr>
          </a:solidFill>
          <a:ln w="12700">
            <a:solidFill>
              <a:srgbClr val="6CC97F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3478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8986E938-C5A5-4C6D-B187-991E8245F25B}"/>
              </a:ext>
            </a:extLst>
          </p:cNvPr>
          <p:cNvSpPr/>
          <p:nvPr/>
        </p:nvSpPr>
        <p:spPr>
          <a:xfrm>
            <a:off x="1574006" y="1567133"/>
            <a:ext cx="9042400" cy="2844800"/>
          </a:xfrm>
          <a:custGeom>
            <a:avLst/>
            <a:gdLst>
              <a:gd name="connsiteX0" fmla="*/ 0 w 9042400"/>
              <a:gd name="connsiteY0" fmla="*/ 139708 h 2844800"/>
              <a:gd name="connsiteX1" fmla="*/ 139708 w 9042400"/>
              <a:gd name="connsiteY1" fmla="*/ 0 h 2844800"/>
              <a:gd name="connsiteX2" fmla="*/ 8902692 w 9042400"/>
              <a:gd name="connsiteY2" fmla="*/ 0 h 2844800"/>
              <a:gd name="connsiteX3" fmla="*/ 9042400 w 9042400"/>
              <a:gd name="connsiteY3" fmla="*/ 139708 h 2844800"/>
              <a:gd name="connsiteX4" fmla="*/ 9042400 w 9042400"/>
              <a:gd name="connsiteY4" fmla="*/ 2705092 h 2844800"/>
              <a:gd name="connsiteX5" fmla="*/ 8902692 w 9042400"/>
              <a:gd name="connsiteY5" fmla="*/ 2844800 h 2844800"/>
              <a:gd name="connsiteX6" fmla="*/ 139708 w 9042400"/>
              <a:gd name="connsiteY6" fmla="*/ 2844800 h 2844800"/>
              <a:gd name="connsiteX7" fmla="*/ 0 w 9042400"/>
              <a:gd name="connsiteY7" fmla="*/ 2705092 h 2844800"/>
              <a:gd name="connsiteX8" fmla="*/ 0 w 9042400"/>
              <a:gd name="connsiteY8" fmla="*/ 139708 h 284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42400" h="2844800" fill="none" extrusionOk="0">
                <a:moveTo>
                  <a:pt x="0" y="139708"/>
                </a:moveTo>
                <a:cubicBezTo>
                  <a:pt x="-2241" y="62186"/>
                  <a:pt x="64934" y="1950"/>
                  <a:pt x="139708" y="0"/>
                </a:cubicBezTo>
                <a:cubicBezTo>
                  <a:pt x="2172341" y="130954"/>
                  <a:pt x="6126123" y="43574"/>
                  <a:pt x="8902692" y="0"/>
                </a:cubicBezTo>
                <a:cubicBezTo>
                  <a:pt x="8987634" y="11988"/>
                  <a:pt x="9043406" y="63782"/>
                  <a:pt x="9042400" y="139708"/>
                </a:cubicBezTo>
                <a:cubicBezTo>
                  <a:pt x="8891961" y="798500"/>
                  <a:pt x="9128279" y="1718782"/>
                  <a:pt x="9042400" y="2705092"/>
                </a:cubicBezTo>
                <a:cubicBezTo>
                  <a:pt x="9030810" y="2784154"/>
                  <a:pt x="8978452" y="2843834"/>
                  <a:pt x="8902692" y="2844800"/>
                </a:cubicBezTo>
                <a:cubicBezTo>
                  <a:pt x="8016926" y="2999997"/>
                  <a:pt x="3819312" y="3007820"/>
                  <a:pt x="139708" y="2844800"/>
                </a:cubicBezTo>
                <a:cubicBezTo>
                  <a:pt x="63620" y="2830311"/>
                  <a:pt x="-8504" y="2787217"/>
                  <a:pt x="0" y="2705092"/>
                </a:cubicBezTo>
                <a:cubicBezTo>
                  <a:pt x="64656" y="1472742"/>
                  <a:pt x="-17807" y="1293058"/>
                  <a:pt x="0" y="139708"/>
                </a:cubicBezTo>
                <a:close/>
              </a:path>
              <a:path w="9042400" h="2844800" stroke="0" extrusionOk="0">
                <a:moveTo>
                  <a:pt x="0" y="139708"/>
                </a:moveTo>
                <a:cubicBezTo>
                  <a:pt x="-2094" y="61257"/>
                  <a:pt x="48838" y="5146"/>
                  <a:pt x="139708" y="0"/>
                </a:cubicBezTo>
                <a:cubicBezTo>
                  <a:pt x="3941617" y="132882"/>
                  <a:pt x="5142073" y="-84951"/>
                  <a:pt x="8902692" y="0"/>
                </a:cubicBezTo>
                <a:cubicBezTo>
                  <a:pt x="8969583" y="10027"/>
                  <a:pt x="9039819" y="76812"/>
                  <a:pt x="9042400" y="139708"/>
                </a:cubicBezTo>
                <a:cubicBezTo>
                  <a:pt x="9062587" y="488962"/>
                  <a:pt x="9194880" y="1689673"/>
                  <a:pt x="9042400" y="2705092"/>
                </a:cubicBezTo>
                <a:cubicBezTo>
                  <a:pt x="9050644" y="2783229"/>
                  <a:pt x="8981937" y="2840506"/>
                  <a:pt x="8902692" y="2844800"/>
                </a:cubicBezTo>
                <a:cubicBezTo>
                  <a:pt x="7712695" y="2932439"/>
                  <a:pt x="3259342" y="2772121"/>
                  <a:pt x="139708" y="2844800"/>
                </a:cubicBezTo>
                <a:cubicBezTo>
                  <a:pt x="62273" y="2842169"/>
                  <a:pt x="-927" y="2783539"/>
                  <a:pt x="0" y="2705092"/>
                </a:cubicBezTo>
                <a:cubicBezTo>
                  <a:pt x="-38581" y="2106330"/>
                  <a:pt x="63341" y="623633"/>
                  <a:pt x="0" y="139708"/>
                </a:cubicBezTo>
                <a:close/>
              </a:path>
            </a:pathLst>
          </a:custGeom>
          <a:solidFill>
            <a:srgbClr val="6CC97F"/>
          </a:solidFill>
          <a:ln w="381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4911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FF55D68-EC1C-4CA9-9395-9D9E1EDA3C77}"/>
              </a:ext>
            </a:extLst>
          </p:cNvPr>
          <p:cNvSpPr/>
          <p:nvPr/>
        </p:nvSpPr>
        <p:spPr>
          <a:xfrm>
            <a:off x="2614612" y="1869498"/>
            <a:ext cx="69611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cs typeface="+mn-ea"/>
                <a:sym typeface="+mn-lt"/>
              </a:rPr>
              <a:t>谢谢观看</a:t>
            </a:r>
          </a:p>
        </p:txBody>
      </p:sp>
      <p:sp>
        <p:nvSpPr>
          <p:cNvPr id="11" name="文本框 66">
            <a:extLst>
              <a:ext uri="{FF2B5EF4-FFF2-40B4-BE49-F238E27FC236}">
                <a16:creationId xmlns:a16="http://schemas.microsoft.com/office/drawing/2014/main" id="{1255A34A-6FFC-4A4A-8F10-3F4B00273D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3612" y="3331335"/>
            <a:ext cx="7605488" cy="568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9CF3DBF-63B6-4CA0-BC3C-B25E2105E69B}"/>
              </a:ext>
            </a:extLst>
          </p:cNvPr>
          <p:cNvSpPr/>
          <p:nvPr/>
        </p:nvSpPr>
        <p:spPr>
          <a:xfrm>
            <a:off x="2741612" y="4478750"/>
            <a:ext cx="69611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6CC97F"/>
                </a:solidFill>
                <a:cs typeface="+mn-ea"/>
                <a:sym typeface="+mn-lt"/>
              </a:rPr>
              <a:t>汇报人：</a:t>
            </a:r>
            <a:r>
              <a:rPr lang="en-US" altLang="zh-CN" b="1" dirty="0">
                <a:solidFill>
                  <a:srgbClr val="6CC97F"/>
                </a:solidFill>
                <a:cs typeface="+mn-ea"/>
                <a:sym typeface="+mn-lt"/>
              </a:rPr>
              <a:t>sunny   </a:t>
            </a:r>
            <a:r>
              <a:rPr lang="zh-CN" altLang="en-US" b="1" dirty="0">
                <a:solidFill>
                  <a:srgbClr val="6CC97F"/>
                </a:solidFill>
                <a:cs typeface="+mn-ea"/>
                <a:sym typeface="+mn-lt"/>
              </a:rPr>
              <a:t>时间：</a:t>
            </a:r>
            <a:r>
              <a:rPr lang="en-US" altLang="zh-CN" b="1" dirty="0">
                <a:solidFill>
                  <a:srgbClr val="6CC97F"/>
                </a:solidFill>
                <a:cs typeface="+mn-ea"/>
                <a:sym typeface="+mn-lt"/>
              </a:rPr>
              <a:t>2022.02</a:t>
            </a:r>
            <a:endParaRPr lang="zh-CN" altLang="en-US" b="1" dirty="0">
              <a:solidFill>
                <a:srgbClr val="6CC97F"/>
              </a:solidFill>
              <a:cs typeface="+mn-ea"/>
              <a:sym typeface="+mn-l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02F59F2-9768-422B-BB6E-63A645CA59B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171" y="1013451"/>
            <a:ext cx="866282" cy="1107364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D70E5F62-1DB5-4F19-97BD-959353F1AA9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4554" y="4015261"/>
            <a:ext cx="1388494" cy="781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504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7ACA793-A78A-4ABC-BA8A-02A3AD972D9D}"/>
              </a:ext>
            </a:extLst>
          </p:cNvPr>
          <p:cNvSpPr txBox="1"/>
          <p:nvPr/>
        </p:nvSpPr>
        <p:spPr>
          <a:xfrm>
            <a:off x="2647406" y="2098766"/>
            <a:ext cx="525823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Sunny  </a:t>
            </a:r>
            <a:r>
              <a:rPr lang="zh-CN" altLang="en-US" dirty="0"/>
              <a:t> 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9216670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FAA2B33B-8B31-4F4A-9D42-A62482F09CEB}"/>
              </a:ext>
            </a:extLst>
          </p:cNvPr>
          <p:cNvGrpSpPr/>
          <p:nvPr/>
        </p:nvGrpSpPr>
        <p:grpSpPr>
          <a:xfrm>
            <a:off x="5013970" y="1043435"/>
            <a:ext cx="1744478" cy="1744474"/>
            <a:chOff x="5040640" y="838662"/>
            <a:chExt cx="2109131" cy="2109129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07EA67C7-7A17-40B6-80B9-D4EA54C0BDCE}"/>
                </a:ext>
              </a:extLst>
            </p:cNvPr>
            <p:cNvSpPr/>
            <p:nvPr/>
          </p:nvSpPr>
          <p:spPr bwMode="auto">
            <a:xfrm rot="20700000">
              <a:off x="5040640" y="838662"/>
              <a:ext cx="2109131" cy="210912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400" noProof="1">
                <a:cs typeface="+mn-ea"/>
                <a:sym typeface="+mn-lt"/>
              </a:endParaRPr>
            </a:p>
          </p:txBody>
        </p:sp>
        <p:sp>
          <p:nvSpPr>
            <p:cNvPr id="12" name="文本框 5">
              <a:extLst>
                <a:ext uri="{FF2B5EF4-FFF2-40B4-BE49-F238E27FC236}">
                  <a16:creationId xmlns:a16="http://schemas.microsoft.com/office/drawing/2014/main" id="{4F3CDECE-FF12-48C4-A87C-BE099031EFAC}"/>
                </a:ext>
              </a:extLst>
            </p:cNvPr>
            <p:cNvSpPr txBox="1"/>
            <p:nvPr/>
          </p:nvSpPr>
          <p:spPr>
            <a:xfrm>
              <a:off x="5146711" y="1190035"/>
              <a:ext cx="1839958" cy="12279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01</a:t>
              </a:r>
              <a:endParaRPr lang="en-US" altLang="zh-CN" sz="2400" b="1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C68D321-BA2F-45DD-B4D2-40F2D6CF432B}"/>
              </a:ext>
            </a:extLst>
          </p:cNvPr>
          <p:cNvGrpSpPr/>
          <p:nvPr/>
        </p:nvGrpSpPr>
        <p:grpSpPr>
          <a:xfrm>
            <a:off x="3356607" y="3008652"/>
            <a:ext cx="5059204" cy="607095"/>
            <a:chOff x="2217896" y="2222603"/>
            <a:chExt cx="3685841" cy="607095"/>
          </a:xfrm>
        </p:grpSpPr>
        <p:sp>
          <p:nvSpPr>
            <p:cNvPr id="14" name="Shape 18">
              <a:extLst>
                <a:ext uri="{FF2B5EF4-FFF2-40B4-BE49-F238E27FC236}">
                  <a16:creationId xmlns:a16="http://schemas.microsoft.com/office/drawing/2014/main" id="{BD97223E-AAC5-4184-BB8A-E293647D9626}"/>
                </a:ext>
              </a:extLst>
            </p:cNvPr>
            <p:cNvSpPr/>
            <p:nvPr/>
          </p:nvSpPr>
          <p:spPr>
            <a:xfrm>
              <a:off x="2217896" y="2222603"/>
              <a:ext cx="3685841" cy="607095"/>
            </a:xfrm>
            <a:custGeom>
              <a:avLst/>
              <a:gdLst>
                <a:gd name="connsiteX0" fmla="*/ 0 w 3685841"/>
                <a:gd name="connsiteY0" fmla="*/ 87646 h 607095"/>
                <a:gd name="connsiteX1" fmla="*/ 87646 w 3685841"/>
                <a:gd name="connsiteY1" fmla="*/ 0 h 607095"/>
                <a:gd name="connsiteX2" fmla="*/ 3598195 w 3685841"/>
                <a:gd name="connsiteY2" fmla="*/ 0 h 607095"/>
                <a:gd name="connsiteX3" fmla="*/ 3685841 w 3685841"/>
                <a:gd name="connsiteY3" fmla="*/ 87646 h 607095"/>
                <a:gd name="connsiteX4" fmla="*/ 3685841 w 3685841"/>
                <a:gd name="connsiteY4" fmla="*/ 519449 h 607095"/>
                <a:gd name="connsiteX5" fmla="*/ 3598195 w 3685841"/>
                <a:gd name="connsiteY5" fmla="*/ 607095 h 607095"/>
                <a:gd name="connsiteX6" fmla="*/ 87646 w 3685841"/>
                <a:gd name="connsiteY6" fmla="*/ 607095 h 607095"/>
                <a:gd name="connsiteX7" fmla="*/ 0 w 3685841"/>
                <a:gd name="connsiteY7" fmla="*/ 519449 h 607095"/>
                <a:gd name="connsiteX8" fmla="*/ 0 w 3685841"/>
                <a:gd name="connsiteY8" fmla="*/ 87646 h 607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85841" h="607095" fill="none" extrusionOk="0">
                  <a:moveTo>
                    <a:pt x="0" y="87646"/>
                  </a:moveTo>
                  <a:cubicBezTo>
                    <a:pt x="-3364" y="38696"/>
                    <a:pt x="44081" y="3959"/>
                    <a:pt x="87646" y="0"/>
                  </a:cubicBezTo>
                  <a:cubicBezTo>
                    <a:pt x="1713956" y="130954"/>
                    <a:pt x="3084644" y="43574"/>
                    <a:pt x="3598195" y="0"/>
                  </a:cubicBezTo>
                  <a:cubicBezTo>
                    <a:pt x="3647634" y="1591"/>
                    <a:pt x="3688440" y="42424"/>
                    <a:pt x="3685841" y="87646"/>
                  </a:cubicBezTo>
                  <a:cubicBezTo>
                    <a:pt x="3663796" y="196191"/>
                    <a:pt x="3687926" y="424982"/>
                    <a:pt x="3685841" y="519449"/>
                  </a:cubicBezTo>
                  <a:cubicBezTo>
                    <a:pt x="3680527" y="568728"/>
                    <a:pt x="3642116" y="604001"/>
                    <a:pt x="3598195" y="607095"/>
                  </a:cubicBezTo>
                  <a:cubicBezTo>
                    <a:pt x="2580923" y="762292"/>
                    <a:pt x="1429949" y="770115"/>
                    <a:pt x="87646" y="607095"/>
                  </a:cubicBezTo>
                  <a:cubicBezTo>
                    <a:pt x="39895" y="598236"/>
                    <a:pt x="-552" y="568177"/>
                    <a:pt x="0" y="519449"/>
                  </a:cubicBezTo>
                  <a:cubicBezTo>
                    <a:pt x="-3567" y="445472"/>
                    <a:pt x="-26156" y="214084"/>
                    <a:pt x="0" y="87646"/>
                  </a:cubicBezTo>
                  <a:close/>
                </a:path>
                <a:path w="3685841" h="607095" stroke="0" extrusionOk="0">
                  <a:moveTo>
                    <a:pt x="0" y="87646"/>
                  </a:moveTo>
                  <a:cubicBezTo>
                    <a:pt x="-6279" y="35367"/>
                    <a:pt x="34811" y="1662"/>
                    <a:pt x="87646" y="0"/>
                  </a:cubicBezTo>
                  <a:cubicBezTo>
                    <a:pt x="697288" y="132882"/>
                    <a:pt x="2487716" y="-84951"/>
                    <a:pt x="3598195" y="0"/>
                  </a:cubicBezTo>
                  <a:cubicBezTo>
                    <a:pt x="3642281" y="4219"/>
                    <a:pt x="3684771" y="45157"/>
                    <a:pt x="3685841" y="87646"/>
                  </a:cubicBezTo>
                  <a:cubicBezTo>
                    <a:pt x="3683152" y="146901"/>
                    <a:pt x="3647639" y="349926"/>
                    <a:pt x="3685841" y="519449"/>
                  </a:cubicBezTo>
                  <a:cubicBezTo>
                    <a:pt x="3686976" y="567990"/>
                    <a:pt x="3650403" y="599270"/>
                    <a:pt x="3598195" y="607095"/>
                  </a:cubicBezTo>
                  <a:cubicBezTo>
                    <a:pt x="2684885" y="694734"/>
                    <a:pt x="1694942" y="534416"/>
                    <a:pt x="87646" y="607095"/>
                  </a:cubicBezTo>
                  <a:cubicBezTo>
                    <a:pt x="38754" y="602459"/>
                    <a:pt x="-4768" y="574481"/>
                    <a:pt x="0" y="519449"/>
                  </a:cubicBezTo>
                  <a:cubicBezTo>
                    <a:pt x="20261" y="352061"/>
                    <a:pt x="-10674" y="179814"/>
                    <a:pt x="0" y="87646"/>
                  </a:cubicBez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 w="12700" cap="flat">
              <a:solidFill>
                <a:srgbClr val="6CC97F"/>
              </a:solidFill>
              <a:prstDash val="solid"/>
              <a:miter lim="400000"/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14437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D824963-E6D9-4F34-ABAD-1ED7BAE4593D}"/>
                </a:ext>
              </a:extLst>
            </p:cNvPr>
            <p:cNvSpPr txBox="1"/>
            <p:nvPr/>
          </p:nvSpPr>
          <p:spPr>
            <a:xfrm>
              <a:off x="2353700" y="2222603"/>
              <a:ext cx="3414233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B3030C59-D3E7-4C99-A429-442B0377D163}"/>
              </a:ext>
            </a:extLst>
          </p:cNvPr>
          <p:cNvSpPr txBox="1"/>
          <p:nvPr/>
        </p:nvSpPr>
        <p:spPr>
          <a:xfrm>
            <a:off x="2838208" y="4071035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804804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extLst>
              <a:ext uri="{FF2B5EF4-FFF2-40B4-BE49-F238E27FC236}">
                <a16:creationId xmlns:a16="http://schemas.microsoft.com/office/drawing/2014/main" id="{75D8B488-3867-4D98-B961-BC56F23A918E}"/>
              </a:ext>
            </a:extLst>
          </p:cNvPr>
          <p:cNvSpPr/>
          <p:nvPr/>
        </p:nvSpPr>
        <p:spPr>
          <a:xfrm>
            <a:off x="2065297" y="3653371"/>
            <a:ext cx="2220004" cy="2220002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C25EB6EF-FE9B-42BE-A854-A7518D20ECC3}"/>
              </a:ext>
            </a:extLst>
          </p:cNvPr>
          <p:cNvSpPr/>
          <p:nvPr/>
        </p:nvSpPr>
        <p:spPr>
          <a:xfrm>
            <a:off x="5060144" y="1980924"/>
            <a:ext cx="576622" cy="576785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1</a:t>
            </a:r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7A0C0740-4429-462E-BDF6-C7AD9407FD5A}"/>
              </a:ext>
            </a:extLst>
          </p:cNvPr>
          <p:cNvCxnSpPr/>
          <p:nvPr/>
        </p:nvCxnSpPr>
        <p:spPr>
          <a:xfrm>
            <a:off x="5624582" y="2247656"/>
            <a:ext cx="100703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11">
            <a:extLst>
              <a:ext uri="{FF2B5EF4-FFF2-40B4-BE49-F238E27FC236}">
                <a16:creationId xmlns:a16="http://schemas.microsoft.com/office/drawing/2014/main" id="{26D91F11-D213-496D-865D-92DBCBD96B3D}"/>
              </a:ext>
            </a:extLst>
          </p:cNvPr>
          <p:cNvSpPr txBox="1"/>
          <p:nvPr/>
        </p:nvSpPr>
        <p:spPr>
          <a:xfrm>
            <a:off x="2278617" y="4576276"/>
            <a:ext cx="17882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标题文本</a:t>
            </a:r>
            <a:endParaRPr lang="en-US" altLang="zh-CN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909528D7-F4DE-4113-A440-C16998C8EF99}"/>
              </a:ext>
            </a:extLst>
          </p:cNvPr>
          <p:cNvSpPr/>
          <p:nvPr/>
        </p:nvSpPr>
        <p:spPr>
          <a:xfrm>
            <a:off x="2065297" y="1637147"/>
            <a:ext cx="2220004" cy="2220002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KSO_Shape">
            <a:extLst>
              <a:ext uri="{FF2B5EF4-FFF2-40B4-BE49-F238E27FC236}">
                <a16:creationId xmlns:a16="http://schemas.microsoft.com/office/drawing/2014/main" id="{10086EE0-1CA7-4B11-930D-440F198E8EE0}"/>
              </a:ext>
            </a:extLst>
          </p:cNvPr>
          <p:cNvSpPr>
            <a:spLocks/>
          </p:cNvSpPr>
          <p:nvPr/>
        </p:nvSpPr>
        <p:spPr bwMode="auto">
          <a:xfrm>
            <a:off x="2425336" y="2274224"/>
            <a:ext cx="1472198" cy="1028084"/>
          </a:xfrm>
          <a:custGeom>
            <a:avLst/>
            <a:gdLst>
              <a:gd name="T0" fmla="*/ 1733867 w 2074863"/>
              <a:gd name="T1" fmla="*/ 579834 h 1449388"/>
              <a:gd name="T2" fmla="*/ 1791884 w 2074863"/>
              <a:gd name="T3" fmla="*/ 600246 h 1449388"/>
              <a:gd name="T4" fmla="*/ 1794804 w 2074863"/>
              <a:gd name="T5" fmla="*/ 538648 h 1449388"/>
              <a:gd name="T6" fmla="*/ 510830 w 2074863"/>
              <a:gd name="T7" fmla="*/ 162256 h 1449388"/>
              <a:gd name="T8" fmla="*/ 492893 w 2074863"/>
              <a:gd name="T9" fmla="*/ 222976 h 1449388"/>
              <a:gd name="T10" fmla="*/ 438718 w 2074863"/>
              <a:gd name="T11" fmla="*/ 188484 h 1449388"/>
              <a:gd name="T12" fmla="*/ 1598128 w 2074863"/>
              <a:gd name="T13" fmla="*/ 142089 h 1449388"/>
              <a:gd name="T14" fmla="*/ 1885296 w 2074863"/>
              <a:gd name="T15" fmla="*/ 549583 h 1449388"/>
              <a:gd name="T16" fmla="*/ 1586087 w 2074863"/>
              <a:gd name="T17" fmla="*/ 450078 h 1449388"/>
              <a:gd name="T18" fmla="*/ 486453 w 2074863"/>
              <a:gd name="T19" fmla="*/ 72185 h 1449388"/>
              <a:gd name="T20" fmla="*/ 151219 w 2074863"/>
              <a:gd name="T21" fmla="*/ 357281 h 1449388"/>
              <a:gd name="T22" fmla="*/ 295879 w 2074863"/>
              <a:gd name="T23" fmla="*/ 407592 h 1449388"/>
              <a:gd name="T24" fmla="*/ 486453 w 2074863"/>
              <a:gd name="T25" fmla="*/ 72185 h 1449388"/>
              <a:gd name="T26" fmla="*/ 681762 w 2074863"/>
              <a:gd name="T27" fmla="*/ 209994 h 1449388"/>
              <a:gd name="T28" fmla="*/ 910960 w 2074863"/>
              <a:gd name="T29" fmla="*/ 275617 h 1449388"/>
              <a:gd name="T30" fmla="*/ 1184248 w 2074863"/>
              <a:gd name="T31" fmla="*/ 351448 h 1449388"/>
              <a:gd name="T32" fmla="*/ 1396319 w 2074863"/>
              <a:gd name="T33" fmla="*/ 332855 h 1449388"/>
              <a:gd name="T34" fmla="*/ 1606205 w 2074863"/>
              <a:gd name="T35" fmla="*/ 562536 h 1449388"/>
              <a:gd name="T36" fmla="*/ 1640821 w 2074863"/>
              <a:gd name="T37" fmla="*/ 739718 h 1449388"/>
              <a:gd name="T38" fmla="*/ 1379558 w 2074863"/>
              <a:gd name="T39" fmla="*/ 843985 h 1449388"/>
              <a:gd name="T40" fmla="*/ 1124853 w 2074863"/>
              <a:gd name="T41" fmla="*/ 641283 h 1449388"/>
              <a:gd name="T42" fmla="*/ 720387 w 2074863"/>
              <a:gd name="T43" fmla="*/ 519516 h 1449388"/>
              <a:gd name="T44" fmla="*/ 653705 w 2074863"/>
              <a:gd name="T45" fmla="*/ 311345 h 1449388"/>
              <a:gd name="T46" fmla="*/ 325395 w 2074863"/>
              <a:gd name="T47" fmla="*/ 480871 h 1449388"/>
              <a:gd name="T48" fmla="*/ 435438 w 2074863"/>
              <a:gd name="T49" fmla="*/ 683574 h 1449388"/>
              <a:gd name="T50" fmla="*/ 530543 w 2074863"/>
              <a:gd name="T51" fmla="*/ 794768 h 1449388"/>
              <a:gd name="T52" fmla="*/ 611436 w 2074863"/>
              <a:gd name="T53" fmla="*/ 890286 h 1449388"/>
              <a:gd name="T54" fmla="*/ 688686 w 2074863"/>
              <a:gd name="T55" fmla="*/ 1001480 h 1449388"/>
              <a:gd name="T56" fmla="*/ 800188 w 2074863"/>
              <a:gd name="T57" fmla="*/ 1230068 h 1449388"/>
              <a:gd name="T58" fmla="*/ 913511 w 2074863"/>
              <a:gd name="T59" fmla="*/ 1255588 h 1449388"/>
              <a:gd name="T60" fmla="*/ 768486 w 2074863"/>
              <a:gd name="T61" fmla="*/ 1063458 h 1449388"/>
              <a:gd name="T62" fmla="*/ 798730 w 2074863"/>
              <a:gd name="T63" fmla="*/ 1022261 h 1449388"/>
              <a:gd name="T64" fmla="*/ 1047604 w 2074863"/>
              <a:gd name="T65" fmla="*/ 1245015 h 1449388"/>
              <a:gd name="T66" fmla="*/ 1112465 w 2074863"/>
              <a:gd name="T67" fmla="*/ 1184496 h 1449388"/>
              <a:gd name="T68" fmla="*/ 841727 w 2074863"/>
              <a:gd name="T69" fmla="*/ 896119 h 1449388"/>
              <a:gd name="T70" fmla="*/ 886182 w 2074863"/>
              <a:gd name="T71" fmla="*/ 868047 h 1449388"/>
              <a:gd name="T72" fmla="*/ 1205383 w 2074863"/>
              <a:gd name="T73" fmla="*/ 1138195 h 1449388"/>
              <a:gd name="T74" fmla="*/ 1202468 w 2074863"/>
              <a:gd name="T75" fmla="*/ 1026636 h 1449388"/>
              <a:gd name="T76" fmla="*/ 955779 w 2074863"/>
              <a:gd name="T77" fmla="*/ 749197 h 1449388"/>
              <a:gd name="T78" fmla="*/ 1006793 w 2074863"/>
              <a:gd name="T79" fmla="*/ 736437 h 1449388"/>
              <a:gd name="T80" fmla="*/ 1311053 w 2074863"/>
              <a:gd name="T81" fmla="*/ 1001480 h 1449388"/>
              <a:gd name="T82" fmla="*/ 1303037 w 2074863"/>
              <a:gd name="T83" fmla="*/ 890286 h 1449388"/>
              <a:gd name="T84" fmla="*/ 1310325 w 2074863"/>
              <a:gd name="T85" fmla="*/ 838516 h 1449388"/>
              <a:gd name="T86" fmla="*/ 1409802 w 2074863"/>
              <a:gd name="T87" fmla="*/ 919087 h 1449388"/>
              <a:gd name="T88" fmla="*/ 1378829 w 2074863"/>
              <a:gd name="T89" fmla="*/ 1028094 h 1449388"/>
              <a:gd name="T90" fmla="*/ 1306317 w 2074863"/>
              <a:gd name="T91" fmla="*/ 1123248 h 1449388"/>
              <a:gd name="T92" fmla="*/ 1210119 w 2074863"/>
              <a:gd name="T93" fmla="*/ 1205641 h 1449388"/>
              <a:gd name="T94" fmla="*/ 1113922 w 2074863"/>
              <a:gd name="T95" fmla="*/ 1290222 h 1449388"/>
              <a:gd name="T96" fmla="*/ 1016631 w 2074863"/>
              <a:gd name="T97" fmla="*/ 1300795 h 1449388"/>
              <a:gd name="T98" fmla="*/ 897478 w 2074863"/>
              <a:gd name="T99" fmla="*/ 1327044 h 1449388"/>
              <a:gd name="T100" fmla="*/ 625648 w 2074863"/>
              <a:gd name="T101" fmla="*/ 1160798 h 1449388"/>
              <a:gd name="T102" fmla="*/ 491918 w 2074863"/>
              <a:gd name="T103" fmla="*/ 1202360 h 1449388"/>
              <a:gd name="T104" fmla="*/ 458760 w 2074863"/>
              <a:gd name="T105" fmla="*/ 1134550 h 1449388"/>
              <a:gd name="T106" fmla="*/ 365477 w 2074863"/>
              <a:gd name="T107" fmla="*/ 1057260 h 1449388"/>
              <a:gd name="T108" fmla="*/ 317378 w 2074863"/>
              <a:gd name="T109" fmla="*/ 969763 h 1449388"/>
              <a:gd name="T110" fmla="*/ 233206 w 2074863"/>
              <a:gd name="T111" fmla="*/ 865131 h 1449388"/>
              <a:gd name="T112" fmla="*/ 268916 w 2074863"/>
              <a:gd name="T113" fmla="*/ 733520 h 1449388"/>
              <a:gd name="T114" fmla="*/ 186565 w 2074863"/>
              <a:gd name="T115" fmla="*/ 647845 h 1449388"/>
              <a:gd name="T116" fmla="*/ 1822 w 2074863"/>
              <a:gd name="T117" fmla="*/ 438580 h 1449388"/>
              <a:gd name="T118" fmla="*/ 272923 w 2074863"/>
              <a:gd name="T119" fmla="*/ 139996 h 144938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074863" h="1449388">
                <a:moveTo>
                  <a:pt x="1923841" y="577723"/>
                </a:moveTo>
                <a:lnTo>
                  <a:pt x="1919867" y="578517"/>
                </a:lnTo>
                <a:lnTo>
                  <a:pt x="1915893" y="579312"/>
                </a:lnTo>
                <a:lnTo>
                  <a:pt x="1911919" y="580503"/>
                </a:lnTo>
                <a:lnTo>
                  <a:pt x="1907944" y="582488"/>
                </a:lnTo>
                <a:lnTo>
                  <a:pt x="1904765" y="584871"/>
                </a:lnTo>
                <a:lnTo>
                  <a:pt x="1901983" y="586857"/>
                </a:lnTo>
                <a:lnTo>
                  <a:pt x="1898804" y="589636"/>
                </a:lnTo>
                <a:lnTo>
                  <a:pt x="1896022" y="592813"/>
                </a:lnTo>
                <a:lnTo>
                  <a:pt x="1893240" y="595593"/>
                </a:lnTo>
                <a:lnTo>
                  <a:pt x="1891253" y="599167"/>
                </a:lnTo>
                <a:lnTo>
                  <a:pt x="1889663" y="602741"/>
                </a:lnTo>
                <a:lnTo>
                  <a:pt x="1888471" y="606712"/>
                </a:lnTo>
                <a:lnTo>
                  <a:pt x="1887278" y="610683"/>
                </a:lnTo>
                <a:lnTo>
                  <a:pt x="1886483" y="615051"/>
                </a:lnTo>
                <a:lnTo>
                  <a:pt x="1886483" y="619419"/>
                </a:lnTo>
                <a:lnTo>
                  <a:pt x="1886483" y="623390"/>
                </a:lnTo>
                <a:lnTo>
                  <a:pt x="1887278" y="627758"/>
                </a:lnTo>
                <a:lnTo>
                  <a:pt x="1888471" y="631729"/>
                </a:lnTo>
                <a:lnTo>
                  <a:pt x="1889663" y="635303"/>
                </a:lnTo>
                <a:lnTo>
                  <a:pt x="1891253" y="639274"/>
                </a:lnTo>
                <a:lnTo>
                  <a:pt x="1893240" y="642451"/>
                </a:lnTo>
                <a:lnTo>
                  <a:pt x="1896022" y="646025"/>
                </a:lnTo>
                <a:lnTo>
                  <a:pt x="1898804" y="648805"/>
                </a:lnTo>
                <a:lnTo>
                  <a:pt x="1901983" y="651188"/>
                </a:lnTo>
                <a:lnTo>
                  <a:pt x="1904765" y="653967"/>
                </a:lnTo>
                <a:lnTo>
                  <a:pt x="1907944" y="655953"/>
                </a:lnTo>
                <a:lnTo>
                  <a:pt x="1911919" y="657541"/>
                </a:lnTo>
                <a:lnTo>
                  <a:pt x="1915893" y="659130"/>
                </a:lnTo>
                <a:lnTo>
                  <a:pt x="1919867" y="660321"/>
                </a:lnTo>
                <a:lnTo>
                  <a:pt x="1923841" y="660718"/>
                </a:lnTo>
                <a:lnTo>
                  <a:pt x="1928213" y="661115"/>
                </a:lnTo>
                <a:lnTo>
                  <a:pt x="1932585" y="660718"/>
                </a:lnTo>
                <a:lnTo>
                  <a:pt x="1936956" y="660321"/>
                </a:lnTo>
                <a:lnTo>
                  <a:pt x="1940533" y="659130"/>
                </a:lnTo>
                <a:lnTo>
                  <a:pt x="1944508" y="657541"/>
                </a:lnTo>
                <a:lnTo>
                  <a:pt x="1948084" y="655953"/>
                </a:lnTo>
                <a:lnTo>
                  <a:pt x="1951661" y="653967"/>
                </a:lnTo>
                <a:lnTo>
                  <a:pt x="1954841" y="651188"/>
                </a:lnTo>
                <a:lnTo>
                  <a:pt x="1958020" y="648805"/>
                </a:lnTo>
                <a:lnTo>
                  <a:pt x="1960405" y="646025"/>
                </a:lnTo>
                <a:lnTo>
                  <a:pt x="1963187" y="642451"/>
                </a:lnTo>
                <a:lnTo>
                  <a:pt x="1965174" y="639274"/>
                </a:lnTo>
                <a:lnTo>
                  <a:pt x="1966763" y="635303"/>
                </a:lnTo>
                <a:lnTo>
                  <a:pt x="1967956" y="631729"/>
                </a:lnTo>
                <a:lnTo>
                  <a:pt x="1969148" y="627758"/>
                </a:lnTo>
                <a:lnTo>
                  <a:pt x="1969943" y="623390"/>
                </a:lnTo>
                <a:lnTo>
                  <a:pt x="1970340" y="619419"/>
                </a:lnTo>
                <a:lnTo>
                  <a:pt x="1969943" y="615051"/>
                </a:lnTo>
                <a:lnTo>
                  <a:pt x="1969148" y="610683"/>
                </a:lnTo>
                <a:lnTo>
                  <a:pt x="1967956" y="606712"/>
                </a:lnTo>
                <a:lnTo>
                  <a:pt x="1966763" y="602741"/>
                </a:lnTo>
                <a:lnTo>
                  <a:pt x="1965174" y="599167"/>
                </a:lnTo>
                <a:lnTo>
                  <a:pt x="1963187" y="595593"/>
                </a:lnTo>
                <a:lnTo>
                  <a:pt x="1960405" y="592813"/>
                </a:lnTo>
                <a:lnTo>
                  <a:pt x="1958020" y="589636"/>
                </a:lnTo>
                <a:lnTo>
                  <a:pt x="1954841" y="586857"/>
                </a:lnTo>
                <a:lnTo>
                  <a:pt x="1951661" y="584871"/>
                </a:lnTo>
                <a:lnTo>
                  <a:pt x="1948084" y="582488"/>
                </a:lnTo>
                <a:lnTo>
                  <a:pt x="1944508" y="580503"/>
                </a:lnTo>
                <a:lnTo>
                  <a:pt x="1940533" y="579312"/>
                </a:lnTo>
                <a:lnTo>
                  <a:pt x="1936956" y="578517"/>
                </a:lnTo>
                <a:lnTo>
                  <a:pt x="1932585" y="577723"/>
                </a:lnTo>
                <a:lnTo>
                  <a:pt x="1928213" y="577723"/>
                </a:lnTo>
                <a:lnTo>
                  <a:pt x="1923841" y="577723"/>
                </a:lnTo>
                <a:close/>
                <a:moveTo>
                  <a:pt x="519301" y="160338"/>
                </a:moveTo>
                <a:lnTo>
                  <a:pt x="523687" y="160338"/>
                </a:lnTo>
                <a:lnTo>
                  <a:pt x="528072" y="160729"/>
                </a:lnTo>
                <a:lnTo>
                  <a:pt x="532059" y="161512"/>
                </a:lnTo>
                <a:lnTo>
                  <a:pt x="536445" y="162687"/>
                </a:lnTo>
                <a:lnTo>
                  <a:pt x="540033" y="163861"/>
                </a:lnTo>
                <a:lnTo>
                  <a:pt x="544020" y="166210"/>
                </a:lnTo>
                <a:lnTo>
                  <a:pt x="547209" y="168558"/>
                </a:lnTo>
                <a:lnTo>
                  <a:pt x="550399" y="170907"/>
                </a:lnTo>
                <a:lnTo>
                  <a:pt x="553588" y="174038"/>
                </a:lnTo>
                <a:lnTo>
                  <a:pt x="556379" y="176778"/>
                </a:lnTo>
                <a:lnTo>
                  <a:pt x="558771" y="180693"/>
                </a:lnTo>
                <a:lnTo>
                  <a:pt x="560366" y="183824"/>
                </a:lnTo>
                <a:lnTo>
                  <a:pt x="562359" y="188130"/>
                </a:lnTo>
                <a:lnTo>
                  <a:pt x="563954" y="192436"/>
                </a:lnTo>
                <a:lnTo>
                  <a:pt x="564752" y="196350"/>
                </a:lnTo>
                <a:lnTo>
                  <a:pt x="565150" y="201048"/>
                </a:lnTo>
                <a:lnTo>
                  <a:pt x="565150" y="205353"/>
                </a:lnTo>
                <a:lnTo>
                  <a:pt x="564752" y="209268"/>
                </a:lnTo>
                <a:lnTo>
                  <a:pt x="563954" y="213574"/>
                </a:lnTo>
                <a:lnTo>
                  <a:pt x="562758" y="217488"/>
                </a:lnTo>
                <a:lnTo>
                  <a:pt x="560765" y="221402"/>
                </a:lnTo>
                <a:lnTo>
                  <a:pt x="558771" y="224925"/>
                </a:lnTo>
                <a:lnTo>
                  <a:pt x="556778" y="228448"/>
                </a:lnTo>
                <a:lnTo>
                  <a:pt x="553987" y="231188"/>
                </a:lnTo>
                <a:lnTo>
                  <a:pt x="551196" y="234711"/>
                </a:lnTo>
                <a:lnTo>
                  <a:pt x="547608" y="237060"/>
                </a:lnTo>
                <a:lnTo>
                  <a:pt x="544418" y="239800"/>
                </a:lnTo>
                <a:lnTo>
                  <a:pt x="540431" y="241366"/>
                </a:lnTo>
                <a:lnTo>
                  <a:pt x="536843" y="242932"/>
                </a:lnTo>
                <a:lnTo>
                  <a:pt x="532458" y="244497"/>
                </a:lnTo>
                <a:lnTo>
                  <a:pt x="528072" y="245672"/>
                </a:lnTo>
                <a:lnTo>
                  <a:pt x="523687" y="246063"/>
                </a:lnTo>
                <a:lnTo>
                  <a:pt x="518902" y="246063"/>
                </a:lnTo>
                <a:lnTo>
                  <a:pt x="514915" y="245672"/>
                </a:lnTo>
                <a:lnTo>
                  <a:pt x="510530" y="244497"/>
                </a:lnTo>
                <a:lnTo>
                  <a:pt x="506543" y="243323"/>
                </a:lnTo>
                <a:lnTo>
                  <a:pt x="502955" y="241757"/>
                </a:lnTo>
                <a:lnTo>
                  <a:pt x="498968" y="239800"/>
                </a:lnTo>
                <a:lnTo>
                  <a:pt x="495778" y="237451"/>
                </a:lnTo>
                <a:lnTo>
                  <a:pt x="492190" y="235103"/>
                </a:lnTo>
                <a:lnTo>
                  <a:pt x="489399" y="232363"/>
                </a:lnTo>
                <a:lnTo>
                  <a:pt x="486210" y="228840"/>
                </a:lnTo>
                <a:lnTo>
                  <a:pt x="484216" y="225708"/>
                </a:lnTo>
                <a:lnTo>
                  <a:pt x="482223" y="221794"/>
                </a:lnTo>
                <a:lnTo>
                  <a:pt x="480628" y="217879"/>
                </a:lnTo>
                <a:lnTo>
                  <a:pt x="479033" y="213965"/>
                </a:lnTo>
                <a:lnTo>
                  <a:pt x="478236" y="209268"/>
                </a:lnTo>
                <a:lnTo>
                  <a:pt x="477837" y="205353"/>
                </a:lnTo>
                <a:lnTo>
                  <a:pt x="477837" y="200656"/>
                </a:lnTo>
                <a:lnTo>
                  <a:pt x="478236" y="196350"/>
                </a:lnTo>
                <a:lnTo>
                  <a:pt x="479033" y="192436"/>
                </a:lnTo>
                <a:lnTo>
                  <a:pt x="480628" y="188522"/>
                </a:lnTo>
                <a:lnTo>
                  <a:pt x="481824" y="184607"/>
                </a:lnTo>
                <a:lnTo>
                  <a:pt x="483818" y="181084"/>
                </a:lnTo>
                <a:lnTo>
                  <a:pt x="486210" y="177561"/>
                </a:lnTo>
                <a:lnTo>
                  <a:pt x="489001" y="174430"/>
                </a:lnTo>
                <a:lnTo>
                  <a:pt x="491791" y="171298"/>
                </a:lnTo>
                <a:lnTo>
                  <a:pt x="494981" y="168558"/>
                </a:lnTo>
                <a:lnTo>
                  <a:pt x="498569" y="166601"/>
                </a:lnTo>
                <a:lnTo>
                  <a:pt x="502157" y="164252"/>
                </a:lnTo>
                <a:lnTo>
                  <a:pt x="506144" y="162687"/>
                </a:lnTo>
                <a:lnTo>
                  <a:pt x="510530" y="161512"/>
                </a:lnTo>
                <a:lnTo>
                  <a:pt x="514915" y="160729"/>
                </a:lnTo>
                <a:lnTo>
                  <a:pt x="519301" y="160338"/>
                </a:lnTo>
                <a:close/>
                <a:moveTo>
                  <a:pt x="1699693" y="111125"/>
                </a:moveTo>
                <a:lnTo>
                  <a:pt x="1718770" y="131377"/>
                </a:lnTo>
                <a:lnTo>
                  <a:pt x="1740628" y="154806"/>
                </a:lnTo>
                <a:lnTo>
                  <a:pt x="1768448" y="186178"/>
                </a:lnTo>
                <a:lnTo>
                  <a:pt x="1784345" y="204842"/>
                </a:lnTo>
                <a:lnTo>
                  <a:pt x="1801832" y="224697"/>
                </a:lnTo>
                <a:lnTo>
                  <a:pt x="1819318" y="246538"/>
                </a:lnTo>
                <a:lnTo>
                  <a:pt x="1838395" y="269173"/>
                </a:lnTo>
                <a:lnTo>
                  <a:pt x="1857471" y="293793"/>
                </a:lnTo>
                <a:lnTo>
                  <a:pt x="1877343" y="318811"/>
                </a:lnTo>
                <a:lnTo>
                  <a:pt x="1897611" y="345417"/>
                </a:lnTo>
                <a:lnTo>
                  <a:pt x="1917483" y="372420"/>
                </a:lnTo>
                <a:lnTo>
                  <a:pt x="1936956" y="400217"/>
                </a:lnTo>
                <a:lnTo>
                  <a:pt x="1954841" y="426823"/>
                </a:lnTo>
                <a:lnTo>
                  <a:pt x="1971930" y="453032"/>
                </a:lnTo>
                <a:lnTo>
                  <a:pt x="1987032" y="478050"/>
                </a:lnTo>
                <a:lnTo>
                  <a:pt x="2001339" y="501479"/>
                </a:lnTo>
                <a:lnTo>
                  <a:pt x="2014057" y="524511"/>
                </a:lnTo>
                <a:lnTo>
                  <a:pt x="2025980" y="545558"/>
                </a:lnTo>
                <a:lnTo>
                  <a:pt x="2036313" y="565016"/>
                </a:lnTo>
                <a:lnTo>
                  <a:pt x="2045454" y="582488"/>
                </a:lnTo>
                <a:lnTo>
                  <a:pt x="2053402" y="598770"/>
                </a:lnTo>
                <a:lnTo>
                  <a:pt x="2065325" y="623787"/>
                </a:lnTo>
                <a:lnTo>
                  <a:pt x="2072479" y="640069"/>
                </a:lnTo>
                <a:lnTo>
                  <a:pt x="2074863" y="646025"/>
                </a:lnTo>
                <a:lnTo>
                  <a:pt x="1870189" y="796925"/>
                </a:lnTo>
                <a:lnTo>
                  <a:pt x="1867407" y="789380"/>
                </a:lnTo>
                <a:lnTo>
                  <a:pt x="1859856" y="767142"/>
                </a:lnTo>
                <a:lnTo>
                  <a:pt x="1854689" y="751258"/>
                </a:lnTo>
                <a:lnTo>
                  <a:pt x="1847933" y="733388"/>
                </a:lnTo>
                <a:lnTo>
                  <a:pt x="1839985" y="712342"/>
                </a:lnTo>
                <a:lnTo>
                  <a:pt x="1830844" y="690104"/>
                </a:lnTo>
                <a:lnTo>
                  <a:pt x="1820908" y="666278"/>
                </a:lnTo>
                <a:lnTo>
                  <a:pt x="1809383" y="640466"/>
                </a:lnTo>
                <a:lnTo>
                  <a:pt x="1797063" y="614257"/>
                </a:lnTo>
                <a:lnTo>
                  <a:pt x="1783550" y="586857"/>
                </a:lnTo>
                <a:lnTo>
                  <a:pt x="1768845" y="559059"/>
                </a:lnTo>
                <a:lnTo>
                  <a:pt x="1753346" y="531262"/>
                </a:lnTo>
                <a:lnTo>
                  <a:pt x="1744602" y="517363"/>
                </a:lnTo>
                <a:lnTo>
                  <a:pt x="1736256" y="503862"/>
                </a:lnTo>
                <a:lnTo>
                  <a:pt x="1727513" y="490360"/>
                </a:lnTo>
                <a:lnTo>
                  <a:pt x="1718770" y="476859"/>
                </a:lnTo>
                <a:lnTo>
                  <a:pt x="1709232" y="463357"/>
                </a:lnTo>
                <a:lnTo>
                  <a:pt x="1700091" y="450650"/>
                </a:lnTo>
                <a:lnTo>
                  <a:pt x="1690552" y="438339"/>
                </a:lnTo>
                <a:lnTo>
                  <a:pt x="1681014" y="426029"/>
                </a:lnTo>
                <a:lnTo>
                  <a:pt x="1661938" y="403394"/>
                </a:lnTo>
                <a:lnTo>
                  <a:pt x="1643259" y="381951"/>
                </a:lnTo>
                <a:lnTo>
                  <a:pt x="1624977" y="362095"/>
                </a:lnTo>
                <a:lnTo>
                  <a:pt x="1606696" y="343431"/>
                </a:lnTo>
                <a:lnTo>
                  <a:pt x="1590004" y="327150"/>
                </a:lnTo>
                <a:lnTo>
                  <a:pt x="1573312" y="311663"/>
                </a:lnTo>
                <a:lnTo>
                  <a:pt x="1558210" y="298559"/>
                </a:lnTo>
                <a:lnTo>
                  <a:pt x="1544697" y="287042"/>
                </a:lnTo>
                <a:lnTo>
                  <a:pt x="1532377" y="276718"/>
                </a:lnTo>
                <a:lnTo>
                  <a:pt x="1522044" y="268776"/>
                </a:lnTo>
                <a:lnTo>
                  <a:pt x="1506942" y="257657"/>
                </a:lnTo>
                <a:lnTo>
                  <a:pt x="1501775" y="254083"/>
                </a:lnTo>
                <a:lnTo>
                  <a:pt x="1699693" y="111125"/>
                </a:lnTo>
                <a:close/>
                <a:moveTo>
                  <a:pt x="529828" y="78646"/>
                </a:moveTo>
                <a:lnTo>
                  <a:pt x="511572" y="88179"/>
                </a:lnTo>
                <a:lnTo>
                  <a:pt x="489347" y="100889"/>
                </a:lnTo>
                <a:lnTo>
                  <a:pt x="476647" y="108436"/>
                </a:lnTo>
                <a:lnTo>
                  <a:pt x="463153" y="116777"/>
                </a:lnTo>
                <a:lnTo>
                  <a:pt x="448865" y="126310"/>
                </a:lnTo>
                <a:lnTo>
                  <a:pt x="433784" y="136240"/>
                </a:lnTo>
                <a:lnTo>
                  <a:pt x="417512" y="147759"/>
                </a:lnTo>
                <a:lnTo>
                  <a:pt x="401637" y="159675"/>
                </a:lnTo>
                <a:lnTo>
                  <a:pt x="384175" y="172783"/>
                </a:lnTo>
                <a:lnTo>
                  <a:pt x="367109" y="186288"/>
                </a:lnTo>
                <a:lnTo>
                  <a:pt x="349250" y="200984"/>
                </a:lnTo>
                <a:lnTo>
                  <a:pt x="331787" y="216475"/>
                </a:lnTo>
                <a:lnTo>
                  <a:pt x="313531" y="233157"/>
                </a:lnTo>
                <a:lnTo>
                  <a:pt x="294878" y="250634"/>
                </a:lnTo>
                <a:lnTo>
                  <a:pt x="277019" y="268905"/>
                </a:lnTo>
                <a:lnTo>
                  <a:pt x="259159" y="287177"/>
                </a:lnTo>
                <a:lnTo>
                  <a:pt x="225028" y="322528"/>
                </a:lnTo>
                <a:lnTo>
                  <a:pt x="193278" y="356687"/>
                </a:lnTo>
                <a:lnTo>
                  <a:pt x="164703" y="389257"/>
                </a:lnTo>
                <a:lnTo>
                  <a:pt x="138906" y="419445"/>
                </a:lnTo>
                <a:lnTo>
                  <a:pt x="116284" y="446057"/>
                </a:lnTo>
                <a:lnTo>
                  <a:pt x="97234" y="469095"/>
                </a:lnTo>
                <a:lnTo>
                  <a:pt x="82550" y="488161"/>
                </a:lnTo>
                <a:lnTo>
                  <a:pt x="205184" y="612882"/>
                </a:lnTo>
                <a:lnTo>
                  <a:pt x="213915" y="597391"/>
                </a:lnTo>
                <a:lnTo>
                  <a:pt x="224631" y="581106"/>
                </a:lnTo>
                <a:lnTo>
                  <a:pt x="236934" y="562437"/>
                </a:lnTo>
                <a:lnTo>
                  <a:pt x="250428" y="542974"/>
                </a:lnTo>
                <a:lnTo>
                  <a:pt x="256381" y="531456"/>
                </a:lnTo>
                <a:lnTo>
                  <a:pt x="260350" y="524306"/>
                </a:lnTo>
                <a:lnTo>
                  <a:pt x="265112" y="515965"/>
                </a:lnTo>
                <a:lnTo>
                  <a:pt x="270669" y="507623"/>
                </a:lnTo>
                <a:lnTo>
                  <a:pt x="277019" y="498885"/>
                </a:lnTo>
                <a:lnTo>
                  <a:pt x="284162" y="488558"/>
                </a:lnTo>
                <a:lnTo>
                  <a:pt x="292100" y="478628"/>
                </a:lnTo>
                <a:lnTo>
                  <a:pt x="301228" y="467506"/>
                </a:lnTo>
                <a:lnTo>
                  <a:pt x="311547" y="456385"/>
                </a:lnTo>
                <a:lnTo>
                  <a:pt x="322262" y="444071"/>
                </a:lnTo>
                <a:lnTo>
                  <a:pt x="334565" y="431758"/>
                </a:lnTo>
                <a:lnTo>
                  <a:pt x="348059" y="418650"/>
                </a:lnTo>
                <a:lnTo>
                  <a:pt x="362347" y="405543"/>
                </a:lnTo>
                <a:lnTo>
                  <a:pt x="378619" y="391641"/>
                </a:lnTo>
                <a:lnTo>
                  <a:pt x="395684" y="377739"/>
                </a:lnTo>
                <a:lnTo>
                  <a:pt x="413147" y="362248"/>
                </a:lnTo>
                <a:lnTo>
                  <a:pt x="430609" y="347154"/>
                </a:lnTo>
                <a:lnTo>
                  <a:pt x="448469" y="332855"/>
                </a:lnTo>
                <a:lnTo>
                  <a:pt x="466328" y="318953"/>
                </a:lnTo>
                <a:lnTo>
                  <a:pt x="484188" y="305448"/>
                </a:lnTo>
                <a:lnTo>
                  <a:pt x="502047" y="292737"/>
                </a:lnTo>
                <a:lnTo>
                  <a:pt x="519510" y="280821"/>
                </a:lnTo>
                <a:lnTo>
                  <a:pt x="536972" y="268905"/>
                </a:lnTo>
                <a:lnTo>
                  <a:pt x="553641" y="257784"/>
                </a:lnTo>
                <a:lnTo>
                  <a:pt x="570310" y="247457"/>
                </a:lnTo>
                <a:lnTo>
                  <a:pt x="601663" y="228391"/>
                </a:lnTo>
                <a:lnTo>
                  <a:pt x="629841" y="212106"/>
                </a:lnTo>
                <a:lnTo>
                  <a:pt x="654050" y="198601"/>
                </a:lnTo>
                <a:lnTo>
                  <a:pt x="529828" y="78646"/>
                </a:lnTo>
                <a:close/>
                <a:moveTo>
                  <a:pt x="537766" y="0"/>
                </a:moveTo>
                <a:lnTo>
                  <a:pt x="542925" y="794"/>
                </a:lnTo>
                <a:lnTo>
                  <a:pt x="548085" y="2383"/>
                </a:lnTo>
                <a:lnTo>
                  <a:pt x="552450" y="4369"/>
                </a:lnTo>
                <a:lnTo>
                  <a:pt x="557213" y="6752"/>
                </a:lnTo>
                <a:lnTo>
                  <a:pt x="561181" y="10327"/>
                </a:lnTo>
                <a:lnTo>
                  <a:pt x="738981" y="181521"/>
                </a:lnTo>
                <a:lnTo>
                  <a:pt x="741760" y="185096"/>
                </a:lnTo>
                <a:lnTo>
                  <a:pt x="744538" y="188274"/>
                </a:lnTo>
                <a:lnTo>
                  <a:pt x="746522" y="192246"/>
                </a:lnTo>
                <a:lnTo>
                  <a:pt x="748110" y="195820"/>
                </a:lnTo>
                <a:lnTo>
                  <a:pt x="748903" y="200190"/>
                </a:lnTo>
                <a:lnTo>
                  <a:pt x="749697" y="204162"/>
                </a:lnTo>
                <a:lnTo>
                  <a:pt x="749697" y="208531"/>
                </a:lnTo>
                <a:lnTo>
                  <a:pt x="749300" y="213297"/>
                </a:lnTo>
                <a:lnTo>
                  <a:pt x="748506" y="217269"/>
                </a:lnTo>
                <a:lnTo>
                  <a:pt x="746919" y="221241"/>
                </a:lnTo>
                <a:lnTo>
                  <a:pt x="745331" y="224816"/>
                </a:lnTo>
                <a:lnTo>
                  <a:pt x="742553" y="228788"/>
                </a:lnTo>
                <a:lnTo>
                  <a:pt x="740172" y="231568"/>
                </a:lnTo>
                <a:lnTo>
                  <a:pt x="736600" y="234746"/>
                </a:lnTo>
                <a:lnTo>
                  <a:pt x="733425" y="237129"/>
                </a:lnTo>
                <a:lnTo>
                  <a:pt x="729456" y="239512"/>
                </a:lnTo>
                <a:lnTo>
                  <a:pt x="722710" y="242690"/>
                </a:lnTo>
                <a:lnTo>
                  <a:pt x="705247" y="251429"/>
                </a:lnTo>
                <a:lnTo>
                  <a:pt x="776685" y="295915"/>
                </a:lnTo>
                <a:lnTo>
                  <a:pt x="813594" y="318953"/>
                </a:lnTo>
                <a:lnTo>
                  <a:pt x="843756" y="338416"/>
                </a:lnTo>
                <a:lnTo>
                  <a:pt x="855266" y="332458"/>
                </a:lnTo>
                <a:lnTo>
                  <a:pt x="867569" y="326500"/>
                </a:lnTo>
                <a:lnTo>
                  <a:pt x="879872" y="321733"/>
                </a:lnTo>
                <a:lnTo>
                  <a:pt x="892175" y="317364"/>
                </a:lnTo>
                <a:lnTo>
                  <a:pt x="905669" y="312995"/>
                </a:lnTo>
                <a:lnTo>
                  <a:pt x="919163" y="309817"/>
                </a:lnTo>
                <a:lnTo>
                  <a:pt x="933847" y="307037"/>
                </a:lnTo>
                <a:lnTo>
                  <a:pt x="948135" y="304256"/>
                </a:lnTo>
                <a:lnTo>
                  <a:pt x="970756" y="301873"/>
                </a:lnTo>
                <a:lnTo>
                  <a:pt x="992188" y="300284"/>
                </a:lnTo>
                <a:lnTo>
                  <a:pt x="1013222" y="299093"/>
                </a:lnTo>
                <a:lnTo>
                  <a:pt x="1033066" y="298696"/>
                </a:lnTo>
                <a:lnTo>
                  <a:pt x="1052513" y="299490"/>
                </a:lnTo>
                <a:lnTo>
                  <a:pt x="1070769" y="301079"/>
                </a:lnTo>
                <a:lnTo>
                  <a:pt x="1088231" y="302668"/>
                </a:lnTo>
                <a:lnTo>
                  <a:pt x="1105297" y="305051"/>
                </a:lnTo>
                <a:lnTo>
                  <a:pt x="1121172" y="308228"/>
                </a:lnTo>
                <a:lnTo>
                  <a:pt x="1137047" y="311803"/>
                </a:lnTo>
                <a:lnTo>
                  <a:pt x="1151731" y="315775"/>
                </a:lnTo>
                <a:lnTo>
                  <a:pt x="1165622" y="320542"/>
                </a:lnTo>
                <a:lnTo>
                  <a:pt x="1179116" y="324911"/>
                </a:lnTo>
                <a:lnTo>
                  <a:pt x="1191816" y="329677"/>
                </a:lnTo>
                <a:lnTo>
                  <a:pt x="1203722" y="335238"/>
                </a:lnTo>
                <a:lnTo>
                  <a:pt x="1215231" y="340004"/>
                </a:lnTo>
                <a:lnTo>
                  <a:pt x="1226741" y="345565"/>
                </a:lnTo>
                <a:lnTo>
                  <a:pt x="1237060" y="351126"/>
                </a:lnTo>
                <a:lnTo>
                  <a:pt x="1256506" y="362645"/>
                </a:lnTo>
                <a:lnTo>
                  <a:pt x="1274366" y="372972"/>
                </a:lnTo>
                <a:lnTo>
                  <a:pt x="1289844" y="382902"/>
                </a:lnTo>
                <a:lnTo>
                  <a:pt x="1304131" y="391641"/>
                </a:lnTo>
                <a:lnTo>
                  <a:pt x="1310878" y="395613"/>
                </a:lnTo>
                <a:lnTo>
                  <a:pt x="1317228" y="398790"/>
                </a:lnTo>
                <a:lnTo>
                  <a:pt x="1323578" y="401968"/>
                </a:lnTo>
                <a:lnTo>
                  <a:pt x="1329135" y="403954"/>
                </a:lnTo>
                <a:lnTo>
                  <a:pt x="1334691" y="405543"/>
                </a:lnTo>
                <a:lnTo>
                  <a:pt x="1340247" y="406337"/>
                </a:lnTo>
                <a:lnTo>
                  <a:pt x="1345406" y="407132"/>
                </a:lnTo>
                <a:lnTo>
                  <a:pt x="1351360" y="407132"/>
                </a:lnTo>
                <a:lnTo>
                  <a:pt x="1358106" y="406734"/>
                </a:lnTo>
                <a:lnTo>
                  <a:pt x="1364853" y="406337"/>
                </a:lnTo>
                <a:lnTo>
                  <a:pt x="1379538" y="404351"/>
                </a:lnTo>
                <a:lnTo>
                  <a:pt x="1395810" y="401173"/>
                </a:lnTo>
                <a:lnTo>
                  <a:pt x="1412081" y="397201"/>
                </a:lnTo>
                <a:lnTo>
                  <a:pt x="1429544" y="392832"/>
                </a:lnTo>
                <a:lnTo>
                  <a:pt x="1446610" y="387669"/>
                </a:lnTo>
                <a:lnTo>
                  <a:pt x="1463675" y="382505"/>
                </a:lnTo>
                <a:lnTo>
                  <a:pt x="1494631" y="371781"/>
                </a:lnTo>
                <a:lnTo>
                  <a:pt x="1520825" y="362645"/>
                </a:lnTo>
                <a:lnTo>
                  <a:pt x="1545035" y="353112"/>
                </a:lnTo>
                <a:lnTo>
                  <a:pt x="1550988" y="357481"/>
                </a:lnTo>
                <a:lnTo>
                  <a:pt x="1557338" y="363439"/>
                </a:lnTo>
                <a:lnTo>
                  <a:pt x="1566069" y="371383"/>
                </a:lnTo>
                <a:lnTo>
                  <a:pt x="1577578" y="382108"/>
                </a:lnTo>
                <a:lnTo>
                  <a:pt x="1589881" y="395215"/>
                </a:lnTo>
                <a:lnTo>
                  <a:pt x="1604963" y="410309"/>
                </a:lnTo>
                <a:lnTo>
                  <a:pt x="1620838" y="428183"/>
                </a:lnTo>
                <a:lnTo>
                  <a:pt x="1638697" y="449235"/>
                </a:lnTo>
                <a:lnTo>
                  <a:pt x="1656953" y="472670"/>
                </a:lnTo>
                <a:lnTo>
                  <a:pt x="1666875" y="485380"/>
                </a:lnTo>
                <a:lnTo>
                  <a:pt x="1676400" y="498885"/>
                </a:lnTo>
                <a:lnTo>
                  <a:pt x="1686719" y="512787"/>
                </a:lnTo>
                <a:lnTo>
                  <a:pt x="1696641" y="527881"/>
                </a:lnTo>
                <a:lnTo>
                  <a:pt x="1707356" y="542974"/>
                </a:lnTo>
                <a:lnTo>
                  <a:pt x="1717675" y="559657"/>
                </a:lnTo>
                <a:lnTo>
                  <a:pt x="1727994" y="576339"/>
                </a:lnTo>
                <a:lnTo>
                  <a:pt x="1738710" y="594213"/>
                </a:lnTo>
                <a:lnTo>
                  <a:pt x="1749425" y="612882"/>
                </a:lnTo>
                <a:lnTo>
                  <a:pt x="1760141" y="632345"/>
                </a:lnTo>
                <a:lnTo>
                  <a:pt x="1770460" y="651808"/>
                </a:lnTo>
                <a:lnTo>
                  <a:pt x="1781175" y="672859"/>
                </a:lnTo>
                <a:lnTo>
                  <a:pt x="1802606" y="715360"/>
                </a:lnTo>
                <a:lnTo>
                  <a:pt x="1810544" y="731645"/>
                </a:lnTo>
                <a:lnTo>
                  <a:pt x="1813322" y="739192"/>
                </a:lnTo>
                <a:lnTo>
                  <a:pt x="1816100" y="745944"/>
                </a:lnTo>
                <a:lnTo>
                  <a:pt x="1817688" y="752300"/>
                </a:lnTo>
                <a:lnTo>
                  <a:pt x="1818878" y="758258"/>
                </a:lnTo>
                <a:lnTo>
                  <a:pt x="1819275" y="764216"/>
                </a:lnTo>
                <a:lnTo>
                  <a:pt x="1819275" y="769379"/>
                </a:lnTo>
                <a:lnTo>
                  <a:pt x="1818481" y="774543"/>
                </a:lnTo>
                <a:lnTo>
                  <a:pt x="1816497" y="778912"/>
                </a:lnTo>
                <a:lnTo>
                  <a:pt x="1814116" y="783679"/>
                </a:lnTo>
                <a:lnTo>
                  <a:pt x="1810544" y="788445"/>
                </a:lnTo>
                <a:lnTo>
                  <a:pt x="1805781" y="792417"/>
                </a:lnTo>
                <a:lnTo>
                  <a:pt x="1801019" y="796786"/>
                </a:lnTo>
                <a:lnTo>
                  <a:pt x="1794272" y="801155"/>
                </a:lnTo>
                <a:lnTo>
                  <a:pt x="1787128" y="805922"/>
                </a:lnTo>
                <a:lnTo>
                  <a:pt x="1778397" y="810688"/>
                </a:lnTo>
                <a:lnTo>
                  <a:pt x="1769269" y="815852"/>
                </a:lnTo>
                <a:lnTo>
                  <a:pt x="1747044" y="826179"/>
                </a:lnTo>
                <a:lnTo>
                  <a:pt x="1720056" y="838492"/>
                </a:lnTo>
                <a:lnTo>
                  <a:pt x="1687910" y="852394"/>
                </a:lnTo>
                <a:lnTo>
                  <a:pt x="1650206" y="868680"/>
                </a:lnTo>
                <a:lnTo>
                  <a:pt x="1607741" y="888142"/>
                </a:lnTo>
                <a:lnTo>
                  <a:pt x="1568450" y="905619"/>
                </a:lnTo>
                <a:lnTo>
                  <a:pt x="1553766" y="911975"/>
                </a:lnTo>
                <a:lnTo>
                  <a:pt x="1541463" y="916344"/>
                </a:lnTo>
                <a:lnTo>
                  <a:pt x="1531144" y="919521"/>
                </a:lnTo>
                <a:lnTo>
                  <a:pt x="1526778" y="920713"/>
                </a:lnTo>
                <a:lnTo>
                  <a:pt x="1522810" y="921507"/>
                </a:lnTo>
                <a:lnTo>
                  <a:pt x="1518841" y="921905"/>
                </a:lnTo>
                <a:lnTo>
                  <a:pt x="1514872" y="921905"/>
                </a:lnTo>
                <a:lnTo>
                  <a:pt x="1511697" y="921507"/>
                </a:lnTo>
                <a:lnTo>
                  <a:pt x="1508522" y="921110"/>
                </a:lnTo>
                <a:lnTo>
                  <a:pt x="1505347" y="920316"/>
                </a:lnTo>
                <a:lnTo>
                  <a:pt x="1502569" y="919521"/>
                </a:lnTo>
                <a:lnTo>
                  <a:pt x="1496219" y="916344"/>
                </a:lnTo>
                <a:lnTo>
                  <a:pt x="1489869" y="912769"/>
                </a:lnTo>
                <a:lnTo>
                  <a:pt x="1482328" y="907605"/>
                </a:lnTo>
                <a:lnTo>
                  <a:pt x="1472803" y="902045"/>
                </a:lnTo>
                <a:lnTo>
                  <a:pt x="1462485" y="895689"/>
                </a:lnTo>
                <a:lnTo>
                  <a:pt x="1449785" y="888540"/>
                </a:lnTo>
                <a:lnTo>
                  <a:pt x="1433910" y="880993"/>
                </a:lnTo>
                <a:lnTo>
                  <a:pt x="1425178" y="876624"/>
                </a:lnTo>
                <a:lnTo>
                  <a:pt x="1415653" y="870666"/>
                </a:lnTo>
                <a:lnTo>
                  <a:pt x="1404541" y="863516"/>
                </a:lnTo>
                <a:lnTo>
                  <a:pt x="1393428" y="854778"/>
                </a:lnTo>
                <a:lnTo>
                  <a:pt x="1381522" y="845642"/>
                </a:lnTo>
                <a:lnTo>
                  <a:pt x="1368822" y="834917"/>
                </a:lnTo>
                <a:lnTo>
                  <a:pt x="1355725" y="823796"/>
                </a:lnTo>
                <a:lnTo>
                  <a:pt x="1342231" y="811483"/>
                </a:lnTo>
                <a:lnTo>
                  <a:pt x="1314053" y="785267"/>
                </a:lnTo>
                <a:lnTo>
                  <a:pt x="1284288" y="757463"/>
                </a:lnTo>
                <a:lnTo>
                  <a:pt x="1254522" y="728468"/>
                </a:lnTo>
                <a:lnTo>
                  <a:pt x="1225153" y="698677"/>
                </a:lnTo>
                <a:lnTo>
                  <a:pt x="1167606" y="642275"/>
                </a:lnTo>
                <a:lnTo>
                  <a:pt x="1141016" y="616457"/>
                </a:lnTo>
                <a:lnTo>
                  <a:pt x="1116806" y="593816"/>
                </a:lnTo>
                <a:lnTo>
                  <a:pt x="1105694" y="583886"/>
                </a:lnTo>
                <a:lnTo>
                  <a:pt x="1094978" y="574751"/>
                </a:lnTo>
                <a:lnTo>
                  <a:pt x="1085453" y="567204"/>
                </a:lnTo>
                <a:lnTo>
                  <a:pt x="1077119" y="560451"/>
                </a:lnTo>
                <a:lnTo>
                  <a:pt x="1069181" y="554890"/>
                </a:lnTo>
                <a:lnTo>
                  <a:pt x="1062435" y="551316"/>
                </a:lnTo>
                <a:lnTo>
                  <a:pt x="1056878" y="548535"/>
                </a:lnTo>
                <a:lnTo>
                  <a:pt x="1054100" y="547741"/>
                </a:lnTo>
                <a:lnTo>
                  <a:pt x="1052116" y="547741"/>
                </a:lnTo>
                <a:lnTo>
                  <a:pt x="1042591" y="547741"/>
                </a:lnTo>
                <a:lnTo>
                  <a:pt x="1028700" y="548535"/>
                </a:lnTo>
                <a:lnTo>
                  <a:pt x="992585" y="550918"/>
                </a:lnTo>
                <a:lnTo>
                  <a:pt x="949325" y="553302"/>
                </a:lnTo>
                <a:lnTo>
                  <a:pt x="902494" y="556479"/>
                </a:lnTo>
                <a:lnTo>
                  <a:pt x="820341" y="562835"/>
                </a:lnTo>
                <a:lnTo>
                  <a:pt x="784622" y="566012"/>
                </a:lnTo>
                <a:lnTo>
                  <a:pt x="760810" y="542180"/>
                </a:lnTo>
                <a:lnTo>
                  <a:pt x="755650" y="532250"/>
                </a:lnTo>
                <a:lnTo>
                  <a:pt x="752078" y="521526"/>
                </a:lnTo>
                <a:lnTo>
                  <a:pt x="748506" y="511596"/>
                </a:lnTo>
                <a:lnTo>
                  <a:pt x="746522" y="500871"/>
                </a:lnTo>
                <a:lnTo>
                  <a:pt x="745331" y="490544"/>
                </a:lnTo>
                <a:lnTo>
                  <a:pt x="744935" y="480217"/>
                </a:lnTo>
                <a:lnTo>
                  <a:pt x="745728" y="470287"/>
                </a:lnTo>
                <a:lnTo>
                  <a:pt x="746919" y="459959"/>
                </a:lnTo>
                <a:lnTo>
                  <a:pt x="748903" y="450029"/>
                </a:lnTo>
                <a:lnTo>
                  <a:pt x="752078" y="440099"/>
                </a:lnTo>
                <a:lnTo>
                  <a:pt x="755650" y="430566"/>
                </a:lnTo>
                <a:lnTo>
                  <a:pt x="760016" y="420636"/>
                </a:lnTo>
                <a:lnTo>
                  <a:pt x="765175" y="411501"/>
                </a:lnTo>
                <a:lnTo>
                  <a:pt x="771128" y="402365"/>
                </a:lnTo>
                <a:lnTo>
                  <a:pt x="777875" y="393229"/>
                </a:lnTo>
                <a:lnTo>
                  <a:pt x="785019" y="384888"/>
                </a:lnTo>
                <a:lnTo>
                  <a:pt x="749697" y="362645"/>
                </a:lnTo>
                <a:lnTo>
                  <a:pt x="711994" y="339210"/>
                </a:lnTo>
                <a:lnTo>
                  <a:pt x="648494" y="300682"/>
                </a:lnTo>
                <a:lnTo>
                  <a:pt x="635000" y="307037"/>
                </a:lnTo>
                <a:lnTo>
                  <a:pt x="617538" y="316172"/>
                </a:lnTo>
                <a:lnTo>
                  <a:pt x="596503" y="327691"/>
                </a:lnTo>
                <a:lnTo>
                  <a:pt x="572294" y="341593"/>
                </a:lnTo>
                <a:lnTo>
                  <a:pt x="545306" y="357879"/>
                </a:lnTo>
                <a:lnTo>
                  <a:pt x="531019" y="367014"/>
                </a:lnTo>
                <a:lnTo>
                  <a:pt x="516335" y="377341"/>
                </a:lnTo>
                <a:lnTo>
                  <a:pt x="500856" y="387669"/>
                </a:lnTo>
                <a:lnTo>
                  <a:pt x="484585" y="399187"/>
                </a:lnTo>
                <a:lnTo>
                  <a:pt x="467915" y="411501"/>
                </a:lnTo>
                <a:lnTo>
                  <a:pt x="450850" y="424211"/>
                </a:lnTo>
                <a:lnTo>
                  <a:pt x="438150" y="434141"/>
                </a:lnTo>
                <a:lnTo>
                  <a:pt x="432990" y="439702"/>
                </a:lnTo>
                <a:lnTo>
                  <a:pt x="415131" y="456782"/>
                </a:lnTo>
                <a:lnTo>
                  <a:pt x="398859" y="473464"/>
                </a:lnTo>
                <a:lnTo>
                  <a:pt x="382984" y="490544"/>
                </a:lnTo>
                <a:lnTo>
                  <a:pt x="368300" y="506829"/>
                </a:lnTo>
                <a:lnTo>
                  <a:pt x="354409" y="523909"/>
                </a:lnTo>
                <a:lnTo>
                  <a:pt x="341312" y="539797"/>
                </a:lnTo>
                <a:lnTo>
                  <a:pt x="329009" y="555685"/>
                </a:lnTo>
                <a:lnTo>
                  <a:pt x="317500" y="570779"/>
                </a:lnTo>
                <a:lnTo>
                  <a:pt x="387350" y="732042"/>
                </a:lnTo>
                <a:lnTo>
                  <a:pt x="401240" y="724098"/>
                </a:lnTo>
                <a:lnTo>
                  <a:pt x="406400" y="721318"/>
                </a:lnTo>
                <a:lnTo>
                  <a:pt x="413147" y="720523"/>
                </a:lnTo>
                <a:lnTo>
                  <a:pt x="419497" y="719729"/>
                </a:lnTo>
                <a:lnTo>
                  <a:pt x="425053" y="719729"/>
                </a:lnTo>
                <a:lnTo>
                  <a:pt x="430609" y="720523"/>
                </a:lnTo>
                <a:lnTo>
                  <a:pt x="436165" y="721715"/>
                </a:lnTo>
                <a:lnTo>
                  <a:pt x="441325" y="722907"/>
                </a:lnTo>
                <a:lnTo>
                  <a:pt x="446484" y="724495"/>
                </a:lnTo>
                <a:lnTo>
                  <a:pt x="450850" y="726482"/>
                </a:lnTo>
                <a:lnTo>
                  <a:pt x="455215" y="729262"/>
                </a:lnTo>
                <a:lnTo>
                  <a:pt x="459581" y="731645"/>
                </a:lnTo>
                <a:lnTo>
                  <a:pt x="463550" y="734823"/>
                </a:lnTo>
                <a:lnTo>
                  <a:pt x="467519" y="738000"/>
                </a:lnTo>
                <a:lnTo>
                  <a:pt x="474265" y="744753"/>
                </a:lnTo>
                <a:lnTo>
                  <a:pt x="481013" y="752300"/>
                </a:lnTo>
                <a:lnTo>
                  <a:pt x="486966" y="759846"/>
                </a:lnTo>
                <a:lnTo>
                  <a:pt x="492125" y="768188"/>
                </a:lnTo>
                <a:lnTo>
                  <a:pt x="502047" y="783281"/>
                </a:lnTo>
                <a:lnTo>
                  <a:pt x="506413" y="790034"/>
                </a:lnTo>
                <a:lnTo>
                  <a:pt x="510778" y="795992"/>
                </a:lnTo>
                <a:lnTo>
                  <a:pt x="515541" y="800361"/>
                </a:lnTo>
                <a:lnTo>
                  <a:pt x="517525" y="802744"/>
                </a:lnTo>
                <a:lnTo>
                  <a:pt x="519510" y="803936"/>
                </a:lnTo>
                <a:lnTo>
                  <a:pt x="525860" y="807511"/>
                </a:lnTo>
                <a:lnTo>
                  <a:pt x="531416" y="811483"/>
                </a:lnTo>
                <a:lnTo>
                  <a:pt x="536972" y="815852"/>
                </a:lnTo>
                <a:lnTo>
                  <a:pt x="541735" y="819427"/>
                </a:lnTo>
                <a:lnTo>
                  <a:pt x="550466" y="827371"/>
                </a:lnTo>
                <a:lnTo>
                  <a:pt x="558006" y="834917"/>
                </a:lnTo>
                <a:lnTo>
                  <a:pt x="564356" y="843259"/>
                </a:lnTo>
                <a:lnTo>
                  <a:pt x="569516" y="850806"/>
                </a:lnTo>
                <a:lnTo>
                  <a:pt x="573881" y="858352"/>
                </a:lnTo>
                <a:lnTo>
                  <a:pt x="577850" y="865899"/>
                </a:lnTo>
                <a:lnTo>
                  <a:pt x="584597" y="879404"/>
                </a:lnTo>
                <a:lnTo>
                  <a:pt x="587375" y="885759"/>
                </a:lnTo>
                <a:lnTo>
                  <a:pt x="590550" y="891717"/>
                </a:lnTo>
                <a:lnTo>
                  <a:pt x="594122" y="896881"/>
                </a:lnTo>
                <a:lnTo>
                  <a:pt x="598091" y="901250"/>
                </a:lnTo>
                <a:lnTo>
                  <a:pt x="602456" y="905619"/>
                </a:lnTo>
                <a:lnTo>
                  <a:pt x="604838" y="907208"/>
                </a:lnTo>
                <a:lnTo>
                  <a:pt x="607616" y="908797"/>
                </a:lnTo>
                <a:lnTo>
                  <a:pt x="613569" y="912372"/>
                </a:lnTo>
                <a:lnTo>
                  <a:pt x="618728" y="915549"/>
                </a:lnTo>
                <a:lnTo>
                  <a:pt x="624285" y="919124"/>
                </a:lnTo>
                <a:lnTo>
                  <a:pt x="629047" y="922699"/>
                </a:lnTo>
                <a:lnTo>
                  <a:pt x="633413" y="926274"/>
                </a:lnTo>
                <a:lnTo>
                  <a:pt x="637778" y="929849"/>
                </a:lnTo>
                <a:lnTo>
                  <a:pt x="645319" y="938190"/>
                </a:lnTo>
                <a:lnTo>
                  <a:pt x="651669" y="946134"/>
                </a:lnTo>
                <a:lnTo>
                  <a:pt x="657622" y="954078"/>
                </a:lnTo>
                <a:lnTo>
                  <a:pt x="661988" y="962022"/>
                </a:lnTo>
                <a:lnTo>
                  <a:pt x="665956" y="969966"/>
                </a:lnTo>
                <a:lnTo>
                  <a:pt x="669528" y="977116"/>
                </a:lnTo>
                <a:lnTo>
                  <a:pt x="671910" y="983868"/>
                </a:lnTo>
                <a:lnTo>
                  <a:pt x="673894" y="990223"/>
                </a:lnTo>
                <a:lnTo>
                  <a:pt x="675085" y="995784"/>
                </a:lnTo>
                <a:lnTo>
                  <a:pt x="677069" y="1003331"/>
                </a:lnTo>
                <a:lnTo>
                  <a:pt x="677466" y="1006509"/>
                </a:lnTo>
                <a:lnTo>
                  <a:pt x="681038" y="1008892"/>
                </a:lnTo>
                <a:lnTo>
                  <a:pt x="691356" y="1016439"/>
                </a:lnTo>
                <a:lnTo>
                  <a:pt x="698103" y="1021999"/>
                </a:lnTo>
                <a:lnTo>
                  <a:pt x="705644" y="1028752"/>
                </a:lnTo>
                <a:lnTo>
                  <a:pt x="713185" y="1036299"/>
                </a:lnTo>
                <a:lnTo>
                  <a:pt x="721519" y="1045037"/>
                </a:lnTo>
                <a:lnTo>
                  <a:pt x="729456" y="1055364"/>
                </a:lnTo>
                <a:lnTo>
                  <a:pt x="733425" y="1060925"/>
                </a:lnTo>
                <a:lnTo>
                  <a:pt x="737394" y="1066486"/>
                </a:lnTo>
                <a:lnTo>
                  <a:pt x="740966" y="1072047"/>
                </a:lnTo>
                <a:lnTo>
                  <a:pt x="744538" y="1078005"/>
                </a:lnTo>
                <a:lnTo>
                  <a:pt x="747316" y="1084757"/>
                </a:lnTo>
                <a:lnTo>
                  <a:pt x="750094" y="1091112"/>
                </a:lnTo>
                <a:lnTo>
                  <a:pt x="753269" y="1097865"/>
                </a:lnTo>
                <a:lnTo>
                  <a:pt x="755253" y="1105014"/>
                </a:lnTo>
                <a:lnTo>
                  <a:pt x="757635" y="1112164"/>
                </a:lnTo>
                <a:lnTo>
                  <a:pt x="759222" y="1120108"/>
                </a:lnTo>
                <a:lnTo>
                  <a:pt x="760016" y="1128052"/>
                </a:lnTo>
                <a:lnTo>
                  <a:pt x="760810" y="1135599"/>
                </a:lnTo>
                <a:lnTo>
                  <a:pt x="760810" y="1143940"/>
                </a:lnTo>
                <a:lnTo>
                  <a:pt x="760413" y="1152281"/>
                </a:lnTo>
                <a:lnTo>
                  <a:pt x="760016" y="1157048"/>
                </a:lnTo>
                <a:lnTo>
                  <a:pt x="759222" y="1162211"/>
                </a:lnTo>
                <a:lnTo>
                  <a:pt x="756841" y="1171347"/>
                </a:lnTo>
                <a:lnTo>
                  <a:pt x="753666" y="1181277"/>
                </a:lnTo>
                <a:lnTo>
                  <a:pt x="749697" y="1190016"/>
                </a:lnTo>
                <a:lnTo>
                  <a:pt x="744935" y="1199151"/>
                </a:lnTo>
                <a:lnTo>
                  <a:pt x="739378" y="1207492"/>
                </a:lnTo>
                <a:lnTo>
                  <a:pt x="733028" y="1216628"/>
                </a:lnTo>
                <a:lnTo>
                  <a:pt x="726281" y="1224572"/>
                </a:lnTo>
                <a:lnTo>
                  <a:pt x="864394" y="1334200"/>
                </a:lnTo>
                <a:lnTo>
                  <a:pt x="871538" y="1340158"/>
                </a:lnTo>
                <a:lnTo>
                  <a:pt x="871935" y="1340555"/>
                </a:lnTo>
                <a:lnTo>
                  <a:pt x="872728" y="1340555"/>
                </a:lnTo>
                <a:lnTo>
                  <a:pt x="891381" y="1356046"/>
                </a:lnTo>
                <a:lnTo>
                  <a:pt x="908050" y="1369153"/>
                </a:lnTo>
                <a:lnTo>
                  <a:pt x="915194" y="1374317"/>
                </a:lnTo>
                <a:lnTo>
                  <a:pt x="921941" y="1379083"/>
                </a:lnTo>
                <a:lnTo>
                  <a:pt x="927894" y="1382658"/>
                </a:lnTo>
                <a:lnTo>
                  <a:pt x="933847" y="1386233"/>
                </a:lnTo>
                <a:lnTo>
                  <a:pt x="939006" y="1388219"/>
                </a:lnTo>
                <a:lnTo>
                  <a:pt x="944563" y="1389808"/>
                </a:lnTo>
                <a:lnTo>
                  <a:pt x="949722" y="1390205"/>
                </a:lnTo>
                <a:lnTo>
                  <a:pt x="954881" y="1390205"/>
                </a:lnTo>
                <a:lnTo>
                  <a:pt x="960041" y="1389411"/>
                </a:lnTo>
                <a:lnTo>
                  <a:pt x="965200" y="1387822"/>
                </a:lnTo>
                <a:lnTo>
                  <a:pt x="971153" y="1385041"/>
                </a:lnTo>
                <a:lnTo>
                  <a:pt x="977106" y="1381467"/>
                </a:lnTo>
                <a:lnTo>
                  <a:pt x="983456" y="1376700"/>
                </a:lnTo>
                <a:lnTo>
                  <a:pt x="990203" y="1371934"/>
                </a:lnTo>
                <a:lnTo>
                  <a:pt x="994966" y="1367962"/>
                </a:lnTo>
                <a:lnTo>
                  <a:pt x="998538" y="1364387"/>
                </a:lnTo>
                <a:lnTo>
                  <a:pt x="1002506" y="1360415"/>
                </a:lnTo>
                <a:lnTo>
                  <a:pt x="1005285" y="1356443"/>
                </a:lnTo>
                <a:lnTo>
                  <a:pt x="1008063" y="1353265"/>
                </a:lnTo>
                <a:lnTo>
                  <a:pt x="1009650" y="1349691"/>
                </a:lnTo>
                <a:lnTo>
                  <a:pt x="1010841" y="1346513"/>
                </a:lnTo>
                <a:lnTo>
                  <a:pt x="1011238" y="1343732"/>
                </a:lnTo>
                <a:lnTo>
                  <a:pt x="1011238" y="1341746"/>
                </a:lnTo>
                <a:lnTo>
                  <a:pt x="1010841" y="1339760"/>
                </a:lnTo>
                <a:lnTo>
                  <a:pt x="1009650" y="1336980"/>
                </a:lnTo>
                <a:lnTo>
                  <a:pt x="1008460" y="1334994"/>
                </a:lnTo>
                <a:lnTo>
                  <a:pt x="1007269" y="1334200"/>
                </a:lnTo>
                <a:lnTo>
                  <a:pt x="972344" y="1296466"/>
                </a:lnTo>
                <a:lnTo>
                  <a:pt x="846138" y="1173333"/>
                </a:lnTo>
                <a:lnTo>
                  <a:pt x="843756" y="1170950"/>
                </a:lnTo>
                <a:lnTo>
                  <a:pt x="841772" y="1168169"/>
                </a:lnTo>
                <a:lnTo>
                  <a:pt x="839788" y="1164992"/>
                </a:lnTo>
                <a:lnTo>
                  <a:pt x="838200" y="1162211"/>
                </a:lnTo>
                <a:lnTo>
                  <a:pt x="837010" y="1158637"/>
                </a:lnTo>
                <a:lnTo>
                  <a:pt x="836216" y="1155856"/>
                </a:lnTo>
                <a:lnTo>
                  <a:pt x="835819" y="1152281"/>
                </a:lnTo>
                <a:lnTo>
                  <a:pt x="835422" y="1149104"/>
                </a:lnTo>
                <a:lnTo>
                  <a:pt x="835819" y="1145529"/>
                </a:lnTo>
                <a:lnTo>
                  <a:pt x="836216" y="1142351"/>
                </a:lnTo>
                <a:lnTo>
                  <a:pt x="836613" y="1138777"/>
                </a:lnTo>
                <a:lnTo>
                  <a:pt x="837803" y="1135996"/>
                </a:lnTo>
                <a:lnTo>
                  <a:pt x="839391" y="1132421"/>
                </a:lnTo>
                <a:lnTo>
                  <a:pt x="840978" y="1129641"/>
                </a:lnTo>
                <a:lnTo>
                  <a:pt x="842963" y="1126861"/>
                </a:lnTo>
                <a:lnTo>
                  <a:pt x="845741" y="1124080"/>
                </a:lnTo>
                <a:lnTo>
                  <a:pt x="848122" y="1121697"/>
                </a:lnTo>
                <a:lnTo>
                  <a:pt x="850900" y="1119314"/>
                </a:lnTo>
                <a:lnTo>
                  <a:pt x="854075" y="1117725"/>
                </a:lnTo>
                <a:lnTo>
                  <a:pt x="856853" y="1116136"/>
                </a:lnTo>
                <a:lnTo>
                  <a:pt x="860028" y="1115342"/>
                </a:lnTo>
                <a:lnTo>
                  <a:pt x="863203" y="1114547"/>
                </a:lnTo>
                <a:lnTo>
                  <a:pt x="866775" y="1113753"/>
                </a:lnTo>
                <a:lnTo>
                  <a:pt x="869950" y="1113753"/>
                </a:lnTo>
                <a:lnTo>
                  <a:pt x="873522" y="1113753"/>
                </a:lnTo>
                <a:lnTo>
                  <a:pt x="876697" y="1114150"/>
                </a:lnTo>
                <a:lnTo>
                  <a:pt x="879872" y="1114944"/>
                </a:lnTo>
                <a:lnTo>
                  <a:pt x="883047" y="1116136"/>
                </a:lnTo>
                <a:lnTo>
                  <a:pt x="886222" y="1117328"/>
                </a:lnTo>
                <a:lnTo>
                  <a:pt x="889000" y="1118916"/>
                </a:lnTo>
                <a:lnTo>
                  <a:pt x="891778" y="1121300"/>
                </a:lnTo>
                <a:lnTo>
                  <a:pt x="894953" y="1123286"/>
                </a:lnTo>
                <a:lnTo>
                  <a:pt x="1063625" y="1287330"/>
                </a:lnTo>
                <a:lnTo>
                  <a:pt x="1063625" y="1286933"/>
                </a:lnTo>
                <a:lnTo>
                  <a:pt x="1071563" y="1294877"/>
                </a:lnTo>
                <a:lnTo>
                  <a:pt x="1073944" y="1298054"/>
                </a:lnTo>
                <a:lnTo>
                  <a:pt x="1092200" y="1315531"/>
                </a:lnTo>
                <a:lnTo>
                  <a:pt x="1110060" y="1332611"/>
                </a:lnTo>
                <a:lnTo>
                  <a:pt x="1117203" y="1339760"/>
                </a:lnTo>
                <a:lnTo>
                  <a:pt x="1123950" y="1345718"/>
                </a:lnTo>
                <a:lnTo>
                  <a:pt x="1130300" y="1350485"/>
                </a:lnTo>
                <a:lnTo>
                  <a:pt x="1135460" y="1354060"/>
                </a:lnTo>
                <a:lnTo>
                  <a:pt x="1141016" y="1356443"/>
                </a:lnTo>
                <a:lnTo>
                  <a:pt x="1145778" y="1358429"/>
                </a:lnTo>
                <a:lnTo>
                  <a:pt x="1150938" y="1359223"/>
                </a:lnTo>
                <a:lnTo>
                  <a:pt x="1155303" y="1358826"/>
                </a:lnTo>
                <a:lnTo>
                  <a:pt x="1160066" y="1357635"/>
                </a:lnTo>
                <a:lnTo>
                  <a:pt x="1164828" y="1354854"/>
                </a:lnTo>
                <a:lnTo>
                  <a:pt x="1169591" y="1351677"/>
                </a:lnTo>
                <a:lnTo>
                  <a:pt x="1175147" y="1347307"/>
                </a:lnTo>
                <a:lnTo>
                  <a:pt x="1181100" y="1341746"/>
                </a:lnTo>
                <a:lnTo>
                  <a:pt x="1187847" y="1335788"/>
                </a:lnTo>
                <a:lnTo>
                  <a:pt x="1193403" y="1330228"/>
                </a:lnTo>
                <a:lnTo>
                  <a:pt x="1198166" y="1324667"/>
                </a:lnTo>
                <a:lnTo>
                  <a:pt x="1201738" y="1319106"/>
                </a:lnTo>
                <a:lnTo>
                  <a:pt x="1205310" y="1313942"/>
                </a:lnTo>
                <a:lnTo>
                  <a:pt x="1207294" y="1309176"/>
                </a:lnTo>
                <a:lnTo>
                  <a:pt x="1209278" y="1304807"/>
                </a:lnTo>
                <a:lnTo>
                  <a:pt x="1210469" y="1300835"/>
                </a:lnTo>
                <a:lnTo>
                  <a:pt x="1211263" y="1297260"/>
                </a:lnTo>
                <a:lnTo>
                  <a:pt x="1211660" y="1293288"/>
                </a:lnTo>
                <a:lnTo>
                  <a:pt x="1211660" y="1290507"/>
                </a:lnTo>
                <a:lnTo>
                  <a:pt x="1211263" y="1287330"/>
                </a:lnTo>
                <a:lnTo>
                  <a:pt x="1210072" y="1284947"/>
                </a:lnTo>
                <a:lnTo>
                  <a:pt x="1208485" y="1280180"/>
                </a:lnTo>
                <a:lnTo>
                  <a:pt x="1206897" y="1277400"/>
                </a:lnTo>
                <a:lnTo>
                  <a:pt x="1161653" y="1233310"/>
                </a:lnTo>
                <a:lnTo>
                  <a:pt x="1159272" y="1230530"/>
                </a:lnTo>
                <a:lnTo>
                  <a:pt x="1156494" y="1227352"/>
                </a:lnTo>
                <a:lnTo>
                  <a:pt x="1154906" y="1224175"/>
                </a:lnTo>
                <a:lnTo>
                  <a:pt x="1153319" y="1220600"/>
                </a:lnTo>
                <a:lnTo>
                  <a:pt x="927894" y="1004920"/>
                </a:lnTo>
                <a:lnTo>
                  <a:pt x="925116" y="1002139"/>
                </a:lnTo>
                <a:lnTo>
                  <a:pt x="923131" y="999359"/>
                </a:lnTo>
                <a:lnTo>
                  <a:pt x="921544" y="996181"/>
                </a:lnTo>
                <a:lnTo>
                  <a:pt x="919560" y="993401"/>
                </a:lnTo>
                <a:lnTo>
                  <a:pt x="918369" y="989826"/>
                </a:lnTo>
                <a:lnTo>
                  <a:pt x="917575" y="986648"/>
                </a:lnTo>
                <a:lnTo>
                  <a:pt x="917178" y="983074"/>
                </a:lnTo>
                <a:lnTo>
                  <a:pt x="916781" y="979896"/>
                </a:lnTo>
                <a:lnTo>
                  <a:pt x="916781" y="976321"/>
                </a:lnTo>
                <a:lnTo>
                  <a:pt x="917178" y="973144"/>
                </a:lnTo>
                <a:lnTo>
                  <a:pt x="917972" y="969569"/>
                </a:lnTo>
                <a:lnTo>
                  <a:pt x="919163" y="966391"/>
                </a:lnTo>
                <a:lnTo>
                  <a:pt x="920750" y="962816"/>
                </a:lnTo>
                <a:lnTo>
                  <a:pt x="922338" y="960036"/>
                </a:lnTo>
                <a:lnTo>
                  <a:pt x="924322" y="956858"/>
                </a:lnTo>
                <a:lnTo>
                  <a:pt x="927100" y="954078"/>
                </a:lnTo>
                <a:lnTo>
                  <a:pt x="929481" y="952092"/>
                </a:lnTo>
                <a:lnTo>
                  <a:pt x="932260" y="949311"/>
                </a:lnTo>
                <a:lnTo>
                  <a:pt x="935435" y="947723"/>
                </a:lnTo>
                <a:lnTo>
                  <a:pt x="938213" y="946134"/>
                </a:lnTo>
                <a:lnTo>
                  <a:pt x="941785" y="944942"/>
                </a:lnTo>
                <a:lnTo>
                  <a:pt x="944960" y="944148"/>
                </a:lnTo>
                <a:lnTo>
                  <a:pt x="948531" y="943353"/>
                </a:lnTo>
                <a:lnTo>
                  <a:pt x="951706" y="942956"/>
                </a:lnTo>
                <a:lnTo>
                  <a:pt x="955278" y="942956"/>
                </a:lnTo>
                <a:lnTo>
                  <a:pt x="958453" y="943353"/>
                </a:lnTo>
                <a:lnTo>
                  <a:pt x="962025" y="944545"/>
                </a:lnTo>
                <a:lnTo>
                  <a:pt x="965200" y="945737"/>
                </a:lnTo>
                <a:lnTo>
                  <a:pt x="968772" y="946928"/>
                </a:lnTo>
                <a:lnTo>
                  <a:pt x="971550" y="948517"/>
                </a:lnTo>
                <a:lnTo>
                  <a:pt x="974725" y="950900"/>
                </a:lnTo>
                <a:lnTo>
                  <a:pt x="977503" y="953284"/>
                </a:lnTo>
                <a:lnTo>
                  <a:pt x="1214041" y="1179291"/>
                </a:lnTo>
                <a:lnTo>
                  <a:pt x="1216819" y="1182469"/>
                </a:lnTo>
                <a:lnTo>
                  <a:pt x="1235472" y="1199946"/>
                </a:lnTo>
                <a:lnTo>
                  <a:pt x="1254125" y="1217422"/>
                </a:lnTo>
                <a:lnTo>
                  <a:pt x="1262063" y="1224572"/>
                </a:lnTo>
                <a:lnTo>
                  <a:pt x="1268810" y="1230530"/>
                </a:lnTo>
                <a:lnTo>
                  <a:pt x="1275556" y="1235694"/>
                </a:lnTo>
                <a:lnTo>
                  <a:pt x="1281510" y="1239269"/>
                </a:lnTo>
                <a:lnTo>
                  <a:pt x="1287066" y="1242049"/>
                </a:lnTo>
                <a:lnTo>
                  <a:pt x="1292622" y="1244035"/>
                </a:lnTo>
                <a:lnTo>
                  <a:pt x="1297385" y="1244432"/>
                </a:lnTo>
                <a:lnTo>
                  <a:pt x="1299766" y="1244432"/>
                </a:lnTo>
                <a:lnTo>
                  <a:pt x="1302147" y="1244035"/>
                </a:lnTo>
                <a:lnTo>
                  <a:pt x="1307306" y="1242843"/>
                </a:lnTo>
                <a:lnTo>
                  <a:pt x="1312863" y="1240063"/>
                </a:lnTo>
                <a:lnTo>
                  <a:pt x="1317625" y="1236885"/>
                </a:lnTo>
                <a:lnTo>
                  <a:pt x="1323578" y="1232516"/>
                </a:lnTo>
                <a:lnTo>
                  <a:pt x="1329928" y="1226955"/>
                </a:lnTo>
                <a:lnTo>
                  <a:pt x="1336675" y="1220600"/>
                </a:lnTo>
                <a:lnTo>
                  <a:pt x="1343422" y="1213848"/>
                </a:lnTo>
                <a:lnTo>
                  <a:pt x="1348978" y="1207492"/>
                </a:lnTo>
                <a:lnTo>
                  <a:pt x="1352947" y="1201932"/>
                </a:lnTo>
                <a:lnTo>
                  <a:pt x="1356122" y="1196371"/>
                </a:lnTo>
                <a:lnTo>
                  <a:pt x="1358503" y="1191207"/>
                </a:lnTo>
                <a:lnTo>
                  <a:pt x="1360488" y="1186044"/>
                </a:lnTo>
                <a:lnTo>
                  <a:pt x="1361281" y="1182072"/>
                </a:lnTo>
                <a:lnTo>
                  <a:pt x="1361678" y="1178099"/>
                </a:lnTo>
                <a:lnTo>
                  <a:pt x="1361281" y="1174922"/>
                </a:lnTo>
                <a:lnTo>
                  <a:pt x="1360885" y="1171744"/>
                </a:lnTo>
                <a:lnTo>
                  <a:pt x="1359694" y="1168964"/>
                </a:lnTo>
                <a:lnTo>
                  <a:pt x="1359297" y="1166581"/>
                </a:lnTo>
                <a:lnTo>
                  <a:pt x="1357710" y="1164197"/>
                </a:lnTo>
                <a:lnTo>
                  <a:pt x="1356916" y="1163006"/>
                </a:lnTo>
                <a:lnTo>
                  <a:pt x="1309688" y="1118519"/>
                </a:lnTo>
                <a:lnTo>
                  <a:pt x="1307703" y="1116533"/>
                </a:lnTo>
                <a:lnTo>
                  <a:pt x="1306116" y="1114150"/>
                </a:lnTo>
                <a:lnTo>
                  <a:pt x="1302544" y="1108986"/>
                </a:lnTo>
                <a:lnTo>
                  <a:pt x="1299369" y="1105412"/>
                </a:lnTo>
                <a:lnTo>
                  <a:pt x="1279128" y="1084757"/>
                </a:lnTo>
                <a:lnTo>
                  <a:pt x="1278335" y="1084360"/>
                </a:lnTo>
                <a:lnTo>
                  <a:pt x="1048941" y="854778"/>
                </a:lnTo>
                <a:lnTo>
                  <a:pt x="1046163" y="851997"/>
                </a:lnTo>
                <a:lnTo>
                  <a:pt x="1044178" y="849217"/>
                </a:lnTo>
                <a:lnTo>
                  <a:pt x="1042591" y="846039"/>
                </a:lnTo>
                <a:lnTo>
                  <a:pt x="1041003" y="843259"/>
                </a:lnTo>
                <a:lnTo>
                  <a:pt x="1039813" y="839684"/>
                </a:lnTo>
                <a:lnTo>
                  <a:pt x="1039019" y="836506"/>
                </a:lnTo>
                <a:lnTo>
                  <a:pt x="1038622" y="832931"/>
                </a:lnTo>
                <a:lnTo>
                  <a:pt x="1038622" y="829754"/>
                </a:lnTo>
                <a:lnTo>
                  <a:pt x="1038622" y="826179"/>
                </a:lnTo>
                <a:lnTo>
                  <a:pt x="1039019" y="823001"/>
                </a:lnTo>
                <a:lnTo>
                  <a:pt x="1039813" y="819427"/>
                </a:lnTo>
                <a:lnTo>
                  <a:pt x="1041003" y="816249"/>
                </a:lnTo>
                <a:lnTo>
                  <a:pt x="1042591" y="813071"/>
                </a:lnTo>
                <a:lnTo>
                  <a:pt x="1044178" y="810291"/>
                </a:lnTo>
                <a:lnTo>
                  <a:pt x="1046163" y="807113"/>
                </a:lnTo>
                <a:lnTo>
                  <a:pt x="1048941" y="804730"/>
                </a:lnTo>
                <a:lnTo>
                  <a:pt x="1051719" y="802347"/>
                </a:lnTo>
                <a:lnTo>
                  <a:pt x="1054100" y="799964"/>
                </a:lnTo>
                <a:lnTo>
                  <a:pt x="1057672" y="798375"/>
                </a:lnTo>
                <a:lnTo>
                  <a:pt x="1060450" y="796786"/>
                </a:lnTo>
                <a:lnTo>
                  <a:pt x="1064022" y="795595"/>
                </a:lnTo>
                <a:lnTo>
                  <a:pt x="1067197" y="794800"/>
                </a:lnTo>
                <a:lnTo>
                  <a:pt x="1070769" y="794006"/>
                </a:lnTo>
                <a:lnTo>
                  <a:pt x="1073944" y="794006"/>
                </a:lnTo>
                <a:lnTo>
                  <a:pt x="1077516" y="794006"/>
                </a:lnTo>
                <a:lnTo>
                  <a:pt x="1080691" y="794800"/>
                </a:lnTo>
                <a:lnTo>
                  <a:pt x="1084263" y="795595"/>
                </a:lnTo>
                <a:lnTo>
                  <a:pt x="1087041" y="796786"/>
                </a:lnTo>
                <a:lnTo>
                  <a:pt x="1090613" y="798375"/>
                </a:lnTo>
                <a:lnTo>
                  <a:pt x="1093391" y="799964"/>
                </a:lnTo>
                <a:lnTo>
                  <a:pt x="1096566" y="802347"/>
                </a:lnTo>
                <a:lnTo>
                  <a:pt x="1098947" y="804730"/>
                </a:lnTo>
                <a:lnTo>
                  <a:pt x="1328738" y="1034313"/>
                </a:lnTo>
                <a:lnTo>
                  <a:pt x="1331119" y="1037093"/>
                </a:lnTo>
                <a:lnTo>
                  <a:pt x="1349375" y="1055364"/>
                </a:lnTo>
                <a:lnTo>
                  <a:pt x="1364456" y="1070061"/>
                </a:lnTo>
                <a:lnTo>
                  <a:pt x="1371600" y="1076813"/>
                </a:lnTo>
                <a:lnTo>
                  <a:pt x="1378347" y="1083168"/>
                </a:lnTo>
                <a:lnTo>
                  <a:pt x="1385094" y="1088729"/>
                </a:lnTo>
                <a:lnTo>
                  <a:pt x="1391444" y="1093496"/>
                </a:lnTo>
                <a:lnTo>
                  <a:pt x="1397397" y="1096673"/>
                </a:lnTo>
                <a:lnTo>
                  <a:pt x="1400175" y="1097865"/>
                </a:lnTo>
                <a:lnTo>
                  <a:pt x="1402953" y="1098659"/>
                </a:lnTo>
                <a:lnTo>
                  <a:pt x="1404541" y="1099056"/>
                </a:lnTo>
                <a:lnTo>
                  <a:pt x="1407716" y="1099851"/>
                </a:lnTo>
                <a:lnTo>
                  <a:pt x="1410891" y="1099056"/>
                </a:lnTo>
                <a:lnTo>
                  <a:pt x="1415653" y="1098262"/>
                </a:lnTo>
                <a:lnTo>
                  <a:pt x="1421210" y="1095879"/>
                </a:lnTo>
                <a:lnTo>
                  <a:pt x="1424385" y="1093893"/>
                </a:lnTo>
                <a:lnTo>
                  <a:pt x="1427956" y="1091112"/>
                </a:lnTo>
                <a:lnTo>
                  <a:pt x="1431528" y="1088729"/>
                </a:lnTo>
                <a:lnTo>
                  <a:pt x="1435894" y="1084757"/>
                </a:lnTo>
                <a:lnTo>
                  <a:pt x="1440260" y="1081182"/>
                </a:lnTo>
                <a:lnTo>
                  <a:pt x="1445419" y="1076019"/>
                </a:lnTo>
                <a:lnTo>
                  <a:pt x="1452166" y="1068869"/>
                </a:lnTo>
                <a:lnTo>
                  <a:pt x="1457325" y="1062514"/>
                </a:lnTo>
                <a:lnTo>
                  <a:pt x="1461294" y="1056159"/>
                </a:lnTo>
                <a:lnTo>
                  <a:pt x="1464866" y="1050201"/>
                </a:lnTo>
                <a:lnTo>
                  <a:pt x="1466850" y="1044640"/>
                </a:lnTo>
                <a:lnTo>
                  <a:pt x="1468835" y="1039873"/>
                </a:lnTo>
                <a:lnTo>
                  <a:pt x="1469628" y="1035504"/>
                </a:lnTo>
                <a:lnTo>
                  <a:pt x="1470025" y="1031135"/>
                </a:lnTo>
                <a:lnTo>
                  <a:pt x="1469628" y="1027560"/>
                </a:lnTo>
                <a:lnTo>
                  <a:pt x="1469231" y="1024383"/>
                </a:lnTo>
                <a:lnTo>
                  <a:pt x="1468041" y="1021602"/>
                </a:lnTo>
                <a:lnTo>
                  <a:pt x="1467247" y="1019616"/>
                </a:lnTo>
                <a:lnTo>
                  <a:pt x="1465660" y="1016041"/>
                </a:lnTo>
                <a:lnTo>
                  <a:pt x="1464866" y="1015247"/>
                </a:lnTo>
                <a:lnTo>
                  <a:pt x="1419225" y="969966"/>
                </a:lnTo>
                <a:lnTo>
                  <a:pt x="1416844" y="967583"/>
                </a:lnTo>
                <a:lnTo>
                  <a:pt x="1414860" y="964802"/>
                </a:lnTo>
                <a:lnTo>
                  <a:pt x="1412478" y="961625"/>
                </a:lnTo>
                <a:lnTo>
                  <a:pt x="1411288" y="958447"/>
                </a:lnTo>
                <a:lnTo>
                  <a:pt x="1410097" y="955270"/>
                </a:lnTo>
                <a:lnTo>
                  <a:pt x="1409303" y="952092"/>
                </a:lnTo>
                <a:lnTo>
                  <a:pt x="1408906" y="948517"/>
                </a:lnTo>
                <a:lnTo>
                  <a:pt x="1408510" y="945339"/>
                </a:lnTo>
                <a:lnTo>
                  <a:pt x="1408906" y="941765"/>
                </a:lnTo>
                <a:lnTo>
                  <a:pt x="1409303" y="938587"/>
                </a:lnTo>
                <a:lnTo>
                  <a:pt x="1410097" y="935012"/>
                </a:lnTo>
                <a:lnTo>
                  <a:pt x="1410891" y="931835"/>
                </a:lnTo>
                <a:lnTo>
                  <a:pt x="1412478" y="928657"/>
                </a:lnTo>
                <a:lnTo>
                  <a:pt x="1414463" y="925479"/>
                </a:lnTo>
                <a:lnTo>
                  <a:pt x="1416447" y="922302"/>
                </a:lnTo>
                <a:lnTo>
                  <a:pt x="1418828" y="919919"/>
                </a:lnTo>
                <a:lnTo>
                  <a:pt x="1421606" y="917535"/>
                </a:lnTo>
                <a:lnTo>
                  <a:pt x="1424385" y="915152"/>
                </a:lnTo>
                <a:lnTo>
                  <a:pt x="1427163" y="913563"/>
                </a:lnTo>
                <a:lnTo>
                  <a:pt x="1430338" y="911975"/>
                </a:lnTo>
                <a:lnTo>
                  <a:pt x="1433513" y="910783"/>
                </a:lnTo>
                <a:lnTo>
                  <a:pt x="1437085" y="909989"/>
                </a:lnTo>
                <a:lnTo>
                  <a:pt x="1440260" y="909194"/>
                </a:lnTo>
                <a:lnTo>
                  <a:pt x="1443831" y="909194"/>
                </a:lnTo>
                <a:lnTo>
                  <a:pt x="1447006" y="909194"/>
                </a:lnTo>
                <a:lnTo>
                  <a:pt x="1450578" y="909989"/>
                </a:lnTo>
                <a:lnTo>
                  <a:pt x="1453753" y="910783"/>
                </a:lnTo>
                <a:lnTo>
                  <a:pt x="1457325" y="911975"/>
                </a:lnTo>
                <a:lnTo>
                  <a:pt x="1460103" y="913166"/>
                </a:lnTo>
                <a:lnTo>
                  <a:pt x="1463278" y="914755"/>
                </a:lnTo>
                <a:lnTo>
                  <a:pt x="1466056" y="917138"/>
                </a:lnTo>
                <a:lnTo>
                  <a:pt x="1469231" y="919521"/>
                </a:lnTo>
                <a:lnTo>
                  <a:pt x="1516460" y="966391"/>
                </a:lnTo>
                <a:lnTo>
                  <a:pt x="1520825" y="971952"/>
                </a:lnTo>
                <a:lnTo>
                  <a:pt x="1525191" y="978307"/>
                </a:lnTo>
                <a:lnTo>
                  <a:pt x="1528763" y="985060"/>
                </a:lnTo>
                <a:lnTo>
                  <a:pt x="1532731" y="993004"/>
                </a:lnTo>
                <a:lnTo>
                  <a:pt x="1535510" y="1001345"/>
                </a:lnTo>
                <a:lnTo>
                  <a:pt x="1538288" y="1010481"/>
                </a:lnTo>
                <a:lnTo>
                  <a:pt x="1539875" y="1020411"/>
                </a:lnTo>
                <a:lnTo>
                  <a:pt x="1540272" y="1025574"/>
                </a:lnTo>
                <a:lnTo>
                  <a:pt x="1540272" y="1030738"/>
                </a:lnTo>
                <a:lnTo>
                  <a:pt x="1540272" y="1035901"/>
                </a:lnTo>
                <a:lnTo>
                  <a:pt x="1539875" y="1041462"/>
                </a:lnTo>
                <a:lnTo>
                  <a:pt x="1539478" y="1047023"/>
                </a:lnTo>
                <a:lnTo>
                  <a:pt x="1538685" y="1052981"/>
                </a:lnTo>
                <a:lnTo>
                  <a:pt x="1537494" y="1058145"/>
                </a:lnTo>
                <a:lnTo>
                  <a:pt x="1535510" y="1064103"/>
                </a:lnTo>
                <a:lnTo>
                  <a:pt x="1533525" y="1070061"/>
                </a:lnTo>
                <a:lnTo>
                  <a:pt x="1531144" y="1076416"/>
                </a:lnTo>
                <a:lnTo>
                  <a:pt x="1527969" y="1082374"/>
                </a:lnTo>
                <a:lnTo>
                  <a:pt x="1525191" y="1088729"/>
                </a:lnTo>
                <a:lnTo>
                  <a:pt x="1521222" y="1094687"/>
                </a:lnTo>
                <a:lnTo>
                  <a:pt x="1517253" y="1101042"/>
                </a:lnTo>
                <a:lnTo>
                  <a:pt x="1512491" y="1107398"/>
                </a:lnTo>
                <a:lnTo>
                  <a:pt x="1507331" y="1113753"/>
                </a:lnTo>
                <a:lnTo>
                  <a:pt x="1501775" y="1120108"/>
                </a:lnTo>
                <a:lnTo>
                  <a:pt x="1495822" y="1126066"/>
                </a:lnTo>
                <a:lnTo>
                  <a:pt x="1485900" y="1135599"/>
                </a:lnTo>
                <a:lnTo>
                  <a:pt x="1479550" y="1141160"/>
                </a:lnTo>
                <a:lnTo>
                  <a:pt x="1472010" y="1147118"/>
                </a:lnTo>
                <a:lnTo>
                  <a:pt x="1463675" y="1152679"/>
                </a:lnTo>
                <a:lnTo>
                  <a:pt x="1453753" y="1158239"/>
                </a:lnTo>
                <a:lnTo>
                  <a:pt x="1448991" y="1161020"/>
                </a:lnTo>
                <a:lnTo>
                  <a:pt x="1443435" y="1163403"/>
                </a:lnTo>
                <a:lnTo>
                  <a:pt x="1437878" y="1165389"/>
                </a:lnTo>
                <a:lnTo>
                  <a:pt x="1432322" y="1166978"/>
                </a:lnTo>
                <a:lnTo>
                  <a:pt x="1432719" y="1172539"/>
                </a:lnTo>
                <a:lnTo>
                  <a:pt x="1432719" y="1178497"/>
                </a:lnTo>
                <a:lnTo>
                  <a:pt x="1432719" y="1184852"/>
                </a:lnTo>
                <a:lnTo>
                  <a:pt x="1432322" y="1190810"/>
                </a:lnTo>
                <a:lnTo>
                  <a:pt x="1431131" y="1197165"/>
                </a:lnTo>
                <a:lnTo>
                  <a:pt x="1429941" y="1203520"/>
                </a:lnTo>
                <a:lnTo>
                  <a:pt x="1427956" y="1210273"/>
                </a:lnTo>
                <a:lnTo>
                  <a:pt x="1425575" y="1217025"/>
                </a:lnTo>
                <a:lnTo>
                  <a:pt x="1422797" y="1223778"/>
                </a:lnTo>
                <a:lnTo>
                  <a:pt x="1419225" y="1230530"/>
                </a:lnTo>
                <a:lnTo>
                  <a:pt x="1415653" y="1237283"/>
                </a:lnTo>
                <a:lnTo>
                  <a:pt x="1410891" y="1244432"/>
                </a:lnTo>
                <a:lnTo>
                  <a:pt x="1405731" y="1251185"/>
                </a:lnTo>
                <a:lnTo>
                  <a:pt x="1399778" y="1258334"/>
                </a:lnTo>
                <a:lnTo>
                  <a:pt x="1393428" y="1265484"/>
                </a:lnTo>
                <a:lnTo>
                  <a:pt x="1386285" y="1272633"/>
                </a:lnTo>
                <a:lnTo>
                  <a:pt x="1379935" y="1278194"/>
                </a:lnTo>
                <a:lnTo>
                  <a:pt x="1374378" y="1283755"/>
                </a:lnTo>
                <a:lnTo>
                  <a:pt x="1368028" y="1288124"/>
                </a:lnTo>
                <a:lnTo>
                  <a:pt x="1362075" y="1292891"/>
                </a:lnTo>
                <a:lnTo>
                  <a:pt x="1356519" y="1296863"/>
                </a:lnTo>
                <a:lnTo>
                  <a:pt x="1350566" y="1300040"/>
                </a:lnTo>
                <a:lnTo>
                  <a:pt x="1345010" y="1303615"/>
                </a:lnTo>
                <a:lnTo>
                  <a:pt x="1339453" y="1305998"/>
                </a:lnTo>
                <a:lnTo>
                  <a:pt x="1334294" y="1308382"/>
                </a:lnTo>
                <a:lnTo>
                  <a:pt x="1328738" y="1310765"/>
                </a:lnTo>
                <a:lnTo>
                  <a:pt x="1323181" y="1312354"/>
                </a:lnTo>
                <a:lnTo>
                  <a:pt x="1318022" y="1313545"/>
                </a:lnTo>
                <a:lnTo>
                  <a:pt x="1312863" y="1314737"/>
                </a:lnTo>
                <a:lnTo>
                  <a:pt x="1307703" y="1315134"/>
                </a:lnTo>
                <a:lnTo>
                  <a:pt x="1302544" y="1315531"/>
                </a:lnTo>
                <a:lnTo>
                  <a:pt x="1297781" y="1315928"/>
                </a:lnTo>
                <a:lnTo>
                  <a:pt x="1293019" y="1315531"/>
                </a:lnTo>
                <a:lnTo>
                  <a:pt x="1288256" y="1315134"/>
                </a:lnTo>
                <a:lnTo>
                  <a:pt x="1279128" y="1313545"/>
                </a:lnTo>
                <a:lnTo>
                  <a:pt x="1276747" y="1322284"/>
                </a:lnTo>
                <a:lnTo>
                  <a:pt x="1273969" y="1331022"/>
                </a:lnTo>
                <a:lnTo>
                  <a:pt x="1270000" y="1339760"/>
                </a:lnTo>
                <a:lnTo>
                  <a:pt x="1265635" y="1348499"/>
                </a:lnTo>
                <a:lnTo>
                  <a:pt x="1260078" y="1358032"/>
                </a:lnTo>
                <a:lnTo>
                  <a:pt x="1253331" y="1366770"/>
                </a:lnTo>
                <a:lnTo>
                  <a:pt x="1245394" y="1375906"/>
                </a:lnTo>
                <a:lnTo>
                  <a:pt x="1236266" y="1385439"/>
                </a:lnTo>
                <a:lnTo>
                  <a:pt x="1230313" y="1391397"/>
                </a:lnTo>
                <a:lnTo>
                  <a:pt x="1224756" y="1396163"/>
                </a:lnTo>
                <a:lnTo>
                  <a:pt x="1219200" y="1401327"/>
                </a:lnTo>
                <a:lnTo>
                  <a:pt x="1213247" y="1405696"/>
                </a:lnTo>
                <a:lnTo>
                  <a:pt x="1207691" y="1409271"/>
                </a:lnTo>
                <a:lnTo>
                  <a:pt x="1202135" y="1413243"/>
                </a:lnTo>
                <a:lnTo>
                  <a:pt x="1196578" y="1416023"/>
                </a:lnTo>
                <a:lnTo>
                  <a:pt x="1191419" y="1419201"/>
                </a:lnTo>
                <a:lnTo>
                  <a:pt x="1185863" y="1421584"/>
                </a:lnTo>
                <a:lnTo>
                  <a:pt x="1180703" y="1423173"/>
                </a:lnTo>
                <a:lnTo>
                  <a:pt x="1175544" y="1425159"/>
                </a:lnTo>
                <a:lnTo>
                  <a:pt x="1170781" y="1426748"/>
                </a:lnTo>
                <a:lnTo>
                  <a:pt x="1165622" y="1427542"/>
                </a:lnTo>
                <a:lnTo>
                  <a:pt x="1160463" y="1428336"/>
                </a:lnTo>
                <a:lnTo>
                  <a:pt x="1155700" y="1428734"/>
                </a:lnTo>
                <a:lnTo>
                  <a:pt x="1150938" y="1428734"/>
                </a:lnTo>
                <a:lnTo>
                  <a:pt x="1144588" y="1428734"/>
                </a:lnTo>
                <a:lnTo>
                  <a:pt x="1137841" y="1427939"/>
                </a:lnTo>
                <a:lnTo>
                  <a:pt x="1131491" y="1426748"/>
                </a:lnTo>
                <a:lnTo>
                  <a:pt x="1125538" y="1425159"/>
                </a:lnTo>
                <a:lnTo>
                  <a:pt x="1119188" y="1422776"/>
                </a:lnTo>
                <a:lnTo>
                  <a:pt x="1113235" y="1420392"/>
                </a:lnTo>
                <a:lnTo>
                  <a:pt x="1107281" y="1417215"/>
                </a:lnTo>
                <a:lnTo>
                  <a:pt x="1101725" y="1414037"/>
                </a:lnTo>
                <a:lnTo>
                  <a:pt x="1096566" y="1410462"/>
                </a:lnTo>
                <a:lnTo>
                  <a:pt x="1090613" y="1406888"/>
                </a:lnTo>
                <a:lnTo>
                  <a:pt x="1079897" y="1398943"/>
                </a:lnTo>
                <a:lnTo>
                  <a:pt x="1069975" y="1390205"/>
                </a:lnTo>
                <a:lnTo>
                  <a:pt x="1059656" y="1381069"/>
                </a:lnTo>
                <a:lnTo>
                  <a:pt x="1056878" y="1385836"/>
                </a:lnTo>
                <a:lnTo>
                  <a:pt x="1053703" y="1390205"/>
                </a:lnTo>
                <a:lnTo>
                  <a:pt x="1050131" y="1394971"/>
                </a:lnTo>
                <a:lnTo>
                  <a:pt x="1046163" y="1399738"/>
                </a:lnTo>
                <a:lnTo>
                  <a:pt x="1042194" y="1404107"/>
                </a:lnTo>
                <a:lnTo>
                  <a:pt x="1037431" y="1408874"/>
                </a:lnTo>
                <a:lnTo>
                  <a:pt x="1032669" y="1413640"/>
                </a:lnTo>
                <a:lnTo>
                  <a:pt x="1027113" y="1417612"/>
                </a:lnTo>
                <a:lnTo>
                  <a:pt x="1016794" y="1425953"/>
                </a:lnTo>
                <a:lnTo>
                  <a:pt x="1006475" y="1432706"/>
                </a:lnTo>
                <a:lnTo>
                  <a:pt x="996553" y="1437869"/>
                </a:lnTo>
                <a:lnTo>
                  <a:pt x="986631" y="1442238"/>
                </a:lnTo>
                <a:lnTo>
                  <a:pt x="977503" y="1445813"/>
                </a:lnTo>
                <a:lnTo>
                  <a:pt x="968772" y="1447799"/>
                </a:lnTo>
                <a:lnTo>
                  <a:pt x="959644" y="1448991"/>
                </a:lnTo>
                <a:lnTo>
                  <a:pt x="950913" y="1449388"/>
                </a:lnTo>
                <a:lnTo>
                  <a:pt x="944166" y="1449388"/>
                </a:lnTo>
                <a:lnTo>
                  <a:pt x="937419" y="1448594"/>
                </a:lnTo>
                <a:lnTo>
                  <a:pt x="930672" y="1447402"/>
                </a:lnTo>
                <a:lnTo>
                  <a:pt x="923925" y="1445416"/>
                </a:lnTo>
                <a:lnTo>
                  <a:pt x="917575" y="1443033"/>
                </a:lnTo>
                <a:lnTo>
                  <a:pt x="911225" y="1440650"/>
                </a:lnTo>
                <a:lnTo>
                  <a:pt x="905272" y="1437472"/>
                </a:lnTo>
                <a:lnTo>
                  <a:pt x="898922" y="1434294"/>
                </a:lnTo>
                <a:lnTo>
                  <a:pt x="893366" y="1430720"/>
                </a:lnTo>
                <a:lnTo>
                  <a:pt x="887810" y="1427145"/>
                </a:lnTo>
                <a:lnTo>
                  <a:pt x="876300" y="1419201"/>
                </a:lnTo>
                <a:lnTo>
                  <a:pt x="865188" y="1410462"/>
                </a:lnTo>
                <a:lnTo>
                  <a:pt x="854472" y="1402121"/>
                </a:lnTo>
                <a:lnTo>
                  <a:pt x="837803" y="1388616"/>
                </a:lnTo>
                <a:lnTo>
                  <a:pt x="835422" y="1386630"/>
                </a:lnTo>
                <a:lnTo>
                  <a:pt x="681435" y="1264689"/>
                </a:lnTo>
                <a:lnTo>
                  <a:pt x="673497" y="1270647"/>
                </a:lnTo>
                <a:lnTo>
                  <a:pt x="665560" y="1275414"/>
                </a:lnTo>
                <a:lnTo>
                  <a:pt x="649685" y="1285741"/>
                </a:lnTo>
                <a:lnTo>
                  <a:pt x="633016" y="1294480"/>
                </a:lnTo>
                <a:lnTo>
                  <a:pt x="617538" y="1302026"/>
                </a:lnTo>
                <a:lnTo>
                  <a:pt x="602456" y="1308382"/>
                </a:lnTo>
                <a:lnTo>
                  <a:pt x="588963" y="1313148"/>
                </a:lnTo>
                <a:lnTo>
                  <a:pt x="576660" y="1317120"/>
                </a:lnTo>
                <a:lnTo>
                  <a:pt x="571103" y="1318312"/>
                </a:lnTo>
                <a:lnTo>
                  <a:pt x="565944" y="1319106"/>
                </a:lnTo>
                <a:lnTo>
                  <a:pt x="561975" y="1319503"/>
                </a:lnTo>
                <a:lnTo>
                  <a:pt x="557610" y="1319503"/>
                </a:lnTo>
                <a:lnTo>
                  <a:pt x="553641" y="1319106"/>
                </a:lnTo>
                <a:lnTo>
                  <a:pt x="550069" y="1318312"/>
                </a:lnTo>
                <a:lnTo>
                  <a:pt x="546497" y="1317517"/>
                </a:lnTo>
                <a:lnTo>
                  <a:pt x="543719" y="1315531"/>
                </a:lnTo>
                <a:lnTo>
                  <a:pt x="540941" y="1313942"/>
                </a:lnTo>
                <a:lnTo>
                  <a:pt x="538163" y="1312354"/>
                </a:lnTo>
                <a:lnTo>
                  <a:pt x="535781" y="1309970"/>
                </a:lnTo>
                <a:lnTo>
                  <a:pt x="533003" y="1307587"/>
                </a:lnTo>
                <a:lnTo>
                  <a:pt x="529431" y="1302026"/>
                </a:lnTo>
                <a:lnTo>
                  <a:pt x="525860" y="1296466"/>
                </a:lnTo>
                <a:lnTo>
                  <a:pt x="523478" y="1290507"/>
                </a:lnTo>
                <a:lnTo>
                  <a:pt x="521891" y="1284152"/>
                </a:lnTo>
                <a:lnTo>
                  <a:pt x="519906" y="1278194"/>
                </a:lnTo>
                <a:lnTo>
                  <a:pt x="518716" y="1272236"/>
                </a:lnTo>
                <a:lnTo>
                  <a:pt x="518319" y="1267073"/>
                </a:lnTo>
                <a:lnTo>
                  <a:pt x="517525" y="1259526"/>
                </a:lnTo>
                <a:lnTo>
                  <a:pt x="517525" y="1256745"/>
                </a:lnTo>
                <a:lnTo>
                  <a:pt x="517525" y="1255554"/>
                </a:lnTo>
                <a:lnTo>
                  <a:pt x="516731" y="1252376"/>
                </a:lnTo>
                <a:lnTo>
                  <a:pt x="515541" y="1248007"/>
                </a:lnTo>
                <a:lnTo>
                  <a:pt x="514350" y="1245624"/>
                </a:lnTo>
                <a:lnTo>
                  <a:pt x="512366" y="1243638"/>
                </a:lnTo>
                <a:lnTo>
                  <a:pt x="509985" y="1240857"/>
                </a:lnTo>
                <a:lnTo>
                  <a:pt x="507603" y="1239269"/>
                </a:lnTo>
                <a:lnTo>
                  <a:pt x="504031" y="1237283"/>
                </a:lnTo>
                <a:lnTo>
                  <a:pt x="499666" y="1236091"/>
                </a:lnTo>
                <a:lnTo>
                  <a:pt x="495300" y="1235296"/>
                </a:lnTo>
                <a:lnTo>
                  <a:pt x="489744" y="1234502"/>
                </a:lnTo>
                <a:lnTo>
                  <a:pt x="483394" y="1234502"/>
                </a:lnTo>
                <a:lnTo>
                  <a:pt x="475853" y="1235694"/>
                </a:lnTo>
                <a:lnTo>
                  <a:pt x="471884" y="1236091"/>
                </a:lnTo>
                <a:lnTo>
                  <a:pt x="467915" y="1235694"/>
                </a:lnTo>
                <a:lnTo>
                  <a:pt x="463947" y="1234105"/>
                </a:lnTo>
                <a:lnTo>
                  <a:pt x="459978" y="1232119"/>
                </a:lnTo>
                <a:lnTo>
                  <a:pt x="455612" y="1229736"/>
                </a:lnTo>
                <a:lnTo>
                  <a:pt x="451247" y="1226558"/>
                </a:lnTo>
                <a:lnTo>
                  <a:pt x="447278" y="1222983"/>
                </a:lnTo>
                <a:lnTo>
                  <a:pt x="442912" y="1219011"/>
                </a:lnTo>
                <a:lnTo>
                  <a:pt x="439340" y="1214245"/>
                </a:lnTo>
                <a:lnTo>
                  <a:pt x="434975" y="1209876"/>
                </a:lnTo>
                <a:lnTo>
                  <a:pt x="427037" y="1199151"/>
                </a:lnTo>
                <a:lnTo>
                  <a:pt x="419100" y="1187235"/>
                </a:lnTo>
                <a:lnTo>
                  <a:pt x="411559" y="1175716"/>
                </a:lnTo>
                <a:lnTo>
                  <a:pt x="404415" y="1163800"/>
                </a:lnTo>
                <a:lnTo>
                  <a:pt x="398065" y="1151884"/>
                </a:lnTo>
                <a:lnTo>
                  <a:pt x="388144" y="1130833"/>
                </a:lnTo>
                <a:lnTo>
                  <a:pt x="381000" y="1116136"/>
                </a:lnTo>
                <a:lnTo>
                  <a:pt x="379015" y="1110575"/>
                </a:lnTo>
                <a:lnTo>
                  <a:pt x="379015" y="1108589"/>
                </a:lnTo>
                <a:lnTo>
                  <a:pt x="379015" y="1102631"/>
                </a:lnTo>
                <a:lnTo>
                  <a:pt x="379015" y="1099056"/>
                </a:lnTo>
                <a:lnTo>
                  <a:pt x="378619" y="1094687"/>
                </a:lnTo>
                <a:lnTo>
                  <a:pt x="377428" y="1089921"/>
                </a:lnTo>
                <a:lnTo>
                  <a:pt x="375840" y="1085154"/>
                </a:lnTo>
                <a:lnTo>
                  <a:pt x="374253" y="1080388"/>
                </a:lnTo>
                <a:lnTo>
                  <a:pt x="371872" y="1075622"/>
                </a:lnTo>
                <a:lnTo>
                  <a:pt x="368300" y="1070855"/>
                </a:lnTo>
                <a:lnTo>
                  <a:pt x="363934" y="1066883"/>
                </a:lnTo>
                <a:lnTo>
                  <a:pt x="361553" y="1064500"/>
                </a:lnTo>
                <a:lnTo>
                  <a:pt x="359172" y="1062514"/>
                </a:lnTo>
                <a:lnTo>
                  <a:pt x="355997" y="1060925"/>
                </a:lnTo>
                <a:lnTo>
                  <a:pt x="352822" y="1059336"/>
                </a:lnTo>
                <a:lnTo>
                  <a:pt x="349250" y="1057747"/>
                </a:lnTo>
                <a:lnTo>
                  <a:pt x="345678" y="1056556"/>
                </a:lnTo>
                <a:lnTo>
                  <a:pt x="341312" y="1055761"/>
                </a:lnTo>
                <a:lnTo>
                  <a:pt x="336947" y="1054967"/>
                </a:lnTo>
                <a:lnTo>
                  <a:pt x="332581" y="1054173"/>
                </a:lnTo>
                <a:lnTo>
                  <a:pt x="328215" y="1052981"/>
                </a:lnTo>
                <a:lnTo>
                  <a:pt x="323453" y="1050598"/>
                </a:lnTo>
                <a:lnTo>
                  <a:pt x="319484" y="1048612"/>
                </a:lnTo>
                <a:lnTo>
                  <a:pt x="315119" y="1046229"/>
                </a:lnTo>
                <a:lnTo>
                  <a:pt x="311150" y="1043051"/>
                </a:lnTo>
                <a:lnTo>
                  <a:pt x="307181" y="1039476"/>
                </a:lnTo>
                <a:lnTo>
                  <a:pt x="303212" y="1035504"/>
                </a:lnTo>
                <a:lnTo>
                  <a:pt x="299640" y="1031532"/>
                </a:lnTo>
                <a:lnTo>
                  <a:pt x="295672" y="1027163"/>
                </a:lnTo>
                <a:lnTo>
                  <a:pt x="288528" y="1017233"/>
                </a:lnTo>
                <a:lnTo>
                  <a:pt x="281781" y="1006906"/>
                </a:lnTo>
                <a:lnTo>
                  <a:pt x="275431" y="994990"/>
                </a:lnTo>
                <a:lnTo>
                  <a:pt x="269081" y="982676"/>
                </a:lnTo>
                <a:lnTo>
                  <a:pt x="263922" y="969569"/>
                </a:lnTo>
                <a:lnTo>
                  <a:pt x="258762" y="956064"/>
                </a:lnTo>
                <a:lnTo>
                  <a:pt x="254000" y="942559"/>
                </a:lnTo>
                <a:lnTo>
                  <a:pt x="250031" y="928657"/>
                </a:lnTo>
                <a:lnTo>
                  <a:pt x="246062" y="914755"/>
                </a:lnTo>
                <a:lnTo>
                  <a:pt x="242887" y="901250"/>
                </a:lnTo>
                <a:lnTo>
                  <a:pt x="239712" y="888142"/>
                </a:lnTo>
                <a:lnTo>
                  <a:pt x="239315" y="884568"/>
                </a:lnTo>
                <a:lnTo>
                  <a:pt x="238919" y="880993"/>
                </a:lnTo>
                <a:lnTo>
                  <a:pt x="239315" y="877418"/>
                </a:lnTo>
                <a:lnTo>
                  <a:pt x="239712" y="873843"/>
                </a:lnTo>
                <a:lnTo>
                  <a:pt x="240109" y="870268"/>
                </a:lnTo>
                <a:lnTo>
                  <a:pt x="240903" y="866296"/>
                </a:lnTo>
                <a:lnTo>
                  <a:pt x="244078" y="859147"/>
                </a:lnTo>
                <a:lnTo>
                  <a:pt x="247253" y="851600"/>
                </a:lnTo>
                <a:lnTo>
                  <a:pt x="252015" y="844053"/>
                </a:lnTo>
                <a:lnTo>
                  <a:pt x="257572" y="836506"/>
                </a:lnTo>
                <a:lnTo>
                  <a:pt x="263525" y="828959"/>
                </a:lnTo>
                <a:lnTo>
                  <a:pt x="270272" y="821015"/>
                </a:lnTo>
                <a:lnTo>
                  <a:pt x="277415" y="813469"/>
                </a:lnTo>
                <a:lnTo>
                  <a:pt x="284956" y="806319"/>
                </a:lnTo>
                <a:lnTo>
                  <a:pt x="292894" y="799169"/>
                </a:lnTo>
                <a:lnTo>
                  <a:pt x="301228" y="792020"/>
                </a:lnTo>
                <a:lnTo>
                  <a:pt x="309562" y="784870"/>
                </a:lnTo>
                <a:lnTo>
                  <a:pt x="327422" y="771762"/>
                </a:lnTo>
                <a:lnTo>
                  <a:pt x="271065" y="641480"/>
                </a:lnTo>
                <a:lnTo>
                  <a:pt x="259953" y="660546"/>
                </a:lnTo>
                <a:lnTo>
                  <a:pt x="252015" y="674448"/>
                </a:lnTo>
                <a:lnTo>
                  <a:pt x="245665" y="687159"/>
                </a:lnTo>
                <a:lnTo>
                  <a:pt x="243681" y="690733"/>
                </a:lnTo>
                <a:lnTo>
                  <a:pt x="240903" y="694308"/>
                </a:lnTo>
                <a:lnTo>
                  <a:pt x="238125" y="697486"/>
                </a:lnTo>
                <a:lnTo>
                  <a:pt x="234950" y="700266"/>
                </a:lnTo>
                <a:lnTo>
                  <a:pt x="231378" y="702649"/>
                </a:lnTo>
                <a:lnTo>
                  <a:pt x="227409" y="704635"/>
                </a:lnTo>
                <a:lnTo>
                  <a:pt x="223837" y="705827"/>
                </a:lnTo>
                <a:lnTo>
                  <a:pt x="219472" y="707019"/>
                </a:lnTo>
                <a:lnTo>
                  <a:pt x="213519" y="707416"/>
                </a:lnTo>
                <a:lnTo>
                  <a:pt x="209947" y="707416"/>
                </a:lnTo>
                <a:lnTo>
                  <a:pt x="206375" y="707019"/>
                </a:lnTo>
                <a:lnTo>
                  <a:pt x="203200" y="705827"/>
                </a:lnTo>
                <a:lnTo>
                  <a:pt x="199628" y="704635"/>
                </a:lnTo>
                <a:lnTo>
                  <a:pt x="196850" y="703047"/>
                </a:lnTo>
                <a:lnTo>
                  <a:pt x="193675" y="701458"/>
                </a:lnTo>
                <a:lnTo>
                  <a:pt x="190897" y="699075"/>
                </a:lnTo>
                <a:lnTo>
                  <a:pt x="188119" y="696691"/>
                </a:lnTo>
                <a:lnTo>
                  <a:pt x="9922" y="515568"/>
                </a:lnTo>
                <a:lnTo>
                  <a:pt x="7937" y="513184"/>
                </a:lnTo>
                <a:lnTo>
                  <a:pt x="5953" y="510801"/>
                </a:lnTo>
                <a:lnTo>
                  <a:pt x="3969" y="508021"/>
                </a:lnTo>
                <a:lnTo>
                  <a:pt x="2778" y="505240"/>
                </a:lnTo>
                <a:lnTo>
                  <a:pt x="1587" y="502063"/>
                </a:lnTo>
                <a:lnTo>
                  <a:pt x="794" y="499282"/>
                </a:lnTo>
                <a:lnTo>
                  <a:pt x="397" y="496105"/>
                </a:lnTo>
                <a:lnTo>
                  <a:pt x="0" y="493324"/>
                </a:lnTo>
                <a:lnTo>
                  <a:pt x="0" y="490147"/>
                </a:lnTo>
                <a:lnTo>
                  <a:pt x="0" y="486969"/>
                </a:lnTo>
                <a:lnTo>
                  <a:pt x="397" y="484189"/>
                </a:lnTo>
                <a:lnTo>
                  <a:pt x="1190" y="481011"/>
                </a:lnTo>
                <a:lnTo>
                  <a:pt x="1984" y="477833"/>
                </a:lnTo>
                <a:lnTo>
                  <a:pt x="3175" y="475053"/>
                </a:lnTo>
                <a:lnTo>
                  <a:pt x="4762" y="472273"/>
                </a:lnTo>
                <a:lnTo>
                  <a:pt x="7144" y="469889"/>
                </a:lnTo>
                <a:lnTo>
                  <a:pt x="12700" y="461548"/>
                </a:lnTo>
                <a:lnTo>
                  <a:pt x="26987" y="444071"/>
                </a:lnTo>
                <a:lnTo>
                  <a:pt x="48419" y="417062"/>
                </a:lnTo>
                <a:lnTo>
                  <a:pt x="76597" y="382902"/>
                </a:lnTo>
                <a:lnTo>
                  <a:pt x="92869" y="363439"/>
                </a:lnTo>
                <a:lnTo>
                  <a:pt x="111125" y="342785"/>
                </a:lnTo>
                <a:lnTo>
                  <a:pt x="130572" y="320939"/>
                </a:lnTo>
                <a:lnTo>
                  <a:pt x="151209" y="297901"/>
                </a:lnTo>
                <a:lnTo>
                  <a:pt x="173037" y="274069"/>
                </a:lnTo>
                <a:lnTo>
                  <a:pt x="196453" y="249840"/>
                </a:lnTo>
                <a:lnTo>
                  <a:pt x="220265" y="224816"/>
                </a:lnTo>
                <a:lnTo>
                  <a:pt x="245269" y="200190"/>
                </a:lnTo>
                <a:lnTo>
                  <a:pt x="258365" y="187479"/>
                </a:lnTo>
                <a:lnTo>
                  <a:pt x="271462" y="175166"/>
                </a:lnTo>
                <a:lnTo>
                  <a:pt x="284162" y="163647"/>
                </a:lnTo>
                <a:lnTo>
                  <a:pt x="297259" y="152525"/>
                </a:lnTo>
                <a:lnTo>
                  <a:pt x="321865" y="131474"/>
                </a:lnTo>
                <a:lnTo>
                  <a:pt x="346472" y="112011"/>
                </a:lnTo>
                <a:lnTo>
                  <a:pt x="369887" y="94137"/>
                </a:lnTo>
                <a:lnTo>
                  <a:pt x="392906" y="78646"/>
                </a:lnTo>
                <a:lnTo>
                  <a:pt x="413940" y="64347"/>
                </a:lnTo>
                <a:lnTo>
                  <a:pt x="434181" y="51239"/>
                </a:lnTo>
                <a:lnTo>
                  <a:pt x="452040" y="40117"/>
                </a:lnTo>
                <a:lnTo>
                  <a:pt x="469106" y="30584"/>
                </a:lnTo>
                <a:lnTo>
                  <a:pt x="483791" y="22640"/>
                </a:lnTo>
                <a:lnTo>
                  <a:pt x="496491" y="15888"/>
                </a:lnTo>
                <a:lnTo>
                  <a:pt x="514747" y="6752"/>
                </a:lnTo>
                <a:lnTo>
                  <a:pt x="522685" y="3178"/>
                </a:lnTo>
                <a:lnTo>
                  <a:pt x="527447" y="1192"/>
                </a:lnTo>
                <a:lnTo>
                  <a:pt x="532606" y="397"/>
                </a:lnTo>
                <a:lnTo>
                  <a:pt x="53776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标题 11">
            <a:extLst>
              <a:ext uri="{FF2B5EF4-FFF2-40B4-BE49-F238E27FC236}">
                <a16:creationId xmlns:a16="http://schemas.microsoft.com/office/drawing/2014/main" id="{5DE587C8-77CE-4F65-A607-FF243D14F1C9}"/>
              </a:ext>
            </a:extLst>
          </p:cNvPr>
          <p:cNvSpPr txBox="1">
            <a:spLocks/>
          </p:cNvSpPr>
          <p:nvPr/>
        </p:nvSpPr>
        <p:spPr>
          <a:xfrm>
            <a:off x="6654123" y="2027068"/>
            <a:ext cx="386593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C8254055-DD1E-44EF-8495-9F03A459B7BE}"/>
              </a:ext>
            </a:extLst>
          </p:cNvPr>
          <p:cNvSpPr/>
          <p:nvPr/>
        </p:nvSpPr>
        <p:spPr>
          <a:xfrm>
            <a:off x="5060145" y="2701004"/>
            <a:ext cx="576622" cy="576785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2</a:t>
            </a:r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3616D15E-B57F-4380-8612-BE3E87FADC2F}"/>
              </a:ext>
            </a:extLst>
          </p:cNvPr>
          <p:cNvCxnSpPr/>
          <p:nvPr/>
        </p:nvCxnSpPr>
        <p:spPr>
          <a:xfrm>
            <a:off x="5624583" y="2967736"/>
            <a:ext cx="100703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标题 11">
            <a:extLst>
              <a:ext uri="{FF2B5EF4-FFF2-40B4-BE49-F238E27FC236}">
                <a16:creationId xmlns:a16="http://schemas.microsoft.com/office/drawing/2014/main" id="{3E807BCF-8F7E-4B71-AB61-75F5CCD6FA74}"/>
              </a:ext>
            </a:extLst>
          </p:cNvPr>
          <p:cNvSpPr txBox="1">
            <a:spLocks/>
          </p:cNvSpPr>
          <p:nvPr/>
        </p:nvSpPr>
        <p:spPr>
          <a:xfrm>
            <a:off x="6654124" y="2747148"/>
            <a:ext cx="386593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77B68169-2E70-4FE7-9009-7C48BE936D8F}"/>
              </a:ext>
            </a:extLst>
          </p:cNvPr>
          <p:cNvSpPr/>
          <p:nvPr/>
        </p:nvSpPr>
        <p:spPr>
          <a:xfrm>
            <a:off x="5060145" y="3437884"/>
            <a:ext cx="576622" cy="576785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3</a:t>
            </a:r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DC0603A7-4F19-4B0C-8F76-BF7AA6F6BD0F}"/>
              </a:ext>
            </a:extLst>
          </p:cNvPr>
          <p:cNvCxnSpPr/>
          <p:nvPr/>
        </p:nvCxnSpPr>
        <p:spPr>
          <a:xfrm>
            <a:off x="5624583" y="3704616"/>
            <a:ext cx="100703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标题 11">
            <a:extLst>
              <a:ext uri="{FF2B5EF4-FFF2-40B4-BE49-F238E27FC236}">
                <a16:creationId xmlns:a16="http://schemas.microsoft.com/office/drawing/2014/main" id="{AE46108C-3ECE-4284-80DE-505F2262BBDE}"/>
              </a:ext>
            </a:extLst>
          </p:cNvPr>
          <p:cNvSpPr txBox="1">
            <a:spLocks/>
          </p:cNvSpPr>
          <p:nvPr/>
        </p:nvSpPr>
        <p:spPr>
          <a:xfrm>
            <a:off x="6654124" y="3484028"/>
            <a:ext cx="386593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F04171D4-CE96-43D7-A9E6-A178F062129F}"/>
              </a:ext>
            </a:extLst>
          </p:cNvPr>
          <p:cNvSpPr/>
          <p:nvPr/>
        </p:nvSpPr>
        <p:spPr>
          <a:xfrm>
            <a:off x="5060146" y="4157964"/>
            <a:ext cx="576622" cy="576785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4</a:t>
            </a:r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98011759-B204-46B1-8414-57B5CB92E7E8}"/>
              </a:ext>
            </a:extLst>
          </p:cNvPr>
          <p:cNvCxnSpPr/>
          <p:nvPr/>
        </p:nvCxnSpPr>
        <p:spPr>
          <a:xfrm>
            <a:off x="5624584" y="4424696"/>
            <a:ext cx="100703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标题 11">
            <a:extLst>
              <a:ext uri="{FF2B5EF4-FFF2-40B4-BE49-F238E27FC236}">
                <a16:creationId xmlns:a16="http://schemas.microsoft.com/office/drawing/2014/main" id="{F24F30F2-BAFC-4967-9768-EEE19CC6A0FE}"/>
              </a:ext>
            </a:extLst>
          </p:cNvPr>
          <p:cNvSpPr txBox="1">
            <a:spLocks/>
          </p:cNvSpPr>
          <p:nvPr/>
        </p:nvSpPr>
        <p:spPr>
          <a:xfrm>
            <a:off x="6654125" y="4204108"/>
            <a:ext cx="386593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ED20D798-893F-44B8-867B-AFE3A0CB5EEE}"/>
              </a:ext>
            </a:extLst>
          </p:cNvPr>
          <p:cNvSpPr/>
          <p:nvPr/>
        </p:nvSpPr>
        <p:spPr>
          <a:xfrm>
            <a:off x="5060145" y="4878044"/>
            <a:ext cx="576622" cy="576785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5</a:t>
            </a:r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85A07064-A7BE-4CD1-8F56-3162587DEA86}"/>
              </a:ext>
            </a:extLst>
          </p:cNvPr>
          <p:cNvCxnSpPr/>
          <p:nvPr/>
        </p:nvCxnSpPr>
        <p:spPr>
          <a:xfrm>
            <a:off x="5624583" y="5144776"/>
            <a:ext cx="100703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标题 11">
            <a:extLst>
              <a:ext uri="{FF2B5EF4-FFF2-40B4-BE49-F238E27FC236}">
                <a16:creationId xmlns:a16="http://schemas.microsoft.com/office/drawing/2014/main" id="{45BB37FF-B1ED-48AB-A3F9-E19C6902A832}"/>
              </a:ext>
            </a:extLst>
          </p:cNvPr>
          <p:cNvSpPr txBox="1">
            <a:spLocks/>
          </p:cNvSpPr>
          <p:nvPr/>
        </p:nvSpPr>
        <p:spPr>
          <a:xfrm>
            <a:off x="6654124" y="4924188"/>
            <a:ext cx="386593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5160022-BCA7-4912-9353-D7372DEDE050}"/>
              </a:ext>
            </a:extLst>
          </p:cNvPr>
          <p:cNvGrpSpPr/>
          <p:nvPr/>
        </p:nvGrpSpPr>
        <p:grpSpPr>
          <a:xfrm>
            <a:off x="3356607" y="227352"/>
            <a:ext cx="5059204" cy="607095"/>
            <a:chOff x="2217896" y="2222603"/>
            <a:chExt cx="3685841" cy="607095"/>
          </a:xfrm>
        </p:grpSpPr>
        <p:sp>
          <p:nvSpPr>
            <p:cNvPr id="26" name="Shape 18">
              <a:extLst>
                <a:ext uri="{FF2B5EF4-FFF2-40B4-BE49-F238E27FC236}">
                  <a16:creationId xmlns:a16="http://schemas.microsoft.com/office/drawing/2014/main" id="{85AF528F-2FFA-4B4A-B711-E2A6E4935331}"/>
                </a:ext>
              </a:extLst>
            </p:cNvPr>
            <p:cNvSpPr/>
            <p:nvPr/>
          </p:nvSpPr>
          <p:spPr>
            <a:xfrm>
              <a:off x="2217896" y="2222603"/>
              <a:ext cx="3685841" cy="607095"/>
            </a:xfrm>
            <a:custGeom>
              <a:avLst/>
              <a:gdLst>
                <a:gd name="connsiteX0" fmla="*/ 0 w 3685841"/>
                <a:gd name="connsiteY0" fmla="*/ 87646 h 607095"/>
                <a:gd name="connsiteX1" fmla="*/ 87646 w 3685841"/>
                <a:gd name="connsiteY1" fmla="*/ 0 h 607095"/>
                <a:gd name="connsiteX2" fmla="*/ 3598195 w 3685841"/>
                <a:gd name="connsiteY2" fmla="*/ 0 h 607095"/>
                <a:gd name="connsiteX3" fmla="*/ 3685841 w 3685841"/>
                <a:gd name="connsiteY3" fmla="*/ 87646 h 607095"/>
                <a:gd name="connsiteX4" fmla="*/ 3685841 w 3685841"/>
                <a:gd name="connsiteY4" fmla="*/ 519449 h 607095"/>
                <a:gd name="connsiteX5" fmla="*/ 3598195 w 3685841"/>
                <a:gd name="connsiteY5" fmla="*/ 607095 h 607095"/>
                <a:gd name="connsiteX6" fmla="*/ 87646 w 3685841"/>
                <a:gd name="connsiteY6" fmla="*/ 607095 h 607095"/>
                <a:gd name="connsiteX7" fmla="*/ 0 w 3685841"/>
                <a:gd name="connsiteY7" fmla="*/ 519449 h 607095"/>
                <a:gd name="connsiteX8" fmla="*/ 0 w 3685841"/>
                <a:gd name="connsiteY8" fmla="*/ 87646 h 607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85841" h="607095" fill="none" extrusionOk="0">
                  <a:moveTo>
                    <a:pt x="0" y="87646"/>
                  </a:moveTo>
                  <a:cubicBezTo>
                    <a:pt x="-3364" y="38696"/>
                    <a:pt x="44081" y="3959"/>
                    <a:pt x="87646" y="0"/>
                  </a:cubicBezTo>
                  <a:cubicBezTo>
                    <a:pt x="1713956" y="130954"/>
                    <a:pt x="3084644" y="43574"/>
                    <a:pt x="3598195" y="0"/>
                  </a:cubicBezTo>
                  <a:cubicBezTo>
                    <a:pt x="3647634" y="1591"/>
                    <a:pt x="3688440" y="42424"/>
                    <a:pt x="3685841" y="87646"/>
                  </a:cubicBezTo>
                  <a:cubicBezTo>
                    <a:pt x="3663796" y="196191"/>
                    <a:pt x="3687926" y="424982"/>
                    <a:pt x="3685841" y="519449"/>
                  </a:cubicBezTo>
                  <a:cubicBezTo>
                    <a:pt x="3680527" y="568728"/>
                    <a:pt x="3642116" y="604001"/>
                    <a:pt x="3598195" y="607095"/>
                  </a:cubicBezTo>
                  <a:cubicBezTo>
                    <a:pt x="2580923" y="762292"/>
                    <a:pt x="1429949" y="770115"/>
                    <a:pt x="87646" y="607095"/>
                  </a:cubicBezTo>
                  <a:cubicBezTo>
                    <a:pt x="39895" y="598236"/>
                    <a:pt x="-552" y="568177"/>
                    <a:pt x="0" y="519449"/>
                  </a:cubicBezTo>
                  <a:cubicBezTo>
                    <a:pt x="-3567" y="445472"/>
                    <a:pt x="-26156" y="214084"/>
                    <a:pt x="0" y="87646"/>
                  </a:cubicBezTo>
                  <a:close/>
                </a:path>
                <a:path w="3685841" h="607095" stroke="0" extrusionOk="0">
                  <a:moveTo>
                    <a:pt x="0" y="87646"/>
                  </a:moveTo>
                  <a:cubicBezTo>
                    <a:pt x="-6279" y="35367"/>
                    <a:pt x="34811" y="1662"/>
                    <a:pt x="87646" y="0"/>
                  </a:cubicBezTo>
                  <a:cubicBezTo>
                    <a:pt x="697288" y="132882"/>
                    <a:pt x="2487716" y="-84951"/>
                    <a:pt x="3598195" y="0"/>
                  </a:cubicBezTo>
                  <a:cubicBezTo>
                    <a:pt x="3642281" y="4219"/>
                    <a:pt x="3684771" y="45157"/>
                    <a:pt x="3685841" y="87646"/>
                  </a:cubicBezTo>
                  <a:cubicBezTo>
                    <a:pt x="3683152" y="146901"/>
                    <a:pt x="3647639" y="349926"/>
                    <a:pt x="3685841" y="519449"/>
                  </a:cubicBezTo>
                  <a:cubicBezTo>
                    <a:pt x="3686976" y="567990"/>
                    <a:pt x="3650403" y="599270"/>
                    <a:pt x="3598195" y="607095"/>
                  </a:cubicBezTo>
                  <a:cubicBezTo>
                    <a:pt x="2684885" y="694734"/>
                    <a:pt x="1694942" y="534416"/>
                    <a:pt x="87646" y="607095"/>
                  </a:cubicBezTo>
                  <a:cubicBezTo>
                    <a:pt x="38754" y="602459"/>
                    <a:pt x="-4768" y="574481"/>
                    <a:pt x="0" y="519449"/>
                  </a:cubicBezTo>
                  <a:cubicBezTo>
                    <a:pt x="20261" y="352061"/>
                    <a:pt x="-10674" y="179814"/>
                    <a:pt x="0" y="87646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12700" cap="flat">
              <a:solidFill>
                <a:srgbClr val="6CC97F"/>
              </a:solidFill>
              <a:prstDash val="solid"/>
              <a:miter lim="400000"/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14437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E8E0C5C-A521-4F77-B61F-8AEEF4C62867}"/>
                </a:ext>
              </a:extLst>
            </p:cNvPr>
            <p:cNvSpPr txBox="1"/>
            <p:nvPr/>
          </p:nvSpPr>
          <p:spPr>
            <a:xfrm>
              <a:off x="2353700" y="2320717"/>
              <a:ext cx="341423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57710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5">
            <a:extLst>
              <a:ext uri="{FF2B5EF4-FFF2-40B4-BE49-F238E27FC236}">
                <a16:creationId xmlns:a16="http://schemas.microsoft.com/office/drawing/2014/main" id="{890FC398-D8A8-4BC3-BA8C-3DA1663726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8997" y="5402568"/>
            <a:ext cx="428547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矩形 16">
            <a:extLst>
              <a:ext uri="{FF2B5EF4-FFF2-40B4-BE49-F238E27FC236}">
                <a16:creationId xmlns:a16="http://schemas.microsoft.com/office/drawing/2014/main" id="{A07FAE46-CAC0-430D-B5E5-2E9026D4DC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61695" y="5029159"/>
            <a:ext cx="28338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加入标题文本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93BD1E92-052C-442F-952A-C2AC6167CD3F}"/>
              </a:ext>
            </a:extLst>
          </p:cNvPr>
          <p:cNvSpPr/>
          <p:nvPr/>
        </p:nvSpPr>
        <p:spPr>
          <a:xfrm>
            <a:off x="6442849" y="5101066"/>
            <a:ext cx="398463" cy="40005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CC35093A-2A44-476D-9AFC-77FD1FA45AB8}"/>
              </a:ext>
            </a:extLst>
          </p:cNvPr>
          <p:cNvSpPr/>
          <p:nvPr/>
        </p:nvSpPr>
        <p:spPr>
          <a:xfrm>
            <a:off x="6440893" y="1622805"/>
            <a:ext cx="4660122" cy="3288451"/>
          </a:xfrm>
          <a:custGeom>
            <a:avLst/>
            <a:gdLst>
              <a:gd name="connsiteX0" fmla="*/ 0 w 4660122"/>
              <a:gd name="connsiteY0" fmla="*/ 0 h 3288451"/>
              <a:gd name="connsiteX1" fmla="*/ 4660122 w 4660122"/>
              <a:gd name="connsiteY1" fmla="*/ 0 h 3288451"/>
              <a:gd name="connsiteX2" fmla="*/ 4660122 w 4660122"/>
              <a:gd name="connsiteY2" fmla="*/ 3288451 h 3288451"/>
              <a:gd name="connsiteX3" fmla="*/ 0 w 4660122"/>
              <a:gd name="connsiteY3" fmla="*/ 3288451 h 3288451"/>
              <a:gd name="connsiteX4" fmla="*/ 0 w 4660122"/>
              <a:gd name="connsiteY4" fmla="*/ 0 h 3288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0122" h="3288451" fill="none" extrusionOk="0">
                <a:moveTo>
                  <a:pt x="0" y="0"/>
                </a:moveTo>
                <a:cubicBezTo>
                  <a:pt x="1868239" y="-49533"/>
                  <a:pt x="2617704" y="-14809"/>
                  <a:pt x="4660122" y="0"/>
                </a:cubicBezTo>
                <a:cubicBezTo>
                  <a:pt x="4747761" y="554427"/>
                  <a:pt x="4587443" y="2062267"/>
                  <a:pt x="4660122" y="3288451"/>
                </a:cubicBezTo>
                <a:cubicBezTo>
                  <a:pt x="3174237" y="3240220"/>
                  <a:pt x="1213558" y="3372906"/>
                  <a:pt x="0" y="3288451"/>
                </a:cubicBezTo>
                <a:cubicBezTo>
                  <a:pt x="-38581" y="1754768"/>
                  <a:pt x="63341" y="777492"/>
                  <a:pt x="0" y="0"/>
                </a:cubicBezTo>
                <a:close/>
              </a:path>
              <a:path w="4660122" h="3288451" stroke="0" extrusionOk="0">
                <a:moveTo>
                  <a:pt x="0" y="0"/>
                </a:moveTo>
                <a:cubicBezTo>
                  <a:pt x="2250202" y="118645"/>
                  <a:pt x="3007757" y="116012"/>
                  <a:pt x="4660122" y="0"/>
                </a:cubicBezTo>
                <a:cubicBezTo>
                  <a:pt x="4527240" y="924254"/>
                  <a:pt x="4745073" y="2184822"/>
                  <a:pt x="4660122" y="3288451"/>
                </a:cubicBezTo>
                <a:cubicBezTo>
                  <a:pt x="3257884" y="3423051"/>
                  <a:pt x="1804326" y="3131255"/>
                  <a:pt x="0" y="3288451"/>
                </a:cubicBezTo>
                <a:cubicBezTo>
                  <a:pt x="-20187" y="2357712"/>
                  <a:pt x="-152480" y="737932"/>
                  <a:pt x="0" y="0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>
            <a:solidFill>
              <a:srgbClr val="6CC97F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A60043AA-B96F-4B8C-9030-E01C6B1600BD}"/>
              </a:ext>
            </a:extLst>
          </p:cNvPr>
          <p:cNvGrpSpPr/>
          <p:nvPr/>
        </p:nvGrpSpPr>
        <p:grpSpPr>
          <a:xfrm>
            <a:off x="1178920" y="1838482"/>
            <a:ext cx="5054612" cy="4124727"/>
            <a:chOff x="911291" y="2257809"/>
            <a:chExt cx="5054612" cy="4124727"/>
          </a:xfrm>
        </p:grpSpPr>
        <p:sp>
          <p:nvSpPr>
            <p:cNvPr id="10" name="Oval 43">
              <a:extLst>
                <a:ext uri="{FF2B5EF4-FFF2-40B4-BE49-F238E27FC236}">
                  <a16:creationId xmlns:a16="http://schemas.microsoft.com/office/drawing/2014/main" id="{BAC563BF-157D-4E77-B6AE-8DB042C84384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4370187" y="4237900"/>
              <a:ext cx="1541317" cy="1546326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Oval 44">
              <a:extLst>
                <a:ext uri="{FF2B5EF4-FFF2-40B4-BE49-F238E27FC236}">
                  <a16:creationId xmlns:a16="http://schemas.microsoft.com/office/drawing/2014/main" id="{68F5C972-9898-44C6-8FC2-864C8181213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2654340" y="4237900"/>
              <a:ext cx="1541317" cy="1546326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Oval 45">
              <a:extLst>
                <a:ext uri="{FF2B5EF4-FFF2-40B4-BE49-F238E27FC236}">
                  <a16:creationId xmlns:a16="http://schemas.microsoft.com/office/drawing/2014/main" id="{5B6FBDAC-0214-4034-989E-69DA30075323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938491" y="4237900"/>
              <a:ext cx="1541317" cy="1546326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zh-CN" altLang="en-US" sz="3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Rectangle 46">
              <a:extLst>
                <a:ext uri="{FF2B5EF4-FFF2-40B4-BE49-F238E27FC236}">
                  <a16:creationId xmlns:a16="http://schemas.microsoft.com/office/drawing/2014/main" id="{B79D699B-8026-495C-B68D-92DD0842D59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911291" y="5933602"/>
              <a:ext cx="5036479" cy="448934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zh-CN" altLang="en-US" sz="3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14" name="Group 58">
              <a:extLst>
                <a:ext uri="{FF2B5EF4-FFF2-40B4-BE49-F238E27FC236}">
                  <a16:creationId xmlns:a16="http://schemas.microsoft.com/office/drawing/2014/main" id="{A59F2651-AE27-4EFA-8DCE-2AD193200D16}"/>
                </a:ext>
              </a:extLst>
            </p:cNvPr>
            <p:cNvGrpSpPr/>
            <p:nvPr/>
          </p:nvGrpSpPr>
          <p:grpSpPr bwMode="auto">
            <a:xfrm flipH="1">
              <a:off x="1521017" y="4618815"/>
              <a:ext cx="376263" cy="394517"/>
              <a:chOff x="2352" y="1832"/>
              <a:chExt cx="166" cy="174"/>
            </a:xfrm>
            <a:solidFill>
              <a:srgbClr val="267F42"/>
            </a:solidFill>
          </p:grpSpPr>
          <p:sp>
            <p:nvSpPr>
              <p:cNvPr id="26" name="Freeform 48">
                <a:extLst>
                  <a:ext uri="{FF2B5EF4-FFF2-40B4-BE49-F238E27FC236}">
                    <a16:creationId xmlns:a16="http://schemas.microsoft.com/office/drawing/2014/main" id="{06B810B5-FB22-4F72-BAFE-805B3D028F68}"/>
                  </a:ext>
                </a:extLst>
              </p:cNvPr>
              <p:cNvSpPr/>
              <p:nvPr/>
            </p:nvSpPr>
            <p:spPr bwMode="auto">
              <a:xfrm>
                <a:off x="2352" y="1832"/>
                <a:ext cx="166" cy="14"/>
              </a:xfrm>
              <a:custGeom>
                <a:avLst/>
                <a:gdLst>
                  <a:gd name="T0" fmla="*/ 79 w 82"/>
                  <a:gd name="T1" fmla="*/ 0 h 7"/>
                  <a:gd name="T2" fmla="*/ 3 w 82"/>
                  <a:gd name="T3" fmla="*/ 0 h 7"/>
                  <a:gd name="T4" fmla="*/ 0 w 82"/>
                  <a:gd name="T5" fmla="*/ 4 h 7"/>
                  <a:gd name="T6" fmla="*/ 3 w 82"/>
                  <a:gd name="T7" fmla="*/ 7 h 7"/>
                  <a:gd name="T8" fmla="*/ 79 w 82"/>
                  <a:gd name="T9" fmla="*/ 7 h 7"/>
                  <a:gd name="T10" fmla="*/ 82 w 82"/>
                  <a:gd name="T11" fmla="*/ 4 h 7"/>
                  <a:gd name="T12" fmla="*/ 79 w 82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7">
                    <a:moveTo>
                      <a:pt x="7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1" y="7"/>
                      <a:pt x="3" y="7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81" y="7"/>
                      <a:pt x="82" y="6"/>
                      <a:pt x="82" y="4"/>
                    </a:cubicBezTo>
                    <a:cubicBezTo>
                      <a:pt x="82" y="2"/>
                      <a:pt x="81" y="0"/>
                      <a:pt x="79" y="0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sz="3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49">
                <a:extLst>
                  <a:ext uri="{FF2B5EF4-FFF2-40B4-BE49-F238E27FC236}">
                    <a16:creationId xmlns:a16="http://schemas.microsoft.com/office/drawing/2014/main" id="{409900E0-83BD-4F04-83B6-9E963E757086}"/>
                  </a:ext>
                </a:extLst>
              </p:cNvPr>
              <p:cNvSpPr/>
              <p:nvPr/>
            </p:nvSpPr>
            <p:spPr bwMode="auto">
              <a:xfrm>
                <a:off x="2368" y="1866"/>
                <a:ext cx="134" cy="87"/>
              </a:xfrm>
              <a:custGeom>
                <a:avLst/>
                <a:gdLst>
                  <a:gd name="T0" fmla="*/ 63 w 66"/>
                  <a:gd name="T1" fmla="*/ 0 h 43"/>
                  <a:gd name="T2" fmla="*/ 59 w 66"/>
                  <a:gd name="T3" fmla="*/ 3 h 43"/>
                  <a:gd name="T4" fmla="*/ 59 w 66"/>
                  <a:gd name="T5" fmla="*/ 32 h 43"/>
                  <a:gd name="T6" fmla="*/ 55 w 66"/>
                  <a:gd name="T7" fmla="*/ 36 h 43"/>
                  <a:gd name="T8" fmla="*/ 11 w 66"/>
                  <a:gd name="T9" fmla="*/ 36 h 43"/>
                  <a:gd name="T10" fmla="*/ 7 w 66"/>
                  <a:gd name="T11" fmla="*/ 32 h 43"/>
                  <a:gd name="T12" fmla="*/ 7 w 66"/>
                  <a:gd name="T13" fmla="*/ 3 h 43"/>
                  <a:gd name="T14" fmla="*/ 3 w 66"/>
                  <a:gd name="T15" fmla="*/ 0 h 43"/>
                  <a:gd name="T16" fmla="*/ 0 w 66"/>
                  <a:gd name="T17" fmla="*/ 3 h 43"/>
                  <a:gd name="T18" fmla="*/ 0 w 66"/>
                  <a:gd name="T19" fmla="*/ 32 h 43"/>
                  <a:gd name="T20" fmla="*/ 11 w 66"/>
                  <a:gd name="T21" fmla="*/ 43 h 43"/>
                  <a:gd name="T22" fmla="*/ 55 w 66"/>
                  <a:gd name="T23" fmla="*/ 43 h 43"/>
                  <a:gd name="T24" fmla="*/ 66 w 66"/>
                  <a:gd name="T25" fmla="*/ 32 h 43"/>
                  <a:gd name="T26" fmla="*/ 66 w 66"/>
                  <a:gd name="T27" fmla="*/ 3 h 43"/>
                  <a:gd name="T28" fmla="*/ 63 w 66"/>
                  <a:gd name="T2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6" h="43">
                    <a:moveTo>
                      <a:pt x="63" y="0"/>
                    </a:moveTo>
                    <a:cubicBezTo>
                      <a:pt x="61" y="0"/>
                      <a:pt x="59" y="1"/>
                      <a:pt x="59" y="3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59" y="34"/>
                      <a:pt x="57" y="36"/>
                      <a:pt x="55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9" y="36"/>
                      <a:pt x="7" y="34"/>
                      <a:pt x="7" y="32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1"/>
                      <a:pt x="5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8"/>
                      <a:pt x="5" y="43"/>
                      <a:pt x="11" y="43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61" y="43"/>
                      <a:pt x="66" y="38"/>
                      <a:pt x="66" y="32"/>
                    </a:cubicBezTo>
                    <a:cubicBezTo>
                      <a:pt x="66" y="3"/>
                      <a:pt x="66" y="3"/>
                      <a:pt x="66" y="3"/>
                    </a:cubicBezTo>
                    <a:cubicBezTo>
                      <a:pt x="66" y="1"/>
                      <a:pt x="65" y="0"/>
                      <a:pt x="6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Freeform 50">
                <a:extLst>
                  <a:ext uri="{FF2B5EF4-FFF2-40B4-BE49-F238E27FC236}">
                    <a16:creationId xmlns:a16="http://schemas.microsoft.com/office/drawing/2014/main" id="{36951E45-4086-4391-AD1A-96F5B5E22734}"/>
                  </a:ext>
                </a:extLst>
              </p:cNvPr>
              <p:cNvSpPr/>
              <p:nvPr/>
            </p:nvSpPr>
            <p:spPr bwMode="auto">
              <a:xfrm>
                <a:off x="2402" y="1895"/>
                <a:ext cx="15" cy="28"/>
              </a:xfrm>
              <a:custGeom>
                <a:avLst/>
                <a:gdLst>
                  <a:gd name="T0" fmla="*/ 7 w 7"/>
                  <a:gd name="T1" fmla="*/ 10 h 14"/>
                  <a:gd name="T2" fmla="*/ 7 w 7"/>
                  <a:gd name="T3" fmla="*/ 4 h 14"/>
                  <a:gd name="T4" fmla="*/ 3 w 7"/>
                  <a:gd name="T5" fmla="*/ 0 h 14"/>
                  <a:gd name="T6" fmla="*/ 0 w 7"/>
                  <a:gd name="T7" fmla="*/ 4 h 14"/>
                  <a:gd name="T8" fmla="*/ 0 w 7"/>
                  <a:gd name="T9" fmla="*/ 10 h 14"/>
                  <a:gd name="T10" fmla="*/ 3 w 7"/>
                  <a:gd name="T11" fmla="*/ 14 h 14"/>
                  <a:gd name="T12" fmla="*/ 7 w 7"/>
                  <a:gd name="T13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4">
                    <a:moveTo>
                      <a:pt x="7" y="10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5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2"/>
                      <a:pt x="1" y="14"/>
                      <a:pt x="3" y="14"/>
                    </a:cubicBezTo>
                    <a:cubicBezTo>
                      <a:pt x="5" y="14"/>
                      <a:pt x="7" y="12"/>
                      <a:pt x="7" y="1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Freeform 51">
                <a:extLst>
                  <a:ext uri="{FF2B5EF4-FFF2-40B4-BE49-F238E27FC236}">
                    <a16:creationId xmlns:a16="http://schemas.microsoft.com/office/drawing/2014/main" id="{618D20ED-A819-4855-B39A-5997558C5F16}"/>
                  </a:ext>
                </a:extLst>
              </p:cNvPr>
              <p:cNvSpPr/>
              <p:nvPr/>
            </p:nvSpPr>
            <p:spPr bwMode="auto">
              <a:xfrm>
                <a:off x="2427" y="1868"/>
                <a:ext cx="16" cy="55"/>
              </a:xfrm>
              <a:custGeom>
                <a:avLst/>
                <a:gdLst>
                  <a:gd name="T0" fmla="*/ 8 w 8"/>
                  <a:gd name="T1" fmla="*/ 23 h 27"/>
                  <a:gd name="T2" fmla="*/ 8 w 8"/>
                  <a:gd name="T3" fmla="*/ 3 h 27"/>
                  <a:gd name="T4" fmla="*/ 4 w 8"/>
                  <a:gd name="T5" fmla="*/ 0 h 27"/>
                  <a:gd name="T6" fmla="*/ 0 w 8"/>
                  <a:gd name="T7" fmla="*/ 3 h 27"/>
                  <a:gd name="T8" fmla="*/ 0 w 8"/>
                  <a:gd name="T9" fmla="*/ 23 h 27"/>
                  <a:gd name="T10" fmla="*/ 4 w 8"/>
                  <a:gd name="T11" fmla="*/ 27 h 27"/>
                  <a:gd name="T12" fmla="*/ 8 w 8"/>
                  <a:gd name="T13" fmla="*/ 2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7">
                    <a:moveTo>
                      <a:pt x="8" y="23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8" y="1"/>
                      <a:pt x="6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5"/>
                      <a:pt x="2" y="27"/>
                      <a:pt x="4" y="27"/>
                    </a:cubicBezTo>
                    <a:cubicBezTo>
                      <a:pt x="6" y="27"/>
                      <a:pt x="8" y="25"/>
                      <a:pt x="8" y="23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sz="3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Freeform 52">
                <a:extLst>
                  <a:ext uri="{FF2B5EF4-FFF2-40B4-BE49-F238E27FC236}">
                    <a16:creationId xmlns:a16="http://schemas.microsoft.com/office/drawing/2014/main" id="{51F594B1-2EFC-473E-B0B4-23E12D5489EE}"/>
                  </a:ext>
                </a:extLst>
              </p:cNvPr>
              <p:cNvSpPr/>
              <p:nvPr/>
            </p:nvSpPr>
            <p:spPr bwMode="auto">
              <a:xfrm>
                <a:off x="2453" y="1881"/>
                <a:ext cx="14" cy="42"/>
              </a:xfrm>
              <a:custGeom>
                <a:avLst/>
                <a:gdLst>
                  <a:gd name="T0" fmla="*/ 7 w 7"/>
                  <a:gd name="T1" fmla="*/ 17 h 21"/>
                  <a:gd name="T2" fmla="*/ 7 w 7"/>
                  <a:gd name="T3" fmla="*/ 4 h 21"/>
                  <a:gd name="T4" fmla="*/ 4 w 7"/>
                  <a:gd name="T5" fmla="*/ 0 h 21"/>
                  <a:gd name="T6" fmla="*/ 0 w 7"/>
                  <a:gd name="T7" fmla="*/ 4 h 21"/>
                  <a:gd name="T8" fmla="*/ 0 w 7"/>
                  <a:gd name="T9" fmla="*/ 17 h 21"/>
                  <a:gd name="T10" fmla="*/ 4 w 7"/>
                  <a:gd name="T11" fmla="*/ 21 h 21"/>
                  <a:gd name="T12" fmla="*/ 7 w 7"/>
                  <a:gd name="T13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21">
                    <a:moveTo>
                      <a:pt x="7" y="17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9"/>
                      <a:pt x="2" y="21"/>
                      <a:pt x="4" y="21"/>
                    </a:cubicBezTo>
                    <a:cubicBezTo>
                      <a:pt x="6" y="21"/>
                      <a:pt x="7" y="19"/>
                      <a:pt x="7" y="1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Freeform 53">
                <a:extLst>
                  <a:ext uri="{FF2B5EF4-FFF2-40B4-BE49-F238E27FC236}">
                    <a16:creationId xmlns:a16="http://schemas.microsoft.com/office/drawing/2014/main" id="{49BDB1C1-9533-4BD6-AF5E-A762D014C348}"/>
                  </a:ext>
                </a:extLst>
              </p:cNvPr>
              <p:cNvSpPr/>
              <p:nvPr/>
            </p:nvSpPr>
            <p:spPr bwMode="auto">
              <a:xfrm>
                <a:off x="2396" y="1965"/>
                <a:ext cx="77" cy="41"/>
              </a:xfrm>
              <a:custGeom>
                <a:avLst/>
                <a:gdLst>
                  <a:gd name="T0" fmla="*/ 30 w 38"/>
                  <a:gd name="T1" fmla="*/ 2 h 20"/>
                  <a:gd name="T2" fmla="*/ 26 w 38"/>
                  <a:gd name="T3" fmla="*/ 0 h 20"/>
                  <a:gd name="T4" fmla="*/ 12 w 38"/>
                  <a:gd name="T5" fmla="*/ 0 h 20"/>
                  <a:gd name="T6" fmla="*/ 8 w 38"/>
                  <a:gd name="T7" fmla="*/ 2 h 20"/>
                  <a:gd name="T8" fmla="*/ 1 w 38"/>
                  <a:gd name="T9" fmla="*/ 14 h 20"/>
                  <a:gd name="T10" fmla="*/ 2 w 38"/>
                  <a:gd name="T11" fmla="*/ 19 h 20"/>
                  <a:gd name="T12" fmla="*/ 7 w 38"/>
                  <a:gd name="T13" fmla="*/ 18 h 20"/>
                  <a:gd name="T14" fmla="*/ 14 w 38"/>
                  <a:gd name="T15" fmla="*/ 7 h 20"/>
                  <a:gd name="T16" fmla="*/ 24 w 38"/>
                  <a:gd name="T17" fmla="*/ 7 h 20"/>
                  <a:gd name="T18" fmla="*/ 31 w 38"/>
                  <a:gd name="T19" fmla="*/ 18 h 20"/>
                  <a:gd name="T20" fmla="*/ 34 w 38"/>
                  <a:gd name="T21" fmla="*/ 19 h 20"/>
                  <a:gd name="T22" fmla="*/ 36 w 38"/>
                  <a:gd name="T23" fmla="*/ 19 h 20"/>
                  <a:gd name="T24" fmla="*/ 37 w 38"/>
                  <a:gd name="T25" fmla="*/ 14 h 20"/>
                  <a:gd name="T26" fmla="*/ 30 w 38"/>
                  <a:gd name="T27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20">
                    <a:moveTo>
                      <a:pt x="30" y="2"/>
                    </a:moveTo>
                    <a:cubicBezTo>
                      <a:pt x="29" y="1"/>
                      <a:pt x="28" y="0"/>
                      <a:pt x="26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0" y="0"/>
                      <a:pt x="9" y="1"/>
                      <a:pt x="8" y="2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6"/>
                      <a:pt x="1" y="18"/>
                      <a:pt x="2" y="19"/>
                    </a:cubicBezTo>
                    <a:cubicBezTo>
                      <a:pt x="4" y="20"/>
                      <a:pt x="6" y="19"/>
                      <a:pt x="7" y="1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9"/>
                      <a:pt x="32" y="19"/>
                      <a:pt x="34" y="19"/>
                    </a:cubicBezTo>
                    <a:cubicBezTo>
                      <a:pt x="34" y="19"/>
                      <a:pt x="35" y="19"/>
                      <a:pt x="36" y="19"/>
                    </a:cubicBezTo>
                    <a:cubicBezTo>
                      <a:pt x="37" y="18"/>
                      <a:pt x="38" y="16"/>
                      <a:pt x="37" y="14"/>
                    </a:cubicBezTo>
                    <a:lnTo>
                      <a:pt x="30" y="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sz="3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57">
              <a:extLst>
                <a:ext uri="{FF2B5EF4-FFF2-40B4-BE49-F238E27FC236}">
                  <a16:creationId xmlns:a16="http://schemas.microsoft.com/office/drawing/2014/main" id="{88E3F23D-1C0A-4FF0-8297-1C9C634806ED}"/>
                </a:ext>
              </a:extLst>
            </p:cNvPr>
            <p:cNvGrpSpPr/>
            <p:nvPr/>
          </p:nvGrpSpPr>
          <p:grpSpPr bwMode="auto">
            <a:xfrm flipH="1">
              <a:off x="4943647" y="4618813"/>
              <a:ext cx="394396" cy="389982"/>
              <a:chOff x="834" y="1832"/>
              <a:chExt cx="174" cy="172"/>
            </a:xfrm>
            <a:solidFill>
              <a:srgbClr val="267F42"/>
            </a:solidFill>
          </p:grpSpPr>
          <p:sp>
            <p:nvSpPr>
              <p:cNvPr id="24" name="Freeform 54">
                <a:extLst>
                  <a:ext uri="{FF2B5EF4-FFF2-40B4-BE49-F238E27FC236}">
                    <a16:creationId xmlns:a16="http://schemas.microsoft.com/office/drawing/2014/main" id="{AFC9FCFB-D73B-4B8C-B014-A12309E5AE3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4" y="1832"/>
                <a:ext cx="174" cy="172"/>
              </a:xfrm>
              <a:custGeom>
                <a:avLst/>
                <a:gdLst>
                  <a:gd name="T0" fmla="*/ 83 w 86"/>
                  <a:gd name="T1" fmla="*/ 33 h 85"/>
                  <a:gd name="T2" fmla="*/ 75 w 86"/>
                  <a:gd name="T3" fmla="*/ 28 h 85"/>
                  <a:gd name="T4" fmla="*/ 77 w 86"/>
                  <a:gd name="T5" fmla="*/ 17 h 85"/>
                  <a:gd name="T6" fmla="*/ 65 w 86"/>
                  <a:gd name="T7" fmla="*/ 8 h 85"/>
                  <a:gd name="T8" fmla="*/ 55 w 86"/>
                  <a:gd name="T9" fmla="*/ 10 h 85"/>
                  <a:gd name="T10" fmla="*/ 49 w 86"/>
                  <a:gd name="T11" fmla="*/ 0 h 85"/>
                  <a:gd name="T12" fmla="*/ 34 w 86"/>
                  <a:gd name="T13" fmla="*/ 3 h 85"/>
                  <a:gd name="T14" fmla="*/ 28 w 86"/>
                  <a:gd name="T15" fmla="*/ 11 h 85"/>
                  <a:gd name="T16" fmla="*/ 18 w 86"/>
                  <a:gd name="T17" fmla="*/ 8 h 85"/>
                  <a:gd name="T18" fmla="*/ 8 w 86"/>
                  <a:gd name="T19" fmla="*/ 21 h 85"/>
                  <a:gd name="T20" fmla="*/ 10 w 86"/>
                  <a:gd name="T21" fmla="*/ 31 h 85"/>
                  <a:gd name="T22" fmla="*/ 1 w 86"/>
                  <a:gd name="T23" fmla="*/ 36 h 85"/>
                  <a:gd name="T24" fmla="*/ 1 w 86"/>
                  <a:gd name="T25" fmla="*/ 49 h 85"/>
                  <a:gd name="T26" fmla="*/ 10 w 86"/>
                  <a:gd name="T27" fmla="*/ 54 h 85"/>
                  <a:gd name="T28" fmla="*/ 8 w 86"/>
                  <a:gd name="T29" fmla="*/ 64 h 85"/>
                  <a:gd name="T30" fmla="*/ 18 w 86"/>
                  <a:gd name="T31" fmla="*/ 77 h 85"/>
                  <a:gd name="T32" fmla="*/ 28 w 86"/>
                  <a:gd name="T33" fmla="*/ 74 h 85"/>
                  <a:gd name="T34" fmla="*/ 34 w 86"/>
                  <a:gd name="T35" fmla="*/ 82 h 85"/>
                  <a:gd name="T36" fmla="*/ 43 w 86"/>
                  <a:gd name="T37" fmla="*/ 85 h 85"/>
                  <a:gd name="T38" fmla="*/ 52 w 86"/>
                  <a:gd name="T39" fmla="*/ 82 h 85"/>
                  <a:gd name="T40" fmla="*/ 58 w 86"/>
                  <a:gd name="T41" fmla="*/ 74 h 85"/>
                  <a:gd name="T42" fmla="*/ 68 w 86"/>
                  <a:gd name="T43" fmla="*/ 77 h 85"/>
                  <a:gd name="T44" fmla="*/ 78 w 86"/>
                  <a:gd name="T45" fmla="*/ 64 h 85"/>
                  <a:gd name="T46" fmla="*/ 76 w 86"/>
                  <a:gd name="T47" fmla="*/ 54 h 85"/>
                  <a:gd name="T48" fmla="*/ 85 w 86"/>
                  <a:gd name="T49" fmla="*/ 49 h 85"/>
                  <a:gd name="T50" fmla="*/ 85 w 86"/>
                  <a:gd name="T51" fmla="*/ 36 h 85"/>
                  <a:gd name="T52" fmla="*/ 72 w 86"/>
                  <a:gd name="T53" fmla="*/ 48 h 85"/>
                  <a:gd name="T54" fmla="*/ 67 w 86"/>
                  <a:gd name="T55" fmla="*/ 56 h 85"/>
                  <a:gd name="T56" fmla="*/ 70 w 86"/>
                  <a:gd name="T57" fmla="*/ 65 h 85"/>
                  <a:gd name="T58" fmla="*/ 60 w 86"/>
                  <a:gd name="T59" fmla="*/ 67 h 85"/>
                  <a:gd name="T60" fmla="*/ 51 w 86"/>
                  <a:gd name="T61" fmla="*/ 69 h 85"/>
                  <a:gd name="T62" fmla="*/ 46 w 86"/>
                  <a:gd name="T63" fmla="*/ 78 h 85"/>
                  <a:gd name="T64" fmla="*/ 38 w 86"/>
                  <a:gd name="T65" fmla="*/ 72 h 85"/>
                  <a:gd name="T66" fmla="*/ 30 w 86"/>
                  <a:gd name="T67" fmla="*/ 67 h 85"/>
                  <a:gd name="T68" fmla="*/ 20 w 86"/>
                  <a:gd name="T69" fmla="*/ 70 h 85"/>
                  <a:gd name="T70" fmla="*/ 19 w 86"/>
                  <a:gd name="T71" fmla="*/ 59 h 85"/>
                  <a:gd name="T72" fmla="*/ 16 w 86"/>
                  <a:gd name="T73" fmla="*/ 51 h 85"/>
                  <a:gd name="T74" fmla="*/ 8 w 86"/>
                  <a:gd name="T75" fmla="*/ 46 h 85"/>
                  <a:gd name="T76" fmla="*/ 8 w 86"/>
                  <a:gd name="T77" fmla="*/ 39 h 85"/>
                  <a:gd name="T78" fmla="*/ 16 w 86"/>
                  <a:gd name="T79" fmla="*/ 35 h 85"/>
                  <a:gd name="T80" fmla="*/ 19 w 86"/>
                  <a:gd name="T81" fmla="*/ 26 h 85"/>
                  <a:gd name="T82" fmla="*/ 20 w 86"/>
                  <a:gd name="T83" fmla="*/ 15 h 85"/>
                  <a:gd name="T84" fmla="*/ 30 w 86"/>
                  <a:gd name="T85" fmla="*/ 18 h 85"/>
                  <a:gd name="T86" fmla="*/ 38 w 86"/>
                  <a:gd name="T87" fmla="*/ 14 h 85"/>
                  <a:gd name="T88" fmla="*/ 46 w 86"/>
                  <a:gd name="T89" fmla="*/ 7 h 85"/>
                  <a:gd name="T90" fmla="*/ 51 w 86"/>
                  <a:gd name="T91" fmla="*/ 16 h 85"/>
                  <a:gd name="T92" fmla="*/ 60 w 86"/>
                  <a:gd name="T93" fmla="*/ 18 h 85"/>
                  <a:gd name="T94" fmla="*/ 70 w 86"/>
                  <a:gd name="T95" fmla="*/ 20 h 85"/>
                  <a:gd name="T96" fmla="*/ 67 w 86"/>
                  <a:gd name="T97" fmla="*/ 29 h 85"/>
                  <a:gd name="T98" fmla="*/ 72 w 86"/>
                  <a:gd name="T99" fmla="*/ 37 h 85"/>
                  <a:gd name="T100" fmla="*/ 78 w 86"/>
                  <a:gd name="T101" fmla="*/ 43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" h="85">
                    <a:moveTo>
                      <a:pt x="85" y="36"/>
                    </a:moveTo>
                    <a:cubicBezTo>
                      <a:pt x="85" y="35"/>
                      <a:pt x="84" y="34"/>
                      <a:pt x="83" y="33"/>
                    </a:cubicBezTo>
                    <a:cubicBezTo>
                      <a:pt x="76" y="31"/>
                      <a:pt x="76" y="31"/>
                      <a:pt x="76" y="31"/>
                    </a:cubicBezTo>
                    <a:cubicBezTo>
                      <a:pt x="76" y="30"/>
                      <a:pt x="75" y="29"/>
                      <a:pt x="75" y="28"/>
                    </a:cubicBezTo>
                    <a:cubicBezTo>
                      <a:pt x="78" y="21"/>
                      <a:pt x="78" y="21"/>
                      <a:pt x="78" y="21"/>
                    </a:cubicBezTo>
                    <a:cubicBezTo>
                      <a:pt x="78" y="20"/>
                      <a:pt x="78" y="18"/>
                      <a:pt x="77" y="17"/>
                    </a:cubicBezTo>
                    <a:cubicBezTo>
                      <a:pt x="75" y="14"/>
                      <a:pt x="72" y="11"/>
                      <a:pt x="68" y="8"/>
                    </a:cubicBezTo>
                    <a:cubicBezTo>
                      <a:pt x="67" y="7"/>
                      <a:pt x="66" y="7"/>
                      <a:pt x="65" y="8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7" y="10"/>
                      <a:pt x="56" y="10"/>
                      <a:pt x="55" y="10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52" y="2"/>
                      <a:pt x="51" y="1"/>
                      <a:pt x="49" y="0"/>
                    </a:cubicBezTo>
                    <a:cubicBezTo>
                      <a:pt x="45" y="0"/>
                      <a:pt x="41" y="0"/>
                      <a:pt x="37" y="0"/>
                    </a:cubicBezTo>
                    <a:cubicBezTo>
                      <a:pt x="35" y="1"/>
                      <a:pt x="34" y="2"/>
                      <a:pt x="34" y="3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0" y="10"/>
                      <a:pt x="29" y="10"/>
                      <a:pt x="28" y="11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0" y="7"/>
                      <a:pt x="19" y="7"/>
                      <a:pt x="18" y="8"/>
                    </a:cubicBezTo>
                    <a:cubicBezTo>
                      <a:pt x="14" y="11"/>
                      <a:pt x="11" y="14"/>
                      <a:pt x="9" y="17"/>
                    </a:cubicBezTo>
                    <a:cubicBezTo>
                      <a:pt x="8" y="18"/>
                      <a:pt x="8" y="20"/>
                      <a:pt x="8" y="21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29"/>
                      <a:pt x="10" y="30"/>
                      <a:pt x="10" y="31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2" y="34"/>
                      <a:pt x="1" y="35"/>
                      <a:pt x="1" y="36"/>
                    </a:cubicBezTo>
                    <a:cubicBezTo>
                      <a:pt x="0" y="39"/>
                      <a:pt x="0" y="41"/>
                      <a:pt x="0" y="43"/>
                    </a:cubicBezTo>
                    <a:cubicBezTo>
                      <a:pt x="0" y="45"/>
                      <a:pt x="0" y="47"/>
                      <a:pt x="1" y="49"/>
                    </a:cubicBezTo>
                    <a:cubicBezTo>
                      <a:pt x="1" y="50"/>
                      <a:pt x="2" y="52"/>
                      <a:pt x="3" y="52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10" y="56"/>
                      <a:pt x="11" y="57"/>
                      <a:pt x="11" y="58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8" y="65"/>
                      <a:pt x="8" y="67"/>
                      <a:pt x="9" y="68"/>
                    </a:cubicBezTo>
                    <a:cubicBezTo>
                      <a:pt x="11" y="71"/>
                      <a:pt x="14" y="74"/>
                      <a:pt x="18" y="77"/>
                    </a:cubicBezTo>
                    <a:cubicBezTo>
                      <a:pt x="19" y="78"/>
                      <a:pt x="20" y="78"/>
                      <a:pt x="22" y="77"/>
                    </a:cubicBezTo>
                    <a:cubicBezTo>
                      <a:pt x="28" y="74"/>
                      <a:pt x="28" y="74"/>
                      <a:pt x="28" y="74"/>
                    </a:cubicBezTo>
                    <a:cubicBezTo>
                      <a:pt x="29" y="75"/>
                      <a:pt x="30" y="75"/>
                      <a:pt x="31" y="76"/>
                    </a:cubicBezTo>
                    <a:cubicBezTo>
                      <a:pt x="34" y="82"/>
                      <a:pt x="34" y="82"/>
                      <a:pt x="34" y="82"/>
                    </a:cubicBezTo>
                    <a:cubicBezTo>
                      <a:pt x="34" y="84"/>
                      <a:pt x="35" y="85"/>
                      <a:pt x="37" y="85"/>
                    </a:cubicBezTo>
                    <a:cubicBezTo>
                      <a:pt x="39" y="85"/>
                      <a:pt x="41" y="85"/>
                      <a:pt x="43" y="85"/>
                    </a:cubicBezTo>
                    <a:cubicBezTo>
                      <a:pt x="45" y="85"/>
                      <a:pt x="47" y="85"/>
                      <a:pt x="49" y="85"/>
                    </a:cubicBezTo>
                    <a:cubicBezTo>
                      <a:pt x="51" y="85"/>
                      <a:pt x="52" y="84"/>
                      <a:pt x="52" y="82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56" y="75"/>
                      <a:pt x="57" y="75"/>
                      <a:pt x="58" y="74"/>
                    </a:cubicBezTo>
                    <a:cubicBezTo>
                      <a:pt x="65" y="77"/>
                      <a:pt x="65" y="77"/>
                      <a:pt x="65" y="77"/>
                    </a:cubicBezTo>
                    <a:cubicBezTo>
                      <a:pt x="66" y="78"/>
                      <a:pt x="67" y="78"/>
                      <a:pt x="68" y="77"/>
                    </a:cubicBezTo>
                    <a:cubicBezTo>
                      <a:pt x="72" y="74"/>
                      <a:pt x="75" y="71"/>
                      <a:pt x="77" y="68"/>
                    </a:cubicBezTo>
                    <a:cubicBezTo>
                      <a:pt x="78" y="67"/>
                      <a:pt x="78" y="65"/>
                      <a:pt x="78" y="64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57"/>
                      <a:pt x="76" y="56"/>
                      <a:pt x="76" y="54"/>
                    </a:cubicBezTo>
                    <a:cubicBezTo>
                      <a:pt x="83" y="52"/>
                      <a:pt x="83" y="52"/>
                      <a:pt x="83" y="52"/>
                    </a:cubicBezTo>
                    <a:cubicBezTo>
                      <a:pt x="84" y="52"/>
                      <a:pt x="85" y="50"/>
                      <a:pt x="85" y="49"/>
                    </a:cubicBezTo>
                    <a:cubicBezTo>
                      <a:pt x="86" y="47"/>
                      <a:pt x="86" y="45"/>
                      <a:pt x="86" y="43"/>
                    </a:cubicBezTo>
                    <a:cubicBezTo>
                      <a:pt x="86" y="41"/>
                      <a:pt x="86" y="39"/>
                      <a:pt x="85" y="36"/>
                    </a:cubicBezTo>
                    <a:moveTo>
                      <a:pt x="78" y="46"/>
                    </a:moveTo>
                    <a:cubicBezTo>
                      <a:pt x="72" y="48"/>
                      <a:pt x="72" y="48"/>
                      <a:pt x="72" y="48"/>
                    </a:cubicBezTo>
                    <a:cubicBezTo>
                      <a:pt x="71" y="48"/>
                      <a:pt x="70" y="49"/>
                      <a:pt x="70" y="51"/>
                    </a:cubicBezTo>
                    <a:cubicBezTo>
                      <a:pt x="69" y="52"/>
                      <a:pt x="68" y="54"/>
                      <a:pt x="67" y="56"/>
                    </a:cubicBezTo>
                    <a:cubicBezTo>
                      <a:pt x="67" y="57"/>
                      <a:pt x="67" y="58"/>
                      <a:pt x="67" y="59"/>
                    </a:cubicBezTo>
                    <a:cubicBezTo>
                      <a:pt x="70" y="65"/>
                      <a:pt x="70" y="65"/>
                      <a:pt x="70" y="65"/>
                    </a:cubicBezTo>
                    <a:cubicBezTo>
                      <a:pt x="69" y="67"/>
                      <a:pt x="67" y="68"/>
                      <a:pt x="66" y="70"/>
                    </a:cubicBezTo>
                    <a:cubicBezTo>
                      <a:pt x="60" y="67"/>
                      <a:pt x="60" y="67"/>
                      <a:pt x="60" y="67"/>
                    </a:cubicBezTo>
                    <a:cubicBezTo>
                      <a:pt x="59" y="66"/>
                      <a:pt x="57" y="66"/>
                      <a:pt x="56" y="67"/>
                    </a:cubicBezTo>
                    <a:cubicBezTo>
                      <a:pt x="55" y="68"/>
                      <a:pt x="53" y="69"/>
                      <a:pt x="51" y="69"/>
                    </a:cubicBezTo>
                    <a:cubicBezTo>
                      <a:pt x="50" y="70"/>
                      <a:pt x="49" y="70"/>
                      <a:pt x="48" y="72"/>
                    </a:cubicBezTo>
                    <a:cubicBezTo>
                      <a:pt x="46" y="78"/>
                      <a:pt x="46" y="78"/>
                      <a:pt x="46" y="78"/>
                    </a:cubicBezTo>
                    <a:cubicBezTo>
                      <a:pt x="44" y="78"/>
                      <a:pt x="42" y="78"/>
                      <a:pt x="40" y="78"/>
                    </a:cubicBezTo>
                    <a:cubicBezTo>
                      <a:pt x="38" y="72"/>
                      <a:pt x="38" y="72"/>
                      <a:pt x="38" y="72"/>
                    </a:cubicBezTo>
                    <a:cubicBezTo>
                      <a:pt x="37" y="70"/>
                      <a:pt x="36" y="70"/>
                      <a:pt x="35" y="69"/>
                    </a:cubicBezTo>
                    <a:cubicBezTo>
                      <a:pt x="33" y="69"/>
                      <a:pt x="31" y="68"/>
                      <a:pt x="30" y="67"/>
                    </a:cubicBezTo>
                    <a:cubicBezTo>
                      <a:pt x="29" y="66"/>
                      <a:pt x="27" y="66"/>
                      <a:pt x="26" y="67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19" y="68"/>
                      <a:pt x="17" y="67"/>
                      <a:pt x="16" y="65"/>
                    </a:cubicBezTo>
                    <a:cubicBezTo>
                      <a:pt x="19" y="59"/>
                      <a:pt x="19" y="59"/>
                      <a:pt x="19" y="59"/>
                    </a:cubicBezTo>
                    <a:cubicBezTo>
                      <a:pt x="19" y="58"/>
                      <a:pt x="19" y="57"/>
                      <a:pt x="19" y="56"/>
                    </a:cubicBezTo>
                    <a:cubicBezTo>
                      <a:pt x="18" y="54"/>
                      <a:pt x="17" y="52"/>
                      <a:pt x="16" y="51"/>
                    </a:cubicBezTo>
                    <a:cubicBezTo>
                      <a:pt x="16" y="49"/>
                      <a:pt x="15" y="48"/>
                      <a:pt x="14" y="48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8" y="45"/>
                      <a:pt x="8" y="44"/>
                      <a:pt x="8" y="43"/>
                    </a:cubicBezTo>
                    <a:cubicBezTo>
                      <a:pt x="8" y="42"/>
                      <a:pt x="8" y="41"/>
                      <a:pt x="8" y="39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6" y="36"/>
                      <a:pt x="16" y="35"/>
                    </a:cubicBezTo>
                    <a:cubicBezTo>
                      <a:pt x="17" y="33"/>
                      <a:pt x="18" y="31"/>
                      <a:pt x="19" y="29"/>
                    </a:cubicBezTo>
                    <a:cubicBezTo>
                      <a:pt x="19" y="28"/>
                      <a:pt x="19" y="27"/>
                      <a:pt x="19" y="26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7" y="18"/>
                      <a:pt x="19" y="17"/>
                      <a:pt x="20" y="15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7" y="19"/>
                      <a:pt x="29" y="19"/>
                      <a:pt x="30" y="18"/>
                    </a:cubicBezTo>
                    <a:cubicBezTo>
                      <a:pt x="31" y="17"/>
                      <a:pt x="33" y="17"/>
                      <a:pt x="35" y="16"/>
                    </a:cubicBezTo>
                    <a:cubicBezTo>
                      <a:pt x="36" y="16"/>
                      <a:pt x="37" y="15"/>
                      <a:pt x="38" y="14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2" y="7"/>
                      <a:pt x="44" y="7"/>
                      <a:pt x="46" y="7"/>
                    </a:cubicBezTo>
                    <a:cubicBezTo>
                      <a:pt x="48" y="14"/>
                      <a:pt x="48" y="14"/>
                      <a:pt x="48" y="14"/>
                    </a:cubicBezTo>
                    <a:cubicBezTo>
                      <a:pt x="49" y="15"/>
                      <a:pt x="50" y="16"/>
                      <a:pt x="51" y="16"/>
                    </a:cubicBezTo>
                    <a:cubicBezTo>
                      <a:pt x="53" y="17"/>
                      <a:pt x="55" y="17"/>
                      <a:pt x="56" y="18"/>
                    </a:cubicBezTo>
                    <a:cubicBezTo>
                      <a:pt x="57" y="19"/>
                      <a:pt x="59" y="19"/>
                      <a:pt x="60" y="18"/>
                    </a:cubicBezTo>
                    <a:cubicBezTo>
                      <a:pt x="66" y="15"/>
                      <a:pt x="66" y="15"/>
                      <a:pt x="66" y="15"/>
                    </a:cubicBezTo>
                    <a:cubicBezTo>
                      <a:pt x="67" y="17"/>
                      <a:pt x="69" y="18"/>
                      <a:pt x="70" y="20"/>
                    </a:cubicBezTo>
                    <a:cubicBezTo>
                      <a:pt x="67" y="26"/>
                      <a:pt x="67" y="26"/>
                      <a:pt x="67" y="26"/>
                    </a:cubicBezTo>
                    <a:cubicBezTo>
                      <a:pt x="67" y="27"/>
                      <a:pt x="67" y="28"/>
                      <a:pt x="67" y="29"/>
                    </a:cubicBezTo>
                    <a:cubicBezTo>
                      <a:pt x="68" y="31"/>
                      <a:pt x="69" y="33"/>
                      <a:pt x="70" y="35"/>
                    </a:cubicBezTo>
                    <a:cubicBezTo>
                      <a:pt x="70" y="36"/>
                      <a:pt x="71" y="37"/>
                      <a:pt x="72" y="37"/>
                    </a:cubicBezTo>
                    <a:cubicBezTo>
                      <a:pt x="78" y="39"/>
                      <a:pt x="78" y="39"/>
                      <a:pt x="78" y="39"/>
                    </a:cubicBezTo>
                    <a:cubicBezTo>
                      <a:pt x="78" y="41"/>
                      <a:pt x="78" y="42"/>
                      <a:pt x="78" y="43"/>
                    </a:cubicBezTo>
                    <a:cubicBezTo>
                      <a:pt x="78" y="44"/>
                      <a:pt x="78" y="45"/>
                      <a:pt x="78" y="4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3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Freeform 55">
                <a:extLst>
                  <a:ext uri="{FF2B5EF4-FFF2-40B4-BE49-F238E27FC236}">
                    <a16:creationId xmlns:a16="http://schemas.microsoft.com/office/drawing/2014/main" id="{D4557878-8DA0-4303-926B-F4922D2E2F7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7" y="1883"/>
                <a:ext cx="69" cy="68"/>
              </a:xfrm>
              <a:custGeom>
                <a:avLst/>
                <a:gdLst>
                  <a:gd name="T0" fmla="*/ 17 w 34"/>
                  <a:gd name="T1" fmla="*/ 0 h 34"/>
                  <a:gd name="T2" fmla="*/ 0 w 34"/>
                  <a:gd name="T3" fmla="*/ 17 h 34"/>
                  <a:gd name="T4" fmla="*/ 17 w 34"/>
                  <a:gd name="T5" fmla="*/ 34 h 34"/>
                  <a:gd name="T6" fmla="*/ 34 w 34"/>
                  <a:gd name="T7" fmla="*/ 17 h 34"/>
                  <a:gd name="T8" fmla="*/ 17 w 34"/>
                  <a:gd name="T9" fmla="*/ 0 h 34"/>
                  <a:gd name="T10" fmla="*/ 17 w 34"/>
                  <a:gd name="T11" fmla="*/ 26 h 34"/>
                  <a:gd name="T12" fmla="*/ 7 w 34"/>
                  <a:gd name="T13" fmla="*/ 17 h 34"/>
                  <a:gd name="T14" fmla="*/ 17 w 34"/>
                  <a:gd name="T15" fmla="*/ 7 h 34"/>
                  <a:gd name="T16" fmla="*/ 27 w 34"/>
                  <a:gd name="T17" fmla="*/ 17 h 34"/>
                  <a:gd name="T18" fmla="*/ 17 w 34"/>
                  <a:gd name="T19" fmla="*/ 2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34">
                    <a:moveTo>
                      <a:pt x="17" y="0"/>
                    </a:moveTo>
                    <a:cubicBezTo>
                      <a:pt x="8" y="0"/>
                      <a:pt x="0" y="7"/>
                      <a:pt x="0" y="17"/>
                    </a:cubicBezTo>
                    <a:cubicBezTo>
                      <a:pt x="0" y="26"/>
                      <a:pt x="8" y="34"/>
                      <a:pt x="17" y="34"/>
                    </a:cubicBezTo>
                    <a:cubicBezTo>
                      <a:pt x="26" y="34"/>
                      <a:pt x="34" y="26"/>
                      <a:pt x="34" y="17"/>
                    </a:cubicBezTo>
                    <a:cubicBezTo>
                      <a:pt x="34" y="7"/>
                      <a:pt x="26" y="0"/>
                      <a:pt x="17" y="0"/>
                    </a:cubicBezTo>
                    <a:moveTo>
                      <a:pt x="17" y="26"/>
                    </a:moveTo>
                    <a:cubicBezTo>
                      <a:pt x="12" y="26"/>
                      <a:pt x="7" y="22"/>
                      <a:pt x="7" y="17"/>
                    </a:cubicBezTo>
                    <a:cubicBezTo>
                      <a:pt x="7" y="11"/>
                      <a:pt x="12" y="7"/>
                      <a:pt x="17" y="7"/>
                    </a:cubicBezTo>
                    <a:cubicBezTo>
                      <a:pt x="22" y="7"/>
                      <a:pt x="27" y="11"/>
                      <a:pt x="27" y="17"/>
                    </a:cubicBezTo>
                    <a:cubicBezTo>
                      <a:pt x="27" y="22"/>
                      <a:pt x="22" y="26"/>
                      <a:pt x="17" y="26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sz="32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7" name="Freeform 56">
              <a:extLst>
                <a:ext uri="{FF2B5EF4-FFF2-40B4-BE49-F238E27FC236}">
                  <a16:creationId xmlns:a16="http://schemas.microsoft.com/office/drawing/2014/main" id="{C9D32FF0-E228-4484-BDFD-70CDB1D3BD0C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232331" y="4677765"/>
              <a:ext cx="394396" cy="272081"/>
            </a:xfrm>
            <a:custGeom>
              <a:avLst/>
              <a:gdLst>
                <a:gd name="T0" fmla="*/ 82 w 86"/>
                <a:gd name="T1" fmla="*/ 7 h 59"/>
                <a:gd name="T2" fmla="*/ 74 w 86"/>
                <a:gd name="T3" fmla="*/ 4 h 59"/>
                <a:gd name="T4" fmla="*/ 66 w 86"/>
                <a:gd name="T5" fmla="*/ 7 h 59"/>
                <a:gd name="T6" fmla="*/ 63 w 86"/>
                <a:gd name="T7" fmla="*/ 15 h 59"/>
                <a:gd name="T8" fmla="*/ 64 w 86"/>
                <a:gd name="T9" fmla="*/ 20 h 59"/>
                <a:gd name="T10" fmla="*/ 50 w 86"/>
                <a:gd name="T11" fmla="*/ 32 h 59"/>
                <a:gd name="T12" fmla="*/ 42 w 86"/>
                <a:gd name="T13" fmla="*/ 30 h 59"/>
                <a:gd name="T14" fmla="*/ 35 w 86"/>
                <a:gd name="T15" fmla="*/ 32 h 59"/>
                <a:gd name="T16" fmla="*/ 25 w 86"/>
                <a:gd name="T17" fmla="*/ 20 h 59"/>
                <a:gd name="T18" fmla="*/ 23 w 86"/>
                <a:gd name="T19" fmla="*/ 4 h 59"/>
                <a:gd name="T20" fmla="*/ 14 w 86"/>
                <a:gd name="T21" fmla="*/ 0 h 59"/>
                <a:gd name="T22" fmla="*/ 4 w 86"/>
                <a:gd name="T23" fmla="*/ 4 h 59"/>
                <a:gd name="T24" fmla="*/ 0 w 86"/>
                <a:gd name="T25" fmla="*/ 14 h 59"/>
                <a:gd name="T26" fmla="*/ 4 w 86"/>
                <a:gd name="T27" fmla="*/ 23 h 59"/>
                <a:gd name="T28" fmla="*/ 14 w 86"/>
                <a:gd name="T29" fmla="*/ 27 h 59"/>
                <a:gd name="T30" fmla="*/ 20 w 86"/>
                <a:gd name="T31" fmla="*/ 25 h 59"/>
                <a:gd name="T32" fmla="*/ 30 w 86"/>
                <a:gd name="T33" fmla="*/ 37 h 59"/>
                <a:gd name="T34" fmla="*/ 32 w 86"/>
                <a:gd name="T35" fmla="*/ 55 h 59"/>
                <a:gd name="T36" fmla="*/ 42 w 86"/>
                <a:gd name="T37" fmla="*/ 59 h 59"/>
                <a:gd name="T38" fmla="*/ 52 w 86"/>
                <a:gd name="T39" fmla="*/ 55 h 59"/>
                <a:gd name="T40" fmla="*/ 55 w 86"/>
                <a:gd name="T41" fmla="*/ 38 h 59"/>
                <a:gd name="T42" fmla="*/ 69 w 86"/>
                <a:gd name="T43" fmla="*/ 25 h 59"/>
                <a:gd name="T44" fmla="*/ 74 w 86"/>
                <a:gd name="T45" fmla="*/ 27 h 59"/>
                <a:gd name="T46" fmla="*/ 82 w 86"/>
                <a:gd name="T47" fmla="*/ 23 h 59"/>
                <a:gd name="T48" fmla="*/ 86 w 86"/>
                <a:gd name="T49" fmla="*/ 15 h 59"/>
                <a:gd name="T50" fmla="*/ 82 w 86"/>
                <a:gd name="T51" fmla="*/ 7 h 59"/>
                <a:gd name="T52" fmla="*/ 9 w 86"/>
                <a:gd name="T53" fmla="*/ 18 h 59"/>
                <a:gd name="T54" fmla="*/ 8 w 86"/>
                <a:gd name="T55" fmla="*/ 14 h 59"/>
                <a:gd name="T56" fmla="*/ 9 w 86"/>
                <a:gd name="T57" fmla="*/ 9 h 59"/>
                <a:gd name="T58" fmla="*/ 14 w 86"/>
                <a:gd name="T59" fmla="*/ 8 h 59"/>
                <a:gd name="T60" fmla="*/ 18 w 86"/>
                <a:gd name="T61" fmla="*/ 9 h 59"/>
                <a:gd name="T62" fmla="*/ 18 w 86"/>
                <a:gd name="T63" fmla="*/ 18 h 59"/>
                <a:gd name="T64" fmla="*/ 9 w 86"/>
                <a:gd name="T65" fmla="*/ 18 h 59"/>
                <a:gd name="T66" fmla="*/ 77 w 86"/>
                <a:gd name="T67" fmla="*/ 18 h 59"/>
                <a:gd name="T68" fmla="*/ 71 w 86"/>
                <a:gd name="T69" fmla="*/ 18 h 59"/>
                <a:gd name="T70" fmla="*/ 70 w 86"/>
                <a:gd name="T71" fmla="*/ 15 h 59"/>
                <a:gd name="T72" fmla="*/ 71 w 86"/>
                <a:gd name="T73" fmla="*/ 12 h 59"/>
                <a:gd name="T74" fmla="*/ 74 w 86"/>
                <a:gd name="T75" fmla="*/ 11 h 59"/>
                <a:gd name="T76" fmla="*/ 77 w 86"/>
                <a:gd name="T77" fmla="*/ 12 h 59"/>
                <a:gd name="T78" fmla="*/ 78 w 86"/>
                <a:gd name="T79" fmla="*/ 15 h 59"/>
                <a:gd name="T80" fmla="*/ 77 w 86"/>
                <a:gd name="T81" fmla="*/ 1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6" h="59">
                  <a:moveTo>
                    <a:pt x="82" y="7"/>
                  </a:moveTo>
                  <a:cubicBezTo>
                    <a:pt x="80" y="5"/>
                    <a:pt x="77" y="4"/>
                    <a:pt x="74" y="4"/>
                  </a:cubicBezTo>
                  <a:cubicBezTo>
                    <a:pt x="71" y="4"/>
                    <a:pt x="68" y="5"/>
                    <a:pt x="66" y="7"/>
                  </a:cubicBezTo>
                  <a:cubicBezTo>
                    <a:pt x="64" y="9"/>
                    <a:pt x="63" y="12"/>
                    <a:pt x="63" y="15"/>
                  </a:cubicBezTo>
                  <a:cubicBezTo>
                    <a:pt x="63" y="17"/>
                    <a:pt x="63" y="18"/>
                    <a:pt x="64" y="20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47" y="31"/>
                    <a:pt x="45" y="30"/>
                    <a:pt x="42" y="30"/>
                  </a:cubicBezTo>
                  <a:cubicBezTo>
                    <a:pt x="40" y="30"/>
                    <a:pt x="37" y="31"/>
                    <a:pt x="35" y="32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8" y="15"/>
                    <a:pt x="27" y="8"/>
                    <a:pt x="23" y="4"/>
                  </a:cubicBezTo>
                  <a:cubicBezTo>
                    <a:pt x="21" y="2"/>
                    <a:pt x="17" y="0"/>
                    <a:pt x="14" y="0"/>
                  </a:cubicBezTo>
                  <a:cubicBezTo>
                    <a:pt x="10" y="0"/>
                    <a:pt x="7" y="2"/>
                    <a:pt x="4" y="4"/>
                  </a:cubicBezTo>
                  <a:cubicBezTo>
                    <a:pt x="2" y="7"/>
                    <a:pt x="0" y="10"/>
                    <a:pt x="0" y="14"/>
                  </a:cubicBezTo>
                  <a:cubicBezTo>
                    <a:pt x="0" y="17"/>
                    <a:pt x="2" y="20"/>
                    <a:pt x="4" y="23"/>
                  </a:cubicBezTo>
                  <a:cubicBezTo>
                    <a:pt x="7" y="25"/>
                    <a:pt x="10" y="27"/>
                    <a:pt x="14" y="27"/>
                  </a:cubicBezTo>
                  <a:cubicBezTo>
                    <a:pt x="16" y="27"/>
                    <a:pt x="18" y="26"/>
                    <a:pt x="20" y="25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7" y="43"/>
                    <a:pt x="27" y="50"/>
                    <a:pt x="32" y="55"/>
                  </a:cubicBezTo>
                  <a:cubicBezTo>
                    <a:pt x="35" y="58"/>
                    <a:pt x="38" y="59"/>
                    <a:pt x="42" y="59"/>
                  </a:cubicBezTo>
                  <a:cubicBezTo>
                    <a:pt x="46" y="59"/>
                    <a:pt x="50" y="58"/>
                    <a:pt x="52" y="55"/>
                  </a:cubicBezTo>
                  <a:cubicBezTo>
                    <a:pt x="57" y="50"/>
                    <a:pt x="58" y="43"/>
                    <a:pt x="55" y="38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71" y="26"/>
                    <a:pt x="72" y="27"/>
                    <a:pt x="74" y="27"/>
                  </a:cubicBezTo>
                  <a:cubicBezTo>
                    <a:pt x="77" y="27"/>
                    <a:pt x="80" y="25"/>
                    <a:pt x="82" y="23"/>
                  </a:cubicBezTo>
                  <a:cubicBezTo>
                    <a:pt x="85" y="21"/>
                    <a:pt x="86" y="18"/>
                    <a:pt x="86" y="15"/>
                  </a:cubicBezTo>
                  <a:cubicBezTo>
                    <a:pt x="86" y="12"/>
                    <a:pt x="85" y="9"/>
                    <a:pt x="82" y="7"/>
                  </a:cubicBezTo>
                  <a:moveTo>
                    <a:pt x="9" y="18"/>
                  </a:moveTo>
                  <a:cubicBezTo>
                    <a:pt x="8" y="17"/>
                    <a:pt x="8" y="15"/>
                    <a:pt x="8" y="14"/>
                  </a:cubicBezTo>
                  <a:cubicBezTo>
                    <a:pt x="8" y="12"/>
                    <a:pt x="8" y="10"/>
                    <a:pt x="9" y="9"/>
                  </a:cubicBezTo>
                  <a:cubicBezTo>
                    <a:pt x="11" y="8"/>
                    <a:pt x="12" y="8"/>
                    <a:pt x="14" y="8"/>
                  </a:cubicBezTo>
                  <a:cubicBezTo>
                    <a:pt x="15" y="8"/>
                    <a:pt x="17" y="8"/>
                    <a:pt x="18" y="9"/>
                  </a:cubicBezTo>
                  <a:cubicBezTo>
                    <a:pt x="20" y="12"/>
                    <a:pt x="20" y="15"/>
                    <a:pt x="18" y="18"/>
                  </a:cubicBezTo>
                  <a:cubicBezTo>
                    <a:pt x="16" y="20"/>
                    <a:pt x="12" y="20"/>
                    <a:pt x="9" y="18"/>
                  </a:cubicBezTo>
                  <a:moveTo>
                    <a:pt x="77" y="18"/>
                  </a:moveTo>
                  <a:cubicBezTo>
                    <a:pt x="76" y="20"/>
                    <a:pt x="73" y="20"/>
                    <a:pt x="71" y="18"/>
                  </a:cubicBezTo>
                  <a:cubicBezTo>
                    <a:pt x="71" y="17"/>
                    <a:pt x="70" y="16"/>
                    <a:pt x="70" y="15"/>
                  </a:cubicBezTo>
                  <a:cubicBezTo>
                    <a:pt x="70" y="14"/>
                    <a:pt x="71" y="13"/>
                    <a:pt x="71" y="12"/>
                  </a:cubicBezTo>
                  <a:cubicBezTo>
                    <a:pt x="72" y="11"/>
                    <a:pt x="73" y="11"/>
                    <a:pt x="74" y="11"/>
                  </a:cubicBezTo>
                  <a:cubicBezTo>
                    <a:pt x="75" y="11"/>
                    <a:pt x="76" y="11"/>
                    <a:pt x="77" y="12"/>
                  </a:cubicBezTo>
                  <a:cubicBezTo>
                    <a:pt x="78" y="13"/>
                    <a:pt x="78" y="14"/>
                    <a:pt x="78" y="15"/>
                  </a:cubicBezTo>
                  <a:cubicBezTo>
                    <a:pt x="78" y="16"/>
                    <a:pt x="78" y="17"/>
                    <a:pt x="77" y="1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sz="32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Rectangle 59">
              <a:extLst>
                <a:ext uri="{FF2B5EF4-FFF2-40B4-BE49-F238E27FC236}">
                  <a16:creationId xmlns:a16="http://schemas.microsoft.com/office/drawing/2014/main" id="{6CA35687-162D-47EC-BF69-4224FC87404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949825" y="2257809"/>
              <a:ext cx="5016078" cy="1477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</a:p>
            <a:p>
              <a:endPara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Rectangle 60">
              <a:extLst>
                <a:ext uri="{FF2B5EF4-FFF2-40B4-BE49-F238E27FC236}">
                  <a16:creationId xmlns:a16="http://schemas.microsoft.com/office/drawing/2014/main" id="{1E590E60-7F73-4F89-BC58-48FF04A7659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4506185" y="5165243"/>
              <a:ext cx="1233053" cy="185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buFont typeface="Arial" pitchFamily="34" charset="0"/>
                <a:buNone/>
              </a:pP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OPTION 01</a:t>
              </a:r>
              <a:endParaRPr lang="zh-CN" altLang="zh-CN" sz="11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Rectangle 61">
              <a:extLst>
                <a:ext uri="{FF2B5EF4-FFF2-40B4-BE49-F238E27FC236}">
                  <a16:creationId xmlns:a16="http://schemas.microsoft.com/office/drawing/2014/main" id="{1EF431DB-E3AB-4550-B0B5-004558C6A69E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2797137" y="5165243"/>
              <a:ext cx="1233053" cy="185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buFont typeface="Arial" pitchFamily="34" charset="0"/>
                <a:buNone/>
              </a:pP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OPTION 02</a:t>
              </a:r>
              <a:endParaRPr lang="zh-CN" altLang="zh-CN" sz="11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Rectangle 62">
              <a:extLst>
                <a:ext uri="{FF2B5EF4-FFF2-40B4-BE49-F238E27FC236}">
                  <a16:creationId xmlns:a16="http://schemas.microsoft.com/office/drawing/2014/main" id="{BCF2CB59-CA0F-49FF-A366-0A3E7986E1F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076757" y="5165243"/>
              <a:ext cx="1233053" cy="185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buFont typeface="Arial" pitchFamily="34" charset="0"/>
                <a:buNone/>
              </a:pP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OPTION 03</a:t>
              </a:r>
              <a:endParaRPr lang="zh-CN" altLang="zh-CN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63">
              <a:extLst>
                <a:ext uri="{FF2B5EF4-FFF2-40B4-BE49-F238E27FC236}">
                  <a16:creationId xmlns:a16="http://schemas.microsoft.com/office/drawing/2014/main" id="{D599F910-D287-433B-A030-DC9D09E971A3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5591908" y="6056045"/>
              <a:ext cx="251597" cy="231269"/>
            </a:xfrm>
            <a:custGeom>
              <a:avLst/>
              <a:gdLst>
                <a:gd name="T0" fmla="*/ 44 w 168"/>
                <a:gd name="T1" fmla="*/ 73 h 154"/>
                <a:gd name="T2" fmla="*/ 16 w 168"/>
                <a:gd name="T3" fmla="*/ 73 h 154"/>
                <a:gd name="T4" fmla="*/ 20 w 168"/>
                <a:gd name="T5" fmla="*/ 64 h 154"/>
                <a:gd name="T6" fmla="*/ 40 w 168"/>
                <a:gd name="T7" fmla="*/ 57 h 154"/>
                <a:gd name="T8" fmla="*/ 20 w 168"/>
                <a:gd name="T9" fmla="*/ 64 h 154"/>
                <a:gd name="T10" fmla="*/ 120 w 168"/>
                <a:gd name="T11" fmla="*/ 18 h 154"/>
                <a:gd name="T12" fmla="*/ 54 w 168"/>
                <a:gd name="T13" fmla="*/ 0 h 154"/>
                <a:gd name="T14" fmla="*/ 6 w 168"/>
                <a:gd name="T15" fmla="*/ 18 h 154"/>
                <a:gd name="T16" fmla="*/ 6 w 168"/>
                <a:gd name="T17" fmla="*/ 146 h 154"/>
                <a:gd name="T18" fmla="*/ 54 w 168"/>
                <a:gd name="T19" fmla="*/ 154 h 154"/>
                <a:gd name="T20" fmla="*/ 120 w 168"/>
                <a:gd name="T21" fmla="*/ 146 h 154"/>
                <a:gd name="T22" fmla="*/ 168 w 168"/>
                <a:gd name="T23" fmla="*/ 24 h 154"/>
                <a:gd name="T24" fmla="*/ 48 w 168"/>
                <a:gd name="T25" fmla="*/ 134 h 154"/>
                <a:gd name="T26" fmla="*/ 48 w 168"/>
                <a:gd name="T27" fmla="*/ 30 h 154"/>
                <a:gd name="T28" fmla="*/ 108 w 168"/>
                <a:gd name="T29" fmla="*/ 142 h 154"/>
                <a:gd name="T30" fmla="*/ 108 w 168"/>
                <a:gd name="T31" fmla="*/ 12 h 154"/>
                <a:gd name="T32" fmla="*/ 156 w 168"/>
                <a:gd name="T33" fmla="*/ 134 h 154"/>
                <a:gd name="T34" fmla="*/ 156 w 168"/>
                <a:gd name="T35" fmla="*/ 30 h 154"/>
                <a:gd name="T36" fmla="*/ 20 w 168"/>
                <a:gd name="T37" fmla="*/ 51 h 154"/>
                <a:gd name="T38" fmla="*/ 40 w 168"/>
                <a:gd name="T39" fmla="*/ 44 h 154"/>
                <a:gd name="T40" fmla="*/ 20 w 168"/>
                <a:gd name="T41" fmla="*/ 51 h 154"/>
                <a:gd name="T42" fmla="*/ 30 w 168"/>
                <a:gd name="T43" fmla="*/ 101 h 154"/>
                <a:gd name="T44" fmla="*/ 20 w 168"/>
                <a:gd name="T45" fmla="*/ 123 h 154"/>
                <a:gd name="T46" fmla="*/ 39 w 168"/>
                <a:gd name="T47" fmla="*/ 123 h 154"/>
                <a:gd name="T48" fmla="*/ 39 w 168"/>
                <a:gd name="T49" fmla="*/ 104 h 154"/>
                <a:gd name="T50" fmla="*/ 30 w 168"/>
                <a:gd name="T51" fmla="*/ 120 h 154"/>
                <a:gd name="T52" fmla="*/ 24 w 168"/>
                <a:gd name="T53" fmla="*/ 114 h 154"/>
                <a:gd name="T54" fmla="*/ 30 w 168"/>
                <a:gd name="T55" fmla="*/ 108 h 154"/>
                <a:gd name="T56" fmla="*/ 36 w 168"/>
                <a:gd name="T57" fmla="*/ 114 h 154"/>
                <a:gd name="T58" fmla="*/ 128 w 168"/>
                <a:gd name="T59" fmla="*/ 64 h 154"/>
                <a:gd name="T60" fmla="*/ 148 w 168"/>
                <a:gd name="T61" fmla="*/ 57 h 154"/>
                <a:gd name="T62" fmla="*/ 128 w 168"/>
                <a:gd name="T63" fmla="*/ 64 h 154"/>
                <a:gd name="T64" fmla="*/ 148 w 168"/>
                <a:gd name="T65" fmla="*/ 77 h 154"/>
                <a:gd name="T66" fmla="*/ 128 w 168"/>
                <a:gd name="T67" fmla="*/ 70 h 154"/>
                <a:gd name="T68" fmla="*/ 128 w 168"/>
                <a:gd name="T69" fmla="*/ 51 h 154"/>
                <a:gd name="T70" fmla="*/ 152 w 168"/>
                <a:gd name="T71" fmla="*/ 47 h 154"/>
                <a:gd name="T72" fmla="*/ 124 w 168"/>
                <a:gd name="T73" fmla="*/ 47 h 154"/>
                <a:gd name="T74" fmla="*/ 71 w 168"/>
                <a:gd name="T75" fmla="*/ 70 h 154"/>
                <a:gd name="T76" fmla="*/ 97 w 168"/>
                <a:gd name="T77" fmla="*/ 63 h 154"/>
                <a:gd name="T78" fmla="*/ 71 w 168"/>
                <a:gd name="T79" fmla="*/ 70 h 154"/>
                <a:gd name="T80" fmla="*/ 138 w 168"/>
                <a:gd name="T81" fmla="*/ 101 h 154"/>
                <a:gd name="T82" fmla="*/ 128 w 168"/>
                <a:gd name="T83" fmla="*/ 123 h 154"/>
                <a:gd name="T84" fmla="*/ 147 w 168"/>
                <a:gd name="T85" fmla="*/ 123 h 154"/>
                <a:gd name="T86" fmla="*/ 147 w 168"/>
                <a:gd name="T87" fmla="*/ 104 h 154"/>
                <a:gd name="T88" fmla="*/ 138 w 168"/>
                <a:gd name="T89" fmla="*/ 120 h 154"/>
                <a:gd name="T90" fmla="*/ 132 w 168"/>
                <a:gd name="T91" fmla="*/ 114 h 154"/>
                <a:gd name="T92" fmla="*/ 138 w 168"/>
                <a:gd name="T93" fmla="*/ 108 h 154"/>
                <a:gd name="T94" fmla="*/ 144 w 168"/>
                <a:gd name="T95" fmla="*/ 114 h 154"/>
                <a:gd name="T96" fmla="*/ 71 w 168"/>
                <a:gd name="T97" fmla="*/ 38 h 154"/>
                <a:gd name="T98" fmla="*/ 97 w 168"/>
                <a:gd name="T99" fmla="*/ 31 h 154"/>
                <a:gd name="T100" fmla="*/ 71 w 168"/>
                <a:gd name="T101" fmla="*/ 38 h 154"/>
                <a:gd name="T102" fmla="*/ 97 w 168"/>
                <a:gd name="T103" fmla="*/ 54 h 154"/>
                <a:gd name="T104" fmla="*/ 71 w 168"/>
                <a:gd name="T105" fmla="*/ 47 h 154"/>
                <a:gd name="T106" fmla="*/ 95 w 168"/>
                <a:gd name="T107" fmla="*/ 106 h 154"/>
                <a:gd name="T108" fmla="*/ 84 w 168"/>
                <a:gd name="T109" fmla="*/ 101 h 154"/>
                <a:gd name="T110" fmla="*/ 68 w 168"/>
                <a:gd name="T111" fmla="*/ 116 h 154"/>
                <a:gd name="T112" fmla="*/ 95 w 168"/>
                <a:gd name="T113" fmla="*/ 127 h 154"/>
                <a:gd name="T114" fmla="*/ 95 w 168"/>
                <a:gd name="T115" fmla="*/ 106 h 154"/>
                <a:gd name="T116" fmla="*/ 84 w 168"/>
                <a:gd name="T117" fmla="*/ 125 h 154"/>
                <a:gd name="T118" fmla="*/ 78 w 168"/>
                <a:gd name="T119" fmla="*/ 122 h 154"/>
                <a:gd name="T120" fmla="*/ 78 w 168"/>
                <a:gd name="T121" fmla="*/ 110 h 154"/>
                <a:gd name="T122" fmla="*/ 90 w 168"/>
                <a:gd name="T123" fmla="*/ 11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8" h="154">
                  <a:moveTo>
                    <a:pt x="20" y="77"/>
                  </a:moveTo>
                  <a:cubicBezTo>
                    <a:pt x="40" y="77"/>
                    <a:pt x="40" y="77"/>
                    <a:pt x="40" y="77"/>
                  </a:cubicBezTo>
                  <a:cubicBezTo>
                    <a:pt x="42" y="77"/>
                    <a:pt x="44" y="75"/>
                    <a:pt x="44" y="73"/>
                  </a:cubicBezTo>
                  <a:cubicBezTo>
                    <a:pt x="44" y="71"/>
                    <a:pt x="42" y="70"/>
                    <a:pt x="40" y="70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18" y="70"/>
                    <a:pt x="16" y="71"/>
                    <a:pt x="16" y="73"/>
                  </a:cubicBezTo>
                  <a:cubicBezTo>
                    <a:pt x="16" y="75"/>
                    <a:pt x="18" y="77"/>
                    <a:pt x="20" y="77"/>
                  </a:cubicBezTo>
                  <a:close/>
                  <a:moveTo>
                    <a:pt x="20" y="64"/>
                  </a:moveTo>
                  <a:cubicBezTo>
                    <a:pt x="20" y="64"/>
                    <a:pt x="20" y="64"/>
                    <a:pt x="2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2" y="64"/>
                    <a:pt x="44" y="62"/>
                    <a:pt x="44" y="60"/>
                  </a:cubicBezTo>
                  <a:cubicBezTo>
                    <a:pt x="44" y="58"/>
                    <a:pt x="42" y="57"/>
                    <a:pt x="4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18" y="57"/>
                    <a:pt x="16" y="58"/>
                    <a:pt x="16" y="60"/>
                  </a:cubicBezTo>
                  <a:cubicBezTo>
                    <a:pt x="16" y="62"/>
                    <a:pt x="18" y="64"/>
                    <a:pt x="20" y="64"/>
                  </a:cubicBezTo>
                  <a:close/>
                  <a:moveTo>
                    <a:pt x="162" y="18"/>
                  </a:moveTo>
                  <a:cubicBezTo>
                    <a:pt x="162" y="18"/>
                    <a:pt x="162" y="18"/>
                    <a:pt x="162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6"/>
                    <a:pt x="120" y="6"/>
                    <a:pt x="120" y="6"/>
                  </a:cubicBezTo>
                  <a:cubicBezTo>
                    <a:pt x="120" y="3"/>
                    <a:pt x="117" y="0"/>
                    <a:pt x="11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1" y="0"/>
                    <a:pt x="48" y="3"/>
                    <a:pt x="48" y="6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2" y="18"/>
                    <a:pt x="0" y="21"/>
                    <a:pt x="0" y="24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3"/>
                    <a:pt x="2" y="146"/>
                    <a:pt x="6" y="146"/>
                  </a:cubicBezTo>
                  <a:cubicBezTo>
                    <a:pt x="48" y="146"/>
                    <a:pt x="48" y="146"/>
                    <a:pt x="48" y="146"/>
                  </a:cubicBezTo>
                  <a:cubicBezTo>
                    <a:pt x="48" y="148"/>
                    <a:pt x="48" y="148"/>
                    <a:pt x="48" y="148"/>
                  </a:cubicBezTo>
                  <a:cubicBezTo>
                    <a:pt x="48" y="151"/>
                    <a:pt x="51" y="154"/>
                    <a:pt x="54" y="154"/>
                  </a:cubicBezTo>
                  <a:cubicBezTo>
                    <a:pt x="114" y="154"/>
                    <a:pt x="114" y="154"/>
                    <a:pt x="114" y="154"/>
                  </a:cubicBezTo>
                  <a:cubicBezTo>
                    <a:pt x="117" y="154"/>
                    <a:pt x="120" y="151"/>
                    <a:pt x="120" y="148"/>
                  </a:cubicBezTo>
                  <a:cubicBezTo>
                    <a:pt x="120" y="146"/>
                    <a:pt x="120" y="146"/>
                    <a:pt x="120" y="146"/>
                  </a:cubicBezTo>
                  <a:cubicBezTo>
                    <a:pt x="162" y="146"/>
                    <a:pt x="162" y="146"/>
                    <a:pt x="162" y="146"/>
                  </a:cubicBezTo>
                  <a:cubicBezTo>
                    <a:pt x="165" y="146"/>
                    <a:pt x="168" y="143"/>
                    <a:pt x="168" y="140"/>
                  </a:cubicBezTo>
                  <a:cubicBezTo>
                    <a:pt x="168" y="24"/>
                    <a:pt x="168" y="24"/>
                    <a:pt x="168" y="24"/>
                  </a:cubicBezTo>
                  <a:cubicBezTo>
                    <a:pt x="168" y="21"/>
                    <a:pt x="165" y="18"/>
                    <a:pt x="162" y="18"/>
                  </a:cubicBezTo>
                  <a:close/>
                  <a:moveTo>
                    <a:pt x="48" y="134"/>
                  </a:moveTo>
                  <a:cubicBezTo>
                    <a:pt x="48" y="134"/>
                    <a:pt x="48" y="134"/>
                    <a:pt x="48" y="134"/>
                  </a:cubicBezTo>
                  <a:cubicBezTo>
                    <a:pt x="12" y="134"/>
                    <a:pt x="12" y="134"/>
                    <a:pt x="12" y="134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8" y="134"/>
                    <a:pt x="48" y="134"/>
                    <a:pt x="48" y="134"/>
                  </a:cubicBezTo>
                  <a:close/>
                  <a:moveTo>
                    <a:pt x="108" y="142"/>
                  </a:moveTo>
                  <a:cubicBezTo>
                    <a:pt x="108" y="142"/>
                    <a:pt x="108" y="142"/>
                    <a:pt x="108" y="142"/>
                  </a:cubicBezTo>
                  <a:cubicBezTo>
                    <a:pt x="60" y="142"/>
                    <a:pt x="60" y="142"/>
                    <a:pt x="60" y="14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108" y="12"/>
                    <a:pt x="108" y="12"/>
                    <a:pt x="108" y="12"/>
                  </a:cubicBezTo>
                  <a:cubicBezTo>
                    <a:pt x="108" y="142"/>
                    <a:pt x="108" y="142"/>
                    <a:pt x="108" y="142"/>
                  </a:cubicBezTo>
                  <a:close/>
                  <a:moveTo>
                    <a:pt x="156" y="134"/>
                  </a:moveTo>
                  <a:cubicBezTo>
                    <a:pt x="156" y="134"/>
                    <a:pt x="156" y="134"/>
                    <a:pt x="156" y="134"/>
                  </a:cubicBezTo>
                  <a:cubicBezTo>
                    <a:pt x="120" y="134"/>
                    <a:pt x="120" y="134"/>
                    <a:pt x="120" y="134"/>
                  </a:cubicBezTo>
                  <a:cubicBezTo>
                    <a:pt x="120" y="30"/>
                    <a:pt x="120" y="30"/>
                    <a:pt x="120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134"/>
                    <a:pt x="156" y="134"/>
                    <a:pt x="156" y="134"/>
                  </a:cubicBezTo>
                  <a:close/>
                  <a:moveTo>
                    <a:pt x="20" y="51"/>
                  </a:moveTo>
                  <a:cubicBezTo>
                    <a:pt x="20" y="51"/>
                    <a:pt x="20" y="51"/>
                    <a:pt x="2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2" y="51"/>
                    <a:pt x="44" y="49"/>
                    <a:pt x="44" y="47"/>
                  </a:cubicBezTo>
                  <a:cubicBezTo>
                    <a:pt x="44" y="45"/>
                    <a:pt x="42" y="44"/>
                    <a:pt x="4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8" y="44"/>
                    <a:pt x="16" y="45"/>
                    <a:pt x="16" y="47"/>
                  </a:cubicBezTo>
                  <a:cubicBezTo>
                    <a:pt x="16" y="49"/>
                    <a:pt x="18" y="51"/>
                    <a:pt x="20" y="51"/>
                  </a:cubicBezTo>
                  <a:close/>
                  <a:moveTo>
                    <a:pt x="39" y="104"/>
                  </a:moveTo>
                  <a:cubicBezTo>
                    <a:pt x="39" y="104"/>
                    <a:pt x="39" y="104"/>
                    <a:pt x="39" y="104"/>
                  </a:cubicBezTo>
                  <a:cubicBezTo>
                    <a:pt x="37" y="102"/>
                    <a:pt x="34" y="101"/>
                    <a:pt x="30" y="101"/>
                  </a:cubicBezTo>
                  <a:cubicBezTo>
                    <a:pt x="26" y="101"/>
                    <a:pt x="23" y="102"/>
                    <a:pt x="21" y="104"/>
                  </a:cubicBezTo>
                  <a:cubicBezTo>
                    <a:pt x="18" y="107"/>
                    <a:pt x="17" y="110"/>
                    <a:pt x="17" y="114"/>
                  </a:cubicBezTo>
                  <a:cubicBezTo>
                    <a:pt x="17" y="117"/>
                    <a:pt x="18" y="121"/>
                    <a:pt x="20" y="123"/>
                  </a:cubicBezTo>
                  <a:cubicBezTo>
                    <a:pt x="21" y="123"/>
                    <a:pt x="21" y="123"/>
                    <a:pt x="21" y="123"/>
                  </a:cubicBezTo>
                  <a:cubicBezTo>
                    <a:pt x="23" y="125"/>
                    <a:pt x="26" y="127"/>
                    <a:pt x="30" y="127"/>
                  </a:cubicBezTo>
                  <a:cubicBezTo>
                    <a:pt x="34" y="127"/>
                    <a:pt x="37" y="125"/>
                    <a:pt x="39" y="123"/>
                  </a:cubicBezTo>
                  <a:cubicBezTo>
                    <a:pt x="42" y="121"/>
                    <a:pt x="43" y="117"/>
                    <a:pt x="43" y="114"/>
                  </a:cubicBezTo>
                  <a:cubicBezTo>
                    <a:pt x="43" y="110"/>
                    <a:pt x="42" y="107"/>
                    <a:pt x="39" y="105"/>
                  </a:cubicBezTo>
                  <a:cubicBezTo>
                    <a:pt x="39" y="104"/>
                    <a:pt x="39" y="104"/>
                    <a:pt x="39" y="104"/>
                  </a:cubicBezTo>
                  <a:close/>
                  <a:moveTo>
                    <a:pt x="34" y="118"/>
                  </a:moveTo>
                  <a:cubicBezTo>
                    <a:pt x="34" y="118"/>
                    <a:pt x="34" y="118"/>
                    <a:pt x="34" y="118"/>
                  </a:cubicBezTo>
                  <a:cubicBezTo>
                    <a:pt x="33" y="119"/>
                    <a:pt x="32" y="120"/>
                    <a:pt x="30" y="120"/>
                  </a:cubicBezTo>
                  <a:cubicBezTo>
                    <a:pt x="28" y="120"/>
                    <a:pt x="27" y="119"/>
                    <a:pt x="26" y="118"/>
                  </a:cubicBezTo>
                  <a:cubicBezTo>
                    <a:pt x="25" y="118"/>
                    <a:pt x="25" y="118"/>
                    <a:pt x="25" y="118"/>
                  </a:cubicBezTo>
                  <a:cubicBezTo>
                    <a:pt x="24" y="117"/>
                    <a:pt x="24" y="115"/>
                    <a:pt x="24" y="114"/>
                  </a:cubicBezTo>
                  <a:cubicBezTo>
                    <a:pt x="24" y="112"/>
                    <a:pt x="24" y="111"/>
                    <a:pt x="26" y="109"/>
                  </a:cubicBezTo>
                  <a:cubicBezTo>
                    <a:pt x="26" y="109"/>
                    <a:pt x="26" y="109"/>
                    <a:pt x="26" y="109"/>
                  </a:cubicBezTo>
                  <a:cubicBezTo>
                    <a:pt x="27" y="108"/>
                    <a:pt x="28" y="108"/>
                    <a:pt x="30" y="108"/>
                  </a:cubicBezTo>
                  <a:cubicBezTo>
                    <a:pt x="32" y="108"/>
                    <a:pt x="33" y="108"/>
                    <a:pt x="34" y="109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5" y="111"/>
                    <a:pt x="36" y="112"/>
                    <a:pt x="36" y="114"/>
                  </a:cubicBezTo>
                  <a:cubicBezTo>
                    <a:pt x="36" y="115"/>
                    <a:pt x="35" y="117"/>
                    <a:pt x="34" y="118"/>
                  </a:cubicBezTo>
                  <a:close/>
                  <a:moveTo>
                    <a:pt x="128" y="64"/>
                  </a:moveTo>
                  <a:cubicBezTo>
                    <a:pt x="128" y="64"/>
                    <a:pt x="128" y="64"/>
                    <a:pt x="128" y="64"/>
                  </a:cubicBezTo>
                  <a:cubicBezTo>
                    <a:pt x="148" y="64"/>
                    <a:pt x="148" y="64"/>
                    <a:pt x="148" y="64"/>
                  </a:cubicBezTo>
                  <a:cubicBezTo>
                    <a:pt x="150" y="64"/>
                    <a:pt x="152" y="62"/>
                    <a:pt x="152" y="60"/>
                  </a:cubicBezTo>
                  <a:cubicBezTo>
                    <a:pt x="152" y="58"/>
                    <a:pt x="150" y="57"/>
                    <a:pt x="148" y="57"/>
                  </a:cubicBezTo>
                  <a:cubicBezTo>
                    <a:pt x="128" y="57"/>
                    <a:pt x="128" y="57"/>
                    <a:pt x="128" y="57"/>
                  </a:cubicBezTo>
                  <a:cubicBezTo>
                    <a:pt x="126" y="57"/>
                    <a:pt x="124" y="58"/>
                    <a:pt x="124" y="60"/>
                  </a:cubicBezTo>
                  <a:cubicBezTo>
                    <a:pt x="124" y="62"/>
                    <a:pt x="126" y="64"/>
                    <a:pt x="128" y="64"/>
                  </a:cubicBezTo>
                  <a:close/>
                  <a:moveTo>
                    <a:pt x="128" y="77"/>
                  </a:moveTo>
                  <a:cubicBezTo>
                    <a:pt x="128" y="77"/>
                    <a:pt x="128" y="77"/>
                    <a:pt x="128" y="77"/>
                  </a:cubicBezTo>
                  <a:cubicBezTo>
                    <a:pt x="148" y="77"/>
                    <a:pt x="148" y="77"/>
                    <a:pt x="148" y="77"/>
                  </a:cubicBezTo>
                  <a:cubicBezTo>
                    <a:pt x="150" y="77"/>
                    <a:pt x="152" y="75"/>
                    <a:pt x="152" y="73"/>
                  </a:cubicBezTo>
                  <a:cubicBezTo>
                    <a:pt x="152" y="71"/>
                    <a:pt x="150" y="70"/>
                    <a:pt x="148" y="70"/>
                  </a:cubicBezTo>
                  <a:cubicBezTo>
                    <a:pt x="128" y="70"/>
                    <a:pt x="128" y="70"/>
                    <a:pt x="128" y="70"/>
                  </a:cubicBezTo>
                  <a:cubicBezTo>
                    <a:pt x="126" y="70"/>
                    <a:pt x="124" y="71"/>
                    <a:pt x="124" y="73"/>
                  </a:cubicBezTo>
                  <a:cubicBezTo>
                    <a:pt x="124" y="75"/>
                    <a:pt x="126" y="77"/>
                    <a:pt x="128" y="77"/>
                  </a:cubicBezTo>
                  <a:close/>
                  <a:moveTo>
                    <a:pt x="128" y="51"/>
                  </a:moveTo>
                  <a:cubicBezTo>
                    <a:pt x="128" y="51"/>
                    <a:pt x="128" y="51"/>
                    <a:pt x="128" y="51"/>
                  </a:cubicBezTo>
                  <a:cubicBezTo>
                    <a:pt x="148" y="51"/>
                    <a:pt x="148" y="51"/>
                    <a:pt x="148" y="51"/>
                  </a:cubicBezTo>
                  <a:cubicBezTo>
                    <a:pt x="150" y="51"/>
                    <a:pt x="152" y="49"/>
                    <a:pt x="152" y="47"/>
                  </a:cubicBezTo>
                  <a:cubicBezTo>
                    <a:pt x="152" y="45"/>
                    <a:pt x="150" y="44"/>
                    <a:pt x="148" y="44"/>
                  </a:cubicBezTo>
                  <a:cubicBezTo>
                    <a:pt x="128" y="44"/>
                    <a:pt x="128" y="44"/>
                    <a:pt x="128" y="44"/>
                  </a:cubicBezTo>
                  <a:cubicBezTo>
                    <a:pt x="126" y="44"/>
                    <a:pt x="124" y="45"/>
                    <a:pt x="124" y="47"/>
                  </a:cubicBezTo>
                  <a:cubicBezTo>
                    <a:pt x="124" y="49"/>
                    <a:pt x="126" y="51"/>
                    <a:pt x="128" y="51"/>
                  </a:cubicBezTo>
                  <a:close/>
                  <a:moveTo>
                    <a:pt x="71" y="70"/>
                  </a:moveTo>
                  <a:cubicBezTo>
                    <a:pt x="71" y="70"/>
                    <a:pt x="71" y="70"/>
                    <a:pt x="71" y="70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9" y="70"/>
                    <a:pt x="100" y="68"/>
                    <a:pt x="100" y="66"/>
                  </a:cubicBezTo>
                  <a:cubicBezTo>
                    <a:pt x="100" y="64"/>
                    <a:pt x="99" y="63"/>
                    <a:pt x="97" y="63"/>
                  </a:cubicBezTo>
                  <a:cubicBezTo>
                    <a:pt x="71" y="63"/>
                    <a:pt x="71" y="63"/>
                    <a:pt x="71" y="63"/>
                  </a:cubicBezTo>
                  <a:cubicBezTo>
                    <a:pt x="69" y="63"/>
                    <a:pt x="68" y="64"/>
                    <a:pt x="68" y="66"/>
                  </a:cubicBezTo>
                  <a:cubicBezTo>
                    <a:pt x="68" y="68"/>
                    <a:pt x="69" y="70"/>
                    <a:pt x="71" y="70"/>
                  </a:cubicBezTo>
                  <a:close/>
                  <a:moveTo>
                    <a:pt x="147" y="104"/>
                  </a:moveTo>
                  <a:cubicBezTo>
                    <a:pt x="147" y="104"/>
                    <a:pt x="147" y="104"/>
                    <a:pt x="147" y="104"/>
                  </a:cubicBezTo>
                  <a:cubicBezTo>
                    <a:pt x="145" y="102"/>
                    <a:pt x="142" y="101"/>
                    <a:pt x="138" y="101"/>
                  </a:cubicBezTo>
                  <a:cubicBezTo>
                    <a:pt x="134" y="101"/>
                    <a:pt x="131" y="102"/>
                    <a:pt x="129" y="104"/>
                  </a:cubicBezTo>
                  <a:cubicBezTo>
                    <a:pt x="126" y="107"/>
                    <a:pt x="125" y="110"/>
                    <a:pt x="125" y="114"/>
                  </a:cubicBezTo>
                  <a:cubicBezTo>
                    <a:pt x="125" y="117"/>
                    <a:pt x="126" y="121"/>
                    <a:pt x="128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31" y="125"/>
                    <a:pt x="134" y="127"/>
                    <a:pt x="138" y="127"/>
                  </a:cubicBezTo>
                  <a:cubicBezTo>
                    <a:pt x="142" y="127"/>
                    <a:pt x="145" y="125"/>
                    <a:pt x="147" y="123"/>
                  </a:cubicBezTo>
                  <a:cubicBezTo>
                    <a:pt x="150" y="121"/>
                    <a:pt x="151" y="117"/>
                    <a:pt x="151" y="114"/>
                  </a:cubicBezTo>
                  <a:cubicBezTo>
                    <a:pt x="151" y="110"/>
                    <a:pt x="150" y="107"/>
                    <a:pt x="147" y="105"/>
                  </a:cubicBezTo>
                  <a:cubicBezTo>
                    <a:pt x="147" y="104"/>
                    <a:pt x="147" y="104"/>
                    <a:pt x="147" y="104"/>
                  </a:cubicBezTo>
                  <a:close/>
                  <a:moveTo>
                    <a:pt x="142" y="118"/>
                  </a:moveTo>
                  <a:cubicBezTo>
                    <a:pt x="142" y="118"/>
                    <a:pt x="142" y="118"/>
                    <a:pt x="142" y="118"/>
                  </a:cubicBezTo>
                  <a:cubicBezTo>
                    <a:pt x="141" y="119"/>
                    <a:pt x="140" y="120"/>
                    <a:pt x="138" y="120"/>
                  </a:cubicBezTo>
                  <a:cubicBezTo>
                    <a:pt x="136" y="120"/>
                    <a:pt x="135" y="119"/>
                    <a:pt x="134" y="118"/>
                  </a:cubicBezTo>
                  <a:cubicBezTo>
                    <a:pt x="133" y="118"/>
                    <a:pt x="133" y="118"/>
                    <a:pt x="133" y="118"/>
                  </a:cubicBezTo>
                  <a:cubicBezTo>
                    <a:pt x="132" y="117"/>
                    <a:pt x="132" y="115"/>
                    <a:pt x="132" y="114"/>
                  </a:cubicBezTo>
                  <a:cubicBezTo>
                    <a:pt x="132" y="112"/>
                    <a:pt x="132" y="111"/>
                    <a:pt x="134" y="109"/>
                  </a:cubicBezTo>
                  <a:cubicBezTo>
                    <a:pt x="134" y="109"/>
                    <a:pt x="134" y="109"/>
                    <a:pt x="134" y="109"/>
                  </a:cubicBezTo>
                  <a:cubicBezTo>
                    <a:pt x="135" y="108"/>
                    <a:pt x="136" y="108"/>
                    <a:pt x="138" y="108"/>
                  </a:cubicBezTo>
                  <a:cubicBezTo>
                    <a:pt x="140" y="108"/>
                    <a:pt x="141" y="108"/>
                    <a:pt x="142" y="109"/>
                  </a:cubicBezTo>
                  <a:cubicBezTo>
                    <a:pt x="142" y="110"/>
                    <a:pt x="142" y="110"/>
                    <a:pt x="142" y="110"/>
                  </a:cubicBezTo>
                  <a:cubicBezTo>
                    <a:pt x="143" y="111"/>
                    <a:pt x="144" y="112"/>
                    <a:pt x="144" y="114"/>
                  </a:cubicBezTo>
                  <a:cubicBezTo>
                    <a:pt x="144" y="115"/>
                    <a:pt x="143" y="117"/>
                    <a:pt x="142" y="118"/>
                  </a:cubicBezTo>
                  <a:close/>
                  <a:moveTo>
                    <a:pt x="71" y="38"/>
                  </a:moveTo>
                  <a:cubicBezTo>
                    <a:pt x="71" y="38"/>
                    <a:pt x="71" y="38"/>
                    <a:pt x="71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9" y="38"/>
                    <a:pt x="100" y="36"/>
                    <a:pt x="100" y="34"/>
                  </a:cubicBezTo>
                  <a:cubicBezTo>
                    <a:pt x="100" y="33"/>
                    <a:pt x="99" y="31"/>
                    <a:pt x="97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69" y="31"/>
                    <a:pt x="68" y="33"/>
                    <a:pt x="68" y="34"/>
                  </a:cubicBezTo>
                  <a:cubicBezTo>
                    <a:pt x="68" y="36"/>
                    <a:pt x="69" y="38"/>
                    <a:pt x="71" y="38"/>
                  </a:cubicBezTo>
                  <a:close/>
                  <a:moveTo>
                    <a:pt x="71" y="54"/>
                  </a:moveTo>
                  <a:cubicBezTo>
                    <a:pt x="71" y="54"/>
                    <a:pt x="71" y="54"/>
                    <a:pt x="71" y="54"/>
                  </a:cubicBezTo>
                  <a:cubicBezTo>
                    <a:pt x="97" y="54"/>
                    <a:pt x="97" y="54"/>
                    <a:pt x="97" y="54"/>
                  </a:cubicBezTo>
                  <a:cubicBezTo>
                    <a:pt x="99" y="54"/>
                    <a:pt x="100" y="52"/>
                    <a:pt x="100" y="50"/>
                  </a:cubicBezTo>
                  <a:cubicBezTo>
                    <a:pt x="100" y="48"/>
                    <a:pt x="99" y="47"/>
                    <a:pt x="97" y="4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69" y="47"/>
                    <a:pt x="68" y="48"/>
                    <a:pt x="68" y="50"/>
                  </a:cubicBezTo>
                  <a:cubicBezTo>
                    <a:pt x="68" y="52"/>
                    <a:pt x="69" y="54"/>
                    <a:pt x="71" y="54"/>
                  </a:cubicBezTo>
                  <a:close/>
                  <a:moveTo>
                    <a:pt x="95" y="106"/>
                  </a:moveTo>
                  <a:cubicBezTo>
                    <a:pt x="95" y="106"/>
                    <a:pt x="95" y="106"/>
                    <a:pt x="95" y="106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2" y="103"/>
                    <a:pt x="88" y="101"/>
                    <a:pt x="84" y="101"/>
                  </a:cubicBezTo>
                  <a:cubicBezTo>
                    <a:pt x="80" y="101"/>
                    <a:pt x="76" y="103"/>
                    <a:pt x="73" y="105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0" y="108"/>
                    <a:pt x="68" y="112"/>
                    <a:pt x="68" y="116"/>
                  </a:cubicBezTo>
                  <a:cubicBezTo>
                    <a:pt x="68" y="121"/>
                    <a:pt x="70" y="124"/>
                    <a:pt x="73" y="127"/>
                  </a:cubicBezTo>
                  <a:cubicBezTo>
                    <a:pt x="76" y="130"/>
                    <a:pt x="80" y="132"/>
                    <a:pt x="84" y="132"/>
                  </a:cubicBezTo>
                  <a:cubicBezTo>
                    <a:pt x="88" y="132"/>
                    <a:pt x="92" y="130"/>
                    <a:pt x="95" y="127"/>
                  </a:cubicBezTo>
                  <a:cubicBezTo>
                    <a:pt x="95" y="127"/>
                    <a:pt x="95" y="127"/>
                    <a:pt x="95" y="127"/>
                  </a:cubicBezTo>
                  <a:cubicBezTo>
                    <a:pt x="98" y="124"/>
                    <a:pt x="99" y="121"/>
                    <a:pt x="99" y="116"/>
                  </a:cubicBezTo>
                  <a:cubicBezTo>
                    <a:pt x="99" y="112"/>
                    <a:pt x="98" y="108"/>
                    <a:pt x="95" y="106"/>
                  </a:cubicBezTo>
                  <a:close/>
                  <a:moveTo>
                    <a:pt x="90" y="122"/>
                  </a:moveTo>
                  <a:cubicBezTo>
                    <a:pt x="90" y="122"/>
                    <a:pt x="90" y="122"/>
                    <a:pt x="90" y="122"/>
                  </a:cubicBezTo>
                  <a:cubicBezTo>
                    <a:pt x="88" y="124"/>
                    <a:pt x="86" y="125"/>
                    <a:pt x="84" y="125"/>
                  </a:cubicBezTo>
                  <a:cubicBezTo>
                    <a:pt x="82" y="125"/>
                    <a:pt x="79" y="124"/>
                    <a:pt x="78" y="122"/>
                  </a:cubicBezTo>
                  <a:cubicBezTo>
                    <a:pt x="78" y="122"/>
                    <a:pt x="78" y="122"/>
                    <a:pt x="78" y="122"/>
                  </a:cubicBezTo>
                  <a:cubicBezTo>
                    <a:pt x="78" y="122"/>
                    <a:pt x="78" y="122"/>
                    <a:pt x="78" y="122"/>
                  </a:cubicBezTo>
                  <a:cubicBezTo>
                    <a:pt x="76" y="121"/>
                    <a:pt x="76" y="119"/>
                    <a:pt x="76" y="116"/>
                  </a:cubicBezTo>
                  <a:cubicBezTo>
                    <a:pt x="76" y="114"/>
                    <a:pt x="76" y="112"/>
                    <a:pt x="78" y="110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80" y="109"/>
                    <a:pt x="82" y="108"/>
                    <a:pt x="84" y="108"/>
                  </a:cubicBezTo>
                  <a:cubicBezTo>
                    <a:pt x="86" y="108"/>
                    <a:pt x="88" y="109"/>
                    <a:pt x="90" y="110"/>
                  </a:cubicBezTo>
                  <a:cubicBezTo>
                    <a:pt x="90" y="111"/>
                    <a:pt x="90" y="111"/>
                    <a:pt x="90" y="111"/>
                  </a:cubicBezTo>
                  <a:cubicBezTo>
                    <a:pt x="91" y="112"/>
                    <a:pt x="92" y="114"/>
                    <a:pt x="92" y="116"/>
                  </a:cubicBezTo>
                  <a:cubicBezTo>
                    <a:pt x="92" y="119"/>
                    <a:pt x="91" y="121"/>
                    <a:pt x="90" y="1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32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Content Placeholder 2">
              <a:extLst>
                <a:ext uri="{FF2B5EF4-FFF2-40B4-BE49-F238E27FC236}">
                  <a16:creationId xmlns:a16="http://schemas.microsoft.com/office/drawing/2014/main" id="{D2FD5BE8-14E8-4DCB-B151-C23E25544995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1139341" y="6016364"/>
              <a:ext cx="4224516" cy="34607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just"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</a:t>
              </a:r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70EEDA9-4226-421F-9350-899B49C022DD}"/>
              </a:ext>
            </a:extLst>
          </p:cNvPr>
          <p:cNvGrpSpPr/>
          <p:nvPr/>
        </p:nvGrpSpPr>
        <p:grpSpPr>
          <a:xfrm>
            <a:off x="3356607" y="227352"/>
            <a:ext cx="5059204" cy="607095"/>
            <a:chOff x="2217896" y="2222603"/>
            <a:chExt cx="3685841" cy="607095"/>
          </a:xfrm>
        </p:grpSpPr>
        <p:sp>
          <p:nvSpPr>
            <p:cNvPr id="35" name="Shape 18">
              <a:extLst>
                <a:ext uri="{FF2B5EF4-FFF2-40B4-BE49-F238E27FC236}">
                  <a16:creationId xmlns:a16="http://schemas.microsoft.com/office/drawing/2014/main" id="{858523D1-117F-4175-96E1-2A6EE3113160}"/>
                </a:ext>
              </a:extLst>
            </p:cNvPr>
            <p:cNvSpPr/>
            <p:nvPr/>
          </p:nvSpPr>
          <p:spPr>
            <a:xfrm>
              <a:off x="2217896" y="2222603"/>
              <a:ext cx="3685841" cy="607095"/>
            </a:xfrm>
            <a:custGeom>
              <a:avLst/>
              <a:gdLst>
                <a:gd name="connsiteX0" fmla="*/ 0 w 3685841"/>
                <a:gd name="connsiteY0" fmla="*/ 87646 h 607095"/>
                <a:gd name="connsiteX1" fmla="*/ 87646 w 3685841"/>
                <a:gd name="connsiteY1" fmla="*/ 0 h 607095"/>
                <a:gd name="connsiteX2" fmla="*/ 3598195 w 3685841"/>
                <a:gd name="connsiteY2" fmla="*/ 0 h 607095"/>
                <a:gd name="connsiteX3" fmla="*/ 3685841 w 3685841"/>
                <a:gd name="connsiteY3" fmla="*/ 87646 h 607095"/>
                <a:gd name="connsiteX4" fmla="*/ 3685841 w 3685841"/>
                <a:gd name="connsiteY4" fmla="*/ 519449 h 607095"/>
                <a:gd name="connsiteX5" fmla="*/ 3598195 w 3685841"/>
                <a:gd name="connsiteY5" fmla="*/ 607095 h 607095"/>
                <a:gd name="connsiteX6" fmla="*/ 87646 w 3685841"/>
                <a:gd name="connsiteY6" fmla="*/ 607095 h 607095"/>
                <a:gd name="connsiteX7" fmla="*/ 0 w 3685841"/>
                <a:gd name="connsiteY7" fmla="*/ 519449 h 607095"/>
                <a:gd name="connsiteX8" fmla="*/ 0 w 3685841"/>
                <a:gd name="connsiteY8" fmla="*/ 87646 h 607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85841" h="607095" fill="none" extrusionOk="0">
                  <a:moveTo>
                    <a:pt x="0" y="87646"/>
                  </a:moveTo>
                  <a:cubicBezTo>
                    <a:pt x="-3364" y="38696"/>
                    <a:pt x="44081" y="3959"/>
                    <a:pt x="87646" y="0"/>
                  </a:cubicBezTo>
                  <a:cubicBezTo>
                    <a:pt x="1713956" y="130954"/>
                    <a:pt x="3084644" y="43574"/>
                    <a:pt x="3598195" y="0"/>
                  </a:cubicBezTo>
                  <a:cubicBezTo>
                    <a:pt x="3647634" y="1591"/>
                    <a:pt x="3688440" y="42424"/>
                    <a:pt x="3685841" y="87646"/>
                  </a:cubicBezTo>
                  <a:cubicBezTo>
                    <a:pt x="3663796" y="196191"/>
                    <a:pt x="3687926" y="424982"/>
                    <a:pt x="3685841" y="519449"/>
                  </a:cubicBezTo>
                  <a:cubicBezTo>
                    <a:pt x="3680527" y="568728"/>
                    <a:pt x="3642116" y="604001"/>
                    <a:pt x="3598195" y="607095"/>
                  </a:cubicBezTo>
                  <a:cubicBezTo>
                    <a:pt x="2580923" y="762292"/>
                    <a:pt x="1429949" y="770115"/>
                    <a:pt x="87646" y="607095"/>
                  </a:cubicBezTo>
                  <a:cubicBezTo>
                    <a:pt x="39895" y="598236"/>
                    <a:pt x="-552" y="568177"/>
                    <a:pt x="0" y="519449"/>
                  </a:cubicBezTo>
                  <a:cubicBezTo>
                    <a:pt x="-3567" y="445472"/>
                    <a:pt x="-26156" y="214084"/>
                    <a:pt x="0" y="87646"/>
                  </a:cubicBezTo>
                  <a:close/>
                </a:path>
                <a:path w="3685841" h="607095" stroke="0" extrusionOk="0">
                  <a:moveTo>
                    <a:pt x="0" y="87646"/>
                  </a:moveTo>
                  <a:cubicBezTo>
                    <a:pt x="-6279" y="35367"/>
                    <a:pt x="34811" y="1662"/>
                    <a:pt x="87646" y="0"/>
                  </a:cubicBezTo>
                  <a:cubicBezTo>
                    <a:pt x="697288" y="132882"/>
                    <a:pt x="2487716" y="-84951"/>
                    <a:pt x="3598195" y="0"/>
                  </a:cubicBezTo>
                  <a:cubicBezTo>
                    <a:pt x="3642281" y="4219"/>
                    <a:pt x="3684771" y="45157"/>
                    <a:pt x="3685841" y="87646"/>
                  </a:cubicBezTo>
                  <a:cubicBezTo>
                    <a:pt x="3683152" y="146901"/>
                    <a:pt x="3647639" y="349926"/>
                    <a:pt x="3685841" y="519449"/>
                  </a:cubicBezTo>
                  <a:cubicBezTo>
                    <a:pt x="3686976" y="567990"/>
                    <a:pt x="3650403" y="599270"/>
                    <a:pt x="3598195" y="607095"/>
                  </a:cubicBezTo>
                  <a:cubicBezTo>
                    <a:pt x="2684885" y="694734"/>
                    <a:pt x="1694942" y="534416"/>
                    <a:pt x="87646" y="607095"/>
                  </a:cubicBezTo>
                  <a:cubicBezTo>
                    <a:pt x="38754" y="602459"/>
                    <a:pt x="-4768" y="574481"/>
                    <a:pt x="0" y="519449"/>
                  </a:cubicBezTo>
                  <a:cubicBezTo>
                    <a:pt x="20261" y="352061"/>
                    <a:pt x="-10674" y="179814"/>
                    <a:pt x="0" y="87646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12700" cap="flat">
              <a:solidFill>
                <a:srgbClr val="6CC97F"/>
              </a:solidFill>
              <a:prstDash val="solid"/>
              <a:miter lim="400000"/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14437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F6079AE-63D6-4DB8-8B11-8C9C1FC32E6D}"/>
                </a:ext>
              </a:extLst>
            </p:cNvPr>
            <p:cNvSpPr txBox="1"/>
            <p:nvPr/>
          </p:nvSpPr>
          <p:spPr>
            <a:xfrm>
              <a:off x="2353700" y="2320717"/>
              <a:ext cx="341423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99397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9">
            <a:extLst>
              <a:ext uri="{FF2B5EF4-FFF2-40B4-BE49-F238E27FC236}">
                <a16:creationId xmlns:a16="http://schemas.microsoft.com/office/drawing/2014/main" id="{E90801A1-9C20-4E58-B339-E8C9187A52D0}"/>
              </a:ext>
            </a:extLst>
          </p:cNvPr>
          <p:cNvSpPr>
            <a:spLocks/>
          </p:cNvSpPr>
          <p:nvPr/>
        </p:nvSpPr>
        <p:spPr bwMode="auto">
          <a:xfrm>
            <a:off x="4924645" y="3863003"/>
            <a:ext cx="1758917" cy="1758926"/>
          </a:xfrm>
          <a:custGeom>
            <a:avLst/>
            <a:gdLst>
              <a:gd name="T0" fmla="*/ 168 w 1187"/>
              <a:gd name="T1" fmla="*/ 0 h 1187"/>
              <a:gd name="T2" fmla="*/ 0 w 1187"/>
              <a:gd name="T3" fmla="*/ 0 h 1187"/>
              <a:gd name="T4" fmla="*/ 1187 w 1187"/>
              <a:gd name="T5" fmla="*/ 1187 h 1187"/>
              <a:gd name="T6" fmla="*/ 1187 w 1187"/>
              <a:gd name="T7" fmla="*/ 1019 h 1187"/>
              <a:gd name="T8" fmla="*/ 168 w 1187"/>
              <a:gd name="T9" fmla="*/ 0 h 1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7" h="1187">
                <a:moveTo>
                  <a:pt x="16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56"/>
                  <a:pt x="531" y="1187"/>
                  <a:pt x="1187" y="1187"/>
                </a:cubicBezTo>
                <a:cubicBezTo>
                  <a:pt x="1187" y="1019"/>
                  <a:pt x="1187" y="1019"/>
                  <a:pt x="1187" y="1019"/>
                </a:cubicBezTo>
                <a:cubicBezTo>
                  <a:pt x="624" y="1019"/>
                  <a:pt x="168" y="563"/>
                  <a:pt x="168" y="0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6" name="Freeform 40">
            <a:extLst>
              <a:ext uri="{FF2B5EF4-FFF2-40B4-BE49-F238E27FC236}">
                <a16:creationId xmlns:a16="http://schemas.microsoft.com/office/drawing/2014/main" id="{9230C6F1-918F-4E8D-9DB9-94362CEE22B7}"/>
              </a:ext>
            </a:extLst>
          </p:cNvPr>
          <p:cNvSpPr>
            <a:spLocks/>
          </p:cNvSpPr>
          <p:nvPr/>
        </p:nvSpPr>
        <p:spPr bwMode="auto">
          <a:xfrm>
            <a:off x="4924645" y="2105948"/>
            <a:ext cx="1758917" cy="1758926"/>
          </a:xfrm>
          <a:custGeom>
            <a:avLst/>
            <a:gdLst>
              <a:gd name="T0" fmla="*/ 1187 w 1187"/>
              <a:gd name="T1" fmla="*/ 168 h 1187"/>
              <a:gd name="T2" fmla="*/ 1187 w 1187"/>
              <a:gd name="T3" fmla="*/ 0 h 1187"/>
              <a:gd name="T4" fmla="*/ 0 w 1187"/>
              <a:gd name="T5" fmla="*/ 1187 h 1187"/>
              <a:gd name="T6" fmla="*/ 168 w 1187"/>
              <a:gd name="T7" fmla="*/ 1187 h 1187"/>
              <a:gd name="T8" fmla="*/ 1187 w 1187"/>
              <a:gd name="T9" fmla="*/ 168 h 1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7" h="1187">
                <a:moveTo>
                  <a:pt x="1187" y="168"/>
                </a:moveTo>
                <a:cubicBezTo>
                  <a:pt x="1187" y="0"/>
                  <a:pt x="1187" y="0"/>
                  <a:pt x="1187" y="0"/>
                </a:cubicBezTo>
                <a:cubicBezTo>
                  <a:pt x="531" y="0"/>
                  <a:pt x="0" y="531"/>
                  <a:pt x="0" y="1187"/>
                </a:cubicBezTo>
                <a:cubicBezTo>
                  <a:pt x="168" y="1187"/>
                  <a:pt x="168" y="1187"/>
                  <a:pt x="168" y="1187"/>
                </a:cubicBezTo>
                <a:cubicBezTo>
                  <a:pt x="168" y="624"/>
                  <a:pt x="624" y="168"/>
                  <a:pt x="1187" y="168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7" name="Freeform 43">
            <a:extLst>
              <a:ext uri="{FF2B5EF4-FFF2-40B4-BE49-F238E27FC236}">
                <a16:creationId xmlns:a16="http://schemas.microsoft.com/office/drawing/2014/main" id="{8B081484-4E72-4281-831B-805D9843B63C}"/>
              </a:ext>
            </a:extLst>
          </p:cNvPr>
          <p:cNvSpPr>
            <a:spLocks/>
          </p:cNvSpPr>
          <p:nvPr/>
        </p:nvSpPr>
        <p:spPr bwMode="auto">
          <a:xfrm>
            <a:off x="6679534" y="3863003"/>
            <a:ext cx="1758917" cy="1758926"/>
          </a:xfrm>
          <a:custGeom>
            <a:avLst/>
            <a:gdLst>
              <a:gd name="T0" fmla="*/ 1187 w 1187"/>
              <a:gd name="T1" fmla="*/ 0 h 1187"/>
              <a:gd name="T2" fmla="*/ 1019 w 1187"/>
              <a:gd name="T3" fmla="*/ 0 h 1187"/>
              <a:gd name="T4" fmla="*/ 0 w 1187"/>
              <a:gd name="T5" fmla="*/ 1019 h 1187"/>
              <a:gd name="T6" fmla="*/ 0 w 1187"/>
              <a:gd name="T7" fmla="*/ 1187 h 1187"/>
              <a:gd name="T8" fmla="*/ 1187 w 1187"/>
              <a:gd name="T9" fmla="*/ 0 h 1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7" h="1187">
                <a:moveTo>
                  <a:pt x="1187" y="0"/>
                </a:moveTo>
                <a:cubicBezTo>
                  <a:pt x="1019" y="0"/>
                  <a:pt x="1019" y="0"/>
                  <a:pt x="1019" y="0"/>
                </a:cubicBezTo>
                <a:cubicBezTo>
                  <a:pt x="1019" y="563"/>
                  <a:pt x="563" y="1019"/>
                  <a:pt x="0" y="1019"/>
                </a:cubicBezTo>
                <a:cubicBezTo>
                  <a:pt x="0" y="1187"/>
                  <a:pt x="0" y="1187"/>
                  <a:pt x="0" y="1187"/>
                </a:cubicBezTo>
                <a:cubicBezTo>
                  <a:pt x="656" y="1187"/>
                  <a:pt x="1187" y="656"/>
                  <a:pt x="1187" y="0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8" name="Freeform 50">
            <a:extLst>
              <a:ext uri="{FF2B5EF4-FFF2-40B4-BE49-F238E27FC236}">
                <a16:creationId xmlns:a16="http://schemas.microsoft.com/office/drawing/2014/main" id="{1DD238C0-99DE-4E60-A7F5-87BCD6F19F5E}"/>
              </a:ext>
            </a:extLst>
          </p:cNvPr>
          <p:cNvSpPr>
            <a:spLocks/>
          </p:cNvSpPr>
          <p:nvPr/>
        </p:nvSpPr>
        <p:spPr bwMode="auto">
          <a:xfrm>
            <a:off x="6736216" y="2057082"/>
            <a:ext cx="1758917" cy="1758926"/>
          </a:xfrm>
          <a:custGeom>
            <a:avLst/>
            <a:gdLst>
              <a:gd name="T0" fmla="*/ 1019 w 1187"/>
              <a:gd name="T1" fmla="*/ 1187 h 1187"/>
              <a:gd name="T2" fmla="*/ 1187 w 1187"/>
              <a:gd name="T3" fmla="*/ 1187 h 1187"/>
              <a:gd name="T4" fmla="*/ 0 w 1187"/>
              <a:gd name="T5" fmla="*/ 0 h 1187"/>
              <a:gd name="T6" fmla="*/ 0 w 1187"/>
              <a:gd name="T7" fmla="*/ 168 h 1187"/>
              <a:gd name="T8" fmla="*/ 1019 w 1187"/>
              <a:gd name="T9" fmla="*/ 1187 h 1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7" h="1187">
                <a:moveTo>
                  <a:pt x="1019" y="1187"/>
                </a:moveTo>
                <a:cubicBezTo>
                  <a:pt x="1187" y="1187"/>
                  <a:pt x="1187" y="1187"/>
                  <a:pt x="1187" y="1187"/>
                </a:cubicBezTo>
                <a:cubicBezTo>
                  <a:pt x="1187" y="531"/>
                  <a:pt x="656" y="0"/>
                  <a:pt x="0" y="0"/>
                </a:cubicBezTo>
                <a:cubicBezTo>
                  <a:pt x="0" y="168"/>
                  <a:pt x="0" y="168"/>
                  <a:pt x="0" y="168"/>
                </a:cubicBezTo>
                <a:cubicBezTo>
                  <a:pt x="563" y="168"/>
                  <a:pt x="1019" y="624"/>
                  <a:pt x="1019" y="1187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15875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11EEB1CC-1B73-4ADA-80E0-2AF08842B21F}"/>
              </a:ext>
            </a:extLst>
          </p:cNvPr>
          <p:cNvGrpSpPr/>
          <p:nvPr/>
        </p:nvGrpSpPr>
        <p:grpSpPr>
          <a:xfrm>
            <a:off x="6271001" y="1792534"/>
            <a:ext cx="821094" cy="821094"/>
            <a:chOff x="5413751" y="1710838"/>
            <a:chExt cx="821094" cy="821094"/>
          </a:xfrm>
          <a:blipFill>
            <a:blip r:embed="rId3"/>
            <a:stretch>
              <a:fillRect/>
            </a:stretch>
          </a:blipFill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F73A3B97-3206-4467-B036-6E587F5B2339}"/>
                </a:ext>
              </a:extLst>
            </p:cNvPr>
            <p:cNvSpPr/>
            <p:nvPr/>
          </p:nvSpPr>
          <p:spPr>
            <a:xfrm>
              <a:off x="5413751" y="1710838"/>
              <a:ext cx="821094" cy="82109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11" name="文本框 56">
              <a:extLst>
                <a:ext uri="{FF2B5EF4-FFF2-40B4-BE49-F238E27FC236}">
                  <a16:creationId xmlns:a16="http://schemas.microsoft.com/office/drawing/2014/main" id="{D8568293-ACEA-43E7-B436-569EEA503C54}"/>
                </a:ext>
              </a:extLst>
            </p:cNvPr>
            <p:cNvSpPr txBox="1"/>
            <p:nvPr/>
          </p:nvSpPr>
          <p:spPr>
            <a:xfrm>
              <a:off x="5475485" y="1767442"/>
              <a:ext cx="66556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38C2F61-C2A2-4B41-BA04-73B93BD0D3F2}"/>
              </a:ext>
            </a:extLst>
          </p:cNvPr>
          <p:cNvGrpSpPr/>
          <p:nvPr/>
        </p:nvGrpSpPr>
        <p:grpSpPr>
          <a:xfrm>
            <a:off x="7994509" y="3490853"/>
            <a:ext cx="821094" cy="821094"/>
            <a:chOff x="7137259" y="3409157"/>
            <a:chExt cx="821094" cy="821094"/>
          </a:xfrm>
          <a:blipFill>
            <a:blip r:embed="rId3"/>
            <a:stretch>
              <a:fillRect/>
            </a:stretch>
          </a:blipFill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F5DB0CEA-F9A4-4269-B574-B2E80147A202}"/>
                </a:ext>
              </a:extLst>
            </p:cNvPr>
            <p:cNvSpPr/>
            <p:nvPr/>
          </p:nvSpPr>
          <p:spPr>
            <a:xfrm>
              <a:off x="7137259" y="3409157"/>
              <a:ext cx="821094" cy="82109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14" name="文本框 57">
              <a:extLst>
                <a:ext uri="{FF2B5EF4-FFF2-40B4-BE49-F238E27FC236}">
                  <a16:creationId xmlns:a16="http://schemas.microsoft.com/office/drawing/2014/main" id="{7CB2EC4E-837C-4EBB-92E1-25063B5FF56A}"/>
                </a:ext>
              </a:extLst>
            </p:cNvPr>
            <p:cNvSpPr txBox="1"/>
            <p:nvPr/>
          </p:nvSpPr>
          <p:spPr>
            <a:xfrm>
              <a:off x="7179943" y="3484811"/>
              <a:ext cx="639919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74E325B-407A-48BF-B7AE-ACDFC5256098}"/>
              </a:ext>
            </a:extLst>
          </p:cNvPr>
          <p:cNvGrpSpPr/>
          <p:nvPr/>
        </p:nvGrpSpPr>
        <p:grpSpPr>
          <a:xfrm>
            <a:off x="4570449" y="3490853"/>
            <a:ext cx="821094" cy="821094"/>
            <a:chOff x="3713199" y="3409157"/>
            <a:chExt cx="821094" cy="821094"/>
          </a:xfrm>
          <a:blipFill>
            <a:blip r:embed="rId3"/>
            <a:stretch>
              <a:fillRect/>
            </a:stretch>
          </a:blipFill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0AB5573D-9895-4C7C-9EEB-5B2F9AC18DE1}"/>
                </a:ext>
              </a:extLst>
            </p:cNvPr>
            <p:cNvSpPr/>
            <p:nvPr/>
          </p:nvSpPr>
          <p:spPr>
            <a:xfrm>
              <a:off x="3713199" y="3409157"/>
              <a:ext cx="821094" cy="82109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18" name="文本框 59">
              <a:extLst>
                <a:ext uri="{FF2B5EF4-FFF2-40B4-BE49-F238E27FC236}">
                  <a16:creationId xmlns:a16="http://schemas.microsoft.com/office/drawing/2014/main" id="{69691DC4-C98C-4B9A-A052-2148CDF37167}"/>
                </a:ext>
              </a:extLst>
            </p:cNvPr>
            <p:cNvSpPr txBox="1"/>
            <p:nvPr/>
          </p:nvSpPr>
          <p:spPr>
            <a:xfrm>
              <a:off x="3755883" y="3484811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51DEF5C9-068E-4BDA-B875-80FAE2320D12}"/>
              </a:ext>
            </a:extLst>
          </p:cNvPr>
          <p:cNvGrpSpPr/>
          <p:nvPr/>
        </p:nvGrpSpPr>
        <p:grpSpPr>
          <a:xfrm>
            <a:off x="1304107" y="3054758"/>
            <a:ext cx="3256372" cy="962349"/>
            <a:chOff x="2360565" y="4789097"/>
            <a:chExt cx="3256372" cy="962349"/>
          </a:xfrm>
        </p:grpSpPr>
        <p:sp>
          <p:nvSpPr>
            <p:cNvPr id="28" name="TextBox 46">
              <a:extLst>
                <a:ext uri="{FF2B5EF4-FFF2-40B4-BE49-F238E27FC236}">
                  <a16:creationId xmlns:a16="http://schemas.microsoft.com/office/drawing/2014/main" id="{FA483493-3121-44B7-8981-3A8E5FBCBDFD}"/>
                </a:ext>
              </a:extLst>
            </p:cNvPr>
            <p:cNvSpPr txBox="1"/>
            <p:nvPr/>
          </p:nvSpPr>
          <p:spPr>
            <a:xfrm>
              <a:off x="2504581" y="5178853"/>
              <a:ext cx="3112356" cy="572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Freeform 512">
              <a:extLst>
                <a:ext uri="{FF2B5EF4-FFF2-40B4-BE49-F238E27FC236}">
                  <a16:creationId xmlns:a16="http://schemas.microsoft.com/office/drawing/2014/main" id="{EDC12D07-11A6-4118-91D5-0767937281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0565" y="4883699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TextBox 48">
              <a:extLst>
                <a:ext uri="{FF2B5EF4-FFF2-40B4-BE49-F238E27FC236}">
                  <a16:creationId xmlns:a16="http://schemas.microsoft.com/office/drawing/2014/main" id="{F61B5350-81BF-4600-BBDC-85AB054A7620}"/>
                </a:ext>
              </a:extLst>
            </p:cNvPr>
            <p:cNvSpPr txBox="1"/>
            <p:nvPr/>
          </p:nvSpPr>
          <p:spPr>
            <a:xfrm>
              <a:off x="2503691" y="4789097"/>
              <a:ext cx="24773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zh-CN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2687E7B-5457-46F8-8EE6-D5FDB83891CF}"/>
              </a:ext>
            </a:extLst>
          </p:cNvPr>
          <p:cNvGrpSpPr/>
          <p:nvPr/>
        </p:nvGrpSpPr>
        <p:grpSpPr>
          <a:xfrm>
            <a:off x="6271001" y="5052075"/>
            <a:ext cx="821094" cy="821094"/>
            <a:chOff x="5413751" y="4970379"/>
            <a:chExt cx="821094" cy="821094"/>
          </a:xfrm>
          <a:blipFill>
            <a:blip r:embed="rId3"/>
            <a:stretch>
              <a:fillRect/>
            </a:stretch>
          </a:blipFill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5A292467-C363-4500-A6C3-E96B809251D7}"/>
                </a:ext>
              </a:extLst>
            </p:cNvPr>
            <p:cNvSpPr/>
            <p:nvPr/>
          </p:nvSpPr>
          <p:spPr>
            <a:xfrm>
              <a:off x="5413751" y="4970379"/>
              <a:ext cx="821094" cy="821094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35" name="文本框 58">
              <a:extLst>
                <a:ext uri="{FF2B5EF4-FFF2-40B4-BE49-F238E27FC236}">
                  <a16:creationId xmlns:a16="http://schemas.microsoft.com/office/drawing/2014/main" id="{378D10BE-5A07-4538-95A4-3B8FE5DE522E}"/>
                </a:ext>
              </a:extLst>
            </p:cNvPr>
            <p:cNvSpPr txBox="1"/>
            <p:nvPr/>
          </p:nvSpPr>
          <p:spPr>
            <a:xfrm>
              <a:off x="5456435" y="5065083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B7FC26E-CAD8-4CAD-A545-47C4DA17335A}"/>
              </a:ext>
            </a:extLst>
          </p:cNvPr>
          <p:cNvGrpSpPr/>
          <p:nvPr/>
        </p:nvGrpSpPr>
        <p:grpSpPr>
          <a:xfrm>
            <a:off x="3356607" y="227352"/>
            <a:ext cx="5059204" cy="607095"/>
            <a:chOff x="2217896" y="2222603"/>
            <a:chExt cx="3685841" cy="607095"/>
          </a:xfrm>
        </p:grpSpPr>
        <p:sp>
          <p:nvSpPr>
            <p:cNvPr id="40" name="Shape 18">
              <a:extLst>
                <a:ext uri="{FF2B5EF4-FFF2-40B4-BE49-F238E27FC236}">
                  <a16:creationId xmlns:a16="http://schemas.microsoft.com/office/drawing/2014/main" id="{B9208340-2A89-4FFC-B658-4C2827C4E1D6}"/>
                </a:ext>
              </a:extLst>
            </p:cNvPr>
            <p:cNvSpPr/>
            <p:nvPr/>
          </p:nvSpPr>
          <p:spPr>
            <a:xfrm>
              <a:off x="2217896" y="2222603"/>
              <a:ext cx="3685841" cy="607095"/>
            </a:xfrm>
            <a:custGeom>
              <a:avLst/>
              <a:gdLst>
                <a:gd name="connsiteX0" fmla="*/ 0 w 3685841"/>
                <a:gd name="connsiteY0" fmla="*/ 87646 h 607095"/>
                <a:gd name="connsiteX1" fmla="*/ 87646 w 3685841"/>
                <a:gd name="connsiteY1" fmla="*/ 0 h 607095"/>
                <a:gd name="connsiteX2" fmla="*/ 3598195 w 3685841"/>
                <a:gd name="connsiteY2" fmla="*/ 0 h 607095"/>
                <a:gd name="connsiteX3" fmla="*/ 3685841 w 3685841"/>
                <a:gd name="connsiteY3" fmla="*/ 87646 h 607095"/>
                <a:gd name="connsiteX4" fmla="*/ 3685841 w 3685841"/>
                <a:gd name="connsiteY4" fmla="*/ 519449 h 607095"/>
                <a:gd name="connsiteX5" fmla="*/ 3598195 w 3685841"/>
                <a:gd name="connsiteY5" fmla="*/ 607095 h 607095"/>
                <a:gd name="connsiteX6" fmla="*/ 87646 w 3685841"/>
                <a:gd name="connsiteY6" fmla="*/ 607095 h 607095"/>
                <a:gd name="connsiteX7" fmla="*/ 0 w 3685841"/>
                <a:gd name="connsiteY7" fmla="*/ 519449 h 607095"/>
                <a:gd name="connsiteX8" fmla="*/ 0 w 3685841"/>
                <a:gd name="connsiteY8" fmla="*/ 87646 h 607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85841" h="607095" fill="none" extrusionOk="0">
                  <a:moveTo>
                    <a:pt x="0" y="87646"/>
                  </a:moveTo>
                  <a:cubicBezTo>
                    <a:pt x="-3364" y="38696"/>
                    <a:pt x="44081" y="3959"/>
                    <a:pt x="87646" y="0"/>
                  </a:cubicBezTo>
                  <a:cubicBezTo>
                    <a:pt x="1713956" y="130954"/>
                    <a:pt x="3084644" y="43574"/>
                    <a:pt x="3598195" y="0"/>
                  </a:cubicBezTo>
                  <a:cubicBezTo>
                    <a:pt x="3647634" y="1591"/>
                    <a:pt x="3688440" y="42424"/>
                    <a:pt x="3685841" y="87646"/>
                  </a:cubicBezTo>
                  <a:cubicBezTo>
                    <a:pt x="3663796" y="196191"/>
                    <a:pt x="3687926" y="424982"/>
                    <a:pt x="3685841" y="519449"/>
                  </a:cubicBezTo>
                  <a:cubicBezTo>
                    <a:pt x="3680527" y="568728"/>
                    <a:pt x="3642116" y="604001"/>
                    <a:pt x="3598195" y="607095"/>
                  </a:cubicBezTo>
                  <a:cubicBezTo>
                    <a:pt x="2580923" y="762292"/>
                    <a:pt x="1429949" y="770115"/>
                    <a:pt x="87646" y="607095"/>
                  </a:cubicBezTo>
                  <a:cubicBezTo>
                    <a:pt x="39895" y="598236"/>
                    <a:pt x="-552" y="568177"/>
                    <a:pt x="0" y="519449"/>
                  </a:cubicBezTo>
                  <a:cubicBezTo>
                    <a:pt x="-3567" y="445472"/>
                    <a:pt x="-26156" y="214084"/>
                    <a:pt x="0" y="87646"/>
                  </a:cubicBezTo>
                  <a:close/>
                </a:path>
                <a:path w="3685841" h="607095" stroke="0" extrusionOk="0">
                  <a:moveTo>
                    <a:pt x="0" y="87646"/>
                  </a:moveTo>
                  <a:cubicBezTo>
                    <a:pt x="-6279" y="35367"/>
                    <a:pt x="34811" y="1662"/>
                    <a:pt x="87646" y="0"/>
                  </a:cubicBezTo>
                  <a:cubicBezTo>
                    <a:pt x="697288" y="132882"/>
                    <a:pt x="2487716" y="-84951"/>
                    <a:pt x="3598195" y="0"/>
                  </a:cubicBezTo>
                  <a:cubicBezTo>
                    <a:pt x="3642281" y="4219"/>
                    <a:pt x="3684771" y="45157"/>
                    <a:pt x="3685841" y="87646"/>
                  </a:cubicBezTo>
                  <a:cubicBezTo>
                    <a:pt x="3683152" y="146901"/>
                    <a:pt x="3647639" y="349926"/>
                    <a:pt x="3685841" y="519449"/>
                  </a:cubicBezTo>
                  <a:cubicBezTo>
                    <a:pt x="3686976" y="567990"/>
                    <a:pt x="3650403" y="599270"/>
                    <a:pt x="3598195" y="607095"/>
                  </a:cubicBezTo>
                  <a:cubicBezTo>
                    <a:pt x="2684885" y="694734"/>
                    <a:pt x="1694942" y="534416"/>
                    <a:pt x="87646" y="607095"/>
                  </a:cubicBezTo>
                  <a:cubicBezTo>
                    <a:pt x="38754" y="602459"/>
                    <a:pt x="-4768" y="574481"/>
                    <a:pt x="0" y="519449"/>
                  </a:cubicBezTo>
                  <a:cubicBezTo>
                    <a:pt x="20261" y="352061"/>
                    <a:pt x="-10674" y="179814"/>
                    <a:pt x="0" y="87646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12700" cap="flat">
              <a:solidFill>
                <a:srgbClr val="6CC97F"/>
              </a:solidFill>
              <a:prstDash val="solid"/>
              <a:miter lim="400000"/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14437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D05013F-4236-457C-A485-E16533E52E75}"/>
                </a:ext>
              </a:extLst>
            </p:cNvPr>
            <p:cNvSpPr txBox="1"/>
            <p:nvPr/>
          </p:nvSpPr>
          <p:spPr>
            <a:xfrm>
              <a:off x="2353700" y="2320717"/>
              <a:ext cx="341423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单击此处添加标题文本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D03306E4-75A6-40AC-80CB-4C3564DD9DBD}"/>
              </a:ext>
            </a:extLst>
          </p:cNvPr>
          <p:cNvGrpSpPr/>
          <p:nvPr/>
        </p:nvGrpSpPr>
        <p:grpSpPr>
          <a:xfrm>
            <a:off x="7339224" y="1313201"/>
            <a:ext cx="3633576" cy="962349"/>
            <a:chOff x="2360565" y="4789097"/>
            <a:chExt cx="3633576" cy="962349"/>
          </a:xfrm>
        </p:grpSpPr>
        <p:sp>
          <p:nvSpPr>
            <p:cNvPr id="43" name="TextBox 46">
              <a:extLst>
                <a:ext uri="{FF2B5EF4-FFF2-40B4-BE49-F238E27FC236}">
                  <a16:creationId xmlns:a16="http://schemas.microsoft.com/office/drawing/2014/main" id="{4F8247F7-107E-43E6-8207-460E9D3BBB54}"/>
                </a:ext>
              </a:extLst>
            </p:cNvPr>
            <p:cNvSpPr txBox="1"/>
            <p:nvPr/>
          </p:nvSpPr>
          <p:spPr>
            <a:xfrm>
              <a:off x="2504581" y="5178853"/>
              <a:ext cx="3489560" cy="572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Freeform 512">
              <a:extLst>
                <a:ext uri="{FF2B5EF4-FFF2-40B4-BE49-F238E27FC236}">
                  <a16:creationId xmlns:a16="http://schemas.microsoft.com/office/drawing/2014/main" id="{8BA7D440-A6C7-45AF-AB69-7C7AC74869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0565" y="4883699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TextBox 48">
              <a:extLst>
                <a:ext uri="{FF2B5EF4-FFF2-40B4-BE49-F238E27FC236}">
                  <a16:creationId xmlns:a16="http://schemas.microsoft.com/office/drawing/2014/main" id="{CF45B439-86ED-4A57-BBAA-8E6F19120252}"/>
                </a:ext>
              </a:extLst>
            </p:cNvPr>
            <p:cNvSpPr txBox="1"/>
            <p:nvPr/>
          </p:nvSpPr>
          <p:spPr>
            <a:xfrm>
              <a:off x="2503691" y="4789097"/>
              <a:ext cx="24773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zh-CN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5E4A06ED-6E3A-4E8A-8C4F-8FD84B0F7F1E}"/>
              </a:ext>
            </a:extLst>
          </p:cNvPr>
          <p:cNvGrpSpPr/>
          <p:nvPr/>
        </p:nvGrpSpPr>
        <p:grpSpPr>
          <a:xfrm>
            <a:off x="9045781" y="3206593"/>
            <a:ext cx="2620431" cy="1218829"/>
            <a:chOff x="2360565" y="4789097"/>
            <a:chExt cx="2620431" cy="1218829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A6A3E762-CBBE-4DE3-87C1-26F1E16C92E8}"/>
                </a:ext>
              </a:extLst>
            </p:cNvPr>
            <p:cNvSpPr txBox="1"/>
            <p:nvPr/>
          </p:nvSpPr>
          <p:spPr>
            <a:xfrm>
              <a:off x="2504581" y="5178853"/>
              <a:ext cx="2133944" cy="8290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Freeform 512">
              <a:extLst>
                <a:ext uri="{FF2B5EF4-FFF2-40B4-BE49-F238E27FC236}">
                  <a16:creationId xmlns:a16="http://schemas.microsoft.com/office/drawing/2014/main" id="{58A1BA74-0B4C-45FB-B190-97D3DECF79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0565" y="4883699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A9C32B3C-1AF0-4684-8F0C-E7E1CF68DF98}"/>
                </a:ext>
              </a:extLst>
            </p:cNvPr>
            <p:cNvSpPr txBox="1"/>
            <p:nvPr/>
          </p:nvSpPr>
          <p:spPr>
            <a:xfrm>
              <a:off x="2503691" y="4789097"/>
              <a:ext cx="24773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zh-CN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877BBD9-30CE-4F9F-A278-2CA9588B2B28}"/>
              </a:ext>
            </a:extLst>
          </p:cNvPr>
          <p:cNvGrpSpPr/>
          <p:nvPr/>
        </p:nvGrpSpPr>
        <p:grpSpPr>
          <a:xfrm>
            <a:off x="2385749" y="5140754"/>
            <a:ext cx="3680986" cy="962349"/>
            <a:chOff x="2360565" y="4789097"/>
            <a:chExt cx="3680986" cy="962349"/>
          </a:xfrm>
        </p:grpSpPr>
        <p:sp>
          <p:nvSpPr>
            <p:cNvPr id="51" name="TextBox 46">
              <a:extLst>
                <a:ext uri="{FF2B5EF4-FFF2-40B4-BE49-F238E27FC236}">
                  <a16:creationId xmlns:a16="http://schemas.microsoft.com/office/drawing/2014/main" id="{4A220B07-70AA-43D8-804C-656402DEAAA9}"/>
                </a:ext>
              </a:extLst>
            </p:cNvPr>
            <p:cNvSpPr txBox="1"/>
            <p:nvPr/>
          </p:nvSpPr>
          <p:spPr>
            <a:xfrm>
              <a:off x="2504580" y="5178853"/>
              <a:ext cx="3536971" cy="5725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Freeform 512">
              <a:extLst>
                <a:ext uri="{FF2B5EF4-FFF2-40B4-BE49-F238E27FC236}">
                  <a16:creationId xmlns:a16="http://schemas.microsoft.com/office/drawing/2014/main" id="{E6251AC4-0D41-4005-8B12-295301A7F1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0565" y="4883699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TextBox 48">
              <a:extLst>
                <a:ext uri="{FF2B5EF4-FFF2-40B4-BE49-F238E27FC236}">
                  <a16:creationId xmlns:a16="http://schemas.microsoft.com/office/drawing/2014/main" id="{5CFA2DD7-82C4-4545-880C-11371FD05E71}"/>
                </a:ext>
              </a:extLst>
            </p:cNvPr>
            <p:cNvSpPr txBox="1"/>
            <p:nvPr/>
          </p:nvSpPr>
          <p:spPr>
            <a:xfrm>
              <a:off x="2503691" y="4789097"/>
              <a:ext cx="24773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zh-CN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44569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502F42A9-168B-4F9B-AAE0-DFC7169ECB75}"/>
              </a:ext>
            </a:extLst>
          </p:cNvPr>
          <p:cNvGrpSpPr/>
          <p:nvPr/>
        </p:nvGrpSpPr>
        <p:grpSpPr>
          <a:xfrm>
            <a:off x="1438023" y="1707660"/>
            <a:ext cx="4657183" cy="3770294"/>
            <a:chOff x="1417478" y="1947979"/>
            <a:chExt cx="4602321" cy="4244154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2FADBAA1-5406-475F-8086-7741A3F5911A}"/>
                </a:ext>
              </a:extLst>
            </p:cNvPr>
            <p:cNvSpPr/>
            <p:nvPr/>
          </p:nvSpPr>
          <p:spPr>
            <a:xfrm flipH="1">
              <a:off x="1417478" y="4281878"/>
              <a:ext cx="4602321" cy="1910255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0774" tIns="50388" rIns="100774" bIns="50388" anchor="ctr"/>
            <a:lstStyle/>
            <a:p>
              <a:pPr algn="ctr">
                <a:lnSpc>
                  <a:spcPct val="130000"/>
                </a:lnSpc>
                <a:defRPr/>
              </a:pPr>
              <a:endParaRPr lang="en-US" altLang="zh-CN" sz="1600" kern="0" dirty="0">
                <a:solidFill>
                  <a:srgbClr val="F9F9F9"/>
                </a:solidFill>
                <a:cs typeface="+mn-ea"/>
                <a:sym typeface="+mn-lt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2A855DA0-1C33-47A9-9004-66BFA6C68742}"/>
                </a:ext>
              </a:extLst>
            </p:cNvPr>
            <p:cNvSpPr/>
            <p:nvPr/>
          </p:nvSpPr>
          <p:spPr>
            <a:xfrm flipH="1">
              <a:off x="1417478" y="1947979"/>
              <a:ext cx="4602321" cy="2257788"/>
            </a:xfrm>
            <a:prstGeom prst="rect">
              <a:avLst/>
            </a:prstGeom>
            <a:blipFill dpi="0" rotWithShape="0">
              <a:blip r:embed="rId4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0774" tIns="50388" rIns="100774" bIns="50388" anchor="ctr"/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1500" kern="0" dirty="0">
                <a:solidFill>
                  <a:srgbClr val="F9F9F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44AD1BB-3C7E-4F35-B370-AED79B6D9542}"/>
              </a:ext>
            </a:extLst>
          </p:cNvPr>
          <p:cNvGrpSpPr/>
          <p:nvPr/>
        </p:nvGrpSpPr>
        <p:grpSpPr>
          <a:xfrm>
            <a:off x="6246812" y="1707660"/>
            <a:ext cx="4657184" cy="3770294"/>
            <a:chOff x="1417477" y="4281878"/>
            <a:chExt cx="4602322" cy="4244154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970B2716-A7F5-477C-9085-A4B75C3A9D89}"/>
                </a:ext>
              </a:extLst>
            </p:cNvPr>
            <p:cNvSpPr/>
            <p:nvPr/>
          </p:nvSpPr>
          <p:spPr>
            <a:xfrm flipH="1">
              <a:off x="1417478" y="4281878"/>
              <a:ext cx="4602321" cy="1910255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0774" tIns="50388" rIns="100774" bIns="50388" anchor="ctr"/>
            <a:lstStyle/>
            <a:p>
              <a:pPr algn="ctr">
                <a:lnSpc>
                  <a:spcPct val="130000"/>
                </a:lnSpc>
                <a:defRPr/>
              </a:pPr>
              <a:endParaRPr lang="en-US" altLang="zh-CN" sz="1600" kern="0" dirty="0">
                <a:solidFill>
                  <a:srgbClr val="F9F9F9"/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1579760F-38AF-405A-ACB7-7F608F73A235}"/>
                </a:ext>
              </a:extLst>
            </p:cNvPr>
            <p:cNvSpPr/>
            <p:nvPr/>
          </p:nvSpPr>
          <p:spPr>
            <a:xfrm>
              <a:off x="1417477" y="6268244"/>
              <a:ext cx="4602321" cy="2257788"/>
            </a:xfrm>
            <a:prstGeom prst="rect">
              <a:avLst/>
            </a:prstGeom>
            <a:blipFill dpi="0" rotWithShape="1">
              <a:blip r:embed="rId5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0774" tIns="50388" rIns="100774" bIns="50388" anchor="ctr"/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1500" kern="0" dirty="0">
                <a:solidFill>
                  <a:srgbClr val="F9F9F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629A421-54B2-46D4-94BA-AF331A700FBE}"/>
              </a:ext>
            </a:extLst>
          </p:cNvPr>
          <p:cNvGrpSpPr/>
          <p:nvPr/>
        </p:nvGrpSpPr>
        <p:grpSpPr>
          <a:xfrm>
            <a:off x="3356607" y="227352"/>
            <a:ext cx="5059204" cy="607095"/>
            <a:chOff x="2217896" y="2222603"/>
            <a:chExt cx="3685841" cy="607095"/>
          </a:xfrm>
        </p:grpSpPr>
        <p:sp>
          <p:nvSpPr>
            <p:cNvPr id="15" name="Shape 18">
              <a:extLst>
                <a:ext uri="{FF2B5EF4-FFF2-40B4-BE49-F238E27FC236}">
                  <a16:creationId xmlns:a16="http://schemas.microsoft.com/office/drawing/2014/main" id="{4C6392EA-3FBA-41F8-B5E6-9694240FCC4A}"/>
                </a:ext>
              </a:extLst>
            </p:cNvPr>
            <p:cNvSpPr/>
            <p:nvPr/>
          </p:nvSpPr>
          <p:spPr>
            <a:xfrm>
              <a:off x="2217896" y="2222603"/>
              <a:ext cx="3685841" cy="607095"/>
            </a:xfrm>
            <a:custGeom>
              <a:avLst/>
              <a:gdLst>
                <a:gd name="connsiteX0" fmla="*/ 0 w 3685841"/>
                <a:gd name="connsiteY0" fmla="*/ 87646 h 607095"/>
                <a:gd name="connsiteX1" fmla="*/ 87646 w 3685841"/>
                <a:gd name="connsiteY1" fmla="*/ 0 h 607095"/>
                <a:gd name="connsiteX2" fmla="*/ 3598195 w 3685841"/>
                <a:gd name="connsiteY2" fmla="*/ 0 h 607095"/>
                <a:gd name="connsiteX3" fmla="*/ 3685841 w 3685841"/>
                <a:gd name="connsiteY3" fmla="*/ 87646 h 607095"/>
                <a:gd name="connsiteX4" fmla="*/ 3685841 w 3685841"/>
                <a:gd name="connsiteY4" fmla="*/ 519449 h 607095"/>
                <a:gd name="connsiteX5" fmla="*/ 3598195 w 3685841"/>
                <a:gd name="connsiteY5" fmla="*/ 607095 h 607095"/>
                <a:gd name="connsiteX6" fmla="*/ 87646 w 3685841"/>
                <a:gd name="connsiteY6" fmla="*/ 607095 h 607095"/>
                <a:gd name="connsiteX7" fmla="*/ 0 w 3685841"/>
                <a:gd name="connsiteY7" fmla="*/ 519449 h 607095"/>
                <a:gd name="connsiteX8" fmla="*/ 0 w 3685841"/>
                <a:gd name="connsiteY8" fmla="*/ 87646 h 607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85841" h="607095" fill="none" extrusionOk="0">
                  <a:moveTo>
                    <a:pt x="0" y="87646"/>
                  </a:moveTo>
                  <a:cubicBezTo>
                    <a:pt x="-3364" y="38696"/>
                    <a:pt x="44081" y="3959"/>
                    <a:pt x="87646" y="0"/>
                  </a:cubicBezTo>
                  <a:cubicBezTo>
                    <a:pt x="1713956" y="130954"/>
                    <a:pt x="3084644" y="43574"/>
                    <a:pt x="3598195" y="0"/>
                  </a:cubicBezTo>
                  <a:cubicBezTo>
                    <a:pt x="3647634" y="1591"/>
                    <a:pt x="3688440" y="42424"/>
                    <a:pt x="3685841" y="87646"/>
                  </a:cubicBezTo>
                  <a:cubicBezTo>
                    <a:pt x="3663796" y="196191"/>
                    <a:pt x="3687926" y="424982"/>
                    <a:pt x="3685841" y="519449"/>
                  </a:cubicBezTo>
                  <a:cubicBezTo>
                    <a:pt x="3680527" y="568728"/>
                    <a:pt x="3642116" y="604001"/>
                    <a:pt x="3598195" y="607095"/>
                  </a:cubicBezTo>
                  <a:cubicBezTo>
                    <a:pt x="2580923" y="762292"/>
                    <a:pt x="1429949" y="770115"/>
                    <a:pt x="87646" y="607095"/>
                  </a:cubicBezTo>
                  <a:cubicBezTo>
                    <a:pt x="39895" y="598236"/>
                    <a:pt x="-552" y="568177"/>
                    <a:pt x="0" y="519449"/>
                  </a:cubicBezTo>
                  <a:cubicBezTo>
                    <a:pt x="-3567" y="445472"/>
                    <a:pt x="-26156" y="214084"/>
                    <a:pt x="0" y="87646"/>
                  </a:cubicBezTo>
                  <a:close/>
                </a:path>
                <a:path w="3685841" h="607095" stroke="0" extrusionOk="0">
                  <a:moveTo>
                    <a:pt x="0" y="87646"/>
                  </a:moveTo>
                  <a:cubicBezTo>
                    <a:pt x="-6279" y="35367"/>
                    <a:pt x="34811" y="1662"/>
                    <a:pt x="87646" y="0"/>
                  </a:cubicBezTo>
                  <a:cubicBezTo>
                    <a:pt x="697288" y="132882"/>
                    <a:pt x="2487716" y="-84951"/>
                    <a:pt x="3598195" y="0"/>
                  </a:cubicBezTo>
                  <a:cubicBezTo>
                    <a:pt x="3642281" y="4219"/>
                    <a:pt x="3684771" y="45157"/>
                    <a:pt x="3685841" y="87646"/>
                  </a:cubicBezTo>
                  <a:cubicBezTo>
                    <a:pt x="3683152" y="146901"/>
                    <a:pt x="3647639" y="349926"/>
                    <a:pt x="3685841" y="519449"/>
                  </a:cubicBezTo>
                  <a:cubicBezTo>
                    <a:pt x="3686976" y="567990"/>
                    <a:pt x="3650403" y="599270"/>
                    <a:pt x="3598195" y="607095"/>
                  </a:cubicBezTo>
                  <a:cubicBezTo>
                    <a:pt x="2684885" y="694734"/>
                    <a:pt x="1694942" y="534416"/>
                    <a:pt x="87646" y="607095"/>
                  </a:cubicBezTo>
                  <a:cubicBezTo>
                    <a:pt x="38754" y="602459"/>
                    <a:pt x="-4768" y="574481"/>
                    <a:pt x="0" y="519449"/>
                  </a:cubicBezTo>
                  <a:cubicBezTo>
                    <a:pt x="20261" y="352061"/>
                    <a:pt x="-10674" y="179814"/>
                    <a:pt x="0" y="87646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12700" cap="flat">
              <a:solidFill>
                <a:srgbClr val="6CC97F"/>
              </a:solidFill>
              <a:prstDash val="solid"/>
              <a:miter lim="400000"/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14437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6839D8D-D924-4E61-A028-08CE98D10708}"/>
                </a:ext>
              </a:extLst>
            </p:cNvPr>
            <p:cNvSpPr txBox="1"/>
            <p:nvPr/>
          </p:nvSpPr>
          <p:spPr>
            <a:xfrm>
              <a:off x="2353700" y="2320717"/>
              <a:ext cx="341423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单击此处添加标题文本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0DFC9CD-8C0A-444E-A01A-3AC05D4F591F}"/>
              </a:ext>
            </a:extLst>
          </p:cNvPr>
          <p:cNvGrpSpPr/>
          <p:nvPr/>
        </p:nvGrpSpPr>
        <p:grpSpPr>
          <a:xfrm>
            <a:off x="6661586" y="2072428"/>
            <a:ext cx="3827634" cy="949292"/>
            <a:chOff x="6661586" y="2072428"/>
            <a:chExt cx="3827634" cy="94929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6694C25-954F-4094-8AB6-EBA3019236FC}"/>
                </a:ext>
              </a:extLst>
            </p:cNvPr>
            <p:cNvSpPr txBox="1"/>
            <p:nvPr/>
          </p:nvSpPr>
          <p:spPr>
            <a:xfrm>
              <a:off x="6661586" y="2399306"/>
              <a:ext cx="3827634" cy="62241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400" kern="0" dirty="0">
                  <a:solidFill>
                    <a:srgbClr val="F9F9F9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kern="0" dirty="0">
                  <a:solidFill>
                    <a:srgbClr val="F9F9F9"/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18B1AA5-0D09-4429-B575-87662150F292}"/>
                </a:ext>
              </a:extLst>
            </p:cNvPr>
            <p:cNvSpPr txBox="1"/>
            <p:nvPr/>
          </p:nvSpPr>
          <p:spPr>
            <a:xfrm>
              <a:off x="7273653" y="2072428"/>
              <a:ext cx="2603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7558BCF-015B-4BB3-AB4D-ACBE2757F104}"/>
              </a:ext>
            </a:extLst>
          </p:cNvPr>
          <p:cNvGrpSpPr/>
          <p:nvPr/>
        </p:nvGrpSpPr>
        <p:grpSpPr>
          <a:xfrm>
            <a:off x="1852797" y="4000455"/>
            <a:ext cx="3827634" cy="949292"/>
            <a:chOff x="6661586" y="2072428"/>
            <a:chExt cx="3827634" cy="94929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4BFB877-C20B-45B4-B09D-31ACA066B54E}"/>
                </a:ext>
              </a:extLst>
            </p:cNvPr>
            <p:cNvSpPr txBox="1"/>
            <p:nvPr/>
          </p:nvSpPr>
          <p:spPr>
            <a:xfrm>
              <a:off x="6661586" y="2399306"/>
              <a:ext cx="3827634" cy="62241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400" kern="0" dirty="0">
                  <a:solidFill>
                    <a:srgbClr val="F9F9F9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kern="0" dirty="0">
                  <a:solidFill>
                    <a:srgbClr val="F9F9F9"/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8206FB9-E7A8-4341-AF1D-D6546953C268}"/>
                </a:ext>
              </a:extLst>
            </p:cNvPr>
            <p:cNvSpPr txBox="1"/>
            <p:nvPr/>
          </p:nvSpPr>
          <p:spPr>
            <a:xfrm>
              <a:off x="7273653" y="2072428"/>
              <a:ext cx="2603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1329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FAA2B33B-8B31-4F4A-9D42-A62482F09CEB}"/>
              </a:ext>
            </a:extLst>
          </p:cNvPr>
          <p:cNvGrpSpPr/>
          <p:nvPr/>
        </p:nvGrpSpPr>
        <p:grpSpPr>
          <a:xfrm>
            <a:off x="5013970" y="1043435"/>
            <a:ext cx="1744478" cy="1744474"/>
            <a:chOff x="5040640" y="838662"/>
            <a:chExt cx="2109131" cy="2109129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07EA67C7-7A17-40B6-80B9-D4EA54C0BDCE}"/>
                </a:ext>
              </a:extLst>
            </p:cNvPr>
            <p:cNvSpPr/>
            <p:nvPr/>
          </p:nvSpPr>
          <p:spPr bwMode="auto">
            <a:xfrm rot="20700000">
              <a:off x="5040640" y="838662"/>
              <a:ext cx="2109131" cy="2109129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400" noProof="1">
                <a:cs typeface="+mn-ea"/>
                <a:sym typeface="+mn-lt"/>
              </a:endParaRPr>
            </a:p>
          </p:txBody>
        </p:sp>
        <p:sp>
          <p:nvSpPr>
            <p:cNvPr id="12" name="文本框 5">
              <a:extLst>
                <a:ext uri="{FF2B5EF4-FFF2-40B4-BE49-F238E27FC236}">
                  <a16:creationId xmlns:a16="http://schemas.microsoft.com/office/drawing/2014/main" id="{4F3CDECE-FF12-48C4-A87C-BE099031EFAC}"/>
                </a:ext>
              </a:extLst>
            </p:cNvPr>
            <p:cNvSpPr txBox="1"/>
            <p:nvPr/>
          </p:nvSpPr>
          <p:spPr>
            <a:xfrm>
              <a:off x="5146711" y="1190035"/>
              <a:ext cx="1839958" cy="12279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02</a:t>
              </a:r>
              <a:endParaRPr lang="en-US" altLang="zh-CN" sz="2400" b="1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C68D321-BA2F-45DD-B4D2-40F2D6CF432B}"/>
              </a:ext>
            </a:extLst>
          </p:cNvPr>
          <p:cNvGrpSpPr/>
          <p:nvPr/>
        </p:nvGrpSpPr>
        <p:grpSpPr>
          <a:xfrm>
            <a:off x="3356607" y="3008652"/>
            <a:ext cx="5059204" cy="607095"/>
            <a:chOff x="2217896" y="2222603"/>
            <a:chExt cx="3685841" cy="607095"/>
          </a:xfrm>
        </p:grpSpPr>
        <p:sp>
          <p:nvSpPr>
            <p:cNvPr id="14" name="Shape 18">
              <a:extLst>
                <a:ext uri="{FF2B5EF4-FFF2-40B4-BE49-F238E27FC236}">
                  <a16:creationId xmlns:a16="http://schemas.microsoft.com/office/drawing/2014/main" id="{BD97223E-AAC5-4184-BB8A-E293647D9626}"/>
                </a:ext>
              </a:extLst>
            </p:cNvPr>
            <p:cNvSpPr/>
            <p:nvPr/>
          </p:nvSpPr>
          <p:spPr>
            <a:xfrm>
              <a:off x="2217896" y="2222603"/>
              <a:ext cx="3685841" cy="607095"/>
            </a:xfrm>
            <a:custGeom>
              <a:avLst/>
              <a:gdLst>
                <a:gd name="connsiteX0" fmla="*/ 0 w 3685841"/>
                <a:gd name="connsiteY0" fmla="*/ 87646 h 607095"/>
                <a:gd name="connsiteX1" fmla="*/ 87646 w 3685841"/>
                <a:gd name="connsiteY1" fmla="*/ 0 h 607095"/>
                <a:gd name="connsiteX2" fmla="*/ 3598195 w 3685841"/>
                <a:gd name="connsiteY2" fmla="*/ 0 h 607095"/>
                <a:gd name="connsiteX3" fmla="*/ 3685841 w 3685841"/>
                <a:gd name="connsiteY3" fmla="*/ 87646 h 607095"/>
                <a:gd name="connsiteX4" fmla="*/ 3685841 w 3685841"/>
                <a:gd name="connsiteY4" fmla="*/ 519449 h 607095"/>
                <a:gd name="connsiteX5" fmla="*/ 3598195 w 3685841"/>
                <a:gd name="connsiteY5" fmla="*/ 607095 h 607095"/>
                <a:gd name="connsiteX6" fmla="*/ 87646 w 3685841"/>
                <a:gd name="connsiteY6" fmla="*/ 607095 h 607095"/>
                <a:gd name="connsiteX7" fmla="*/ 0 w 3685841"/>
                <a:gd name="connsiteY7" fmla="*/ 519449 h 607095"/>
                <a:gd name="connsiteX8" fmla="*/ 0 w 3685841"/>
                <a:gd name="connsiteY8" fmla="*/ 87646 h 607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85841" h="607095" fill="none" extrusionOk="0">
                  <a:moveTo>
                    <a:pt x="0" y="87646"/>
                  </a:moveTo>
                  <a:cubicBezTo>
                    <a:pt x="-3364" y="38696"/>
                    <a:pt x="44081" y="3959"/>
                    <a:pt x="87646" y="0"/>
                  </a:cubicBezTo>
                  <a:cubicBezTo>
                    <a:pt x="1713956" y="130954"/>
                    <a:pt x="3084644" y="43574"/>
                    <a:pt x="3598195" y="0"/>
                  </a:cubicBezTo>
                  <a:cubicBezTo>
                    <a:pt x="3647634" y="1591"/>
                    <a:pt x="3688440" y="42424"/>
                    <a:pt x="3685841" y="87646"/>
                  </a:cubicBezTo>
                  <a:cubicBezTo>
                    <a:pt x="3663796" y="196191"/>
                    <a:pt x="3687926" y="424982"/>
                    <a:pt x="3685841" y="519449"/>
                  </a:cubicBezTo>
                  <a:cubicBezTo>
                    <a:pt x="3680527" y="568728"/>
                    <a:pt x="3642116" y="604001"/>
                    <a:pt x="3598195" y="607095"/>
                  </a:cubicBezTo>
                  <a:cubicBezTo>
                    <a:pt x="2580923" y="762292"/>
                    <a:pt x="1429949" y="770115"/>
                    <a:pt x="87646" y="607095"/>
                  </a:cubicBezTo>
                  <a:cubicBezTo>
                    <a:pt x="39895" y="598236"/>
                    <a:pt x="-552" y="568177"/>
                    <a:pt x="0" y="519449"/>
                  </a:cubicBezTo>
                  <a:cubicBezTo>
                    <a:pt x="-3567" y="445472"/>
                    <a:pt x="-26156" y="214084"/>
                    <a:pt x="0" y="87646"/>
                  </a:cubicBezTo>
                  <a:close/>
                </a:path>
                <a:path w="3685841" h="607095" stroke="0" extrusionOk="0">
                  <a:moveTo>
                    <a:pt x="0" y="87646"/>
                  </a:moveTo>
                  <a:cubicBezTo>
                    <a:pt x="-6279" y="35367"/>
                    <a:pt x="34811" y="1662"/>
                    <a:pt x="87646" y="0"/>
                  </a:cubicBezTo>
                  <a:cubicBezTo>
                    <a:pt x="697288" y="132882"/>
                    <a:pt x="2487716" y="-84951"/>
                    <a:pt x="3598195" y="0"/>
                  </a:cubicBezTo>
                  <a:cubicBezTo>
                    <a:pt x="3642281" y="4219"/>
                    <a:pt x="3684771" y="45157"/>
                    <a:pt x="3685841" y="87646"/>
                  </a:cubicBezTo>
                  <a:cubicBezTo>
                    <a:pt x="3683152" y="146901"/>
                    <a:pt x="3647639" y="349926"/>
                    <a:pt x="3685841" y="519449"/>
                  </a:cubicBezTo>
                  <a:cubicBezTo>
                    <a:pt x="3686976" y="567990"/>
                    <a:pt x="3650403" y="599270"/>
                    <a:pt x="3598195" y="607095"/>
                  </a:cubicBezTo>
                  <a:cubicBezTo>
                    <a:pt x="2684885" y="694734"/>
                    <a:pt x="1694942" y="534416"/>
                    <a:pt x="87646" y="607095"/>
                  </a:cubicBezTo>
                  <a:cubicBezTo>
                    <a:pt x="38754" y="602459"/>
                    <a:pt x="-4768" y="574481"/>
                    <a:pt x="0" y="519449"/>
                  </a:cubicBezTo>
                  <a:cubicBezTo>
                    <a:pt x="20261" y="352061"/>
                    <a:pt x="-10674" y="179814"/>
                    <a:pt x="0" y="87646"/>
                  </a:cubicBez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 w="12700" cap="flat">
              <a:solidFill>
                <a:srgbClr val="6CC97F"/>
              </a:solidFill>
              <a:prstDash val="solid"/>
              <a:miter lim="400000"/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14437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D824963-E6D9-4F34-ABAD-1ED7BAE4593D}"/>
                </a:ext>
              </a:extLst>
            </p:cNvPr>
            <p:cNvSpPr txBox="1"/>
            <p:nvPr/>
          </p:nvSpPr>
          <p:spPr>
            <a:xfrm>
              <a:off x="2353700" y="2222603"/>
              <a:ext cx="3414233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B3030C59-D3E7-4C99-A429-442B0377D163}"/>
              </a:ext>
            </a:extLst>
          </p:cNvPr>
          <p:cNvSpPr txBox="1"/>
          <p:nvPr/>
        </p:nvSpPr>
        <p:spPr>
          <a:xfrm>
            <a:off x="2838208" y="4071035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639448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20">
            <a:extLst>
              <a:ext uri="{FF2B5EF4-FFF2-40B4-BE49-F238E27FC236}">
                <a16:creationId xmlns:a16="http://schemas.microsoft.com/office/drawing/2014/main" id="{EE26536D-BA12-4DCE-848C-BC5D9F7E003E}"/>
              </a:ext>
            </a:extLst>
          </p:cNvPr>
          <p:cNvSpPr/>
          <p:nvPr/>
        </p:nvSpPr>
        <p:spPr>
          <a:xfrm>
            <a:off x="1221768" y="4015568"/>
            <a:ext cx="9746875" cy="1861226"/>
          </a:xfrm>
          <a:custGeom>
            <a:avLst/>
            <a:gdLst>
              <a:gd name="connsiteX0" fmla="*/ 0 w 9746875"/>
              <a:gd name="connsiteY0" fmla="*/ 0 h 1861226"/>
              <a:gd name="connsiteX1" fmla="*/ 0 w 9746875"/>
              <a:gd name="connsiteY1" fmla="*/ 0 h 1861226"/>
              <a:gd name="connsiteX2" fmla="*/ 9746875 w 9746875"/>
              <a:gd name="connsiteY2" fmla="*/ 0 h 1861226"/>
              <a:gd name="connsiteX3" fmla="*/ 9746875 w 9746875"/>
              <a:gd name="connsiteY3" fmla="*/ 0 h 1861226"/>
              <a:gd name="connsiteX4" fmla="*/ 9746875 w 9746875"/>
              <a:gd name="connsiteY4" fmla="*/ 1861226 h 1861226"/>
              <a:gd name="connsiteX5" fmla="*/ 9746875 w 9746875"/>
              <a:gd name="connsiteY5" fmla="*/ 1861226 h 1861226"/>
              <a:gd name="connsiteX6" fmla="*/ 0 w 9746875"/>
              <a:gd name="connsiteY6" fmla="*/ 1861226 h 1861226"/>
              <a:gd name="connsiteX7" fmla="*/ 0 w 9746875"/>
              <a:gd name="connsiteY7" fmla="*/ 1861226 h 1861226"/>
              <a:gd name="connsiteX8" fmla="*/ 0 w 9746875"/>
              <a:gd name="connsiteY8" fmla="*/ 0 h 1861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746875" h="1861226" extrusionOk="0">
                <a:moveTo>
                  <a:pt x="0" y="0"/>
                </a:moveTo>
                <a:lnTo>
                  <a:pt x="0" y="0"/>
                </a:lnTo>
                <a:cubicBezTo>
                  <a:pt x="2273303" y="118645"/>
                  <a:pt x="6115996" y="116012"/>
                  <a:pt x="9746875" y="0"/>
                </a:cubicBezTo>
                <a:lnTo>
                  <a:pt x="9746875" y="0"/>
                </a:lnTo>
                <a:cubicBezTo>
                  <a:pt x="9655884" y="291435"/>
                  <a:pt x="9818715" y="1225627"/>
                  <a:pt x="9746875" y="1861226"/>
                </a:cubicBezTo>
                <a:lnTo>
                  <a:pt x="9746875" y="1861226"/>
                </a:lnTo>
                <a:cubicBezTo>
                  <a:pt x="5262481" y="1995826"/>
                  <a:pt x="1826387" y="1704030"/>
                  <a:pt x="0" y="1861226"/>
                </a:cubicBezTo>
                <a:lnTo>
                  <a:pt x="0" y="1861226"/>
                </a:lnTo>
                <a:cubicBezTo>
                  <a:pt x="136662" y="1371522"/>
                  <a:pt x="66977" y="214783"/>
                  <a:pt x="0" y="0"/>
                </a:cubicBezTo>
                <a:close/>
              </a:path>
            </a:pathLst>
          </a:custGeom>
          <a:noFill/>
          <a:ln w="3175">
            <a:solidFill>
              <a:schemeClr val="bg1">
                <a:lumMod val="50000"/>
              </a:schemeClr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0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3411" tIns="66706" rIns="133411" bIns="66706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TextBox 21">
            <a:extLst>
              <a:ext uri="{FF2B5EF4-FFF2-40B4-BE49-F238E27FC236}">
                <a16:creationId xmlns:a16="http://schemas.microsoft.com/office/drawing/2014/main" id="{639D64D7-FAD4-4082-9747-2D9B7A18F769}"/>
              </a:ext>
            </a:extLst>
          </p:cNvPr>
          <p:cNvSpPr txBox="1"/>
          <p:nvPr/>
        </p:nvSpPr>
        <p:spPr>
          <a:xfrm>
            <a:off x="2036804" y="4297253"/>
            <a:ext cx="8224977" cy="12978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97D05ACF-E3B3-4B66-A490-EC78B37A2C31}"/>
              </a:ext>
            </a:extLst>
          </p:cNvPr>
          <p:cNvSpPr>
            <a:spLocks/>
          </p:cNvSpPr>
          <p:nvPr/>
        </p:nvSpPr>
        <p:spPr bwMode="auto">
          <a:xfrm>
            <a:off x="3710339" y="1740827"/>
            <a:ext cx="2246073" cy="176514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9525" cap="flat">
            <a:noFill/>
            <a:prstDash val="solid"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vert="horz" wrap="square" lIns="133411" tIns="66706" rIns="133411" bIns="6670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TextBox 23">
            <a:extLst>
              <a:ext uri="{FF2B5EF4-FFF2-40B4-BE49-F238E27FC236}">
                <a16:creationId xmlns:a16="http://schemas.microsoft.com/office/drawing/2014/main" id="{F3243A67-D27F-4090-A726-4496D7CEC910}"/>
              </a:ext>
            </a:extLst>
          </p:cNvPr>
          <p:cNvSpPr txBox="1"/>
          <p:nvPr/>
        </p:nvSpPr>
        <p:spPr>
          <a:xfrm>
            <a:off x="4066776" y="2250419"/>
            <a:ext cx="1482659" cy="800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600" b="1" dirty="0"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2600" b="1" dirty="0">
              <a:latin typeface="+mn-lt"/>
              <a:ea typeface="+mn-ea"/>
              <a:cs typeface="+mn-ea"/>
              <a:sym typeface="+mn-lt"/>
            </a:endParaRPr>
          </a:p>
          <a:p>
            <a:pPr algn="ctr"/>
            <a:r>
              <a:rPr lang="zh-CN" altLang="en-US" sz="2600" b="1" dirty="0">
                <a:latin typeface="+mn-lt"/>
                <a:ea typeface="+mn-ea"/>
                <a:cs typeface="+mn-ea"/>
                <a:sym typeface="+mn-lt"/>
              </a:rPr>
              <a:t>关键字</a:t>
            </a: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AA7F5D7B-AF57-4CBE-8DAD-83581A2DB0B7}"/>
              </a:ext>
            </a:extLst>
          </p:cNvPr>
          <p:cNvSpPr>
            <a:spLocks/>
          </p:cNvSpPr>
          <p:nvPr/>
        </p:nvSpPr>
        <p:spPr bwMode="auto">
          <a:xfrm>
            <a:off x="1271383" y="1740827"/>
            <a:ext cx="2246073" cy="176514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9525" cap="flat">
            <a:noFill/>
            <a:prstDash val="solid"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vert="horz" wrap="square" lIns="133411" tIns="66706" rIns="133411" bIns="6670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A7A1F4BB-2BB3-4E30-BD51-A6BF71F9FF97}"/>
              </a:ext>
            </a:extLst>
          </p:cNvPr>
          <p:cNvSpPr>
            <a:spLocks/>
          </p:cNvSpPr>
          <p:nvPr/>
        </p:nvSpPr>
        <p:spPr bwMode="auto">
          <a:xfrm>
            <a:off x="6149293" y="1740827"/>
            <a:ext cx="2246073" cy="176514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9525" cap="flat">
            <a:noFill/>
            <a:prstDash val="solid"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vert="horz" wrap="square" lIns="133411" tIns="66706" rIns="133411" bIns="6670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D81D0997-BE6E-493D-AB2C-FC92B5E258C7}"/>
              </a:ext>
            </a:extLst>
          </p:cNvPr>
          <p:cNvSpPr>
            <a:spLocks/>
          </p:cNvSpPr>
          <p:nvPr/>
        </p:nvSpPr>
        <p:spPr bwMode="auto">
          <a:xfrm>
            <a:off x="8588248" y="1740827"/>
            <a:ext cx="2246073" cy="176514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9525" cap="flat">
            <a:noFill/>
            <a:prstDash val="solid"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vert="horz" wrap="square" lIns="133411" tIns="66706" rIns="133411" bIns="6670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TextBox 27">
            <a:extLst>
              <a:ext uri="{FF2B5EF4-FFF2-40B4-BE49-F238E27FC236}">
                <a16:creationId xmlns:a16="http://schemas.microsoft.com/office/drawing/2014/main" id="{D7F9152A-D0D0-4217-BD70-CE6FE334DBB9}"/>
              </a:ext>
            </a:extLst>
          </p:cNvPr>
          <p:cNvSpPr txBox="1"/>
          <p:nvPr/>
        </p:nvSpPr>
        <p:spPr>
          <a:xfrm>
            <a:off x="1653091" y="2250419"/>
            <a:ext cx="1482659" cy="800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600" b="1" dirty="0"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2600" b="1" dirty="0">
              <a:latin typeface="+mn-lt"/>
              <a:ea typeface="+mn-ea"/>
              <a:cs typeface="+mn-ea"/>
              <a:sym typeface="+mn-lt"/>
            </a:endParaRPr>
          </a:p>
          <a:p>
            <a:pPr algn="ctr"/>
            <a:r>
              <a:rPr lang="zh-CN" altLang="en-US" sz="2600" b="1" dirty="0">
                <a:latin typeface="+mn-lt"/>
                <a:ea typeface="+mn-ea"/>
                <a:cs typeface="+mn-ea"/>
                <a:sym typeface="+mn-lt"/>
              </a:rPr>
              <a:t>关键字</a:t>
            </a:r>
          </a:p>
        </p:txBody>
      </p:sp>
      <p:sp>
        <p:nvSpPr>
          <p:cNvPr id="13" name="TextBox 28">
            <a:extLst>
              <a:ext uri="{FF2B5EF4-FFF2-40B4-BE49-F238E27FC236}">
                <a16:creationId xmlns:a16="http://schemas.microsoft.com/office/drawing/2014/main" id="{36798C41-F64E-4793-8D24-F611AB15B43A}"/>
              </a:ext>
            </a:extLst>
          </p:cNvPr>
          <p:cNvSpPr txBox="1"/>
          <p:nvPr/>
        </p:nvSpPr>
        <p:spPr>
          <a:xfrm>
            <a:off x="6531001" y="2250419"/>
            <a:ext cx="1482659" cy="800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600" b="1" dirty="0"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2600" b="1" dirty="0">
              <a:latin typeface="+mn-lt"/>
              <a:ea typeface="+mn-ea"/>
              <a:cs typeface="+mn-ea"/>
              <a:sym typeface="+mn-lt"/>
            </a:endParaRPr>
          </a:p>
          <a:p>
            <a:pPr algn="ctr"/>
            <a:r>
              <a:rPr lang="zh-CN" altLang="en-US" sz="2600" b="1" dirty="0">
                <a:latin typeface="+mn-lt"/>
                <a:ea typeface="+mn-ea"/>
                <a:cs typeface="+mn-ea"/>
                <a:sym typeface="+mn-lt"/>
              </a:rPr>
              <a:t>关键字</a:t>
            </a:r>
          </a:p>
        </p:txBody>
      </p:sp>
      <p:sp>
        <p:nvSpPr>
          <p:cNvPr id="14" name="TextBox 29">
            <a:extLst>
              <a:ext uri="{FF2B5EF4-FFF2-40B4-BE49-F238E27FC236}">
                <a16:creationId xmlns:a16="http://schemas.microsoft.com/office/drawing/2014/main" id="{6E192FC8-5F50-4EEE-86BB-DF38F1CF0791}"/>
              </a:ext>
            </a:extLst>
          </p:cNvPr>
          <p:cNvSpPr txBox="1"/>
          <p:nvPr/>
        </p:nvSpPr>
        <p:spPr>
          <a:xfrm>
            <a:off x="8969956" y="2250419"/>
            <a:ext cx="1482659" cy="800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600" b="1" dirty="0"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2600" b="1" dirty="0">
              <a:latin typeface="+mn-lt"/>
              <a:ea typeface="+mn-ea"/>
              <a:cs typeface="+mn-ea"/>
              <a:sym typeface="+mn-lt"/>
            </a:endParaRPr>
          </a:p>
          <a:p>
            <a:pPr algn="ctr"/>
            <a:r>
              <a:rPr lang="zh-CN" altLang="en-US" sz="2600" b="1" dirty="0">
                <a:latin typeface="+mn-lt"/>
                <a:ea typeface="+mn-ea"/>
                <a:cs typeface="+mn-ea"/>
                <a:sym typeface="+mn-lt"/>
              </a:rPr>
              <a:t>关键字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228FC2A-561E-4D1F-AB49-D73D409E50F5}"/>
              </a:ext>
            </a:extLst>
          </p:cNvPr>
          <p:cNvGrpSpPr/>
          <p:nvPr/>
        </p:nvGrpSpPr>
        <p:grpSpPr>
          <a:xfrm>
            <a:off x="3356607" y="227352"/>
            <a:ext cx="5059204" cy="607095"/>
            <a:chOff x="2217896" y="2222603"/>
            <a:chExt cx="3685841" cy="607095"/>
          </a:xfrm>
        </p:grpSpPr>
        <p:sp>
          <p:nvSpPr>
            <p:cNvPr id="17" name="Shape 18">
              <a:extLst>
                <a:ext uri="{FF2B5EF4-FFF2-40B4-BE49-F238E27FC236}">
                  <a16:creationId xmlns:a16="http://schemas.microsoft.com/office/drawing/2014/main" id="{6393D9F1-CF09-4691-9AFF-42F2AD638AAC}"/>
                </a:ext>
              </a:extLst>
            </p:cNvPr>
            <p:cNvSpPr/>
            <p:nvPr/>
          </p:nvSpPr>
          <p:spPr>
            <a:xfrm>
              <a:off x="2217896" y="2222603"/>
              <a:ext cx="3685841" cy="607095"/>
            </a:xfrm>
            <a:custGeom>
              <a:avLst/>
              <a:gdLst>
                <a:gd name="connsiteX0" fmla="*/ 0 w 3685841"/>
                <a:gd name="connsiteY0" fmla="*/ 87646 h 607095"/>
                <a:gd name="connsiteX1" fmla="*/ 87646 w 3685841"/>
                <a:gd name="connsiteY1" fmla="*/ 0 h 607095"/>
                <a:gd name="connsiteX2" fmla="*/ 3598195 w 3685841"/>
                <a:gd name="connsiteY2" fmla="*/ 0 h 607095"/>
                <a:gd name="connsiteX3" fmla="*/ 3685841 w 3685841"/>
                <a:gd name="connsiteY3" fmla="*/ 87646 h 607095"/>
                <a:gd name="connsiteX4" fmla="*/ 3685841 w 3685841"/>
                <a:gd name="connsiteY4" fmla="*/ 519449 h 607095"/>
                <a:gd name="connsiteX5" fmla="*/ 3598195 w 3685841"/>
                <a:gd name="connsiteY5" fmla="*/ 607095 h 607095"/>
                <a:gd name="connsiteX6" fmla="*/ 87646 w 3685841"/>
                <a:gd name="connsiteY6" fmla="*/ 607095 h 607095"/>
                <a:gd name="connsiteX7" fmla="*/ 0 w 3685841"/>
                <a:gd name="connsiteY7" fmla="*/ 519449 h 607095"/>
                <a:gd name="connsiteX8" fmla="*/ 0 w 3685841"/>
                <a:gd name="connsiteY8" fmla="*/ 87646 h 607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85841" h="607095" fill="none" extrusionOk="0">
                  <a:moveTo>
                    <a:pt x="0" y="87646"/>
                  </a:moveTo>
                  <a:cubicBezTo>
                    <a:pt x="-3364" y="38696"/>
                    <a:pt x="44081" y="3959"/>
                    <a:pt x="87646" y="0"/>
                  </a:cubicBezTo>
                  <a:cubicBezTo>
                    <a:pt x="1713956" y="130954"/>
                    <a:pt x="3084644" y="43574"/>
                    <a:pt x="3598195" y="0"/>
                  </a:cubicBezTo>
                  <a:cubicBezTo>
                    <a:pt x="3647634" y="1591"/>
                    <a:pt x="3688440" y="42424"/>
                    <a:pt x="3685841" y="87646"/>
                  </a:cubicBezTo>
                  <a:cubicBezTo>
                    <a:pt x="3663796" y="196191"/>
                    <a:pt x="3687926" y="424982"/>
                    <a:pt x="3685841" y="519449"/>
                  </a:cubicBezTo>
                  <a:cubicBezTo>
                    <a:pt x="3680527" y="568728"/>
                    <a:pt x="3642116" y="604001"/>
                    <a:pt x="3598195" y="607095"/>
                  </a:cubicBezTo>
                  <a:cubicBezTo>
                    <a:pt x="2580923" y="762292"/>
                    <a:pt x="1429949" y="770115"/>
                    <a:pt x="87646" y="607095"/>
                  </a:cubicBezTo>
                  <a:cubicBezTo>
                    <a:pt x="39895" y="598236"/>
                    <a:pt x="-552" y="568177"/>
                    <a:pt x="0" y="519449"/>
                  </a:cubicBezTo>
                  <a:cubicBezTo>
                    <a:pt x="-3567" y="445472"/>
                    <a:pt x="-26156" y="214084"/>
                    <a:pt x="0" y="87646"/>
                  </a:cubicBezTo>
                  <a:close/>
                </a:path>
                <a:path w="3685841" h="607095" stroke="0" extrusionOk="0">
                  <a:moveTo>
                    <a:pt x="0" y="87646"/>
                  </a:moveTo>
                  <a:cubicBezTo>
                    <a:pt x="-6279" y="35367"/>
                    <a:pt x="34811" y="1662"/>
                    <a:pt x="87646" y="0"/>
                  </a:cubicBezTo>
                  <a:cubicBezTo>
                    <a:pt x="697288" y="132882"/>
                    <a:pt x="2487716" y="-84951"/>
                    <a:pt x="3598195" y="0"/>
                  </a:cubicBezTo>
                  <a:cubicBezTo>
                    <a:pt x="3642281" y="4219"/>
                    <a:pt x="3684771" y="45157"/>
                    <a:pt x="3685841" y="87646"/>
                  </a:cubicBezTo>
                  <a:cubicBezTo>
                    <a:pt x="3683152" y="146901"/>
                    <a:pt x="3647639" y="349926"/>
                    <a:pt x="3685841" y="519449"/>
                  </a:cubicBezTo>
                  <a:cubicBezTo>
                    <a:pt x="3686976" y="567990"/>
                    <a:pt x="3650403" y="599270"/>
                    <a:pt x="3598195" y="607095"/>
                  </a:cubicBezTo>
                  <a:cubicBezTo>
                    <a:pt x="2684885" y="694734"/>
                    <a:pt x="1694942" y="534416"/>
                    <a:pt x="87646" y="607095"/>
                  </a:cubicBezTo>
                  <a:cubicBezTo>
                    <a:pt x="38754" y="602459"/>
                    <a:pt x="-4768" y="574481"/>
                    <a:pt x="0" y="519449"/>
                  </a:cubicBezTo>
                  <a:cubicBezTo>
                    <a:pt x="20261" y="352061"/>
                    <a:pt x="-10674" y="179814"/>
                    <a:pt x="0" y="87646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 w="12700" cap="flat">
              <a:solidFill>
                <a:srgbClr val="6CC97F"/>
              </a:solidFill>
              <a:prstDash val="solid"/>
              <a:miter lim="400000"/>
              <a:extLst>
                <a:ext uri="{C807C97D-BFC1-408E-A445-0C87EB9F89A2}">
                  <ask:lineSketchStyleProps xmlns:ask="http://schemas.microsoft.com/office/drawing/2018/sketchyshapes" sd="1219033472">
                    <a:prstGeom prst="roundRect">
                      <a:avLst>
                        <a:gd name="adj" fmla="val 14437"/>
                      </a:avLst>
                    </a:prstGeom>
                    <ask:type>
                      <ask:lineSketchCurved/>
                    </ask:type>
                  </ask:lineSketchStyleProps>
                </a:ext>
              </a:extLst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A2D0997-D1D5-4DE8-95D4-40E6E2AA5C40}"/>
                </a:ext>
              </a:extLst>
            </p:cNvPr>
            <p:cNvSpPr txBox="1"/>
            <p:nvPr/>
          </p:nvSpPr>
          <p:spPr>
            <a:xfrm>
              <a:off x="2353700" y="2320717"/>
              <a:ext cx="341423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04292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TRACKING_SLIDES" val="1"/>
  <p:tag name="GENSWF_OUTPUT_FILE_NAME" val="3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dw0hmcfx">
      <a:majorFont>
        <a:latin typeface="Arial"/>
        <a:ea typeface="鸿雷板书简体"/>
        <a:cs typeface=""/>
      </a:majorFont>
      <a:minorFont>
        <a:latin typeface="Arial"/>
        <a:ea typeface="鸿雷板书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5168</TotalTime>
  <Words>2162</Words>
  <Application>Microsoft Office PowerPoint</Application>
  <PresentationFormat>自定义</PresentationFormat>
  <Paragraphs>257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2" baseType="lpstr">
      <vt:lpstr>Gill Sans</vt:lpstr>
      <vt:lpstr>等线</vt:lpstr>
      <vt:lpstr>鸿雷板书简体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文艺风春绿小清新总结汇报通用ppt模板</dc:title>
  <dc:creator>sunny</dc:creator>
  <cp:keywords>51PPT模板网</cp:keywords>
  <dc:description>www.51pptmoban.com</dc:description>
  <cp:lastModifiedBy>Win user</cp:lastModifiedBy>
  <cp:revision>3132</cp:revision>
  <dcterms:created xsi:type="dcterms:W3CDTF">2015-12-01T09:06:39Z</dcterms:created>
  <dcterms:modified xsi:type="dcterms:W3CDTF">2022-02-17T13:13:18Z</dcterms:modified>
</cp:coreProperties>
</file>